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16AB3-E30C-4FD3-BF43-6D6ADD7542E9}" v="30" dt="2024-10-20T07:53:15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94660"/>
  </p:normalViewPr>
  <p:slideViewPr>
    <p:cSldViewPr snapToGrid="0">
      <p:cViewPr>
        <p:scale>
          <a:sx n="100" d="100"/>
          <a:sy n="100" d="100"/>
        </p:scale>
        <p:origin x="-17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ks, Kayla" userId="8a398861-de16-452f-9a7a-412257ab8197" providerId="ADAL" clId="{5FF16AB3-E30C-4FD3-BF43-6D6ADD7542E9}"/>
    <pc:docChg chg="undo custSel addSld modSld">
      <pc:chgData name="Sacks, Kayla" userId="8a398861-de16-452f-9a7a-412257ab8197" providerId="ADAL" clId="{5FF16AB3-E30C-4FD3-BF43-6D6ADD7542E9}" dt="2024-10-20T07:54:21.112" v="2723" actId="1076"/>
      <pc:docMkLst>
        <pc:docMk/>
      </pc:docMkLst>
      <pc:sldChg chg="modSp mod">
        <pc:chgData name="Sacks, Kayla" userId="8a398861-de16-452f-9a7a-412257ab8197" providerId="ADAL" clId="{5FF16AB3-E30C-4FD3-BF43-6D6ADD7542E9}" dt="2024-10-14T18:21:42.523" v="33" actId="20577"/>
        <pc:sldMkLst>
          <pc:docMk/>
          <pc:sldMk cId="2044831492" sldId="256"/>
        </pc:sldMkLst>
        <pc:spChg chg="mod">
          <ac:chgData name="Sacks, Kayla" userId="8a398861-de16-452f-9a7a-412257ab8197" providerId="ADAL" clId="{5FF16AB3-E30C-4FD3-BF43-6D6ADD7542E9}" dt="2024-10-14T18:21:42.523" v="33" actId="20577"/>
          <ac:spMkLst>
            <pc:docMk/>
            <pc:sldMk cId="2044831492" sldId="256"/>
            <ac:spMk id="3" creationId="{9DC1E94C-30AD-A23A-08E8-87E9707E3C80}"/>
          </ac:spMkLst>
        </pc:spChg>
      </pc:sldChg>
      <pc:sldChg chg="addSp delSp modSp new mod modClrScheme chgLayout">
        <pc:chgData name="Sacks, Kayla" userId="8a398861-de16-452f-9a7a-412257ab8197" providerId="ADAL" clId="{5FF16AB3-E30C-4FD3-BF43-6D6ADD7542E9}" dt="2024-10-20T07:07:54.667" v="1041" actId="20577"/>
        <pc:sldMkLst>
          <pc:docMk/>
          <pc:sldMk cId="3151301980" sldId="257"/>
        </pc:sldMkLst>
        <pc:spChg chg="del mod ord">
          <ac:chgData name="Sacks, Kayla" userId="8a398861-de16-452f-9a7a-412257ab8197" providerId="ADAL" clId="{5FF16AB3-E30C-4FD3-BF43-6D6ADD7542E9}" dt="2024-10-20T06:36:56.588" v="73" actId="700"/>
          <ac:spMkLst>
            <pc:docMk/>
            <pc:sldMk cId="3151301980" sldId="257"/>
            <ac:spMk id="2" creationId="{2FBC5733-0B6B-F2F5-30F8-936642FE72AC}"/>
          </ac:spMkLst>
        </pc:spChg>
        <pc:spChg chg="del mod ord">
          <ac:chgData name="Sacks, Kayla" userId="8a398861-de16-452f-9a7a-412257ab8197" providerId="ADAL" clId="{5FF16AB3-E30C-4FD3-BF43-6D6ADD7542E9}" dt="2024-10-20T06:36:56.588" v="73" actId="700"/>
          <ac:spMkLst>
            <pc:docMk/>
            <pc:sldMk cId="3151301980" sldId="257"/>
            <ac:spMk id="3" creationId="{7A4ADE6A-AD2E-8B8C-AB13-488A3D045BEB}"/>
          </ac:spMkLst>
        </pc:spChg>
        <pc:spChg chg="add mod ord">
          <ac:chgData name="Sacks, Kayla" userId="8a398861-de16-452f-9a7a-412257ab8197" providerId="ADAL" clId="{5FF16AB3-E30C-4FD3-BF43-6D6ADD7542E9}" dt="2024-10-20T06:47:15.824" v="112" actId="20577"/>
          <ac:spMkLst>
            <pc:docMk/>
            <pc:sldMk cId="3151301980" sldId="257"/>
            <ac:spMk id="4" creationId="{A77062B2-3BBB-E501-4949-B814E43B45E2}"/>
          </ac:spMkLst>
        </pc:spChg>
        <pc:spChg chg="add mod ord">
          <ac:chgData name="Sacks, Kayla" userId="8a398861-de16-452f-9a7a-412257ab8197" providerId="ADAL" clId="{5FF16AB3-E30C-4FD3-BF43-6D6ADD7542E9}" dt="2024-10-20T07:07:54.667" v="1041" actId="20577"/>
          <ac:spMkLst>
            <pc:docMk/>
            <pc:sldMk cId="3151301980" sldId="257"/>
            <ac:spMk id="5" creationId="{C0CF7231-5FEC-E4F9-702F-E708FD1A6907}"/>
          </ac:spMkLst>
        </pc:spChg>
        <pc:spChg chg="add del mod ord">
          <ac:chgData name="Sacks, Kayla" userId="8a398861-de16-452f-9a7a-412257ab8197" providerId="ADAL" clId="{5FF16AB3-E30C-4FD3-BF43-6D6ADD7542E9}" dt="2024-10-20T07:03:17.866" v="728" actId="931"/>
          <ac:spMkLst>
            <pc:docMk/>
            <pc:sldMk cId="3151301980" sldId="257"/>
            <ac:spMk id="6" creationId="{7D258673-10E9-9EC0-37FA-1E13A0A02879}"/>
          </ac:spMkLst>
        </pc:spChg>
        <pc:picChg chg="add mod">
          <ac:chgData name="Sacks, Kayla" userId="8a398861-de16-452f-9a7a-412257ab8197" providerId="ADAL" clId="{5FF16AB3-E30C-4FD3-BF43-6D6ADD7542E9}" dt="2024-10-20T07:03:24.507" v="730" actId="1076"/>
          <ac:picMkLst>
            <pc:docMk/>
            <pc:sldMk cId="3151301980" sldId="257"/>
            <ac:picMk id="8" creationId="{3BF59D01-F8D6-A510-5F0A-E76F0DEE558A}"/>
          </ac:picMkLst>
        </pc:picChg>
      </pc:sldChg>
      <pc:sldChg chg="addSp delSp modSp new mod modClrScheme chgLayout">
        <pc:chgData name="Sacks, Kayla" userId="8a398861-de16-452f-9a7a-412257ab8197" providerId="ADAL" clId="{5FF16AB3-E30C-4FD3-BF43-6D6ADD7542E9}" dt="2024-10-20T07:42:26.175" v="2484" actId="14100"/>
        <pc:sldMkLst>
          <pc:docMk/>
          <pc:sldMk cId="3682183097" sldId="258"/>
        </pc:sldMkLst>
        <pc:spChg chg="mod ord">
          <ac:chgData name="Sacks, Kayla" userId="8a398861-de16-452f-9a7a-412257ab8197" providerId="ADAL" clId="{5FF16AB3-E30C-4FD3-BF43-6D6ADD7542E9}" dt="2024-10-20T07:42:19.871" v="2481" actId="1076"/>
          <ac:spMkLst>
            <pc:docMk/>
            <pc:sldMk cId="3682183097" sldId="258"/>
            <ac:spMk id="2" creationId="{F208CF65-6276-83F9-FA9B-E1D8E93B05BD}"/>
          </ac:spMkLst>
        </pc:spChg>
        <pc:spChg chg="del mod ord">
          <ac:chgData name="Sacks, Kayla" userId="8a398861-de16-452f-9a7a-412257ab8197" providerId="ADAL" clId="{5FF16AB3-E30C-4FD3-BF43-6D6ADD7542E9}" dt="2024-10-20T06:49:32.683" v="233" actId="700"/>
          <ac:spMkLst>
            <pc:docMk/>
            <pc:sldMk cId="3682183097" sldId="258"/>
            <ac:spMk id="3" creationId="{7FE5369F-3F71-1C6F-86DA-1A6050395236}"/>
          </ac:spMkLst>
        </pc:spChg>
        <pc:spChg chg="add del mod ord">
          <ac:chgData name="Sacks, Kayla" userId="8a398861-de16-452f-9a7a-412257ab8197" providerId="ADAL" clId="{5FF16AB3-E30C-4FD3-BF43-6D6ADD7542E9}" dt="2024-10-20T06:55:52.850" v="347" actId="931"/>
          <ac:spMkLst>
            <pc:docMk/>
            <pc:sldMk cId="3682183097" sldId="258"/>
            <ac:spMk id="4" creationId="{B82788D2-D263-2A5C-70CA-4347828317A1}"/>
          </ac:spMkLst>
        </pc:spChg>
        <pc:spChg chg="add mod ord">
          <ac:chgData name="Sacks, Kayla" userId="8a398861-de16-452f-9a7a-412257ab8197" providerId="ADAL" clId="{5FF16AB3-E30C-4FD3-BF43-6D6ADD7542E9}" dt="2024-10-20T07:42:11.751" v="2478" actId="1076"/>
          <ac:spMkLst>
            <pc:docMk/>
            <pc:sldMk cId="3682183097" sldId="258"/>
            <ac:spMk id="5" creationId="{D81E9C2F-2BC3-EAE6-A761-6D35F9C91E56}"/>
          </ac:spMkLst>
        </pc:spChg>
        <pc:spChg chg="add del mod">
          <ac:chgData name="Sacks, Kayla" userId="8a398861-de16-452f-9a7a-412257ab8197" providerId="ADAL" clId="{5FF16AB3-E30C-4FD3-BF43-6D6ADD7542E9}" dt="2024-10-20T06:58:13.696" v="446"/>
          <ac:spMkLst>
            <pc:docMk/>
            <pc:sldMk cId="3682183097" sldId="258"/>
            <ac:spMk id="10" creationId="{8C4E486D-FADA-CDE7-B3F4-A766F72E9E27}"/>
          </ac:spMkLst>
        </pc:spChg>
        <pc:spChg chg="add mod">
          <ac:chgData name="Sacks, Kayla" userId="8a398861-de16-452f-9a7a-412257ab8197" providerId="ADAL" clId="{5FF16AB3-E30C-4FD3-BF43-6D6ADD7542E9}" dt="2024-10-20T07:42:05.622" v="2476" actId="1076"/>
          <ac:spMkLst>
            <pc:docMk/>
            <pc:sldMk cId="3682183097" sldId="258"/>
            <ac:spMk id="11" creationId="{4BF262E1-0470-9E08-A982-833E1A73DC1B}"/>
          </ac:spMkLst>
        </pc:spChg>
        <pc:picChg chg="add mod">
          <ac:chgData name="Sacks, Kayla" userId="8a398861-de16-452f-9a7a-412257ab8197" providerId="ADAL" clId="{5FF16AB3-E30C-4FD3-BF43-6D6ADD7542E9}" dt="2024-10-20T07:42:21.455" v="2482" actId="1076"/>
          <ac:picMkLst>
            <pc:docMk/>
            <pc:sldMk cId="3682183097" sldId="258"/>
            <ac:picMk id="7" creationId="{354AA11F-CB60-88FE-87D9-0D7B12984232}"/>
          </ac:picMkLst>
        </pc:picChg>
        <pc:picChg chg="add mod">
          <ac:chgData name="Sacks, Kayla" userId="8a398861-de16-452f-9a7a-412257ab8197" providerId="ADAL" clId="{5FF16AB3-E30C-4FD3-BF43-6D6ADD7542E9}" dt="2024-10-20T07:42:26.175" v="2484" actId="14100"/>
          <ac:picMkLst>
            <pc:docMk/>
            <pc:sldMk cId="3682183097" sldId="258"/>
            <ac:picMk id="9" creationId="{B67DD279-8022-3F74-3AB3-4FA42CCF546A}"/>
          </ac:picMkLst>
        </pc:picChg>
      </pc:sldChg>
      <pc:sldChg chg="addSp delSp modSp new mod modClrScheme chgLayout">
        <pc:chgData name="Sacks, Kayla" userId="8a398861-de16-452f-9a7a-412257ab8197" providerId="ADAL" clId="{5FF16AB3-E30C-4FD3-BF43-6D6ADD7542E9}" dt="2024-10-20T07:54:21.112" v="2723" actId="1076"/>
        <pc:sldMkLst>
          <pc:docMk/>
          <pc:sldMk cId="2304540207" sldId="259"/>
        </pc:sldMkLst>
        <pc:spChg chg="mod ord">
          <ac:chgData name="Sacks, Kayla" userId="8a398861-de16-452f-9a7a-412257ab8197" providerId="ADAL" clId="{5FF16AB3-E30C-4FD3-BF43-6D6ADD7542E9}" dt="2024-10-20T07:49:00.283" v="2697" actId="1076"/>
          <ac:spMkLst>
            <pc:docMk/>
            <pc:sldMk cId="2304540207" sldId="259"/>
            <ac:spMk id="2" creationId="{4A9EB3F4-3566-D322-34FC-7F966F677806}"/>
          </ac:spMkLst>
        </pc:spChg>
        <pc:spChg chg="del mod ord">
          <ac:chgData name="Sacks, Kayla" userId="8a398861-de16-452f-9a7a-412257ab8197" providerId="ADAL" clId="{5FF16AB3-E30C-4FD3-BF43-6D6ADD7542E9}" dt="2024-10-20T07:09:13.112" v="1042" actId="700"/>
          <ac:spMkLst>
            <pc:docMk/>
            <pc:sldMk cId="2304540207" sldId="259"/>
            <ac:spMk id="3" creationId="{E2F7123D-2F13-E0A0-CF29-3CFD80EE27C7}"/>
          </ac:spMkLst>
        </pc:spChg>
        <pc:spChg chg="add del mod ord">
          <ac:chgData name="Sacks, Kayla" userId="8a398861-de16-452f-9a7a-412257ab8197" providerId="ADAL" clId="{5FF16AB3-E30C-4FD3-BF43-6D6ADD7542E9}" dt="2024-10-20T07:09:17.551" v="1043" actId="700"/>
          <ac:spMkLst>
            <pc:docMk/>
            <pc:sldMk cId="2304540207" sldId="259"/>
            <ac:spMk id="4" creationId="{F95F157C-C68E-6DB8-2448-AB7961BB11A4}"/>
          </ac:spMkLst>
        </pc:spChg>
        <pc:spChg chg="add del mod ord">
          <ac:chgData name="Sacks, Kayla" userId="8a398861-de16-452f-9a7a-412257ab8197" providerId="ADAL" clId="{5FF16AB3-E30C-4FD3-BF43-6D6ADD7542E9}" dt="2024-10-20T07:09:17.551" v="1043" actId="700"/>
          <ac:spMkLst>
            <pc:docMk/>
            <pc:sldMk cId="2304540207" sldId="259"/>
            <ac:spMk id="5" creationId="{E4C6CCCB-C490-3F51-2488-A3F1CE6B91B3}"/>
          </ac:spMkLst>
        </pc:spChg>
        <pc:spChg chg="add del mod ord">
          <ac:chgData name="Sacks, Kayla" userId="8a398861-de16-452f-9a7a-412257ab8197" providerId="ADAL" clId="{5FF16AB3-E30C-4FD3-BF43-6D6ADD7542E9}" dt="2024-10-20T07:09:17.551" v="1043" actId="700"/>
          <ac:spMkLst>
            <pc:docMk/>
            <pc:sldMk cId="2304540207" sldId="259"/>
            <ac:spMk id="6" creationId="{8D64B7CA-321B-2449-D056-F045ACAC90B9}"/>
          </ac:spMkLst>
        </pc:spChg>
        <pc:spChg chg="add del mod ord">
          <ac:chgData name="Sacks, Kayla" userId="8a398861-de16-452f-9a7a-412257ab8197" providerId="ADAL" clId="{5FF16AB3-E30C-4FD3-BF43-6D6ADD7542E9}" dt="2024-10-20T07:09:17.551" v="1043" actId="700"/>
          <ac:spMkLst>
            <pc:docMk/>
            <pc:sldMk cId="2304540207" sldId="259"/>
            <ac:spMk id="7" creationId="{F246FA02-F438-5C9D-2119-17E0E9B11254}"/>
          </ac:spMkLst>
        </pc:spChg>
        <pc:spChg chg="add mod ord">
          <ac:chgData name="Sacks, Kayla" userId="8a398861-de16-452f-9a7a-412257ab8197" providerId="ADAL" clId="{5FF16AB3-E30C-4FD3-BF43-6D6ADD7542E9}" dt="2024-10-20T07:54:09.370" v="2720" actId="404"/>
          <ac:spMkLst>
            <pc:docMk/>
            <pc:sldMk cId="2304540207" sldId="259"/>
            <ac:spMk id="8" creationId="{6D63C84B-77BE-6AE2-61E4-65AE165CF0BD}"/>
          </ac:spMkLst>
        </pc:spChg>
        <pc:spChg chg="add del mod ord">
          <ac:chgData name="Sacks, Kayla" userId="8a398861-de16-452f-9a7a-412257ab8197" providerId="ADAL" clId="{5FF16AB3-E30C-4FD3-BF43-6D6ADD7542E9}" dt="2024-10-20T07:11:27.786" v="1197" actId="931"/>
          <ac:spMkLst>
            <pc:docMk/>
            <pc:sldMk cId="2304540207" sldId="259"/>
            <ac:spMk id="9" creationId="{1C1BA022-8130-A138-E556-D2DDA1DEBFD0}"/>
          </ac:spMkLst>
        </pc:spChg>
        <pc:spChg chg="add mod">
          <ac:chgData name="Sacks, Kayla" userId="8a398861-de16-452f-9a7a-412257ab8197" providerId="ADAL" clId="{5FF16AB3-E30C-4FD3-BF43-6D6ADD7542E9}" dt="2024-10-20T07:54:21.112" v="2723" actId="1076"/>
          <ac:spMkLst>
            <pc:docMk/>
            <pc:sldMk cId="2304540207" sldId="259"/>
            <ac:spMk id="13" creationId="{E2D00B85-F230-9671-5986-9C7DDB2710F8}"/>
          </ac:spMkLst>
        </pc:spChg>
        <pc:picChg chg="add del mod">
          <ac:chgData name="Sacks, Kayla" userId="8a398861-de16-452f-9a7a-412257ab8197" providerId="ADAL" clId="{5FF16AB3-E30C-4FD3-BF43-6D6ADD7542E9}" dt="2024-10-20T07:12:51.595" v="1265" actId="478"/>
          <ac:picMkLst>
            <pc:docMk/>
            <pc:sldMk cId="2304540207" sldId="259"/>
            <ac:picMk id="11" creationId="{1988AEE3-11D1-9EA4-BD8E-68384F26DB33}"/>
          </ac:picMkLst>
        </pc:picChg>
        <pc:picChg chg="add del mod">
          <ac:chgData name="Sacks, Kayla" userId="8a398861-de16-452f-9a7a-412257ab8197" providerId="ADAL" clId="{5FF16AB3-E30C-4FD3-BF43-6D6ADD7542E9}" dt="2024-10-20T07:43:43.920" v="2485" actId="478"/>
          <ac:picMkLst>
            <pc:docMk/>
            <pc:sldMk cId="2304540207" sldId="259"/>
            <ac:picMk id="15" creationId="{F95FFDD8-0A15-000A-4BEC-DE1B71CE7F6E}"/>
          </ac:picMkLst>
        </pc:picChg>
        <pc:picChg chg="add mod">
          <ac:chgData name="Sacks, Kayla" userId="8a398861-de16-452f-9a7a-412257ab8197" providerId="ADAL" clId="{5FF16AB3-E30C-4FD3-BF43-6D6ADD7542E9}" dt="2024-10-20T07:50:52.386" v="2713" actId="1076"/>
          <ac:picMkLst>
            <pc:docMk/>
            <pc:sldMk cId="2304540207" sldId="259"/>
            <ac:picMk id="17" creationId="{76E80FBF-6A89-8C64-4575-9AEA9A70065A}"/>
          </ac:picMkLst>
        </pc:picChg>
        <pc:picChg chg="add mod">
          <ac:chgData name="Sacks, Kayla" userId="8a398861-de16-452f-9a7a-412257ab8197" providerId="ADAL" clId="{5FF16AB3-E30C-4FD3-BF43-6D6ADD7542E9}" dt="2024-10-20T07:50:53.826" v="2714" actId="1076"/>
          <ac:picMkLst>
            <pc:docMk/>
            <pc:sldMk cId="2304540207" sldId="259"/>
            <ac:picMk id="19" creationId="{10798F17-6217-FD94-D1B1-AFA51F23B14C}"/>
          </ac:picMkLst>
        </pc:picChg>
      </pc:sldChg>
      <pc:sldChg chg="addSp delSp modSp new mod">
        <pc:chgData name="Sacks, Kayla" userId="8a398861-de16-452f-9a7a-412257ab8197" providerId="ADAL" clId="{5FF16AB3-E30C-4FD3-BF43-6D6ADD7542E9}" dt="2024-10-20T07:41:19.375" v="2469" actId="1076"/>
        <pc:sldMkLst>
          <pc:docMk/>
          <pc:sldMk cId="88571794" sldId="260"/>
        </pc:sldMkLst>
        <pc:spChg chg="mod">
          <ac:chgData name="Sacks, Kayla" userId="8a398861-de16-452f-9a7a-412257ab8197" providerId="ADAL" clId="{5FF16AB3-E30C-4FD3-BF43-6D6ADD7542E9}" dt="2024-10-20T07:33:06.844" v="1871" actId="20577"/>
          <ac:spMkLst>
            <pc:docMk/>
            <pc:sldMk cId="88571794" sldId="260"/>
            <ac:spMk id="2" creationId="{35133D37-B138-863F-5169-E04627C848C9}"/>
          </ac:spMkLst>
        </pc:spChg>
        <pc:spChg chg="del">
          <ac:chgData name="Sacks, Kayla" userId="8a398861-de16-452f-9a7a-412257ab8197" providerId="ADAL" clId="{5FF16AB3-E30C-4FD3-BF43-6D6ADD7542E9}" dt="2024-10-20T07:23:34.404" v="1642" actId="931"/>
          <ac:spMkLst>
            <pc:docMk/>
            <pc:sldMk cId="88571794" sldId="260"/>
            <ac:spMk id="3" creationId="{F688A47A-9B18-6729-03C4-2A56E0C608E1}"/>
          </ac:spMkLst>
        </pc:spChg>
        <pc:spChg chg="add del">
          <ac:chgData name="Sacks, Kayla" userId="8a398861-de16-452f-9a7a-412257ab8197" providerId="ADAL" clId="{5FF16AB3-E30C-4FD3-BF43-6D6ADD7542E9}" dt="2024-10-20T07:28:46.215" v="1658" actId="22"/>
          <ac:spMkLst>
            <pc:docMk/>
            <pc:sldMk cId="88571794" sldId="260"/>
            <ac:spMk id="7" creationId="{CEA977CB-7292-752B-6B09-501FED2B88BC}"/>
          </ac:spMkLst>
        </pc:spChg>
        <pc:spChg chg="add mod">
          <ac:chgData name="Sacks, Kayla" userId="8a398861-de16-452f-9a7a-412257ab8197" providerId="ADAL" clId="{5FF16AB3-E30C-4FD3-BF43-6D6ADD7542E9}" dt="2024-10-20T07:34:50.234" v="2017" actId="1076"/>
          <ac:spMkLst>
            <pc:docMk/>
            <pc:sldMk cId="88571794" sldId="260"/>
            <ac:spMk id="8" creationId="{1BD4374E-AA8F-6C60-EB1C-2A9D771AC6B4}"/>
          </ac:spMkLst>
        </pc:spChg>
        <pc:spChg chg="add del mod">
          <ac:chgData name="Sacks, Kayla" userId="8a398861-de16-452f-9a7a-412257ab8197" providerId="ADAL" clId="{5FF16AB3-E30C-4FD3-BF43-6D6ADD7542E9}" dt="2024-10-20T07:30:23.471" v="1674" actId="21"/>
          <ac:spMkLst>
            <pc:docMk/>
            <pc:sldMk cId="88571794" sldId="260"/>
            <ac:spMk id="10" creationId="{160BA72C-E52A-6AF5-00A7-20353AC60AA2}"/>
          </ac:spMkLst>
        </pc:spChg>
        <pc:spChg chg="add mod">
          <ac:chgData name="Sacks, Kayla" userId="8a398861-de16-452f-9a7a-412257ab8197" providerId="ADAL" clId="{5FF16AB3-E30C-4FD3-BF43-6D6ADD7542E9}" dt="2024-10-20T07:41:19.375" v="2469" actId="1076"/>
          <ac:spMkLst>
            <pc:docMk/>
            <pc:sldMk cId="88571794" sldId="260"/>
            <ac:spMk id="13" creationId="{A5C6A4C8-4790-6EBF-B702-F471E03BD4FC}"/>
          </ac:spMkLst>
        </pc:spChg>
        <pc:picChg chg="add del mod ord">
          <ac:chgData name="Sacks, Kayla" userId="8a398861-de16-452f-9a7a-412257ab8197" providerId="ADAL" clId="{5FF16AB3-E30C-4FD3-BF43-6D6ADD7542E9}" dt="2024-10-20T07:31:07.788" v="1690" actId="29295"/>
          <ac:picMkLst>
            <pc:docMk/>
            <pc:sldMk cId="88571794" sldId="260"/>
            <ac:picMk id="5" creationId="{0EDA6913-C6BF-CCCF-42B9-1EF3C4FA74D3}"/>
          </ac:picMkLst>
        </pc:picChg>
        <pc:picChg chg="add mod">
          <ac:chgData name="Sacks, Kayla" userId="8a398861-de16-452f-9a7a-412257ab8197" providerId="ADAL" clId="{5FF16AB3-E30C-4FD3-BF43-6D6ADD7542E9}" dt="2024-10-20T07:34:58.022" v="2019"/>
          <ac:picMkLst>
            <pc:docMk/>
            <pc:sldMk cId="88571794" sldId="260"/>
            <ac:picMk id="11" creationId="{0EDA6913-C6BF-CCCF-42B9-1EF3C4FA74D3}"/>
          </ac:picMkLst>
        </pc:picChg>
        <pc:picChg chg="add mod">
          <ac:chgData name="Sacks, Kayla" userId="8a398861-de16-452f-9a7a-412257ab8197" providerId="ADAL" clId="{5FF16AB3-E30C-4FD3-BF43-6D6ADD7542E9}" dt="2024-10-20T07:35:03.677" v="2021"/>
          <ac:picMkLst>
            <pc:docMk/>
            <pc:sldMk cId="88571794" sldId="260"/>
            <ac:picMk id="12" creationId="{91DCD438-D39A-3680-5DD3-7AF240919A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3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4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6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4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5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1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32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2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9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5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5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70DEFA-3A4A-4354-B18F-CD040538545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3984A9-6487-4833-96BF-FDC5AEA58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DA2E-B5C9-457A-A46F-0A31C10D4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1E94C-30AD-A23A-08E8-87E9707E3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</a:p>
          <a:p>
            <a:endParaRPr lang="en-US" dirty="0"/>
          </a:p>
          <a:p>
            <a:r>
              <a:rPr lang="en-US" dirty="0"/>
              <a:t>By Kayla Sacks</a:t>
            </a:r>
          </a:p>
        </p:txBody>
      </p:sp>
    </p:spTree>
    <p:extLst>
      <p:ext uri="{BB962C8B-B14F-4D97-AF65-F5344CB8AC3E}">
        <p14:creationId xmlns:p14="http://schemas.microsoft.com/office/powerpoint/2010/main" val="204483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7062B2-3BBB-E501-4949-B814E43B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0"/>
            <a:ext cx="10018713" cy="1752599"/>
          </a:xfrm>
        </p:spPr>
        <p:txBody>
          <a:bodyPr/>
          <a:lstStyle/>
          <a:p>
            <a:r>
              <a:rPr lang="en-US" dirty="0"/>
              <a:t>Concerns of Attrition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F7231-5FEC-E4F9-702F-E708FD1A6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945" y="2701088"/>
            <a:ext cx="4895055" cy="2362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the rapid growth of the company, there has also been an increase in attrition. Due to this there has been a request find what conditions could be causing attrition to worsen.</a:t>
            </a:r>
          </a:p>
          <a:p>
            <a:pPr marL="0" indent="0">
              <a:buNone/>
            </a:pPr>
            <a:r>
              <a:rPr lang="en-US" dirty="0"/>
              <a:t>To determine the cause of the problem, the HR Attrition database was utilized to find possible connections or patterns between several variables to find the answer.</a:t>
            </a:r>
          </a:p>
        </p:txBody>
      </p:sp>
      <p:pic>
        <p:nvPicPr>
          <p:cNvPr id="8" name="Content Placeholder 7" descr="People greeting customers">
            <a:extLst>
              <a:ext uri="{FF2B5EF4-FFF2-40B4-BE49-F238E27FC236}">
                <a16:creationId xmlns:a16="http://schemas.microsoft.com/office/drawing/2014/main" id="{3BF59D01-F8D6-A510-5F0A-E76F0DEE55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47" y="2129589"/>
            <a:ext cx="5367281" cy="3505200"/>
          </a:xfrm>
        </p:spPr>
      </p:pic>
    </p:spTree>
    <p:extLst>
      <p:ext uri="{BB962C8B-B14F-4D97-AF65-F5344CB8AC3E}">
        <p14:creationId xmlns:p14="http://schemas.microsoft.com/office/powerpoint/2010/main" val="315130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CF65-6276-83F9-FA9B-E1D8E93B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177" y="242692"/>
            <a:ext cx="10018713" cy="1172055"/>
          </a:xfrm>
        </p:spPr>
        <p:txBody>
          <a:bodyPr/>
          <a:lstStyle/>
          <a:p>
            <a:r>
              <a:rPr lang="en-US" dirty="0"/>
              <a:t>Non-Impactful Factors</a:t>
            </a:r>
          </a:p>
        </p:txBody>
      </p:sp>
      <p:pic>
        <p:nvPicPr>
          <p:cNvPr id="7" name="Content Placeholder 6" descr="A graph of age and age&#10;&#10;Description automatically generated">
            <a:extLst>
              <a:ext uri="{FF2B5EF4-FFF2-40B4-BE49-F238E27FC236}">
                <a16:creationId xmlns:a16="http://schemas.microsoft.com/office/drawing/2014/main" id="{354AA11F-CB60-88FE-87D9-0D7B129842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52" y="1549106"/>
            <a:ext cx="4869188" cy="251339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1E9C2F-2BC3-EAE6-A761-6D35F9C91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3666" y="1468227"/>
            <a:ext cx="5090613" cy="20015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There are many factors that have been considered that can impact attrition, but many have been found to have little to no impact on it.</a:t>
            </a:r>
          </a:p>
        </p:txBody>
      </p:sp>
      <p:pic>
        <p:nvPicPr>
          <p:cNvPr id="9" name="Picture 8" descr="A graph of a number of years&#10;&#10;Description automatically generated">
            <a:extLst>
              <a:ext uri="{FF2B5EF4-FFF2-40B4-BE49-F238E27FC236}">
                <a16:creationId xmlns:a16="http://schemas.microsoft.com/office/drawing/2014/main" id="{B67DD279-8022-3F74-3AB3-4FA42CCF5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3676905"/>
            <a:ext cx="5182282" cy="2701497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BF262E1-0470-9E08-A982-833E1A73DC1B}"/>
              </a:ext>
            </a:extLst>
          </p:cNvPr>
          <p:cNvSpPr txBox="1">
            <a:spLocks/>
          </p:cNvSpPr>
          <p:nvPr/>
        </p:nvSpPr>
        <p:spPr>
          <a:xfrm>
            <a:off x="1482177" y="4288088"/>
            <a:ext cx="5090613" cy="200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These two charts show that age and years at the company do not have much significance to why employees are quitting.</a:t>
            </a:r>
          </a:p>
        </p:txBody>
      </p:sp>
    </p:spTree>
    <p:extLst>
      <p:ext uri="{BB962C8B-B14F-4D97-AF65-F5344CB8AC3E}">
        <p14:creationId xmlns:p14="http://schemas.microsoft.com/office/powerpoint/2010/main" val="368218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B3F4-3566-D322-34FC-7F966F67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460" y="247495"/>
            <a:ext cx="5693633" cy="1106905"/>
          </a:xfrm>
        </p:spPr>
        <p:txBody>
          <a:bodyPr/>
          <a:lstStyle/>
          <a:p>
            <a:r>
              <a:rPr lang="en-US" dirty="0"/>
              <a:t>Impactful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63C84B-77BE-6AE2-61E4-65AE165CF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4161" y="1261311"/>
            <a:ext cx="6922114" cy="272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With 34 different variables that could affect attrition, 5 were found to have a significant effect which are listed from most impactful to least: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Rating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 Life Balance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Job Satisfaction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Years with Current Manager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Over Time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D00B85-F230-9671-5986-9C7DDB271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1815" y="4293825"/>
            <a:ext cx="5419679" cy="1945050"/>
          </a:xfrm>
        </p:spPr>
        <p:txBody>
          <a:bodyPr anchor="t"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marL="0" indent="0" algn="ctr">
              <a:buNone/>
            </a:pPr>
            <a:r>
              <a:rPr lang="en-US" sz="1600" dirty="0"/>
              <a:t>The significance of these variables is shown though the models created.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Logistic Regression Model Accuracy: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ptos" panose="020B0004020202020204" pitchFamily="34" charset="0"/>
              </a:rPr>
              <a:t>100%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Random Forest Model Accuracy: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ptos" panose="020B0004020202020204" pitchFamily="34" charset="0"/>
              </a:rPr>
              <a:t>74.2%</a:t>
            </a:r>
          </a:p>
        </p:txBody>
      </p:sp>
      <p:pic>
        <p:nvPicPr>
          <p:cNvPr id="17" name="Picture 16" descr="A diagram of a blue and white box&#10;&#10;Description automatically generated with medium confidence">
            <a:extLst>
              <a:ext uri="{FF2B5EF4-FFF2-40B4-BE49-F238E27FC236}">
                <a16:creationId xmlns:a16="http://schemas.microsoft.com/office/drawing/2014/main" id="{76E80FBF-6A89-8C64-4575-9AEA9A700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063" y="1121230"/>
            <a:ext cx="3286329" cy="2491595"/>
          </a:xfrm>
          <a:prstGeom prst="rect">
            <a:avLst/>
          </a:prstGeom>
        </p:spPr>
      </p:pic>
      <p:pic>
        <p:nvPicPr>
          <p:cNvPr id="19" name="Picture 18" descr="A blue and white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10798F17-6217-FD94-D1B1-AFA51F23B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41" y="3784780"/>
            <a:ext cx="3290951" cy="27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0EDA6913-C6BF-CCCF-42B9-1EF3C4FA7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85" y="-8562"/>
            <a:ext cx="6533147" cy="6866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33D37-B138-863F-5169-E04627C8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85" y="445169"/>
            <a:ext cx="6793415" cy="64970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BD4374E-AA8F-6C60-EB1C-2A9D771AC6B4}"/>
              </a:ext>
            </a:extLst>
          </p:cNvPr>
          <p:cNvSpPr txBox="1">
            <a:spLocks/>
          </p:cNvSpPr>
          <p:nvPr/>
        </p:nvSpPr>
        <p:spPr>
          <a:xfrm>
            <a:off x="1603664" y="998621"/>
            <a:ext cx="10369261" cy="1296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From the analysis we have learned that there are 5 variables that have the most impact on why our employees are choosing to leave.</a:t>
            </a:r>
          </a:p>
          <a:p>
            <a:pPr marL="0" indent="0">
              <a:buFont typeface="Arial"/>
              <a:buNone/>
            </a:pPr>
            <a:r>
              <a:rPr lang="en-US" dirty="0"/>
              <a:t>Based on this outcome, these are my suggestions to for each of the important variables.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5C6A4C8-4790-6EBF-B702-F471E03BD4FC}"/>
              </a:ext>
            </a:extLst>
          </p:cNvPr>
          <p:cNvSpPr txBox="1">
            <a:spLocks/>
          </p:cNvSpPr>
          <p:nvPr/>
        </p:nvSpPr>
        <p:spPr>
          <a:xfrm>
            <a:off x="1603664" y="2408321"/>
            <a:ext cx="9616786" cy="389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n-US" dirty="0"/>
              <a:t>Performance Rating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Provide additional training and constructive feedback to employees</a:t>
            </a:r>
            <a:endParaRPr lang="en-US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n-US" dirty="0"/>
              <a:t>Work Life Balance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Provide different work schedules that could fit employee life schedules</a:t>
            </a:r>
            <a:endParaRPr lang="en-US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n-US" dirty="0"/>
              <a:t>Job Satisfaction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Improve the work environment and provide encouragement and benefits to employees </a:t>
            </a:r>
            <a:endParaRPr lang="en-US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n-US" dirty="0"/>
              <a:t>Years with Current Manager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Provide benefits to managers that 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have few to no complaints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their team members and 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whose teams show continued improvement, good performance, and low turnover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n-US" dirty="0"/>
              <a:t>Over Time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Investigate what is requiring employees to work overtime and find ways to respond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1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8032</TotalTime>
  <Words>316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Corbel</vt:lpstr>
      <vt:lpstr>Times New Roman</vt:lpstr>
      <vt:lpstr>Wingdings</vt:lpstr>
      <vt:lpstr>Parallax</vt:lpstr>
      <vt:lpstr>Project Two</vt:lpstr>
      <vt:lpstr>Concerns of Attrition</vt:lpstr>
      <vt:lpstr>Non-Impactful Factors</vt:lpstr>
      <vt:lpstr>Impactful Features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Sacks, Kayla</dc:creator>
  <cp:lastModifiedBy>Sacks, Kayla</cp:lastModifiedBy>
  <cp:revision>1</cp:revision>
  <dcterms:created xsi:type="dcterms:W3CDTF">2024-10-14T18:01:38Z</dcterms:created>
  <dcterms:modified xsi:type="dcterms:W3CDTF">2024-10-20T07:54:24Z</dcterms:modified>
</cp:coreProperties>
</file>