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7" r:id="rId6"/>
    <p:sldId id="261" r:id="rId7"/>
    <p:sldId id="262" r:id="rId8"/>
    <p:sldId id="268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CDE0EE"/>
    <a:srgbClr val="3998DA"/>
    <a:srgbClr val="FFD966"/>
    <a:srgbClr val="64AFE2"/>
    <a:srgbClr val="5A5A5A"/>
    <a:srgbClr val="B3B3B3"/>
    <a:srgbClr val="3894D5"/>
    <a:srgbClr val="F7D263"/>
    <a:srgbClr val="2B2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04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3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7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07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60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7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9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84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06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01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2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68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sw0922/PythonProjec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64909DC9-A095-6B9F-E614-7A6DE775E36B}"/>
              </a:ext>
            </a:extLst>
          </p:cNvPr>
          <p:cNvSpPr/>
          <p:nvPr/>
        </p:nvSpPr>
        <p:spPr>
          <a:xfrm>
            <a:off x="2217964" y="2575735"/>
            <a:ext cx="7775015" cy="1503334"/>
          </a:xfrm>
          <a:prstGeom prst="parallelogram">
            <a:avLst/>
          </a:prstGeom>
          <a:solidFill>
            <a:srgbClr val="3998DA"/>
          </a:solidFill>
          <a:ln>
            <a:noFill/>
          </a:ln>
          <a:effectLst>
            <a:outerShdw dist="38100" algn="l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40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파이썬 프로그래밍</a:t>
            </a:r>
            <a:r>
              <a:rPr lang="en-US" altLang="ko-KR" sz="40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  <a:p>
            <a:pPr>
              <a:defRPr/>
            </a:pPr>
            <a:r>
              <a:rPr lang="ko-KR" altLang="en-US" sz="900" i="1" kern="0" dirty="0">
                <a:ln w="15875">
                  <a:noFill/>
                </a:ln>
                <a:solidFill>
                  <a:prstClr val="white"/>
                </a:solidFill>
              </a:rPr>
              <a:t>주재석</a:t>
            </a:r>
            <a:r>
              <a:rPr lang="en-US" altLang="ko-KR" sz="900" i="1" kern="0" dirty="0">
                <a:ln w="15875">
                  <a:noFill/>
                </a:ln>
                <a:solidFill>
                  <a:prstClr val="white"/>
                </a:solidFill>
              </a:rPr>
              <a:t>, </a:t>
            </a:r>
            <a:r>
              <a:rPr lang="ko-KR" altLang="en-US" sz="900" i="1" kern="0" dirty="0" err="1">
                <a:ln w="15875">
                  <a:noFill/>
                </a:ln>
                <a:solidFill>
                  <a:prstClr val="white"/>
                </a:solidFill>
              </a:rPr>
              <a:t>송기현</a:t>
            </a:r>
            <a:r>
              <a:rPr lang="en-US" altLang="ko-KR" sz="900" i="1" kern="0" dirty="0">
                <a:ln w="15875">
                  <a:noFill/>
                </a:ln>
                <a:solidFill>
                  <a:prstClr val="white"/>
                </a:solidFill>
              </a:rPr>
              <a:t>, </a:t>
            </a:r>
            <a:r>
              <a:rPr lang="ko-KR" altLang="en-US" sz="900" i="1" kern="0" dirty="0" err="1">
                <a:ln w="15875">
                  <a:noFill/>
                </a:ln>
                <a:solidFill>
                  <a:prstClr val="white"/>
                </a:solidFill>
              </a:rPr>
              <a:t>우승원</a:t>
            </a:r>
            <a:r>
              <a:rPr lang="en-US" altLang="ko-KR" sz="900" i="1" kern="0" dirty="0">
                <a:ln w="15875">
                  <a:noFill/>
                </a:ln>
                <a:solidFill>
                  <a:prstClr val="white"/>
                </a:solidFill>
              </a:rPr>
              <a:t>, </a:t>
            </a:r>
            <a:r>
              <a:rPr lang="ko-KR" altLang="en-US" sz="900" i="1" kern="0" dirty="0">
                <a:ln w="15875">
                  <a:noFill/>
                </a:ln>
                <a:solidFill>
                  <a:prstClr val="white"/>
                </a:solidFill>
              </a:rPr>
              <a:t>이혜진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069642-DB89-7494-9A4F-AD271FB7C87E}"/>
              </a:ext>
            </a:extLst>
          </p:cNvPr>
          <p:cNvSpPr txBox="1"/>
          <p:nvPr/>
        </p:nvSpPr>
        <p:spPr>
          <a:xfrm>
            <a:off x="7837902" y="3105834"/>
            <a:ext cx="1699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</a:t>
            </a:r>
            <a:r>
              <a:rPr lang="ko-KR" altLang="en-US" sz="36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</a:t>
            </a:r>
            <a:endParaRPr lang="ko-KR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64909DC9-A095-6B9F-E614-7A6DE775E36B}"/>
              </a:ext>
            </a:extLst>
          </p:cNvPr>
          <p:cNvSpPr/>
          <p:nvPr/>
        </p:nvSpPr>
        <p:spPr>
          <a:xfrm>
            <a:off x="431427" y="347373"/>
            <a:ext cx="11293848" cy="619125"/>
          </a:xfrm>
          <a:prstGeom prst="parallelogram">
            <a:avLst/>
          </a:prstGeom>
          <a:solidFill>
            <a:srgbClr val="3998DA"/>
          </a:solidFill>
          <a:ln>
            <a:noFill/>
          </a:ln>
          <a:effectLst>
            <a:outerShdw dist="38100" algn="l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설명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54EFC5-34F2-379E-E9D8-6B765A4803E3}"/>
              </a:ext>
            </a:extLst>
          </p:cNvPr>
          <p:cNvSpPr txBox="1"/>
          <p:nvPr/>
        </p:nvSpPr>
        <p:spPr>
          <a:xfrm>
            <a:off x="174159" y="255595"/>
            <a:ext cx="11012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</a:t>
            </a:r>
            <a:endParaRPr lang="ko-KR" altLang="en-US" sz="3600" dirty="0">
              <a:solidFill>
                <a:prstClr val="black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AC780F6-B234-9227-224B-7C0C04A10021}"/>
              </a:ext>
            </a:extLst>
          </p:cNvPr>
          <p:cNvGrpSpPr/>
          <p:nvPr/>
        </p:nvGrpSpPr>
        <p:grpSpPr>
          <a:xfrm>
            <a:off x="276225" y="186026"/>
            <a:ext cx="1080774" cy="780472"/>
            <a:chOff x="276225" y="186026"/>
            <a:chExt cx="1080774" cy="78047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B947A1C7-CB93-0C5E-3AA8-838E1913ADC1}"/>
                </a:ext>
              </a:extLst>
            </p:cNvPr>
            <p:cNvSpPr/>
            <p:nvPr/>
          </p:nvSpPr>
          <p:spPr>
            <a:xfrm rot="17046048">
              <a:off x="53198" y="480200"/>
              <a:ext cx="756457" cy="192126"/>
            </a:xfrm>
            <a:prstGeom prst="parallelogram">
              <a:avLst>
                <a:gd name="adj" fmla="val 63426"/>
              </a:avLst>
            </a:prstGeom>
            <a:solidFill>
              <a:srgbClr val="64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평행 사변형 1">
              <a:extLst>
                <a:ext uri="{FF2B5EF4-FFF2-40B4-BE49-F238E27FC236}">
                  <a16:creationId xmlns:a16="http://schemas.microsoft.com/office/drawing/2014/main" id="{80FDC9BE-85CC-85E6-0EC8-A6528F288B13}"/>
                </a:ext>
              </a:extLst>
            </p:cNvPr>
            <p:cNvSpPr/>
            <p:nvPr/>
          </p:nvSpPr>
          <p:spPr>
            <a:xfrm>
              <a:off x="276225" y="186026"/>
              <a:ext cx="926167" cy="619125"/>
            </a:xfrm>
            <a:prstGeom prst="parallelogram">
              <a:avLst/>
            </a:prstGeom>
            <a:solidFill>
              <a:srgbClr val="81BEE7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701A7CE2-2916-CA70-5E3F-084796A88A46}"/>
                </a:ext>
              </a:extLst>
            </p:cNvPr>
            <p:cNvSpPr/>
            <p:nvPr/>
          </p:nvSpPr>
          <p:spPr>
            <a:xfrm rot="17046048">
              <a:off x="824165" y="480199"/>
              <a:ext cx="756457" cy="192126"/>
            </a:xfrm>
            <a:prstGeom prst="parallelogram">
              <a:avLst>
                <a:gd name="adj" fmla="val 63426"/>
              </a:avLst>
            </a:prstGeom>
            <a:solidFill>
              <a:srgbClr val="64AFE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B585084-CD4B-19AA-415E-5061420E3D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392" y="351020"/>
              <a:ext cx="154607" cy="615478"/>
            </a:xfrm>
            <a:prstGeom prst="line">
              <a:avLst/>
            </a:prstGeom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AE3C15-EF99-96DC-27A1-066E188DE441}"/>
              </a:ext>
            </a:extLst>
          </p:cNvPr>
          <p:cNvSpPr/>
          <p:nvPr/>
        </p:nvSpPr>
        <p:spPr>
          <a:xfrm>
            <a:off x="1505868" y="4922640"/>
            <a:ext cx="2424492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서울시 강수량 및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하수도 시설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분석을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통해 홍수 피해 예방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1B1560-02AD-4446-D370-396259FD6158}"/>
              </a:ext>
            </a:extLst>
          </p:cNvPr>
          <p:cNvSpPr txBox="1"/>
          <p:nvPr/>
        </p:nvSpPr>
        <p:spPr>
          <a:xfrm>
            <a:off x="2027048" y="1498497"/>
            <a:ext cx="1382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주제</a:t>
            </a:r>
            <a:endParaRPr lang="en-US" altLang="ko-KR" sz="6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0AA6A1F-8701-823F-3269-FD7521F68FE9}"/>
              </a:ext>
            </a:extLst>
          </p:cNvPr>
          <p:cNvSpPr/>
          <p:nvPr/>
        </p:nvSpPr>
        <p:spPr>
          <a:xfrm>
            <a:off x="1505866" y="2321487"/>
            <a:ext cx="2424494" cy="2424494"/>
          </a:xfrm>
          <a:prstGeom prst="ellipse">
            <a:avLst/>
          </a:prstGeom>
          <a:solidFill>
            <a:srgbClr val="3998D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7FCF257-26B4-5CF0-6864-92531B15514C}"/>
              </a:ext>
            </a:extLst>
          </p:cNvPr>
          <p:cNvSpPr/>
          <p:nvPr/>
        </p:nvSpPr>
        <p:spPr>
          <a:xfrm>
            <a:off x="1748315" y="2563936"/>
            <a:ext cx="1939595" cy="1939595"/>
          </a:xfrm>
          <a:prstGeom prst="ellipse">
            <a:avLst/>
          </a:prstGeom>
          <a:solidFill>
            <a:srgbClr val="3998D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665F602-72AF-720C-F877-F599EC82687D}"/>
              </a:ext>
            </a:extLst>
          </p:cNvPr>
          <p:cNvSpPr/>
          <p:nvPr/>
        </p:nvSpPr>
        <p:spPr>
          <a:xfrm>
            <a:off x="1990765" y="2806386"/>
            <a:ext cx="1454696" cy="1454696"/>
          </a:xfrm>
          <a:prstGeom prst="ellipse">
            <a:avLst/>
          </a:prstGeom>
          <a:solidFill>
            <a:srgbClr val="3998D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0AAF86D-AAE0-287C-1AC4-E2DB4188063B}"/>
              </a:ext>
            </a:extLst>
          </p:cNvPr>
          <p:cNvSpPr/>
          <p:nvPr/>
        </p:nvSpPr>
        <p:spPr>
          <a:xfrm>
            <a:off x="2233214" y="3048835"/>
            <a:ext cx="969798" cy="969798"/>
          </a:xfrm>
          <a:prstGeom prst="ellipse">
            <a:avLst/>
          </a:prstGeom>
          <a:solidFill>
            <a:srgbClr val="3998D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54B4374-B7AE-BEB5-039F-035B74A0A3F4}"/>
              </a:ext>
            </a:extLst>
          </p:cNvPr>
          <p:cNvSpPr/>
          <p:nvPr/>
        </p:nvSpPr>
        <p:spPr>
          <a:xfrm>
            <a:off x="2475664" y="3291285"/>
            <a:ext cx="484899" cy="484899"/>
          </a:xfrm>
          <a:prstGeom prst="ellipse">
            <a:avLst/>
          </a:prstGeom>
          <a:solidFill>
            <a:srgbClr val="399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자유형: 도형 47">
            <a:extLst>
              <a:ext uri="{FF2B5EF4-FFF2-40B4-BE49-F238E27FC236}">
                <a16:creationId xmlns:a16="http://schemas.microsoft.com/office/drawing/2014/main" id="{9462E7FF-406D-7DA6-4D0E-7C807732B713}"/>
              </a:ext>
            </a:extLst>
          </p:cNvPr>
          <p:cNvSpPr/>
          <p:nvPr/>
        </p:nvSpPr>
        <p:spPr>
          <a:xfrm>
            <a:off x="2565996" y="3381617"/>
            <a:ext cx="304234" cy="304234"/>
          </a:xfrm>
          <a:custGeom>
            <a:avLst/>
            <a:gdLst>
              <a:gd name="connsiteX0" fmla="*/ 360128 w 451740"/>
              <a:gd name="connsiteY0" fmla="*/ 360128 h 451740"/>
              <a:gd name="connsiteX1" fmla="*/ 385584 w 451740"/>
              <a:gd name="connsiteY1" fmla="*/ 360128 h 451740"/>
              <a:gd name="connsiteX2" fmla="*/ 385584 w 451740"/>
              <a:gd name="connsiteY2" fmla="*/ 385584 h 451740"/>
              <a:gd name="connsiteX3" fmla="*/ 360128 w 451740"/>
              <a:gd name="connsiteY3" fmla="*/ 385584 h 451740"/>
              <a:gd name="connsiteX4" fmla="*/ 360128 w 451740"/>
              <a:gd name="connsiteY4" fmla="*/ 360128 h 451740"/>
              <a:gd name="connsiteX5" fmla="*/ 421012 w 451740"/>
              <a:gd name="connsiteY5" fmla="*/ 213142 h 451740"/>
              <a:gd name="connsiteX6" fmla="*/ 433740 w 451740"/>
              <a:gd name="connsiteY6" fmla="*/ 207870 h 451740"/>
              <a:gd name="connsiteX7" fmla="*/ 451740 w 451740"/>
              <a:gd name="connsiteY7" fmla="*/ 225870 h 451740"/>
              <a:gd name="connsiteX8" fmla="*/ 433740 w 451740"/>
              <a:gd name="connsiteY8" fmla="*/ 243870 h 451740"/>
              <a:gd name="connsiteX9" fmla="*/ 415740 w 451740"/>
              <a:gd name="connsiteY9" fmla="*/ 225870 h 451740"/>
              <a:gd name="connsiteX10" fmla="*/ 421012 w 451740"/>
              <a:gd name="connsiteY10" fmla="*/ 213142 h 451740"/>
              <a:gd name="connsiteX11" fmla="*/ 213142 w 451740"/>
              <a:gd name="connsiteY11" fmla="*/ 421012 h 451740"/>
              <a:gd name="connsiteX12" fmla="*/ 225870 w 451740"/>
              <a:gd name="connsiteY12" fmla="*/ 415740 h 451740"/>
              <a:gd name="connsiteX13" fmla="*/ 243870 w 451740"/>
              <a:gd name="connsiteY13" fmla="*/ 433740 h 451740"/>
              <a:gd name="connsiteX14" fmla="*/ 225870 w 451740"/>
              <a:gd name="connsiteY14" fmla="*/ 451740 h 451740"/>
              <a:gd name="connsiteX15" fmla="*/ 207870 w 451740"/>
              <a:gd name="connsiteY15" fmla="*/ 433740 h 451740"/>
              <a:gd name="connsiteX16" fmla="*/ 213142 w 451740"/>
              <a:gd name="connsiteY16" fmla="*/ 421012 h 451740"/>
              <a:gd name="connsiteX17" fmla="*/ 360128 w 451740"/>
              <a:gd name="connsiteY17" fmla="*/ 66156 h 451740"/>
              <a:gd name="connsiteX18" fmla="*/ 385584 w 451740"/>
              <a:gd name="connsiteY18" fmla="*/ 66156 h 451740"/>
              <a:gd name="connsiteX19" fmla="*/ 385584 w 451740"/>
              <a:gd name="connsiteY19" fmla="*/ 91612 h 451740"/>
              <a:gd name="connsiteX20" fmla="*/ 360128 w 451740"/>
              <a:gd name="connsiteY20" fmla="*/ 91612 h 451740"/>
              <a:gd name="connsiteX21" fmla="*/ 360128 w 451740"/>
              <a:gd name="connsiteY21" fmla="*/ 66156 h 451740"/>
              <a:gd name="connsiteX22" fmla="*/ 66156 w 451740"/>
              <a:gd name="connsiteY22" fmla="*/ 360128 h 451740"/>
              <a:gd name="connsiteX23" fmla="*/ 91612 w 451740"/>
              <a:gd name="connsiteY23" fmla="*/ 360128 h 451740"/>
              <a:gd name="connsiteX24" fmla="*/ 91612 w 451740"/>
              <a:gd name="connsiteY24" fmla="*/ 385584 h 451740"/>
              <a:gd name="connsiteX25" fmla="*/ 66156 w 451740"/>
              <a:gd name="connsiteY25" fmla="*/ 385584 h 451740"/>
              <a:gd name="connsiteX26" fmla="*/ 66156 w 451740"/>
              <a:gd name="connsiteY26" fmla="*/ 360128 h 451740"/>
              <a:gd name="connsiteX27" fmla="*/ 145332 w 451740"/>
              <a:gd name="connsiteY27" fmla="*/ 145332 h 451740"/>
              <a:gd name="connsiteX28" fmla="*/ 145332 w 451740"/>
              <a:gd name="connsiteY28" fmla="*/ 306408 h 451740"/>
              <a:gd name="connsiteX29" fmla="*/ 306408 w 451740"/>
              <a:gd name="connsiteY29" fmla="*/ 306408 h 451740"/>
              <a:gd name="connsiteX30" fmla="*/ 306408 w 451740"/>
              <a:gd name="connsiteY30" fmla="*/ 145332 h 451740"/>
              <a:gd name="connsiteX31" fmla="*/ 145332 w 451740"/>
              <a:gd name="connsiteY31" fmla="*/ 145332 h 451740"/>
              <a:gd name="connsiteX32" fmla="*/ 119678 w 451740"/>
              <a:gd name="connsiteY32" fmla="*/ 119678 h 451740"/>
              <a:gd name="connsiteX33" fmla="*/ 332062 w 451740"/>
              <a:gd name="connsiteY33" fmla="*/ 119678 h 451740"/>
              <a:gd name="connsiteX34" fmla="*/ 332062 w 451740"/>
              <a:gd name="connsiteY34" fmla="*/ 332062 h 451740"/>
              <a:gd name="connsiteX35" fmla="*/ 119678 w 451740"/>
              <a:gd name="connsiteY35" fmla="*/ 332062 h 451740"/>
              <a:gd name="connsiteX36" fmla="*/ 119678 w 451740"/>
              <a:gd name="connsiteY36" fmla="*/ 119678 h 451740"/>
              <a:gd name="connsiteX37" fmla="*/ 5272 w 451740"/>
              <a:gd name="connsiteY37" fmla="*/ 213142 h 451740"/>
              <a:gd name="connsiteX38" fmla="*/ 18000 w 451740"/>
              <a:gd name="connsiteY38" fmla="*/ 207870 h 451740"/>
              <a:gd name="connsiteX39" fmla="*/ 36000 w 451740"/>
              <a:gd name="connsiteY39" fmla="*/ 225870 h 451740"/>
              <a:gd name="connsiteX40" fmla="*/ 18000 w 451740"/>
              <a:gd name="connsiteY40" fmla="*/ 243870 h 451740"/>
              <a:gd name="connsiteX41" fmla="*/ 0 w 451740"/>
              <a:gd name="connsiteY41" fmla="*/ 225870 h 451740"/>
              <a:gd name="connsiteX42" fmla="*/ 5272 w 451740"/>
              <a:gd name="connsiteY42" fmla="*/ 213142 h 451740"/>
              <a:gd name="connsiteX43" fmla="*/ 213142 w 451740"/>
              <a:gd name="connsiteY43" fmla="*/ 5272 h 451740"/>
              <a:gd name="connsiteX44" fmla="*/ 225870 w 451740"/>
              <a:gd name="connsiteY44" fmla="*/ 0 h 451740"/>
              <a:gd name="connsiteX45" fmla="*/ 243870 w 451740"/>
              <a:gd name="connsiteY45" fmla="*/ 18000 h 451740"/>
              <a:gd name="connsiteX46" fmla="*/ 225870 w 451740"/>
              <a:gd name="connsiteY46" fmla="*/ 36000 h 451740"/>
              <a:gd name="connsiteX47" fmla="*/ 207870 w 451740"/>
              <a:gd name="connsiteY47" fmla="*/ 18000 h 451740"/>
              <a:gd name="connsiteX48" fmla="*/ 213142 w 451740"/>
              <a:gd name="connsiteY48" fmla="*/ 5272 h 451740"/>
              <a:gd name="connsiteX49" fmla="*/ 66156 w 451740"/>
              <a:gd name="connsiteY49" fmla="*/ 66156 h 451740"/>
              <a:gd name="connsiteX50" fmla="*/ 91612 w 451740"/>
              <a:gd name="connsiteY50" fmla="*/ 66156 h 451740"/>
              <a:gd name="connsiteX51" fmla="*/ 91612 w 451740"/>
              <a:gd name="connsiteY51" fmla="*/ 91612 h 451740"/>
              <a:gd name="connsiteX52" fmla="*/ 66156 w 451740"/>
              <a:gd name="connsiteY52" fmla="*/ 91612 h 451740"/>
              <a:gd name="connsiteX53" fmla="*/ 66156 w 451740"/>
              <a:gd name="connsiteY53" fmla="*/ 66156 h 45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51740" h="451740">
                <a:moveTo>
                  <a:pt x="360128" y="360128"/>
                </a:moveTo>
                <a:cubicBezTo>
                  <a:pt x="367158" y="353099"/>
                  <a:pt x="378555" y="353099"/>
                  <a:pt x="385584" y="360128"/>
                </a:cubicBezTo>
                <a:cubicBezTo>
                  <a:pt x="392614" y="367158"/>
                  <a:pt x="392614" y="378555"/>
                  <a:pt x="385584" y="385584"/>
                </a:cubicBezTo>
                <a:cubicBezTo>
                  <a:pt x="378555" y="392614"/>
                  <a:pt x="367158" y="392614"/>
                  <a:pt x="360128" y="385584"/>
                </a:cubicBezTo>
                <a:cubicBezTo>
                  <a:pt x="353099" y="378555"/>
                  <a:pt x="353099" y="367158"/>
                  <a:pt x="360128" y="360128"/>
                </a:cubicBezTo>
                <a:close/>
                <a:moveTo>
                  <a:pt x="421012" y="213142"/>
                </a:moveTo>
                <a:cubicBezTo>
                  <a:pt x="424269" y="209885"/>
                  <a:pt x="428769" y="207870"/>
                  <a:pt x="433740" y="207870"/>
                </a:cubicBezTo>
                <a:cubicBezTo>
                  <a:pt x="443681" y="207870"/>
                  <a:pt x="451740" y="215929"/>
                  <a:pt x="451740" y="225870"/>
                </a:cubicBezTo>
                <a:cubicBezTo>
                  <a:pt x="451740" y="235811"/>
                  <a:pt x="443681" y="243870"/>
                  <a:pt x="433740" y="243870"/>
                </a:cubicBezTo>
                <a:cubicBezTo>
                  <a:pt x="423799" y="243870"/>
                  <a:pt x="415740" y="235811"/>
                  <a:pt x="415740" y="225870"/>
                </a:cubicBezTo>
                <a:cubicBezTo>
                  <a:pt x="415740" y="220899"/>
                  <a:pt x="417755" y="216399"/>
                  <a:pt x="421012" y="213142"/>
                </a:cubicBezTo>
                <a:close/>
                <a:moveTo>
                  <a:pt x="213142" y="421012"/>
                </a:moveTo>
                <a:cubicBezTo>
                  <a:pt x="216399" y="417755"/>
                  <a:pt x="220900" y="415740"/>
                  <a:pt x="225870" y="415740"/>
                </a:cubicBezTo>
                <a:cubicBezTo>
                  <a:pt x="235811" y="415740"/>
                  <a:pt x="243870" y="423799"/>
                  <a:pt x="243870" y="433740"/>
                </a:cubicBezTo>
                <a:cubicBezTo>
                  <a:pt x="243870" y="443681"/>
                  <a:pt x="235811" y="451740"/>
                  <a:pt x="225870" y="451740"/>
                </a:cubicBezTo>
                <a:cubicBezTo>
                  <a:pt x="215929" y="451740"/>
                  <a:pt x="207870" y="443681"/>
                  <a:pt x="207870" y="433740"/>
                </a:cubicBezTo>
                <a:cubicBezTo>
                  <a:pt x="207870" y="428769"/>
                  <a:pt x="209885" y="424269"/>
                  <a:pt x="213142" y="421012"/>
                </a:cubicBezTo>
                <a:close/>
                <a:moveTo>
                  <a:pt x="360128" y="66156"/>
                </a:moveTo>
                <a:cubicBezTo>
                  <a:pt x="367158" y="59126"/>
                  <a:pt x="378555" y="59126"/>
                  <a:pt x="385584" y="66156"/>
                </a:cubicBezTo>
                <a:cubicBezTo>
                  <a:pt x="392614" y="73185"/>
                  <a:pt x="392614" y="84582"/>
                  <a:pt x="385584" y="91612"/>
                </a:cubicBezTo>
                <a:cubicBezTo>
                  <a:pt x="378555" y="98641"/>
                  <a:pt x="367158" y="98641"/>
                  <a:pt x="360128" y="91612"/>
                </a:cubicBezTo>
                <a:cubicBezTo>
                  <a:pt x="353099" y="84582"/>
                  <a:pt x="353099" y="73185"/>
                  <a:pt x="360128" y="66156"/>
                </a:cubicBezTo>
                <a:close/>
                <a:moveTo>
                  <a:pt x="66156" y="360128"/>
                </a:moveTo>
                <a:cubicBezTo>
                  <a:pt x="73185" y="353099"/>
                  <a:pt x="84582" y="353099"/>
                  <a:pt x="91612" y="360128"/>
                </a:cubicBezTo>
                <a:cubicBezTo>
                  <a:pt x="98641" y="367158"/>
                  <a:pt x="98641" y="378555"/>
                  <a:pt x="91612" y="385584"/>
                </a:cubicBezTo>
                <a:cubicBezTo>
                  <a:pt x="84582" y="392614"/>
                  <a:pt x="73185" y="392614"/>
                  <a:pt x="66156" y="385584"/>
                </a:cubicBezTo>
                <a:cubicBezTo>
                  <a:pt x="59126" y="378555"/>
                  <a:pt x="59126" y="367158"/>
                  <a:pt x="66156" y="360128"/>
                </a:cubicBezTo>
                <a:close/>
                <a:moveTo>
                  <a:pt x="145332" y="145332"/>
                </a:moveTo>
                <a:cubicBezTo>
                  <a:pt x="100852" y="189812"/>
                  <a:pt x="100852" y="261928"/>
                  <a:pt x="145332" y="306408"/>
                </a:cubicBezTo>
                <a:cubicBezTo>
                  <a:pt x="189812" y="350888"/>
                  <a:pt x="261928" y="350888"/>
                  <a:pt x="306408" y="306408"/>
                </a:cubicBezTo>
                <a:cubicBezTo>
                  <a:pt x="350888" y="261928"/>
                  <a:pt x="350888" y="189812"/>
                  <a:pt x="306408" y="145332"/>
                </a:cubicBezTo>
                <a:cubicBezTo>
                  <a:pt x="261928" y="100852"/>
                  <a:pt x="189812" y="100852"/>
                  <a:pt x="145332" y="145332"/>
                </a:cubicBezTo>
                <a:close/>
                <a:moveTo>
                  <a:pt x="119678" y="119678"/>
                </a:moveTo>
                <a:cubicBezTo>
                  <a:pt x="178326" y="61030"/>
                  <a:pt x="273414" y="61030"/>
                  <a:pt x="332062" y="119678"/>
                </a:cubicBezTo>
                <a:cubicBezTo>
                  <a:pt x="390710" y="178326"/>
                  <a:pt x="390710" y="273414"/>
                  <a:pt x="332062" y="332062"/>
                </a:cubicBezTo>
                <a:cubicBezTo>
                  <a:pt x="273414" y="390710"/>
                  <a:pt x="178326" y="390710"/>
                  <a:pt x="119678" y="332062"/>
                </a:cubicBezTo>
                <a:cubicBezTo>
                  <a:pt x="61030" y="273414"/>
                  <a:pt x="61030" y="178326"/>
                  <a:pt x="119678" y="119678"/>
                </a:cubicBezTo>
                <a:close/>
                <a:moveTo>
                  <a:pt x="5272" y="213142"/>
                </a:moveTo>
                <a:cubicBezTo>
                  <a:pt x="8529" y="209885"/>
                  <a:pt x="13030" y="207870"/>
                  <a:pt x="18000" y="207870"/>
                </a:cubicBezTo>
                <a:cubicBezTo>
                  <a:pt x="27941" y="207870"/>
                  <a:pt x="36000" y="215929"/>
                  <a:pt x="36000" y="225870"/>
                </a:cubicBezTo>
                <a:cubicBezTo>
                  <a:pt x="36000" y="235811"/>
                  <a:pt x="27941" y="243870"/>
                  <a:pt x="18000" y="243870"/>
                </a:cubicBezTo>
                <a:cubicBezTo>
                  <a:pt x="8059" y="243870"/>
                  <a:pt x="0" y="235811"/>
                  <a:pt x="0" y="225870"/>
                </a:cubicBezTo>
                <a:cubicBezTo>
                  <a:pt x="0" y="220899"/>
                  <a:pt x="2015" y="216400"/>
                  <a:pt x="5272" y="213142"/>
                </a:cubicBezTo>
                <a:close/>
                <a:moveTo>
                  <a:pt x="213142" y="5272"/>
                </a:moveTo>
                <a:cubicBezTo>
                  <a:pt x="216400" y="2015"/>
                  <a:pt x="220899" y="0"/>
                  <a:pt x="225870" y="0"/>
                </a:cubicBezTo>
                <a:cubicBezTo>
                  <a:pt x="235811" y="0"/>
                  <a:pt x="243870" y="8059"/>
                  <a:pt x="243870" y="18000"/>
                </a:cubicBezTo>
                <a:cubicBezTo>
                  <a:pt x="243870" y="27941"/>
                  <a:pt x="235811" y="36000"/>
                  <a:pt x="225870" y="36000"/>
                </a:cubicBezTo>
                <a:cubicBezTo>
                  <a:pt x="215929" y="36000"/>
                  <a:pt x="207870" y="27941"/>
                  <a:pt x="207870" y="18000"/>
                </a:cubicBezTo>
                <a:cubicBezTo>
                  <a:pt x="207870" y="13030"/>
                  <a:pt x="209885" y="8529"/>
                  <a:pt x="213142" y="5272"/>
                </a:cubicBezTo>
                <a:close/>
                <a:moveTo>
                  <a:pt x="66156" y="66156"/>
                </a:moveTo>
                <a:cubicBezTo>
                  <a:pt x="73185" y="59126"/>
                  <a:pt x="84582" y="59126"/>
                  <a:pt x="91612" y="66156"/>
                </a:cubicBezTo>
                <a:cubicBezTo>
                  <a:pt x="98641" y="73185"/>
                  <a:pt x="98641" y="84582"/>
                  <a:pt x="91612" y="91612"/>
                </a:cubicBezTo>
                <a:cubicBezTo>
                  <a:pt x="84582" y="98641"/>
                  <a:pt x="73185" y="98641"/>
                  <a:pt x="66156" y="91612"/>
                </a:cubicBezTo>
                <a:cubicBezTo>
                  <a:pt x="59126" y="84582"/>
                  <a:pt x="59126" y="73185"/>
                  <a:pt x="66156" y="66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884E7A3-DEB7-8AAC-ED42-B07DD9A1C41E}"/>
              </a:ext>
            </a:extLst>
          </p:cNvPr>
          <p:cNvSpPr/>
          <p:nvPr/>
        </p:nvSpPr>
        <p:spPr>
          <a:xfrm>
            <a:off x="4832426" y="4922640"/>
            <a:ext cx="2515075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#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서울 지역별 강우량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#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서울시 해발고도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#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하수도 및 부대시설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BCA6B0-87E1-45AD-B994-4B36C1994054}"/>
              </a:ext>
            </a:extLst>
          </p:cNvPr>
          <p:cNvSpPr txBox="1"/>
          <p:nvPr/>
        </p:nvSpPr>
        <p:spPr>
          <a:xfrm>
            <a:off x="4982172" y="1498497"/>
            <a:ext cx="2215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데이터</a:t>
            </a:r>
            <a:endParaRPr lang="en-US" altLang="ko-KR" sz="6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8CFA8F7-D537-F811-A45D-0A35B7F349E4}"/>
              </a:ext>
            </a:extLst>
          </p:cNvPr>
          <p:cNvSpPr/>
          <p:nvPr/>
        </p:nvSpPr>
        <p:spPr>
          <a:xfrm>
            <a:off x="4877716" y="2321487"/>
            <a:ext cx="2424494" cy="2424494"/>
          </a:xfrm>
          <a:prstGeom prst="ellipse">
            <a:avLst/>
          </a:prstGeom>
          <a:solidFill>
            <a:srgbClr val="3998D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9826378-C2FE-6849-E5C1-EEF3A840CFD7}"/>
              </a:ext>
            </a:extLst>
          </p:cNvPr>
          <p:cNvSpPr/>
          <p:nvPr/>
        </p:nvSpPr>
        <p:spPr>
          <a:xfrm>
            <a:off x="5120165" y="2563936"/>
            <a:ext cx="1939595" cy="1939595"/>
          </a:xfrm>
          <a:prstGeom prst="ellipse">
            <a:avLst/>
          </a:prstGeom>
          <a:solidFill>
            <a:srgbClr val="3998D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B0746CE-6AAF-58D2-8CA6-C2CD066C1A52}"/>
              </a:ext>
            </a:extLst>
          </p:cNvPr>
          <p:cNvSpPr/>
          <p:nvPr/>
        </p:nvSpPr>
        <p:spPr>
          <a:xfrm>
            <a:off x="5362615" y="2806386"/>
            <a:ext cx="1454696" cy="1454696"/>
          </a:xfrm>
          <a:prstGeom prst="ellipse">
            <a:avLst/>
          </a:prstGeom>
          <a:solidFill>
            <a:srgbClr val="3998D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7540ECC-BCDF-EECC-B2D0-92AE9AE21A73}"/>
              </a:ext>
            </a:extLst>
          </p:cNvPr>
          <p:cNvSpPr/>
          <p:nvPr/>
        </p:nvSpPr>
        <p:spPr>
          <a:xfrm>
            <a:off x="5605064" y="3048835"/>
            <a:ext cx="969798" cy="969798"/>
          </a:xfrm>
          <a:prstGeom prst="ellipse">
            <a:avLst/>
          </a:prstGeom>
          <a:solidFill>
            <a:srgbClr val="3998D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0A7CC08-E321-8F86-7AFC-B58D754C0AC5}"/>
              </a:ext>
            </a:extLst>
          </p:cNvPr>
          <p:cNvSpPr/>
          <p:nvPr/>
        </p:nvSpPr>
        <p:spPr>
          <a:xfrm>
            <a:off x="5847514" y="3291285"/>
            <a:ext cx="484899" cy="484899"/>
          </a:xfrm>
          <a:prstGeom prst="ellipse">
            <a:avLst/>
          </a:prstGeom>
          <a:solidFill>
            <a:srgbClr val="399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자유형: 도형 47">
            <a:extLst>
              <a:ext uri="{FF2B5EF4-FFF2-40B4-BE49-F238E27FC236}">
                <a16:creationId xmlns:a16="http://schemas.microsoft.com/office/drawing/2014/main" id="{4BB8F4DD-8B8A-EA46-22AE-1ED3277A46D9}"/>
              </a:ext>
            </a:extLst>
          </p:cNvPr>
          <p:cNvSpPr/>
          <p:nvPr/>
        </p:nvSpPr>
        <p:spPr>
          <a:xfrm>
            <a:off x="5937846" y="3381617"/>
            <a:ext cx="304234" cy="304234"/>
          </a:xfrm>
          <a:custGeom>
            <a:avLst/>
            <a:gdLst>
              <a:gd name="connsiteX0" fmla="*/ 360128 w 451740"/>
              <a:gd name="connsiteY0" fmla="*/ 360128 h 451740"/>
              <a:gd name="connsiteX1" fmla="*/ 385584 w 451740"/>
              <a:gd name="connsiteY1" fmla="*/ 360128 h 451740"/>
              <a:gd name="connsiteX2" fmla="*/ 385584 w 451740"/>
              <a:gd name="connsiteY2" fmla="*/ 385584 h 451740"/>
              <a:gd name="connsiteX3" fmla="*/ 360128 w 451740"/>
              <a:gd name="connsiteY3" fmla="*/ 385584 h 451740"/>
              <a:gd name="connsiteX4" fmla="*/ 360128 w 451740"/>
              <a:gd name="connsiteY4" fmla="*/ 360128 h 451740"/>
              <a:gd name="connsiteX5" fmla="*/ 421012 w 451740"/>
              <a:gd name="connsiteY5" fmla="*/ 213142 h 451740"/>
              <a:gd name="connsiteX6" fmla="*/ 433740 w 451740"/>
              <a:gd name="connsiteY6" fmla="*/ 207870 h 451740"/>
              <a:gd name="connsiteX7" fmla="*/ 451740 w 451740"/>
              <a:gd name="connsiteY7" fmla="*/ 225870 h 451740"/>
              <a:gd name="connsiteX8" fmla="*/ 433740 w 451740"/>
              <a:gd name="connsiteY8" fmla="*/ 243870 h 451740"/>
              <a:gd name="connsiteX9" fmla="*/ 415740 w 451740"/>
              <a:gd name="connsiteY9" fmla="*/ 225870 h 451740"/>
              <a:gd name="connsiteX10" fmla="*/ 421012 w 451740"/>
              <a:gd name="connsiteY10" fmla="*/ 213142 h 451740"/>
              <a:gd name="connsiteX11" fmla="*/ 213142 w 451740"/>
              <a:gd name="connsiteY11" fmla="*/ 421012 h 451740"/>
              <a:gd name="connsiteX12" fmla="*/ 225870 w 451740"/>
              <a:gd name="connsiteY12" fmla="*/ 415740 h 451740"/>
              <a:gd name="connsiteX13" fmla="*/ 243870 w 451740"/>
              <a:gd name="connsiteY13" fmla="*/ 433740 h 451740"/>
              <a:gd name="connsiteX14" fmla="*/ 225870 w 451740"/>
              <a:gd name="connsiteY14" fmla="*/ 451740 h 451740"/>
              <a:gd name="connsiteX15" fmla="*/ 207870 w 451740"/>
              <a:gd name="connsiteY15" fmla="*/ 433740 h 451740"/>
              <a:gd name="connsiteX16" fmla="*/ 213142 w 451740"/>
              <a:gd name="connsiteY16" fmla="*/ 421012 h 451740"/>
              <a:gd name="connsiteX17" fmla="*/ 360128 w 451740"/>
              <a:gd name="connsiteY17" fmla="*/ 66156 h 451740"/>
              <a:gd name="connsiteX18" fmla="*/ 385584 w 451740"/>
              <a:gd name="connsiteY18" fmla="*/ 66156 h 451740"/>
              <a:gd name="connsiteX19" fmla="*/ 385584 w 451740"/>
              <a:gd name="connsiteY19" fmla="*/ 91612 h 451740"/>
              <a:gd name="connsiteX20" fmla="*/ 360128 w 451740"/>
              <a:gd name="connsiteY20" fmla="*/ 91612 h 451740"/>
              <a:gd name="connsiteX21" fmla="*/ 360128 w 451740"/>
              <a:gd name="connsiteY21" fmla="*/ 66156 h 451740"/>
              <a:gd name="connsiteX22" fmla="*/ 66156 w 451740"/>
              <a:gd name="connsiteY22" fmla="*/ 360128 h 451740"/>
              <a:gd name="connsiteX23" fmla="*/ 91612 w 451740"/>
              <a:gd name="connsiteY23" fmla="*/ 360128 h 451740"/>
              <a:gd name="connsiteX24" fmla="*/ 91612 w 451740"/>
              <a:gd name="connsiteY24" fmla="*/ 385584 h 451740"/>
              <a:gd name="connsiteX25" fmla="*/ 66156 w 451740"/>
              <a:gd name="connsiteY25" fmla="*/ 385584 h 451740"/>
              <a:gd name="connsiteX26" fmla="*/ 66156 w 451740"/>
              <a:gd name="connsiteY26" fmla="*/ 360128 h 451740"/>
              <a:gd name="connsiteX27" fmla="*/ 145332 w 451740"/>
              <a:gd name="connsiteY27" fmla="*/ 145332 h 451740"/>
              <a:gd name="connsiteX28" fmla="*/ 145332 w 451740"/>
              <a:gd name="connsiteY28" fmla="*/ 306408 h 451740"/>
              <a:gd name="connsiteX29" fmla="*/ 306408 w 451740"/>
              <a:gd name="connsiteY29" fmla="*/ 306408 h 451740"/>
              <a:gd name="connsiteX30" fmla="*/ 306408 w 451740"/>
              <a:gd name="connsiteY30" fmla="*/ 145332 h 451740"/>
              <a:gd name="connsiteX31" fmla="*/ 145332 w 451740"/>
              <a:gd name="connsiteY31" fmla="*/ 145332 h 451740"/>
              <a:gd name="connsiteX32" fmla="*/ 119678 w 451740"/>
              <a:gd name="connsiteY32" fmla="*/ 119678 h 451740"/>
              <a:gd name="connsiteX33" fmla="*/ 332062 w 451740"/>
              <a:gd name="connsiteY33" fmla="*/ 119678 h 451740"/>
              <a:gd name="connsiteX34" fmla="*/ 332062 w 451740"/>
              <a:gd name="connsiteY34" fmla="*/ 332062 h 451740"/>
              <a:gd name="connsiteX35" fmla="*/ 119678 w 451740"/>
              <a:gd name="connsiteY35" fmla="*/ 332062 h 451740"/>
              <a:gd name="connsiteX36" fmla="*/ 119678 w 451740"/>
              <a:gd name="connsiteY36" fmla="*/ 119678 h 451740"/>
              <a:gd name="connsiteX37" fmla="*/ 5272 w 451740"/>
              <a:gd name="connsiteY37" fmla="*/ 213142 h 451740"/>
              <a:gd name="connsiteX38" fmla="*/ 18000 w 451740"/>
              <a:gd name="connsiteY38" fmla="*/ 207870 h 451740"/>
              <a:gd name="connsiteX39" fmla="*/ 36000 w 451740"/>
              <a:gd name="connsiteY39" fmla="*/ 225870 h 451740"/>
              <a:gd name="connsiteX40" fmla="*/ 18000 w 451740"/>
              <a:gd name="connsiteY40" fmla="*/ 243870 h 451740"/>
              <a:gd name="connsiteX41" fmla="*/ 0 w 451740"/>
              <a:gd name="connsiteY41" fmla="*/ 225870 h 451740"/>
              <a:gd name="connsiteX42" fmla="*/ 5272 w 451740"/>
              <a:gd name="connsiteY42" fmla="*/ 213142 h 451740"/>
              <a:gd name="connsiteX43" fmla="*/ 213142 w 451740"/>
              <a:gd name="connsiteY43" fmla="*/ 5272 h 451740"/>
              <a:gd name="connsiteX44" fmla="*/ 225870 w 451740"/>
              <a:gd name="connsiteY44" fmla="*/ 0 h 451740"/>
              <a:gd name="connsiteX45" fmla="*/ 243870 w 451740"/>
              <a:gd name="connsiteY45" fmla="*/ 18000 h 451740"/>
              <a:gd name="connsiteX46" fmla="*/ 225870 w 451740"/>
              <a:gd name="connsiteY46" fmla="*/ 36000 h 451740"/>
              <a:gd name="connsiteX47" fmla="*/ 207870 w 451740"/>
              <a:gd name="connsiteY47" fmla="*/ 18000 h 451740"/>
              <a:gd name="connsiteX48" fmla="*/ 213142 w 451740"/>
              <a:gd name="connsiteY48" fmla="*/ 5272 h 451740"/>
              <a:gd name="connsiteX49" fmla="*/ 66156 w 451740"/>
              <a:gd name="connsiteY49" fmla="*/ 66156 h 451740"/>
              <a:gd name="connsiteX50" fmla="*/ 91612 w 451740"/>
              <a:gd name="connsiteY50" fmla="*/ 66156 h 451740"/>
              <a:gd name="connsiteX51" fmla="*/ 91612 w 451740"/>
              <a:gd name="connsiteY51" fmla="*/ 91612 h 451740"/>
              <a:gd name="connsiteX52" fmla="*/ 66156 w 451740"/>
              <a:gd name="connsiteY52" fmla="*/ 91612 h 451740"/>
              <a:gd name="connsiteX53" fmla="*/ 66156 w 451740"/>
              <a:gd name="connsiteY53" fmla="*/ 66156 h 45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51740" h="451740">
                <a:moveTo>
                  <a:pt x="360128" y="360128"/>
                </a:moveTo>
                <a:cubicBezTo>
                  <a:pt x="367158" y="353099"/>
                  <a:pt x="378555" y="353099"/>
                  <a:pt x="385584" y="360128"/>
                </a:cubicBezTo>
                <a:cubicBezTo>
                  <a:pt x="392614" y="367158"/>
                  <a:pt x="392614" y="378555"/>
                  <a:pt x="385584" y="385584"/>
                </a:cubicBezTo>
                <a:cubicBezTo>
                  <a:pt x="378555" y="392614"/>
                  <a:pt x="367158" y="392614"/>
                  <a:pt x="360128" y="385584"/>
                </a:cubicBezTo>
                <a:cubicBezTo>
                  <a:pt x="353099" y="378555"/>
                  <a:pt x="353099" y="367158"/>
                  <a:pt x="360128" y="360128"/>
                </a:cubicBezTo>
                <a:close/>
                <a:moveTo>
                  <a:pt x="421012" y="213142"/>
                </a:moveTo>
                <a:cubicBezTo>
                  <a:pt x="424269" y="209885"/>
                  <a:pt x="428769" y="207870"/>
                  <a:pt x="433740" y="207870"/>
                </a:cubicBezTo>
                <a:cubicBezTo>
                  <a:pt x="443681" y="207870"/>
                  <a:pt x="451740" y="215929"/>
                  <a:pt x="451740" y="225870"/>
                </a:cubicBezTo>
                <a:cubicBezTo>
                  <a:pt x="451740" y="235811"/>
                  <a:pt x="443681" y="243870"/>
                  <a:pt x="433740" y="243870"/>
                </a:cubicBezTo>
                <a:cubicBezTo>
                  <a:pt x="423799" y="243870"/>
                  <a:pt x="415740" y="235811"/>
                  <a:pt x="415740" y="225870"/>
                </a:cubicBezTo>
                <a:cubicBezTo>
                  <a:pt x="415740" y="220899"/>
                  <a:pt x="417755" y="216399"/>
                  <a:pt x="421012" y="213142"/>
                </a:cubicBezTo>
                <a:close/>
                <a:moveTo>
                  <a:pt x="213142" y="421012"/>
                </a:moveTo>
                <a:cubicBezTo>
                  <a:pt x="216399" y="417755"/>
                  <a:pt x="220900" y="415740"/>
                  <a:pt x="225870" y="415740"/>
                </a:cubicBezTo>
                <a:cubicBezTo>
                  <a:pt x="235811" y="415740"/>
                  <a:pt x="243870" y="423799"/>
                  <a:pt x="243870" y="433740"/>
                </a:cubicBezTo>
                <a:cubicBezTo>
                  <a:pt x="243870" y="443681"/>
                  <a:pt x="235811" y="451740"/>
                  <a:pt x="225870" y="451740"/>
                </a:cubicBezTo>
                <a:cubicBezTo>
                  <a:pt x="215929" y="451740"/>
                  <a:pt x="207870" y="443681"/>
                  <a:pt x="207870" y="433740"/>
                </a:cubicBezTo>
                <a:cubicBezTo>
                  <a:pt x="207870" y="428769"/>
                  <a:pt x="209885" y="424269"/>
                  <a:pt x="213142" y="421012"/>
                </a:cubicBezTo>
                <a:close/>
                <a:moveTo>
                  <a:pt x="360128" y="66156"/>
                </a:moveTo>
                <a:cubicBezTo>
                  <a:pt x="367158" y="59126"/>
                  <a:pt x="378555" y="59126"/>
                  <a:pt x="385584" y="66156"/>
                </a:cubicBezTo>
                <a:cubicBezTo>
                  <a:pt x="392614" y="73185"/>
                  <a:pt x="392614" y="84582"/>
                  <a:pt x="385584" y="91612"/>
                </a:cubicBezTo>
                <a:cubicBezTo>
                  <a:pt x="378555" y="98641"/>
                  <a:pt x="367158" y="98641"/>
                  <a:pt x="360128" y="91612"/>
                </a:cubicBezTo>
                <a:cubicBezTo>
                  <a:pt x="353099" y="84582"/>
                  <a:pt x="353099" y="73185"/>
                  <a:pt x="360128" y="66156"/>
                </a:cubicBezTo>
                <a:close/>
                <a:moveTo>
                  <a:pt x="66156" y="360128"/>
                </a:moveTo>
                <a:cubicBezTo>
                  <a:pt x="73185" y="353099"/>
                  <a:pt x="84582" y="353099"/>
                  <a:pt x="91612" y="360128"/>
                </a:cubicBezTo>
                <a:cubicBezTo>
                  <a:pt x="98641" y="367158"/>
                  <a:pt x="98641" y="378555"/>
                  <a:pt x="91612" y="385584"/>
                </a:cubicBezTo>
                <a:cubicBezTo>
                  <a:pt x="84582" y="392614"/>
                  <a:pt x="73185" y="392614"/>
                  <a:pt x="66156" y="385584"/>
                </a:cubicBezTo>
                <a:cubicBezTo>
                  <a:pt x="59126" y="378555"/>
                  <a:pt x="59126" y="367158"/>
                  <a:pt x="66156" y="360128"/>
                </a:cubicBezTo>
                <a:close/>
                <a:moveTo>
                  <a:pt x="145332" y="145332"/>
                </a:moveTo>
                <a:cubicBezTo>
                  <a:pt x="100852" y="189812"/>
                  <a:pt x="100852" y="261928"/>
                  <a:pt x="145332" y="306408"/>
                </a:cubicBezTo>
                <a:cubicBezTo>
                  <a:pt x="189812" y="350888"/>
                  <a:pt x="261928" y="350888"/>
                  <a:pt x="306408" y="306408"/>
                </a:cubicBezTo>
                <a:cubicBezTo>
                  <a:pt x="350888" y="261928"/>
                  <a:pt x="350888" y="189812"/>
                  <a:pt x="306408" y="145332"/>
                </a:cubicBezTo>
                <a:cubicBezTo>
                  <a:pt x="261928" y="100852"/>
                  <a:pt x="189812" y="100852"/>
                  <a:pt x="145332" y="145332"/>
                </a:cubicBezTo>
                <a:close/>
                <a:moveTo>
                  <a:pt x="119678" y="119678"/>
                </a:moveTo>
                <a:cubicBezTo>
                  <a:pt x="178326" y="61030"/>
                  <a:pt x="273414" y="61030"/>
                  <a:pt x="332062" y="119678"/>
                </a:cubicBezTo>
                <a:cubicBezTo>
                  <a:pt x="390710" y="178326"/>
                  <a:pt x="390710" y="273414"/>
                  <a:pt x="332062" y="332062"/>
                </a:cubicBezTo>
                <a:cubicBezTo>
                  <a:pt x="273414" y="390710"/>
                  <a:pt x="178326" y="390710"/>
                  <a:pt x="119678" y="332062"/>
                </a:cubicBezTo>
                <a:cubicBezTo>
                  <a:pt x="61030" y="273414"/>
                  <a:pt x="61030" y="178326"/>
                  <a:pt x="119678" y="119678"/>
                </a:cubicBezTo>
                <a:close/>
                <a:moveTo>
                  <a:pt x="5272" y="213142"/>
                </a:moveTo>
                <a:cubicBezTo>
                  <a:pt x="8529" y="209885"/>
                  <a:pt x="13030" y="207870"/>
                  <a:pt x="18000" y="207870"/>
                </a:cubicBezTo>
                <a:cubicBezTo>
                  <a:pt x="27941" y="207870"/>
                  <a:pt x="36000" y="215929"/>
                  <a:pt x="36000" y="225870"/>
                </a:cubicBezTo>
                <a:cubicBezTo>
                  <a:pt x="36000" y="235811"/>
                  <a:pt x="27941" y="243870"/>
                  <a:pt x="18000" y="243870"/>
                </a:cubicBezTo>
                <a:cubicBezTo>
                  <a:pt x="8059" y="243870"/>
                  <a:pt x="0" y="235811"/>
                  <a:pt x="0" y="225870"/>
                </a:cubicBezTo>
                <a:cubicBezTo>
                  <a:pt x="0" y="220899"/>
                  <a:pt x="2015" y="216400"/>
                  <a:pt x="5272" y="213142"/>
                </a:cubicBezTo>
                <a:close/>
                <a:moveTo>
                  <a:pt x="213142" y="5272"/>
                </a:moveTo>
                <a:cubicBezTo>
                  <a:pt x="216400" y="2015"/>
                  <a:pt x="220899" y="0"/>
                  <a:pt x="225870" y="0"/>
                </a:cubicBezTo>
                <a:cubicBezTo>
                  <a:pt x="235811" y="0"/>
                  <a:pt x="243870" y="8059"/>
                  <a:pt x="243870" y="18000"/>
                </a:cubicBezTo>
                <a:cubicBezTo>
                  <a:pt x="243870" y="27941"/>
                  <a:pt x="235811" y="36000"/>
                  <a:pt x="225870" y="36000"/>
                </a:cubicBezTo>
                <a:cubicBezTo>
                  <a:pt x="215929" y="36000"/>
                  <a:pt x="207870" y="27941"/>
                  <a:pt x="207870" y="18000"/>
                </a:cubicBezTo>
                <a:cubicBezTo>
                  <a:pt x="207870" y="13030"/>
                  <a:pt x="209885" y="8529"/>
                  <a:pt x="213142" y="5272"/>
                </a:cubicBezTo>
                <a:close/>
                <a:moveTo>
                  <a:pt x="66156" y="66156"/>
                </a:moveTo>
                <a:cubicBezTo>
                  <a:pt x="73185" y="59126"/>
                  <a:pt x="84582" y="59126"/>
                  <a:pt x="91612" y="66156"/>
                </a:cubicBezTo>
                <a:cubicBezTo>
                  <a:pt x="98641" y="73185"/>
                  <a:pt x="98641" y="84582"/>
                  <a:pt x="91612" y="91612"/>
                </a:cubicBezTo>
                <a:cubicBezTo>
                  <a:pt x="84582" y="98641"/>
                  <a:pt x="73185" y="98641"/>
                  <a:pt x="66156" y="91612"/>
                </a:cubicBezTo>
                <a:cubicBezTo>
                  <a:pt x="59126" y="84582"/>
                  <a:pt x="59126" y="73185"/>
                  <a:pt x="66156" y="66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E45E4A8-2B6F-06DD-21D1-9CE6E57C6162}"/>
              </a:ext>
            </a:extLst>
          </p:cNvPr>
          <p:cNvSpPr/>
          <p:nvPr/>
        </p:nvSpPr>
        <p:spPr>
          <a:xfrm>
            <a:off x="8204276" y="4922640"/>
            <a:ext cx="2515075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# 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머신러닝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#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시각화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#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다양한 라이브러리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6E6940-A0A7-B42C-3563-0B08255D10B6}"/>
              </a:ext>
            </a:extLst>
          </p:cNvPr>
          <p:cNvSpPr txBox="1"/>
          <p:nvPr/>
        </p:nvSpPr>
        <p:spPr>
          <a:xfrm>
            <a:off x="8492016" y="1498497"/>
            <a:ext cx="19395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기술</a:t>
            </a:r>
            <a:endParaRPr lang="en-US" altLang="ko-KR" sz="6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0647B1D-3B81-8CDE-F7D0-9245988B31B0}"/>
              </a:ext>
            </a:extLst>
          </p:cNvPr>
          <p:cNvSpPr/>
          <p:nvPr/>
        </p:nvSpPr>
        <p:spPr>
          <a:xfrm>
            <a:off x="8249566" y="2321487"/>
            <a:ext cx="2424494" cy="2424494"/>
          </a:xfrm>
          <a:prstGeom prst="ellipse">
            <a:avLst/>
          </a:prstGeom>
          <a:solidFill>
            <a:srgbClr val="3998D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991F707-ED0B-B8A9-6456-D3A39BE92F31}"/>
              </a:ext>
            </a:extLst>
          </p:cNvPr>
          <p:cNvSpPr/>
          <p:nvPr/>
        </p:nvSpPr>
        <p:spPr>
          <a:xfrm>
            <a:off x="8492015" y="2563936"/>
            <a:ext cx="1939595" cy="1939595"/>
          </a:xfrm>
          <a:prstGeom prst="ellipse">
            <a:avLst/>
          </a:prstGeom>
          <a:solidFill>
            <a:srgbClr val="3998D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55394E4-C00F-0343-B436-D151865CA28E}"/>
              </a:ext>
            </a:extLst>
          </p:cNvPr>
          <p:cNvSpPr/>
          <p:nvPr/>
        </p:nvSpPr>
        <p:spPr>
          <a:xfrm>
            <a:off x="8734465" y="2806386"/>
            <a:ext cx="1454696" cy="1454696"/>
          </a:xfrm>
          <a:prstGeom prst="ellipse">
            <a:avLst/>
          </a:prstGeom>
          <a:solidFill>
            <a:srgbClr val="3998D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CEC600D-59A5-3DB8-9F24-A7EE0BA77AF1}"/>
              </a:ext>
            </a:extLst>
          </p:cNvPr>
          <p:cNvSpPr/>
          <p:nvPr/>
        </p:nvSpPr>
        <p:spPr>
          <a:xfrm>
            <a:off x="8976914" y="3048835"/>
            <a:ext cx="969798" cy="969798"/>
          </a:xfrm>
          <a:prstGeom prst="ellipse">
            <a:avLst/>
          </a:prstGeom>
          <a:solidFill>
            <a:srgbClr val="3998D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F4B9C11-630A-CBEA-67B5-EDCB9C870628}"/>
              </a:ext>
            </a:extLst>
          </p:cNvPr>
          <p:cNvSpPr/>
          <p:nvPr/>
        </p:nvSpPr>
        <p:spPr>
          <a:xfrm>
            <a:off x="9219364" y="3291285"/>
            <a:ext cx="484899" cy="484899"/>
          </a:xfrm>
          <a:prstGeom prst="ellipse">
            <a:avLst/>
          </a:prstGeom>
          <a:solidFill>
            <a:srgbClr val="399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자유형: 도형 47">
            <a:extLst>
              <a:ext uri="{FF2B5EF4-FFF2-40B4-BE49-F238E27FC236}">
                <a16:creationId xmlns:a16="http://schemas.microsoft.com/office/drawing/2014/main" id="{8F63E61D-FA86-D44C-4C5E-82E32784DC94}"/>
              </a:ext>
            </a:extLst>
          </p:cNvPr>
          <p:cNvSpPr/>
          <p:nvPr/>
        </p:nvSpPr>
        <p:spPr>
          <a:xfrm>
            <a:off x="9309696" y="3381617"/>
            <a:ext cx="304234" cy="304234"/>
          </a:xfrm>
          <a:custGeom>
            <a:avLst/>
            <a:gdLst>
              <a:gd name="connsiteX0" fmla="*/ 360128 w 451740"/>
              <a:gd name="connsiteY0" fmla="*/ 360128 h 451740"/>
              <a:gd name="connsiteX1" fmla="*/ 385584 w 451740"/>
              <a:gd name="connsiteY1" fmla="*/ 360128 h 451740"/>
              <a:gd name="connsiteX2" fmla="*/ 385584 w 451740"/>
              <a:gd name="connsiteY2" fmla="*/ 385584 h 451740"/>
              <a:gd name="connsiteX3" fmla="*/ 360128 w 451740"/>
              <a:gd name="connsiteY3" fmla="*/ 385584 h 451740"/>
              <a:gd name="connsiteX4" fmla="*/ 360128 w 451740"/>
              <a:gd name="connsiteY4" fmla="*/ 360128 h 451740"/>
              <a:gd name="connsiteX5" fmla="*/ 421012 w 451740"/>
              <a:gd name="connsiteY5" fmla="*/ 213142 h 451740"/>
              <a:gd name="connsiteX6" fmla="*/ 433740 w 451740"/>
              <a:gd name="connsiteY6" fmla="*/ 207870 h 451740"/>
              <a:gd name="connsiteX7" fmla="*/ 451740 w 451740"/>
              <a:gd name="connsiteY7" fmla="*/ 225870 h 451740"/>
              <a:gd name="connsiteX8" fmla="*/ 433740 w 451740"/>
              <a:gd name="connsiteY8" fmla="*/ 243870 h 451740"/>
              <a:gd name="connsiteX9" fmla="*/ 415740 w 451740"/>
              <a:gd name="connsiteY9" fmla="*/ 225870 h 451740"/>
              <a:gd name="connsiteX10" fmla="*/ 421012 w 451740"/>
              <a:gd name="connsiteY10" fmla="*/ 213142 h 451740"/>
              <a:gd name="connsiteX11" fmla="*/ 213142 w 451740"/>
              <a:gd name="connsiteY11" fmla="*/ 421012 h 451740"/>
              <a:gd name="connsiteX12" fmla="*/ 225870 w 451740"/>
              <a:gd name="connsiteY12" fmla="*/ 415740 h 451740"/>
              <a:gd name="connsiteX13" fmla="*/ 243870 w 451740"/>
              <a:gd name="connsiteY13" fmla="*/ 433740 h 451740"/>
              <a:gd name="connsiteX14" fmla="*/ 225870 w 451740"/>
              <a:gd name="connsiteY14" fmla="*/ 451740 h 451740"/>
              <a:gd name="connsiteX15" fmla="*/ 207870 w 451740"/>
              <a:gd name="connsiteY15" fmla="*/ 433740 h 451740"/>
              <a:gd name="connsiteX16" fmla="*/ 213142 w 451740"/>
              <a:gd name="connsiteY16" fmla="*/ 421012 h 451740"/>
              <a:gd name="connsiteX17" fmla="*/ 360128 w 451740"/>
              <a:gd name="connsiteY17" fmla="*/ 66156 h 451740"/>
              <a:gd name="connsiteX18" fmla="*/ 385584 w 451740"/>
              <a:gd name="connsiteY18" fmla="*/ 66156 h 451740"/>
              <a:gd name="connsiteX19" fmla="*/ 385584 w 451740"/>
              <a:gd name="connsiteY19" fmla="*/ 91612 h 451740"/>
              <a:gd name="connsiteX20" fmla="*/ 360128 w 451740"/>
              <a:gd name="connsiteY20" fmla="*/ 91612 h 451740"/>
              <a:gd name="connsiteX21" fmla="*/ 360128 w 451740"/>
              <a:gd name="connsiteY21" fmla="*/ 66156 h 451740"/>
              <a:gd name="connsiteX22" fmla="*/ 66156 w 451740"/>
              <a:gd name="connsiteY22" fmla="*/ 360128 h 451740"/>
              <a:gd name="connsiteX23" fmla="*/ 91612 w 451740"/>
              <a:gd name="connsiteY23" fmla="*/ 360128 h 451740"/>
              <a:gd name="connsiteX24" fmla="*/ 91612 w 451740"/>
              <a:gd name="connsiteY24" fmla="*/ 385584 h 451740"/>
              <a:gd name="connsiteX25" fmla="*/ 66156 w 451740"/>
              <a:gd name="connsiteY25" fmla="*/ 385584 h 451740"/>
              <a:gd name="connsiteX26" fmla="*/ 66156 w 451740"/>
              <a:gd name="connsiteY26" fmla="*/ 360128 h 451740"/>
              <a:gd name="connsiteX27" fmla="*/ 145332 w 451740"/>
              <a:gd name="connsiteY27" fmla="*/ 145332 h 451740"/>
              <a:gd name="connsiteX28" fmla="*/ 145332 w 451740"/>
              <a:gd name="connsiteY28" fmla="*/ 306408 h 451740"/>
              <a:gd name="connsiteX29" fmla="*/ 306408 w 451740"/>
              <a:gd name="connsiteY29" fmla="*/ 306408 h 451740"/>
              <a:gd name="connsiteX30" fmla="*/ 306408 w 451740"/>
              <a:gd name="connsiteY30" fmla="*/ 145332 h 451740"/>
              <a:gd name="connsiteX31" fmla="*/ 145332 w 451740"/>
              <a:gd name="connsiteY31" fmla="*/ 145332 h 451740"/>
              <a:gd name="connsiteX32" fmla="*/ 119678 w 451740"/>
              <a:gd name="connsiteY32" fmla="*/ 119678 h 451740"/>
              <a:gd name="connsiteX33" fmla="*/ 332062 w 451740"/>
              <a:gd name="connsiteY33" fmla="*/ 119678 h 451740"/>
              <a:gd name="connsiteX34" fmla="*/ 332062 w 451740"/>
              <a:gd name="connsiteY34" fmla="*/ 332062 h 451740"/>
              <a:gd name="connsiteX35" fmla="*/ 119678 w 451740"/>
              <a:gd name="connsiteY35" fmla="*/ 332062 h 451740"/>
              <a:gd name="connsiteX36" fmla="*/ 119678 w 451740"/>
              <a:gd name="connsiteY36" fmla="*/ 119678 h 451740"/>
              <a:gd name="connsiteX37" fmla="*/ 5272 w 451740"/>
              <a:gd name="connsiteY37" fmla="*/ 213142 h 451740"/>
              <a:gd name="connsiteX38" fmla="*/ 18000 w 451740"/>
              <a:gd name="connsiteY38" fmla="*/ 207870 h 451740"/>
              <a:gd name="connsiteX39" fmla="*/ 36000 w 451740"/>
              <a:gd name="connsiteY39" fmla="*/ 225870 h 451740"/>
              <a:gd name="connsiteX40" fmla="*/ 18000 w 451740"/>
              <a:gd name="connsiteY40" fmla="*/ 243870 h 451740"/>
              <a:gd name="connsiteX41" fmla="*/ 0 w 451740"/>
              <a:gd name="connsiteY41" fmla="*/ 225870 h 451740"/>
              <a:gd name="connsiteX42" fmla="*/ 5272 w 451740"/>
              <a:gd name="connsiteY42" fmla="*/ 213142 h 451740"/>
              <a:gd name="connsiteX43" fmla="*/ 213142 w 451740"/>
              <a:gd name="connsiteY43" fmla="*/ 5272 h 451740"/>
              <a:gd name="connsiteX44" fmla="*/ 225870 w 451740"/>
              <a:gd name="connsiteY44" fmla="*/ 0 h 451740"/>
              <a:gd name="connsiteX45" fmla="*/ 243870 w 451740"/>
              <a:gd name="connsiteY45" fmla="*/ 18000 h 451740"/>
              <a:gd name="connsiteX46" fmla="*/ 225870 w 451740"/>
              <a:gd name="connsiteY46" fmla="*/ 36000 h 451740"/>
              <a:gd name="connsiteX47" fmla="*/ 207870 w 451740"/>
              <a:gd name="connsiteY47" fmla="*/ 18000 h 451740"/>
              <a:gd name="connsiteX48" fmla="*/ 213142 w 451740"/>
              <a:gd name="connsiteY48" fmla="*/ 5272 h 451740"/>
              <a:gd name="connsiteX49" fmla="*/ 66156 w 451740"/>
              <a:gd name="connsiteY49" fmla="*/ 66156 h 451740"/>
              <a:gd name="connsiteX50" fmla="*/ 91612 w 451740"/>
              <a:gd name="connsiteY50" fmla="*/ 66156 h 451740"/>
              <a:gd name="connsiteX51" fmla="*/ 91612 w 451740"/>
              <a:gd name="connsiteY51" fmla="*/ 91612 h 451740"/>
              <a:gd name="connsiteX52" fmla="*/ 66156 w 451740"/>
              <a:gd name="connsiteY52" fmla="*/ 91612 h 451740"/>
              <a:gd name="connsiteX53" fmla="*/ 66156 w 451740"/>
              <a:gd name="connsiteY53" fmla="*/ 66156 h 45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51740" h="451740">
                <a:moveTo>
                  <a:pt x="360128" y="360128"/>
                </a:moveTo>
                <a:cubicBezTo>
                  <a:pt x="367158" y="353099"/>
                  <a:pt x="378555" y="353099"/>
                  <a:pt x="385584" y="360128"/>
                </a:cubicBezTo>
                <a:cubicBezTo>
                  <a:pt x="392614" y="367158"/>
                  <a:pt x="392614" y="378555"/>
                  <a:pt x="385584" y="385584"/>
                </a:cubicBezTo>
                <a:cubicBezTo>
                  <a:pt x="378555" y="392614"/>
                  <a:pt x="367158" y="392614"/>
                  <a:pt x="360128" y="385584"/>
                </a:cubicBezTo>
                <a:cubicBezTo>
                  <a:pt x="353099" y="378555"/>
                  <a:pt x="353099" y="367158"/>
                  <a:pt x="360128" y="360128"/>
                </a:cubicBezTo>
                <a:close/>
                <a:moveTo>
                  <a:pt x="421012" y="213142"/>
                </a:moveTo>
                <a:cubicBezTo>
                  <a:pt x="424269" y="209885"/>
                  <a:pt x="428769" y="207870"/>
                  <a:pt x="433740" y="207870"/>
                </a:cubicBezTo>
                <a:cubicBezTo>
                  <a:pt x="443681" y="207870"/>
                  <a:pt x="451740" y="215929"/>
                  <a:pt x="451740" y="225870"/>
                </a:cubicBezTo>
                <a:cubicBezTo>
                  <a:pt x="451740" y="235811"/>
                  <a:pt x="443681" y="243870"/>
                  <a:pt x="433740" y="243870"/>
                </a:cubicBezTo>
                <a:cubicBezTo>
                  <a:pt x="423799" y="243870"/>
                  <a:pt x="415740" y="235811"/>
                  <a:pt x="415740" y="225870"/>
                </a:cubicBezTo>
                <a:cubicBezTo>
                  <a:pt x="415740" y="220899"/>
                  <a:pt x="417755" y="216399"/>
                  <a:pt x="421012" y="213142"/>
                </a:cubicBezTo>
                <a:close/>
                <a:moveTo>
                  <a:pt x="213142" y="421012"/>
                </a:moveTo>
                <a:cubicBezTo>
                  <a:pt x="216399" y="417755"/>
                  <a:pt x="220900" y="415740"/>
                  <a:pt x="225870" y="415740"/>
                </a:cubicBezTo>
                <a:cubicBezTo>
                  <a:pt x="235811" y="415740"/>
                  <a:pt x="243870" y="423799"/>
                  <a:pt x="243870" y="433740"/>
                </a:cubicBezTo>
                <a:cubicBezTo>
                  <a:pt x="243870" y="443681"/>
                  <a:pt x="235811" y="451740"/>
                  <a:pt x="225870" y="451740"/>
                </a:cubicBezTo>
                <a:cubicBezTo>
                  <a:pt x="215929" y="451740"/>
                  <a:pt x="207870" y="443681"/>
                  <a:pt x="207870" y="433740"/>
                </a:cubicBezTo>
                <a:cubicBezTo>
                  <a:pt x="207870" y="428769"/>
                  <a:pt x="209885" y="424269"/>
                  <a:pt x="213142" y="421012"/>
                </a:cubicBezTo>
                <a:close/>
                <a:moveTo>
                  <a:pt x="360128" y="66156"/>
                </a:moveTo>
                <a:cubicBezTo>
                  <a:pt x="367158" y="59126"/>
                  <a:pt x="378555" y="59126"/>
                  <a:pt x="385584" y="66156"/>
                </a:cubicBezTo>
                <a:cubicBezTo>
                  <a:pt x="392614" y="73185"/>
                  <a:pt x="392614" y="84582"/>
                  <a:pt x="385584" y="91612"/>
                </a:cubicBezTo>
                <a:cubicBezTo>
                  <a:pt x="378555" y="98641"/>
                  <a:pt x="367158" y="98641"/>
                  <a:pt x="360128" y="91612"/>
                </a:cubicBezTo>
                <a:cubicBezTo>
                  <a:pt x="353099" y="84582"/>
                  <a:pt x="353099" y="73185"/>
                  <a:pt x="360128" y="66156"/>
                </a:cubicBezTo>
                <a:close/>
                <a:moveTo>
                  <a:pt x="66156" y="360128"/>
                </a:moveTo>
                <a:cubicBezTo>
                  <a:pt x="73185" y="353099"/>
                  <a:pt x="84582" y="353099"/>
                  <a:pt x="91612" y="360128"/>
                </a:cubicBezTo>
                <a:cubicBezTo>
                  <a:pt x="98641" y="367158"/>
                  <a:pt x="98641" y="378555"/>
                  <a:pt x="91612" y="385584"/>
                </a:cubicBezTo>
                <a:cubicBezTo>
                  <a:pt x="84582" y="392614"/>
                  <a:pt x="73185" y="392614"/>
                  <a:pt x="66156" y="385584"/>
                </a:cubicBezTo>
                <a:cubicBezTo>
                  <a:pt x="59126" y="378555"/>
                  <a:pt x="59126" y="367158"/>
                  <a:pt x="66156" y="360128"/>
                </a:cubicBezTo>
                <a:close/>
                <a:moveTo>
                  <a:pt x="145332" y="145332"/>
                </a:moveTo>
                <a:cubicBezTo>
                  <a:pt x="100852" y="189812"/>
                  <a:pt x="100852" y="261928"/>
                  <a:pt x="145332" y="306408"/>
                </a:cubicBezTo>
                <a:cubicBezTo>
                  <a:pt x="189812" y="350888"/>
                  <a:pt x="261928" y="350888"/>
                  <a:pt x="306408" y="306408"/>
                </a:cubicBezTo>
                <a:cubicBezTo>
                  <a:pt x="350888" y="261928"/>
                  <a:pt x="350888" y="189812"/>
                  <a:pt x="306408" y="145332"/>
                </a:cubicBezTo>
                <a:cubicBezTo>
                  <a:pt x="261928" y="100852"/>
                  <a:pt x="189812" y="100852"/>
                  <a:pt x="145332" y="145332"/>
                </a:cubicBezTo>
                <a:close/>
                <a:moveTo>
                  <a:pt x="119678" y="119678"/>
                </a:moveTo>
                <a:cubicBezTo>
                  <a:pt x="178326" y="61030"/>
                  <a:pt x="273414" y="61030"/>
                  <a:pt x="332062" y="119678"/>
                </a:cubicBezTo>
                <a:cubicBezTo>
                  <a:pt x="390710" y="178326"/>
                  <a:pt x="390710" y="273414"/>
                  <a:pt x="332062" y="332062"/>
                </a:cubicBezTo>
                <a:cubicBezTo>
                  <a:pt x="273414" y="390710"/>
                  <a:pt x="178326" y="390710"/>
                  <a:pt x="119678" y="332062"/>
                </a:cubicBezTo>
                <a:cubicBezTo>
                  <a:pt x="61030" y="273414"/>
                  <a:pt x="61030" y="178326"/>
                  <a:pt x="119678" y="119678"/>
                </a:cubicBezTo>
                <a:close/>
                <a:moveTo>
                  <a:pt x="5272" y="213142"/>
                </a:moveTo>
                <a:cubicBezTo>
                  <a:pt x="8529" y="209885"/>
                  <a:pt x="13030" y="207870"/>
                  <a:pt x="18000" y="207870"/>
                </a:cubicBezTo>
                <a:cubicBezTo>
                  <a:pt x="27941" y="207870"/>
                  <a:pt x="36000" y="215929"/>
                  <a:pt x="36000" y="225870"/>
                </a:cubicBezTo>
                <a:cubicBezTo>
                  <a:pt x="36000" y="235811"/>
                  <a:pt x="27941" y="243870"/>
                  <a:pt x="18000" y="243870"/>
                </a:cubicBezTo>
                <a:cubicBezTo>
                  <a:pt x="8059" y="243870"/>
                  <a:pt x="0" y="235811"/>
                  <a:pt x="0" y="225870"/>
                </a:cubicBezTo>
                <a:cubicBezTo>
                  <a:pt x="0" y="220899"/>
                  <a:pt x="2015" y="216400"/>
                  <a:pt x="5272" y="213142"/>
                </a:cubicBezTo>
                <a:close/>
                <a:moveTo>
                  <a:pt x="213142" y="5272"/>
                </a:moveTo>
                <a:cubicBezTo>
                  <a:pt x="216400" y="2015"/>
                  <a:pt x="220899" y="0"/>
                  <a:pt x="225870" y="0"/>
                </a:cubicBezTo>
                <a:cubicBezTo>
                  <a:pt x="235811" y="0"/>
                  <a:pt x="243870" y="8059"/>
                  <a:pt x="243870" y="18000"/>
                </a:cubicBezTo>
                <a:cubicBezTo>
                  <a:pt x="243870" y="27941"/>
                  <a:pt x="235811" y="36000"/>
                  <a:pt x="225870" y="36000"/>
                </a:cubicBezTo>
                <a:cubicBezTo>
                  <a:pt x="215929" y="36000"/>
                  <a:pt x="207870" y="27941"/>
                  <a:pt x="207870" y="18000"/>
                </a:cubicBezTo>
                <a:cubicBezTo>
                  <a:pt x="207870" y="13030"/>
                  <a:pt x="209885" y="8529"/>
                  <a:pt x="213142" y="5272"/>
                </a:cubicBezTo>
                <a:close/>
                <a:moveTo>
                  <a:pt x="66156" y="66156"/>
                </a:moveTo>
                <a:cubicBezTo>
                  <a:pt x="73185" y="59126"/>
                  <a:pt x="84582" y="59126"/>
                  <a:pt x="91612" y="66156"/>
                </a:cubicBezTo>
                <a:cubicBezTo>
                  <a:pt x="98641" y="73185"/>
                  <a:pt x="98641" y="84582"/>
                  <a:pt x="91612" y="91612"/>
                </a:cubicBezTo>
                <a:cubicBezTo>
                  <a:pt x="84582" y="98641"/>
                  <a:pt x="73185" y="98641"/>
                  <a:pt x="66156" y="91612"/>
                </a:cubicBezTo>
                <a:cubicBezTo>
                  <a:pt x="59126" y="84582"/>
                  <a:pt x="59126" y="73185"/>
                  <a:pt x="66156" y="66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9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64909DC9-A095-6B9F-E614-7A6DE775E36B}"/>
              </a:ext>
            </a:extLst>
          </p:cNvPr>
          <p:cNvSpPr/>
          <p:nvPr/>
        </p:nvSpPr>
        <p:spPr>
          <a:xfrm>
            <a:off x="431427" y="347373"/>
            <a:ext cx="11293848" cy="619125"/>
          </a:xfrm>
          <a:prstGeom prst="parallelogram">
            <a:avLst/>
          </a:prstGeom>
          <a:solidFill>
            <a:srgbClr val="3998DA"/>
          </a:solidFill>
          <a:ln>
            <a:noFill/>
          </a:ln>
          <a:effectLst>
            <a:outerShdw dist="38100" algn="l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진행 과정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54EFC5-34F2-379E-E9D8-6B765A4803E3}"/>
              </a:ext>
            </a:extLst>
          </p:cNvPr>
          <p:cNvSpPr txBox="1"/>
          <p:nvPr/>
        </p:nvSpPr>
        <p:spPr>
          <a:xfrm>
            <a:off x="174159" y="255595"/>
            <a:ext cx="11012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 i="1" kern="0" dirty="0">
                <a:ln w="1587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2</a:t>
            </a:r>
            <a:endParaRPr lang="ko-KR" altLang="en-US" sz="3600" dirty="0">
              <a:solidFill>
                <a:prstClr val="black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AC780F6-B234-9227-224B-7C0C04A10021}"/>
              </a:ext>
            </a:extLst>
          </p:cNvPr>
          <p:cNvGrpSpPr/>
          <p:nvPr/>
        </p:nvGrpSpPr>
        <p:grpSpPr>
          <a:xfrm>
            <a:off x="276225" y="186026"/>
            <a:ext cx="1080774" cy="780472"/>
            <a:chOff x="276225" y="186026"/>
            <a:chExt cx="1080774" cy="78047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B947A1C7-CB93-0C5E-3AA8-838E1913ADC1}"/>
                </a:ext>
              </a:extLst>
            </p:cNvPr>
            <p:cNvSpPr/>
            <p:nvPr/>
          </p:nvSpPr>
          <p:spPr>
            <a:xfrm rot="17046048">
              <a:off x="53198" y="480200"/>
              <a:ext cx="756457" cy="192126"/>
            </a:xfrm>
            <a:prstGeom prst="parallelogram">
              <a:avLst>
                <a:gd name="adj" fmla="val 63426"/>
              </a:avLst>
            </a:prstGeom>
            <a:solidFill>
              <a:srgbClr val="64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평행 사변형 1">
              <a:extLst>
                <a:ext uri="{FF2B5EF4-FFF2-40B4-BE49-F238E27FC236}">
                  <a16:creationId xmlns:a16="http://schemas.microsoft.com/office/drawing/2014/main" id="{80FDC9BE-85CC-85E6-0EC8-A6528F288B13}"/>
                </a:ext>
              </a:extLst>
            </p:cNvPr>
            <p:cNvSpPr/>
            <p:nvPr/>
          </p:nvSpPr>
          <p:spPr>
            <a:xfrm>
              <a:off x="276225" y="186026"/>
              <a:ext cx="926167" cy="619125"/>
            </a:xfrm>
            <a:prstGeom prst="parallelogram">
              <a:avLst/>
            </a:prstGeom>
            <a:solidFill>
              <a:srgbClr val="81BEE7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701A7CE2-2916-CA70-5E3F-084796A88A46}"/>
                </a:ext>
              </a:extLst>
            </p:cNvPr>
            <p:cNvSpPr/>
            <p:nvPr/>
          </p:nvSpPr>
          <p:spPr>
            <a:xfrm rot="17046048">
              <a:off x="824165" y="480199"/>
              <a:ext cx="756457" cy="192126"/>
            </a:xfrm>
            <a:prstGeom prst="parallelogram">
              <a:avLst>
                <a:gd name="adj" fmla="val 63426"/>
              </a:avLst>
            </a:prstGeom>
            <a:solidFill>
              <a:srgbClr val="64AFE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B585084-CD4B-19AA-415E-5061420E3D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392" y="351020"/>
              <a:ext cx="154607" cy="615478"/>
            </a:xfrm>
            <a:prstGeom prst="line">
              <a:avLst/>
            </a:prstGeom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847108E-C6ED-64F3-A790-63FA5BDDC50B}"/>
              </a:ext>
            </a:extLst>
          </p:cNvPr>
          <p:cNvGrpSpPr/>
          <p:nvPr/>
        </p:nvGrpSpPr>
        <p:grpSpPr>
          <a:xfrm>
            <a:off x="1504202" y="1938066"/>
            <a:ext cx="2318119" cy="2485551"/>
            <a:chOff x="1305732" y="1815877"/>
            <a:chExt cx="1604865" cy="1720781"/>
          </a:xfrm>
        </p:grpSpPr>
        <p:sp>
          <p:nvSpPr>
            <p:cNvPr id="64" name="원형 24">
              <a:extLst>
                <a:ext uri="{FF2B5EF4-FFF2-40B4-BE49-F238E27FC236}">
                  <a16:creationId xmlns:a16="http://schemas.microsoft.com/office/drawing/2014/main" id="{609D0B2C-F2C5-7E62-AFB9-EA9B3C86051F}"/>
                </a:ext>
              </a:extLst>
            </p:cNvPr>
            <p:cNvSpPr/>
            <p:nvPr/>
          </p:nvSpPr>
          <p:spPr>
            <a:xfrm>
              <a:off x="1305732" y="1815877"/>
              <a:ext cx="1604865" cy="1604865"/>
            </a:xfrm>
            <a:prstGeom prst="pie">
              <a:avLst>
                <a:gd name="adj1" fmla="val 10789672"/>
                <a:gd name="adj2" fmla="val 16200000"/>
              </a:avLst>
            </a:prstGeom>
            <a:solidFill>
              <a:srgbClr val="3894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78A65625-09B8-67CF-124A-6543ACCEE067}"/>
                </a:ext>
              </a:extLst>
            </p:cNvPr>
            <p:cNvSpPr/>
            <p:nvPr/>
          </p:nvSpPr>
          <p:spPr>
            <a:xfrm rot="10800000">
              <a:off x="1765170" y="2853740"/>
              <a:ext cx="682918" cy="682918"/>
            </a:xfrm>
            <a:prstGeom prst="triangle">
              <a:avLst/>
            </a:prstGeom>
            <a:solidFill>
              <a:srgbClr val="3894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602D5756-AD53-CAFC-2303-1F5DE4920794}"/>
                </a:ext>
              </a:extLst>
            </p:cNvPr>
            <p:cNvSpPr/>
            <p:nvPr/>
          </p:nvSpPr>
          <p:spPr>
            <a:xfrm>
              <a:off x="1461528" y="1974849"/>
              <a:ext cx="1290205" cy="1290205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C0759EF0-02DB-3975-446C-72066FD93804}"/>
                </a:ext>
              </a:extLst>
            </p:cNvPr>
            <p:cNvSpPr/>
            <p:nvPr/>
          </p:nvSpPr>
          <p:spPr>
            <a:xfrm>
              <a:off x="1691715" y="2203394"/>
              <a:ext cx="829829" cy="829829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E899B76-B78C-7FB6-5B44-D58F4D645D0A}"/>
              </a:ext>
            </a:extLst>
          </p:cNvPr>
          <p:cNvSpPr/>
          <p:nvPr/>
        </p:nvSpPr>
        <p:spPr>
          <a:xfrm>
            <a:off x="1547775" y="4653333"/>
            <a:ext cx="2226533" cy="1487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주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1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회 오프라인 회의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도서관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스터디룸을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빌려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 회의를 진행하고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각자 역할을 분담하여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진행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AE71C78-A9C3-B6C8-13B5-056E29F50005}"/>
              </a:ext>
            </a:extLst>
          </p:cNvPr>
          <p:cNvGrpSpPr/>
          <p:nvPr/>
        </p:nvGrpSpPr>
        <p:grpSpPr>
          <a:xfrm>
            <a:off x="4886255" y="1938066"/>
            <a:ext cx="2318119" cy="2485551"/>
            <a:chOff x="1305732" y="1815877"/>
            <a:chExt cx="1604865" cy="1720781"/>
          </a:xfrm>
        </p:grpSpPr>
        <p:sp>
          <p:nvSpPr>
            <p:cNvPr id="75" name="원형 53">
              <a:extLst>
                <a:ext uri="{FF2B5EF4-FFF2-40B4-BE49-F238E27FC236}">
                  <a16:creationId xmlns:a16="http://schemas.microsoft.com/office/drawing/2014/main" id="{7671D95D-826A-C7B4-B20E-276930CED28C}"/>
                </a:ext>
              </a:extLst>
            </p:cNvPr>
            <p:cNvSpPr/>
            <p:nvPr/>
          </p:nvSpPr>
          <p:spPr>
            <a:xfrm>
              <a:off x="1305732" y="1815877"/>
              <a:ext cx="1604865" cy="1604865"/>
            </a:xfrm>
            <a:prstGeom prst="pie">
              <a:avLst>
                <a:gd name="adj1" fmla="val 13349585"/>
                <a:gd name="adj2" fmla="val 18912008"/>
              </a:avLst>
            </a:prstGeom>
            <a:solidFill>
              <a:srgbClr val="399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A45766EB-05A4-B535-A63E-4B2BEADA0229}"/>
                </a:ext>
              </a:extLst>
            </p:cNvPr>
            <p:cNvSpPr/>
            <p:nvPr/>
          </p:nvSpPr>
          <p:spPr>
            <a:xfrm rot="10800000">
              <a:off x="1765170" y="2853740"/>
              <a:ext cx="682918" cy="682918"/>
            </a:xfrm>
            <a:prstGeom prst="triangle">
              <a:avLst/>
            </a:prstGeom>
            <a:solidFill>
              <a:srgbClr val="399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3F394550-2D7D-EBF1-B687-75DB657667E6}"/>
                </a:ext>
              </a:extLst>
            </p:cNvPr>
            <p:cNvSpPr/>
            <p:nvPr/>
          </p:nvSpPr>
          <p:spPr>
            <a:xfrm>
              <a:off x="1461528" y="1974849"/>
              <a:ext cx="1290205" cy="1290205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타원 77">
              <a:hlinkClick r:id="rId3"/>
              <a:extLst>
                <a:ext uri="{FF2B5EF4-FFF2-40B4-BE49-F238E27FC236}">
                  <a16:creationId xmlns:a16="http://schemas.microsoft.com/office/drawing/2014/main" id="{5BF928E7-6F81-98D8-4C3F-72008AE18CE9}"/>
                </a:ext>
              </a:extLst>
            </p:cNvPr>
            <p:cNvSpPr/>
            <p:nvPr/>
          </p:nvSpPr>
          <p:spPr>
            <a:xfrm>
              <a:off x="1691715" y="2203394"/>
              <a:ext cx="829829" cy="829829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F9F7B9F-F0A1-3F9D-A7E2-510E698D4FA6}"/>
              </a:ext>
            </a:extLst>
          </p:cNvPr>
          <p:cNvSpPr/>
          <p:nvPr/>
        </p:nvSpPr>
        <p:spPr>
          <a:xfrm>
            <a:off x="4929828" y="4653333"/>
            <a:ext cx="2226533" cy="1487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err="1">
                <a:solidFill>
                  <a:srgbClr val="44546A">
                    <a:lumMod val="75000"/>
                  </a:srgbClr>
                </a:solidFill>
              </a:rPr>
              <a:t>깃허브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 사용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조원들이 각 수집한 데이터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작성한 코드 등을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깃허브를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이용하여 공유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Fork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및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이용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CAB53BB0-C973-5F30-A28E-832B04EF6014}"/>
              </a:ext>
            </a:extLst>
          </p:cNvPr>
          <p:cNvGrpSpPr/>
          <p:nvPr/>
        </p:nvGrpSpPr>
        <p:grpSpPr>
          <a:xfrm>
            <a:off x="8268308" y="1938066"/>
            <a:ext cx="2318119" cy="2485551"/>
            <a:chOff x="1305732" y="1815877"/>
            <a:chExt cx="1604865" cy="1720781"/>
          </a:xfrm>
        </p:grpSpPr>
        <p:sp>
          <p:nvSpPr>
            <p:cNvPr id="81" name="원형 59">
              <a:extLst>
                <a:ext uri="{FF2B5EF4-FFF2-40B4-BE49-F238E27FC236}">
                  <a16:creationId xmlns:a16="http://schemas.microsoft.com/office/drawing/2014/main" id="{FF216539-C0EA-33A8-3939-A49DAE676A7C}"/>
                </a:ext>
              </a:extLst>
            </p:cNvPr>
            <p:cNvSpPr/>
            <p:nvPr/>
          </p:nvSpPr>
          <p:spPr>
            <a:xfrm>
              <a:off x="1305732" y="1815877"/>
              <a:ext cx="1604865" cy="1604865"/>
            </a:xfrm>
            <a:prstGeom prst="pie">
              <a:avLst>
                <a:gd name="adj1" fmla="val 16114245"/>
                <a:gd name="adj2" fmla="val 10903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6AF66CA6-116E-A61E-2CFB-410932531B89}"/>
                </a:ext>
              </a:extLst>
            </p:cNvPr>
            <p:cNvSpPr/>
            <p:nvPr/>
          </p:nvSpPr>
          <p:spPr>
            <a:xfrm rot="10800000">
              <a:off x="1765170" y="2853740"/>
              <a:ext cx="682918" cy="68291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CBF3A4C9-8283-A301-CDA6-8D6CF2DB8915}"/>
                </a:ext>
              </a:extLst>
            </p:cNvPr>
            <p:cNvSpPr/>
            <p:nvPr/>
          </p:nvSpPr>
          <p:spPr>
            <a:xfrm>
              <a:off x="1461528" y="1974849"/>
              <a:ext cx="1290205" cy="1290205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27287ABB-4D25-ADDE-B433-F70F28D42745}"/>
                </a:ext>
              </a:extLst>
            </p:cNvPr>
            <p:cNvSpPr/>
            <p:nvPr/>
          </p:nvSpPr>
          <p:spPr>
            <a:xfrm>
              <a:off x="1691715" y="2203394"/>
              <a:ext cx="829829" cy="829829"/>
            </a:xfrm>
            <a:prstGeom prst="ellipse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399B73F-37CD-F575-183E-BD2C33EC9452}"/>
              </a:ext>
            </a:extLst>
          </p:cNvPr>
          <p:cNvSpPr/>
          <p:nvPr/>
        </p:nvSpPr>
        <p:spPr>
          <a:xfrm>
            <a:off x="8311881" y="4653333"/>
            <a:ext cx="2226533" cy="121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온라인 회의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원활한 소통을 위해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디스코드로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추가적인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온라인 회의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81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64909DC9-A095-6B9F-E614-7A6DE775E36B}"/>
              </a:ext>
            </a:extLst>
          </p:cNvPr>
          <p:cNvSpPr/>
          <p:nvPr/>
        </p:nvSpPr>
        <p:spPr>
          <a:xfrm>
            <a:off x="431427" y="347373"/>
            <a:ext cx="11293848" cy="619125"/>
          </a:xfrm>
          <a:prstGeom prst="parallelogram">
            <a:avLst/>
          </a:prstGeom>
          <a:solidFill>
            <a:srgbClr val="3998DA"/>
          </a:solidFill>
          <a:ln>
            <a:noFill/>
          </a:ln>
          <a:effectLst>
            <a:outerShdw dist="38100" algn="l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사용한 라이브러리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54EFC5-34F2-379E-E9D8-6B765A4803E3}"/>
              </a:ext>
            </a:extLst>
          </p:cNvPr>
          <p:cNvSpPr txBox="1"/>
          <p:nvPr/>
        </p:nvSpPr>
        <p:spPr>
          <a:xfrm>
            <a:off x="174159" y="255595"/>
            <a:ext cx="11012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 i="1" kern="0" dirty="0">
                <a:ln w="1587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3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AC780F6-B234-9227-224B-7C0C04A10021}"/>
              </a:ext>
            </a:extLst>
          </p:cNvPr>
          <p:cNvGrpSpPr/>
          <p:nvPr/>
        </p:nvGrpSpPr>
        <p:grpSpPr>
          <a:xfrm>
            <a:off x="276225" y="186026"/>
            <a:ext cx="1080774" cy="780472"/>
            <a:chOff x="276225" y="186026"/>
            <a:chExt cx="1080774" cy="78047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B947A1C7-CB93-0C5E-3AA8-838E1913ADC1}"/>
                </a:ext>
              </a:extLst>
            </p:cNvPr>
            <p:cNvSpPr/>
            <p:nvPr/>
          </p:nvSpPr>
          <p:spPr>
            <a:xfrm rot="17046048">
              <a:off x="53198" y="480200"/>
              <a:ext cx="756457" cy="192126"/>
            </a:xfrm>
            <a:prstGeom prst="parallelogram">
              <a:avLst>
                <a:gd name="adj" fmla="val 63426"/>
              </a:avLst>
            </a:prstGeom>
            <a:solidFill>
              <a:srgbClr val="64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평행 사변형 1">
              <a:extLst>
                <a:ext uri="{FF2B5EF4-FFF2-40B4-BE49-F238E27FC236}">
                  <a16:creationId xmlns:a16="http://schemas.microsoft.com/office/drawing/2014/main" id="{80FDC9BE-85CC-85E6-0EC8-A6528F288B13}"/>
                </a:ext>
              </a:extLst>
            </p:cNvPr>
            <p:cNvSpPr/>
            <p:nvPr/>
          </p:nvSpPr>
          <p:spPr>
            <a:xfrm>
              <a:off x="276225" y="186026"/>
              <a:ext cx="926167" cy="619125"/>
            </a:xfrm>
            <a:prstGeom prst="parallelogram">
              <a:avLst/>
            </a:prstGeom>
            <a:solidFill>
              <a:srgbClr val="81BEE7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701A7CE2-2916-CA70-5E3F-084796A88A46}"/>
                </a:ext>
              </a:extLst>
            </p:cNvPr>
            <p:cNvSpPr/>
            <p:nvPr/>
          </p:nvSpPr>
          <p:spPr>
            <a:xfrm rot="17046048">
              <a:off x="824165" y="480199"/>
              <a:ext cx="756457" cy="192126"/>
            </a:xfrm>
            <a:prstGeom prst="parallelogram">
              <a:avLst>
                <a:gd name="adj" fmla="val 63426"/>
              </a:avLst>
            </a:prstGeom>
            <a:solidFill>
              <a:srgbClr val="64AFE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B585084-CD4B-19AA-415E-5061420E3D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392" y="351020"/>
              <a:ext cx="154607" cy="615478"/>
            </a:xfrm>
            <a:prstGeom prst="line">
              <a:avLst/>
            </a:prstGeom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2188E0-A595-5C44-6132-0CD3B6473792}"/>
              </a:ext>
            </a:extLst>
          </p:cNvPr>
          <p:cNvSpPr/>
          <p:nvPr/>
        </p:nvSpPr>
        <p:spPr>
          <a:xfrm>
            <a:off x="1497445" y="3391432"/>
            <a:ext cx="1790700" cy="3937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600" b="1" dirty="0" err="1">
                <a:solidFill>
                  <a:srgbClr val="404040"/>
                </a:solidFill>
              </a:rPr>
              <a:t>numpy</a:t>
            </a:r>
            <a:endParaRPr lang="ko-KR" altLang="en-US" sz="2400" b="1" dirty="0">
              <a:solidFill>
                <a:srgbClr val="40404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2BF6CF-01EE-AD17-6561-B631FFB5C820}"/>
              </a:ext>
            </a:extLst>
          </p:cNvPr>
          <p:cNvSpPr/>
          <p:nvPr/>
        </p:nvSpPr>
        <p:spPr>
          <a:xfrm>
            <a:off x="1497445" y="3929159"/>
            <a:ext cx="1790700" cy="393700"/>
          </a:xfrm>
          <a:prstGeom prst="rect">
            <a:avLst/>
          </a:prstGeom>
          <a:solidFill>
            <a:srgbClr val="399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matplotlib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BECF44-5E51-7E58-A2B7-787E248A5FF0}"/>
              </a:ext>
            </a:extLst>
          </p:cNvPr>
          <p:cNvSpPr/>
          <p:nvPr/>
        </p:nvSpPr>
        <p:spPr>
          <a:xfrm>
            <a:off x="1421245" y="2053674"/>
            <a:ext cx="3676200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연산을 위한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과학 계산이 가능한 라이브러리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테이블의 행렬 처리 및 연산 가능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B813FC-81F0-4EED-5491-83CF9E9F2B8F}"/>
              </a:ext>
            </a:extLst>
          </p:cNvPr>
          <p:cNvSpPr/>
          <p:nvPr/>
        </p:nvSpPr>
        <p:spPr>
          <a:xfrm>
            <a:off x="1421245" y="4636953"/>
            <a:ext cx="3676200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각종 그래프 작성을 위한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matplotlib.pyplot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모듈을 사용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그래프를 꾸미고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화면에 표시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왼쪽 대괄호 12">
            <a:extLst>
              <a:ext uri="{FF2B5EF4-FFF2-40B4-BE49-F238E27FC236}">
                <a16:creationId xmlns:a16="http://schemas.microsoft.com/office/drawing/2014/main" id="{90FEC4B9-B95C-8366-56A2-D4047F2640CD}"/>
              </a:ext>
            </a:extLst>
          </p:cNvPr>
          <p:cNvSpPr/>
          <p:nvPr/>
        </p:nvSpPr>
        <p:spPr>
          <a:xfrm>
            <a:off x="1025506" y="2312342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왼쪽 대괄호 13">
            <a:extLst>
              <a:ext uri="{FF2B5EF4-FFF2-40B4-BE49-F238E27FC236}">
                <a16:creationId xmlns:a16="http://schemas.microsoft.com/office/drawing/2014/main" id="{C83EE6DF-AFBC-5271-84BF-52FF066E947D}"/>
              </a:ext>
            </a:extLst>
          </p:cNvPr>
          <p:cNvSpPr/>
          <p:nvPr/>
        </p:nvSpPr>
        <p:spPr>
          <a:xfrm>
            <a:off x="1025506" y="4091373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8350D0-2F9B-12AE-162C-C05743851B4D}"/>
              </a:ext>
            </a:extLst>
          </p:cNvPr>
          <p:cNvSpPr/>
          <p:nvPr/>
        </p:nvSpPr>
        <p:spPr>
          <a:xfrm>
            <a:off x="7086187" y="3431517"/>
            <a:ext cx="1790700" cy="3937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600" b="1" dirty="0">
                <a:solidFill>
                  <a:srgbClr val="404040"/>
                </a:solidFill>
              </a:rPr>
              <a:t>pandas</a:t>
            </a:r>
            <a:endParaRPr lang="ko-KR" altLang="en-US" sz="1600" b="1" dirty="0">
              <a:solidFill>
                <a:srgbClr val="40404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02C91B-7483-7D92-32CA-84D2D82A224F}"/>
              </a:ext>
            </a:extLst>
          </p:cNvPr>
          <p:cNvSpPr/>
          <p:nvPr/>
        </p:nvSpPr>
        <p:spPr>
          <a:xfrm>
            <a:off x="7086187" y="3969244"/>
            <a:ext cx="1790700" cy="393700"/>
          </a:xfrm>
          <a:prstGeom prst="rect">
            <a:avLst/>
          </a:prstGeom>
          <a:solidFill>
            <a:srgbClr val="399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folium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4F1097F-EE39-44EC-496F-AF627B15608D}"/>
              </a:ext>
            </a:extLst>
          </p:cNvPr>
          <p:cNvSpPr/>
          <p:nvPr/>
        </p:nvSpPr>
        <p:spPr>
          <a:xfrm>
            <a:off x="7009987" y="2093759"/>
            <a:ext cx="3676200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분석 및 조작을 위한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읽어오기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그래프화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9271B6-33C6-7BF4-A014-4C15E7090691}"/>
              </a:ext>
            </a:extLst>
          </p:cNvPr>
          <p:cNvSpPr/>
          <p:nvPr/>
        </p:nvSpPr>
        <p:spPr>
          <a:xfrm>
            <a:off x="7009987" y="4677038"/>
            <a:ext cx="3676200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시각화를 위한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데이터를 지도에 시각화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위도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경도 데이터 필요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왼쪽 대괄호 22">
            <a:extLst>
              <a:ext uri="{FF2B5EF4-FFF2-40B4-BE49-F238E27FC236}">
                <a16:creationId xmlns:a16="http://schemas.microsoft.com/office/drawing/2014/main" id="{A94E3840-03B3-8B38-B4BD-1ED8E9F33041}"/>
              </a:ext>
            </a:extLst>
          </p:cNvPr>
          <p:cNvSpPr/>
          <p:nvPr/>
        </p:nvSpPr>
        <p:spPr>
          <a:xfrm>
            <a:off x="6614248" y="2352427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왼쪽 대괄호 23">
            <a:extLst>
              <a:ext uri="{FF2B5EF4-FFF2-40B4-BE49-F238E27FC236}">
                <a16:creationId xmlns:a16="http://schemas.microsoft.com/office/drawing/2014/main" id="{8642A6FB-4221-5C46-E7C4-DCB3359A3295}"/>
              </a:ext>
            </a:extLst>
          </p:cNvPr>
          <p:cNvSpPr/>
          <p:nvPr/>
        </p:nvSpPr>
        <p:spPr>
          <a:xfrm>
            <a:off x="6614248" y="4131458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252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64909DC9-A095-6B9F-E614-7A6DE775E36B}"/>
              </a:ext>
            </a:extLst>
          </p:cNvPr>
          <p:cNvSpPr/>
          <p:nvPr/>
        </p:nvSpPr>
        <p:spPr>
          <a:xfrm>
            <a:off x="431427" y="347373"/>
            <a:ext cx="11293848" cy="619125"/>
          </a:xfrm>
          <a:prstGeom prst="parallelogram">
            <a:avLst/>
          </a:prstGeom>
          <a:solidFill>
            <a:srgbClr val="3998DA"/>
          </a:solidFill>
          <a:ln>
            <a:noFill/>
          </a:ln>
          <a:effectLst>
            <a:outerShdw dist="38100" algn="l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사용한 라이브러리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54EFC5-34F2-379E-E9D8-6B765A4803E3}"/>
              </a:ext>
            </a:extLst>
          </p:cNvPr>
          <p:cNvSpPr txBox="1"/>
          <p:nvPr/>
        </p:nvSpPr>
        <p:spPr>
          <a:xfrm>
            <a:off x="174159" y="255595"/>
            <a:ext cx="11012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 i="1" kern="0" dirty="0">
                <a:ln w="1587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3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AC780F6-B234-9227-224B-7C0C04A10021}"/>
              </a:ext>
            </a:extLst>
          </p:cNvPr>
          <p:cNvGrpSpPr/>
          <p:nvPr/>
        </p:nvGrpSpPr>
        <p:grpSpPr>
          <a:xfrm>
            <a:off x="276225" y="186026"/>
            <a:ext cx="1080774" cy="780472"/>
            <a:chOff x="276225" y="186026"/>
            <a:chExt cx="1080774" cy="78047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B947A1C7-CB93-0C5E-3AA8-838E1913ADC1}"/>
                </a:ext>
              </a:extLst>
            </p:cNvPr>
            <p:cNvSpPr/>
            <p:nvPr/>
          </p:nvSpPr>
          <p:spPr>
            <a:xfrm rot="17046048">
              <a:off x="53198" y="480200"/>
              <a:ext cx="756457" cy="192126"/>
            </a:xfrm>
            <a:prstGeom prst="parallelogram">
              <a:avLst>
                <a:gd name="adj" fmla="val 63426"/>
              </a:avLst>
            </a:prstGeom>
            <a:solidFill>
              <a:srgbClr val="64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평행 사변형 1">
              <a:extLst>
                <a:ext uri="{FF2B5EF4-FFF2-40B4-BE49-F238E27FC236}">
                  <a16:creationId xmlns:a16="http://schemas.microsoft.com/office/drawing/2014/main" id="{80FDC9BE-85CC-85E6-0EC8-A6528F288B13}"/>
                </a:ext>
              </a:extLst>
            </p:cNvPr>
            <p:cNvSpPr/>
            <p:nvPr/>
          </p:nvSpPr>
          <p:spPr>
            <a:xfrm>
              <a:off x="276225" y="186026"/>
              <a:ext cx="926167" cy="619125"/>
            </a:xfrm>
            <a:prstGeom prst="parallelogram">
              <a:avLst/>
            </a:prstGeom>
            <a:solidFill>
              <a:srgbClr val="81BEE7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701A7CE2-2916-CA70-5E3F-084796A88A46}"/>
                </a:ext>
              </a:extLst>
            </p:cNvPr>
            <p:cNvSpPr/>
            <p:nvPr/>
          </p:nvSpPr>
          <p:spPr>
            <a:xfrm rot="17046048">
              <a:off x="824165" y="480199"/>
              <a:ext cx="756457" cy="192126"/>
            </a:xfrm>
            <a:prstGeom prst="parallelogram">
              <a:avLst>
                <a:gd name="adj" fmla="val 63426"/>
              </a:avLst>
            </a:prstGeom>
            <a:solidFill>
              <a:srgbClr val="64AFE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B585084-CD4B-19AA-415E-5061420E3D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392" y="351020"/>
              <a:ext cx="154607" cy="615478"/>
            </a:xfrm>
            <a:prstGeom prst="line">
              <a:avLst/>
            </a:prstGeom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2188E0-A595-5C44-6132-0CD3B6473792}"/>
              </a:ext>
            </a:extLst>
          </p:cNvPr>
          <p:cNvSpPr/>
          <p:nvPr/>
        </p:nvSpPr>
        <p:spPr>
          <a:xfrm>
            <a:off x="1497445" y="3391432"/>
            <a:ext cx="1790700" cy="3937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600" b="1" dirty="0">
                <a:solidFill>
                  <a:srgbClr val="404040"/>
                </a:solidFill>
              </a:rPr>
              <a:t>seaborn</a:t>
            </a:r>
            <a:endParaRPr lang="ko-KR" altLang="en-US" sz="2400" b="1" dirty="0">
              <a:solidFill>
                <a:srgbClr val="40404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2BF6CF-01EE-AD17-6561-B631FFB5C820}"/>
              </a:ext>
            </a:extLst>
          </p:cNvPr>
          <p:cNvSpPr/>
          <p:nvPr/>
        </p:nvSpPr>
        <p:spPr>
          <a:xfrm>
            <a:off x="1497445" y="3929159"/>
            <a:ext cx="1790700" cy="393700"/>
          </a:xfrm>
          <a:prstGeom prst="rect">
            <a:avLst/>
          </a:prstGeom>
          <a:solidFill>
            <a:srgbClr val="399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600" b="1" dirty="0" err="1">
                <a:solidFill>
                  <a:prstClr val="white"/>
                </a:solidFill>
              </a:rPr>
              <a:t>webbrowser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BECF44-5E51-7E58-A2B7-787E248A5FF0}"/>
              </a:ext>
            </a:extLst>
          </p:cNvPr>
          <p:cNvSpPr/>
          <p:nvPr/>
        </p:nvSpPr>
        <p:spPr>
          <a:xfrm>
            <a:off x="1421245" y="2053674"/>
            <a:ext cx="3676200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그래프를 꾸미기 위한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시각화 기능은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matplotlib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의존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그래프의 상세한 설정 가능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B813FC-81F0-4EED-5491-83CF9E9F2B8F}"/>
              </a:ext>
            </a:extLst>
          </p:cNvPr>
          <p:cNvSpPr/>
          <p:nvPr/>
        </p:nvSpPr>
        <p:spPr>
          <a:xfrm>
            <a:off x="1421244" y="4636953"/>
            <a:ext cx="4674755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웹브라우저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실행을 위한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파이썬 코드로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웹브라우저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바로 실행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VS Code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시각화 된 데이터를 쉽게 볼 수 있음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왼쪽 대괄호 12">
            <a:extLst>
              <a:ext uri="{FF2B5EF4-FFF2-40B4-BE49-F238E27FC236}">
                <a16:creationId xmlns:a16="http://schemas.microsoft.com/office/drawing/2014/main" id="{90FEC4B9-B95C-8366-56A2-D4047F2640CD}"/>
              </a:ext>
            </a:extLst>
          </p:cNvPr>
          <p:cNvSpPr/>
          <p:nvPr/>
        </p:nvSpPr>
        <p:spPr>
          <a:xfrm>
            <a:off x="1025506" y="2312342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왼쪽 대괄호 13">
            <a:extLst>
              <a:ext uri="{FF2B5EF4-FFF2-40B4-BE49-F238E27FC236}">
                <a16:creationId xmlns:a16="http://schemas.microsoft.com/office/drawing/2014/main" id="{C83EE6DF-AFBC-5271-84BF-52FF066E947D}"/>
              </a:ext>
            </a:extLst>
          </p:cNvPr>
          <p:cNvSpPr/>
          <p:nvPr/>
        </p:nvSpPr>
        <p:spPr>
          <a:xfrm>
            <a:off x="1025506" y="4091373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8350D0-2F9B-12AE-162C-C05743851B4D}"/>
              </a:ext>
            </a:extLst>
          </p:cNvPr>
          <p:cNvSpPr/>
          <p:nvPr/>
        </p:nvSpPr>
        <p:spPr>
          <a:xfrm>
            <a:off x="7086187" y="3431517"/>
            <a:ext cx="1790700" cy="3937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600" b="1" dirty="0" err="1">
                <a:solidFill>
                  <a:srgbClr val="404040"/>
                </a:solidFill>
              </a:rPr>
              <a:t>sklearn</a:t>
            </a:r>
            <a:endParaRPr lang="ko-KR" altLang="en-US" sz="1600" b="1" dirty="0">
              <a:solidFill>
                <a:srgbClr val="40404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4F1097F-EE39-44EC-496F-AF627B15608D}"/>
              </a:ext>
            </a:extLst>
          </p:cNvPr>
          <p:cNvSpPr/>
          <p:nvPr/>
        </p:nvSpPr>
        <p:spPr>
          <a:xfrm>
            <a:off x="7009986" y="2093759"/>
            <a:ext cx="3929257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머신러닝을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위한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업로드 된 데이터를 이용하여 훈련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미래의 데이터 예측 가능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왼쪽 대괄호 22">
            <a:extLst>
              <a:ext uri="{FF2B5EF4-FFF2-40B4-BE49-F238E27FC236}">
                <a16:creationId xmlns:a16="http://schemas.microsoft.com/office/drawing/2014/main" id="{A94E3840-03B3-8B38-B4BD-1ED8E9F33041}"/>
              </a:ext>
            </a:extLst>
          </p:cNvPr>
          <p:cNvSpPr/>
          <p:nvPr/>
        </p:nvSpPr>
        <p:spPr>
          <a:xfrm>
            <a:off x="6614248" y="2352427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1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64909DC9-A095-6B9F-E614-7A6DE775E36B}"/>
              </a:ext>
            </a:extLst>
          </p:cNvPr>
          <p:cNvSpPr/>
          <p:nvPr/>
        </p:nvSpPr>
        <p:spPr>
          <a:xfrm>
            <a:off x="431427" y="347373"/>
            <a:ext cx="11293848" cy="619125"/>
          </a:xfrm>
          <a:prstGeom prst="parallelogram">
            <a:avLst/>
          </a:prstGeom>
          <a:solidFill>
            <a:srgbClr val="3998DA"/>
          </a:solidFill>
          <a:ln>
            <a:noFill/>
          </a:ln>
          <a:effectLst>
            <a:outerShdw dist="38100" algn="l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개발 현황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54EFC5-34F2-379E-E9D8-6B765A4803E3}"/>
              </a:ext>
            </a:extLst>
          </p:cNvPr>
          <p:cNvSpPr txBox="1"/>
          <p:nvPr/>
        </p:nvSpPr>
        <p:spPr>
          <a:xfrm>
            <a:off x="174159" y="255595"/>
            <a:ext cx="11012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 i="1" kern="0" dirty="0">
                <a:ln w="1587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4</a:t>
            </a:r>
            <a:endParaRPr lang="ko-KR" altLang="en-US" sz="3600" dirty="0">
              <a:solidFill>
                <a:prstClr val="black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AC780F6-B234-9227-224B-7C0C04A10021}"/>
              </a:ext>
            </a:extLst>
          </p:cNvPr>
          <p:cNvGrpSpPr/>
          <p:nvPr/>
        </p:nvGrpSpPr>
        <p:grpSpPr>
          <a:xfrm>
            <a:off x="276225" y="186026"/>
            <a:ext cx="1080774" cy="780472"/>
            <a:chOff x="276225" y="186026"/>
            <a:chExt cx="1080774" cy="78047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B947A1C7-CB93-0C5E-3AA8-838E1913ADC1}"/>
                </a:ext>
              </a:extLst>
            </p:cNvPr>
            <p:cNvSpPr/>
            <p:nvPr/>
          </p:nvSpPr>
          <p:spPr>
            <a:xfrm rot="17046048">
              <a:off x="53198" y="480200"/>
              <a:ext cx="756457" cy="192126"/>
            </a:xfrm>
            <a:prstGeom prst="parallelogram">
              <a:avLst>
                <a:gd name="adj" fmla="val 63426"/>
              </a:avLst>
            </a:prstGeom>
            <a:solidFill>
              <a:srgbClr val="64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평행 사변형 1">
              <a:extLst>
                <a:ext uri="{FF2B5EF4-FFF2-40B4-BE49-F238E27FC236}">
                  <a16:creationId xmlns:a16="http://schemas.microsoft.com/office/drawing/2014/main" id="{80FDC9BE-85CC-85E6-0EC8-A6528F288B13}"/>
                </a:ext>
              </a:extLst>
            </p:cNvPr>
            <p:cNvSpPr/>
            <p:nvPr/>
          </p:nvSpPr>
          <p:spPr>
            <a:xfrm>
              <a:off x="276225" y="186026"/>
              <a:ext cx="926167" cy="619125"/>
            </a:xfrm>
            <a:prstGeom prst="parallelogram">
              <a:avLst/>
            </a:prstGeom>
            <a:solidFill>
              <a:srgbClr val="81BEE7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701A7CE2-2916-CA70-5E3F-084796A88A46}"/>
                </a:ext>
              </a:extLst>
            </p:cNvPr>
            <p:cNvSpPr/>
            <p:nvPr/>
          </p:nvSpPr>
          <p:spPr>
            <a:xfrm rot="17046048">
              <a:off x="824165" y="480199"/>
              <a:ext cx="756457" cy="192126"/>
            </a:xfrm>
            <a:prstGeom prst="parallelogram">
              <a:avLst>
                <a:gd name="adj" fmla="val 63426"/>
              </a:avLst>
            </a:prstGeom>
            <a:solidFill>
              <a:srgbClr val="64AFE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B585084-CD4B-19AA-415E-5061420E3D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392" y="351020"/>
              <a:ext cx="154607" cy="615478"/>
            </a:xfrm>
            <a:prstGeom prst="line">
              <a:avLst/>
            </a:prstGeom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83A725F-E9BD-07F5-1CA5-831BEBB5EAB6}"/>
              </a:ext>
            </a:extLst>
          </p:cNvPr>
          <p:cNvSpPr/>
          <p:nvPr/>
        </p:nvSpPr>
        <p:spPr>
          <a:xfrm>
            <a:off x="1041404" y="2429193"/>
            <a:ext cx="2385785" cy="121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 / 10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프로젝트 시작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첫 번째 회의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역할 분담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계획서 작성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7B8950-37B3-05BD-777F-2ABEEE383294}"/>
              </a:ext>
            </a:extLst>
          </p:cNvPr>
          <p:cNvSpPr/>
          <p:nvPr/>
        </p:nvSpPr>
        <p:spPr>
          <a:xfrm>
            <a:off x="1041404" y="4140478"/>
            <a:ext cx="2385785" cy="121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 / 21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온라인 회의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작성된 코드 피드백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중간 발표 준비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29F20B8E-F426-126E-2E1C-993D3139B56B}"/>
              </a:ext>
            </a:extLst>
          </p:cNvPr>
          <p:cNvGraphicFramePr>
            <a:graphicFrameLocks noGrp="1"/>
          </p:cNvGraphicFramePr>
          <p:nvPr/>
        </p:nvGraphicFramePr>
        <p:xfrm>
          <a:off x="6721927" y="1885680"/>
          <a:ext cx="4455885" cy="3383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SUN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MON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TUE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WED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THU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FRI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SAT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28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29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" name="모서리가 둥근 직사각형 24">
            <a:extLst>
              <a:ext uri="{FF2B5EF4-FFF2-40B4-BE49-F238E27FC236}">
                <a16:creationId xmlns:a16="http://schemas.microsoft.com/office/drawing/2014/main" id="{B4AD49C7-857C-2CBC-AE1F-B7E2AC8A1573}"/>
              </a:ext>
            </a:extLst>
          </p:cNvPr>
          <p:cNvSpPr/>
          <p:nvPr/>
        </p:nvSpPr>
        <p:spPr>
          <a:xfrm>
            <a:off x="8665828" y="3104034"/>
            <a:ext cx="554372" cy="354432"/>
          </a:xfrm>
          <a:prstGeom prst="roundRect">
            <a:avLst>
              <a:gd name="adj" fmla="val 50000"/>
            </a:avLst>
          </a:prstGeom>
          <a:solidFill>
            <a:srgbClr val="64AFE2"/>
          </a:solidFill>
          <a:ln w="25400">
            <a:solidFill>
              <a:srgbClr val="3998D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schemeClr val="bg1"/>
                </a:solidFill>
              </a:rPr>
              <a:t>10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37008E-D599-B346-928F-E4EB593381B5}"/>
              </a:ext>
            </a:extLst>
          </p:cNvPr>
          <p:cNvSpPr/>
          <p:nvPr/>
        </p:nvSpPr>
        <p:spPr>
          <a:xfrm>
            <a:off x="3881665" y="2429193"/>
            <a:ext cx="2385785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 / 17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두 번째 회의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기초 코드 작성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432E408-114B-B7BB-E1D7-22F1A483CBAE}"/>
              </a:ext>
            </a:extLst>
          </p:cNvPr>
          <p:cNvSpPr/>
          <p:nvPr/>
        </p:nvSpPr>
        <p:spPr>
          <a:xfrm>
            <a:off x="3881665" y="4140478"/>
            <a:ext cx="2385785" cy="121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3998DA"/>
                </a:solidFill>
              </a:rPr>
              <a:t>5 / 24 ~ 30</a:t>
            </a:r>
            <a:r>
              <a:rPr lang="ko-KR" altLang="en-US" sz="1100" dirty="0">
                <a:solidFill>
                  <a:srgbClr val="3998DA"/>
                </a:solidFill>
              </a:rPr>
              <a:t> 예정</a:t>
            </a:r>
            <a:endParaRPr lang="en-US" altLang="ko-KR" sz="1100" dirty="0">
              <a:solidFill>
                <a:srgbClr val="3998DA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3998DA"/>
                </a:solidFill>
              </a:rPr>
              <a:t>세 번째 회의</a:t>
            </a:r>
            <a:endParaRPr lang="en-US" altLang="ko-KR" sz="1200" dirty="0">
              <a:solidFill>
                <a:srgbClr val="3998DA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3998DA"/>
                </a:solidFill>
              </a:rPr>
              <a:t>추가 온라인 회의</a:t>
            </a:r>
            <a:endParaRPr lang="en-US" altLang="ko-KR" sz="1200" dirty="0">
              <a:solidFill>
                <a:srgbClr val="3998DA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3998DA"/>
                </a:solidFill>
              </a:rPr>
              <a:t>최종 발표 준비</a:t>
            </a:r>
            <a:endParaRPr lang="en-US" altLang="ko-KR" sz="1200" dirty="0">
              <a:solidFill>
                <a:srgbClr val="3998DA"/>
              </a:solidFill>
            </a:endParaRPr>
          </a:p>
        </p:txBody>
      </p:sp>
      <p:sp>
        <p:nvSpPr>
          <p:cNvPr id="40" name="모서리가 둥근 직사각형 32">
            <a:extLst>
              <a:ext uri="{FF2B5EF4-FFF2-40B4-BE49-F238E27FC236}">
                <a16:creationId xmlns:a16="http://schemas.microsoft.com/office/drawing/2014/main" id="{031B9992-4BBE-6EA3-3D4B-84F9D174AA98}"/>
              </a:ext>
            </a:extLst>
          </p:cNvPr>
          <p:cNvSpPr/>
          <p:nvPr/>
        </p:nvSpPr>
        <p:spPr>
          <a:xfrm>
            <a:off x="8665828" y="3674485"/>
            <a:ext cx="554372" cy="354432"/>
          </a:xfrm>
          <a:prstGeom prst="roundRect">
            <a:avLst>
              <a:gd name="adj" fmla="val 50000"/>
            </a:avLst>
          </a:prstGeom>
          <a:solidFill>
            <a:srgbClr val="64AFE2"/>
          </a:solidFill>
          <a:ln w="25400">
            <a:solidFill>
              <a:srgbClr val="3998D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41" name="모서리가 둥근 직사각형 33">
            <a:extLst>
              <a:ext uri="{FF2B5EF4-FFF2-40B4-BE49-F238E27FC236}">
                <a16:creationId xmlns:a16="http://schemas.microsoft.com/office/drawing/2014/main" id="{CFFB1E6E-0770-5E22-DF80-6CA4F0BEB80F}"/>
              </a:ext>
            </a:extLst>
          </p:cNvPr>
          <p:cNvSpPr/>
          <p:nvPr/>
        </p:nvSpPr>
        <p:spPr>
          <a:xfrm>
            <a:off x="6786694" y="4244936"/>
            <a:ext cx="554372" cy="354432"/>
          </a:xfrm>
          <a:prstGeom prst="roundRect">
            <a:avLst>
              <a:gd name="adj" fmla="val 50000"/>
            </a:avLst>
          </a:prstGeom>
          <a:solidFill>
            <a:srgbClr val="64AFE2"/>
          </a:solidFill>
          <a:ln w="25400">
            <a:solidFill>
              <a:srgbClr val="3998D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schemeClr val="bg1"/>
                </a:solidFill>
              </a:rPr>
              <a:t>21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" name="모서리가 둥근 직사각형 32">
            <a:extLst>
              <a:ext uri="{FF2B5EF4-FFF2-40B4-BE49-F238E27FC236}">
                <a16:creationId xmlns:a16="http://schemas.microsoft.com/office/drawing/2014/main" id="{7DC8C1C2-31F5-4B53-15C3-72AF95CD93D4}"/>
              </a:ext>
            </a:extLst>
          </p:cNvPr>
          <p:cNvSpPr/>
          <p:nvPr/>
        </p:nvSpPr>
        <p:spPr>
          <a:xfrm>
            <a:off x="8665828" y="4244936"/>
            <a:ext cx="2484768" cy="354432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3998D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24            25            26            27</a:t>
            </a:r>
            <a:endParaRPr lang="ko-KR" altLang="en-US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모서리가 둥근 직사각형 32">
            <a:extLst>
              <a:ext uri="{FF2B5EF4-FFF2-40B4-BE49-F238E27FC236}">
                <a16:creationId xmlns:a16="http://schemas.microsoft.com/office/drawing/2014/main" id="{9F0F6F04-A7FC-F879-B121-EBD95B0E34D1}"/>
              </a:ext>
            </a:extLst>
          </p:cNvPr>
          <p:cNvSpPr/>
          <p:nvPr/>
        </p:nvSpPr>
        <p:spPr>
          <a:xfrm>
            <a:off x="6786694" y="4782433"/>
            <a:ext cx="1776249" cy="354432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3998D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28            29            30</a:t>
            </a:r>
            <a:endParaRPr lang="ko-KR" altLang="en-US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84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64909DC9-A095-6B9F-E614-7A6DE775E36B}"/>
              </a:ext>
            </a:extLst>
          </p:cNvPr>
          <p:cNvSpPr/>
          <p:nvPr/>
        </p:nvSpPr>
        <p:spPr>
          <a:xfrm>
            <a:off x="431427" y="347373"/>
            <a:ext cx="11293848" cy="619125"/>
          </a:xfrm>
          <a:prstGeom prst="parallelogram">
            <a:avLst/>
          </a:prstGeom>
          <a:solidFill>
            <a:srgbClr val="3998DA"/>
          </a:solidFill>
          <a:ln>
            <a:noFill/>
          </a:ln>
          <a:effectLst>
            <a:outerShdw dist="38100" algn="l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분석 상황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54EFC5-34F2-379E-E9D8-6B765A4803E3}"/>
              </a:ext>
            </a:extLst>
          </p:cNvPr>
          <p:cNvSpPr txBox="1"/>
          <p:nvPr/>
        </p:nvSpPr>
        <p:spPr>
          <a:xfrm>
            <a:off x="174159" y="255595"/>
            <a:ext cx="11012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 i="1" kern="0" dirty="0">
                <a:ln w="1587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5</a:t>
            </a:r>
            <a:endParaRPr lang="ko-KR" altLang="en-US" sz="3600" dirty="0">
              <a:solidFill>
                <a:prstClr val="black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AC780F6-B234-9227-224B-7C0C04A10021}"/>
              </a:ext>
            </a:extLst>
          </p:cNvPr>
          <p:cNvGrpSpPr/>
          <p:nvPr/>
        </p:nvGrpSpPr>
        <p:grpSpPr>
          <a:xfrm>
            <a:off x="276225" y="186026"/>
            <a:ext cx="1080774" cy="780472"/>
            <a:chOff x="276225" y="186026"/>
            <a:chExt cx="1080774" cy="78047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B947A1C7-CB93-0C5E-3AA8-838E1913ADC1}"/>
                </a:ext>
              </a:extLst>
            </p:cNvPr>
            <p:cNvSpPr/>
            <p:nvPr/>
          </p:nvSpPr>
          <p:spPr>
            <a:xfrm rot="17046048">
              <a:off x="53198" y="480200"/>
              <a:ext cx="756457" cy="192126"/>
            </a:xfrm>
            <a:prstGeom prst="parallelogram">
              <a:avLst>
                <a:gd name="adj" fmla="val 63426"/>
              </a:avLst>
            </a:prstGeom>
            <a:solidFill>
              <a:srgbClr val="64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평행 사변형 1">
              <a:extLst>
                <a:ext uri="{FF2B5EF4-FFF2-40B4-BE49-F238E27FC236}">
                  <a16:creationId xmlns:a16="http://schemas.microsoft.com/office/drawing/2014/main" id="{80FDC9BE-85CC-85E6-0EC8-A6528F288B13}"/>
                </a:ext>
              </a:extLst>
            </p:cNvPr>
            <p:cNvSpPr/>
            <p:nvPr/>
          </p:nvSpPr>
          <p:spPr>
            <a:xfrm>
              <a:off x="276225" y="186026"/>
              <a:ext cx="926167" cy="619125"/>
            </a:xfrm>
            <a:prstGeom prst="parallelogram">
              <a:avLst/>
            </a:prstGeom>
            <a:solidFill>
              <a:srgbClr val="81BEE7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701A7CE2-2916-CA70-5E3F-084796A88A46}"/>
                </a:ext>
              </a:extLst>
            </p:cNvPr>
            <p:cNvSpPr/>
            <p:nvPr/>
          </p:nvSpPr>
          <p:spPr>
            <a:xfrm rot="17046048">
              <a:off x="824165" y="480199"/>
              <a:ext cx="756457" cy="192126"/>
            </a:xfrm>
            <a:prstGeom prst="parallelogram">
              <a:avLst>
                <a:gd name="adj" fmla="val 63426"/>
              </a:avLst>
            </a:prstGeom>
            <a:solidFill>
              <a:srgbClr val="64AFE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B585084-CD4B-19AA-415E-5061420E3D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392" y="351020"/>
              <a:ext cx="154607" cy="615478"/>
            </a:xfrm>
            <a:prstGeom prst="line">
              <a:avLst/>
            </a:prstGeom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EAD4E92-E7CC-2E5A-66F8-EA6950D83251}"/>
              </a:ext>
            </a:extLst>
          </p:cNvPr>
          <p:cNvGrpSpPr/>
          <p:nvPr/>
        </p:nvGrpSpPr>
        <p:grpSpPr>
          <a:xfrm rot="16200000">
            <a:off x="5368206" y="1254752"/>
            <a:ext cx="1866710" cy="3768212"/>
            <a:chOff x="5033983" y="1702462"/>
            <a:chExt cx="2132115" cy="430396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9F1F9DB-18E0-801E-9A56-E4468464AA36}"/>
                </a:ext>
              </a:extLst>
            </p:cNvPr>
            <p:cNvGrpSpPr/>
            <p:nvPr/>
          </p:nvGrpSpPr>
          <p:grpSpPr>
            <a:xfrm>
              <a:off x="5033983" y="2381317"/>
              <a:ext cx="2132115" cy="867485"/>
              <a:chOff x="3497283" y="2025717"/>
              <a:chExt cx="2132115" cy="867485"/>
            </a:xfrm>
          </p:grpSpPr>
          <p:sp>
            <p:nvSpPr>
              <p:cNvPr id="9" name="양쪽 모서리가 둥근 사각형 18">
                <a:extLst>
                  <a:ext uri="{FF2B5EF4-FFF2-40B4-BE49-F238E27FC236}">
                    <a16:creationId xmlns:a16="http://schemas.microsoft.com/office/drawing/2014/main" id="{9433F7B3-3496-93C8-C054-382F7790D7D4}"/>
                  </a:ext>
                </a:extLst>
              </p:cNvPr>
              <p:cNvSpPr/>
              <p:nvPr/>
            </p:nvSpPr>
            <p:spPr>
              <a:xfrm rot="16200000">
                <a:off x="3417179" y="2105821"/>
                <a:ext cx="252001" cy="91793"/>
              </a:xfrm>
              <a:prstGeom prst="round2SameRect">
                <a:avLst>
                  <a:gd name="adj1" fmla="val 22901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양쪽 모서리가 둥근 사각형 22">
                <a:extLst>
                  <a:ext uri="{FF2B5EF4-FFF2-40B4-BE49-F238E27FC236}">
                    <a16:creationId xmlns:a16="http://schemas.microsoft.com/office/drawing/2014/main" id="{EC2F6F2C-B842-9F26-98C1-3F57EAFF6BED}"/>
                  </a:ext>
                </a:extLst>
              </p:cNvPr>
              <p:cNvSpPr/>
              <p:nvPr/>
            </p:nvSpPr>
            <p:spPr>
              <a:xfrm rot="16200000">
                <a:off x="3417179" y="2413562"/>
                <a:ext cx="252001" cy="91793"/>
              </a:xfrm>
              <a:prstGeom prst="round2SameRect">
                <a:avLst>
                  <a:gd name="adj1" fmla="val 22901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양쪽 모서리가 둥근 사각형 23">
                <a:extLst>
                  <a:ext uri="{FF2B5EF4-FFF2-40B4-BE49-F238E27FC236}">
                    <a16:creationId xmlns:a16="http://schemas.microsoft.com/office/drawing/2014/main" id="{A3547727-E80A-7BFA-5E65-83CC865E355B}"/>
                  </a:ext>
                </a:extLst>
              </p:cNvPr>
              <p:cNvSpPr/>
              <p:nvPr/>
            </p:nvSpPr>
            <p:spPr>
              <a:xfrm rot="16200000">
                <a:off x="3417179" y="2721305"/>
                <a:ext cx="252001" cy="91793"/>
              </a:xfrm>
              <a:prstGeom prst="round2SameRect">
                <a:avLst>
                  <a:gd name="adj1" fmla="val 22901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양쪽 모서리가 둥근 사각형 24">
                <a:extLst>
                  <a:ext uri="{FF2B5EF4-FFF2-40B4-BE49-F238E27FC236}">
                    <a16:creationId xmlns:a16="http://schemas.microsoft.com/office/drawing/2014/main" id="{5A88C74E-AA0B-2D35-C5EB-D0A0003F96DD}"/>
                  </a:ext>
                </a:extLst>
              </p:cNvPr>
              <p:cNvSpPr/>
              <p:nvPr/>
            </p:nvSpPr>
            <p:spPr>
              <a:xfrm rot="16200000">
                <a:off x="5237417" y="2335737"/>
                <a:ext cx="576000" cy="207963"/>
              </a:xfrm>
              <a:prstGeom prst="round2SameRect">
                <a:avLst>
                  <a:gd name="adj1" fmla="val 0"/>
                  <a:gd name="adj2" fmla="val 33962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모서리가 둥근 직사각형 16">
              <a:extLst>
                <a:ext uri="{FF2B5EF4-FFF2-40B4-BE49-F238E27FC236}">
                  <a16:creationId xmlns:a16="http://schemas.microsoft.com/office/drawing/2014/main" id="{4BE424F8-8D06-FF46-58C5-A00BF724C546}"/>
                </a:ext>
              </a:extLst>
            </p:cNvPr>
            <p:cNvSpPr>
              <a:spLocks/>
            </p:cNvSpPr>
            <p:nvPr/>
          </p:nvSpPr>
          <p:spPr>
            <a:xfrm>
              <a:off x="5071500" y="1702462"/>
              <a:ext cx="2017824" cy="4303962"/>
            </a:xfrm>
            <a:prstGeom prst="roundRect">
              <a:avLst>
                <a:gd name="adj" fmla="val 12658"/>
              </a:avLst>
            </a:prstGeom>
            <a:blipFill dpi="0" rotWithShape="0">
              <a:blip r:embed="rId2"/>
              <a:srcRect/>
              <a:stretch>
                <a:fillRect l="-13" t="-51684" r="-13" b="-51684"/>
              </a:stretch>
            </a:blip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모서리가 둥근 직사각형 25">
            <a:extLst>
              <a:ext uri="{FF2B5EF4-FFF2-40B4-BE49-F238E27FC236}">
                <a16:creationId xmlns:a16="http://schemas.microsoft.com/office/drawing/2014/main" id="{BCF79E84-830B-7133-AC4C-59E2DAE84A5B}"/>
              </a:ext>
            </a:extLst>
          </p:cNvPr>
          <p:cNvSpPr/>
          <p:nvPr/>
        </p:nvSpPr>
        <p:spPr>
          <a:xfrm>
            <a:off x="1463474" y="1914067"/>
            <a:ext cx="1363615" cy="267700"/>
          </a:xfrm>
          <a:prstGeom prst="roundRect">
            <a:avLst>
              <a:gd name="adj" fmla="val 50000"/>
            </a:avLst>
          </a:prstGeom>
          <a:solidFill>
            <a:srgbClr val="399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000">
                <a:solidFill>
                  <a:prstClr val="white"/>
                </a:solidFill>
              </a:rPr>
              <a:t>공공데이터 포털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C9BEED-E83C-9D5C-46D9-C429FA85D99E}"/>
              </a:ext>
            </a:extLst>
          </p:cNvPr>
          <p:cNvSpPr/>
          <p:nvPr/>
        </p:nvSpPr>
        <p:spPr>
          <a:xfrm>
            <a:off x="4549454" y="4709073"/>
            <a:ext cx="1680881" cy="749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  <a:defRPr/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2</a:t>
            </a:r>
          </a:p>
          <a:p>
            <a:pPr marL="90488"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분석 및 성형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BE9672-74D3-3E76-3E12-98CA4AF66C50}"/>
              </a:ext>
            </a:extLst>
          </p:cNvPr>
          <p:cNvSpPr/>
          <p:nvPr/>
        </p:nvSpPr>
        <p:spPr>
          <a:xfrm>
            <a:off x="1782315" y="4709073"/>
            <a:ext cx="2545451" cy="749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  <a:defRPr/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  <a:p>
            <a:pPr marL="90488"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수집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241AE6-BE20-7DF4-9C8A-6E09D36A736C}"/>
              </a:ext>
            </a:extLst>
          </p:cNvPr>
          <p:cNvSpPr/>
          <p:nvPr/>
        </p:nvSpPr>
        <p:spPr>
          <a:xfrm>
            <a:off x="6343302" y="4709073"/>
            <a:ext cx="2404096" cy="749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  <a:defRPr/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3</a:t>
            </a:r>
          </a:p>
          <a:p>
            <a:pPr marL="90488"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시각화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B3056F-0ADC-0FDD-9E7B-D74BB684EECE}"/>
              </a:ext>
            </a:extLst>
          </p:cNvPr>
          <p:cNvCxnSpPr>
            <a:stCxn id="11" idx="3"/>
            <a:endCxn id="17" idx="0"/>
          </p:cNvCxnSpPr>
          <p:nvPr/>
        </p:nvCxnSpPr>
        <p:spPr>
          <a:xfrm flipH="1">
            <a:off x="5389895" y="4072213"/>
            <a:ext cx="1662" cy="6368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30">
            <a:extLst>
              <a:ext uri="{FF2B5EF4-FFF2-40B4-BE49-F238E27FC236}">
                <a16:creationId xmlns:a16="http://schemas.microsoft.com/office/drawing/2014/main" id="{54C8F3F2-DA26-731A-BBD4-A5F2AC02570A}"/>
              </a:ext>
            </a:extLst>
          </p:cNvPr>
          <p:cNvCxnSpPr>
            <a:stCxn id="9" idx="3"/>
            <a:endCxn id="18" idx="0"/>
          </p:cNvCxnSpPr>
          <p:nvPr/>
        </p:nvCxnSpPr>
        <p:spPr>
          <a:xfrm rot="5400000">
            <a:off x="3770152" y="3357102"/>
            <a:ext cx="636860" cy="2067082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31">
            <a:extLst>
              <a:ext uri="{FF2B5EF4-FFF2-40B4-BE49-F238E27FC236}">
                <a16:creationId xmlns:a16="http://schemas.microsoft.com/office/drawing/2014/main" id="{6A05AA0E-B0F9-C854-E202-886372D2E25C}"/>
              </a:ext>
            </a:extLst>
          </p:cNvPr>
          <p:cNvCxnSpPr>
            <a:stCxn id="12" idx="3"/>
            <a:endCxn id="19" idx="0"/>
          </p:cNvCxnSpPr>
          <p:nvPr/>
        </p:nvCxnSpPr>
        <p:spPr>
          <a:xfrm rot="16200000" flipH="1">
            <a:off x="6284741" y="3448464"/>
            <a:ext cx="636860" cy="188435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89FFE3B-A087-9EDC-D87B-8FA4EA128A79}"/>
              </a:ext>
            </a:extLst>
          </p:cNvPr>
          <p:cNvSpPr/>
          <p:nvPr/>
        </p:nvSpPr>
        <p:spPr>
          <a:xfrm>
            <a:off x="1435949" y="2424954"/>
            <a:ext cx="2619797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홍수 및 침수 피해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지형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고도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하수시설 등 데이터 수집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71509A-142C-3AD5-B556-BDCA6FEF6D72}"/>
              </a:ext>
            </a:extLst>
          </p:cNvPr>
          <p:cNvSpPr/>
          <p:nvPr/>
        </p:nvSpPr>
        <p:spPr>
          <a:xfrm>
            <a:off x="9016834" y="4709073"/>
            <a:ext cx="2233331" cy="749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  <a:defRPr/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4</a:t>
            </a:r>
          </a:p>
          <a:p>
            <a:pPr marL="90488" algn="ctr">
              <a:lnSpc>
                <a:spcPct val="150000"/>
              </a:lnSpc>
              <a:defRPr/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머신러닝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학습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5" name="꺾인 연결선 35">
            <a:extLst>
              <a:ext uri="{FF2B5EF4-FFF2-40B4-BE49-F238E27FC236}">
                <a16:creationId xmlns:a16="http://schemas.microsoft.com/office/drawing/2014/main" id="{ED5C425C-3381-5E78-7585-0C9D9716CDDF}"/>
              </a:ext>
            </a:extLst>
          </p:cNvPr>
          <p:cNvCxnSpPr>
            <a:endCxn id="24" idx="0"/>
          </p:cNvCxnSpPr>
          <p:nvPr/>
        </p:nvCxnSpPr>
        <p:spPr>
          <a:xfrm>
            <a:off x="8217529" y="3153205"/>
            <a:ext cx="1915971" cy="155586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38">
            <a:extLst>
              <a:ext uri="{FF2B5EF4-FFF2-40B4-BE49-F238E27FC236}">
                <a16:creationId xmlns:a16="http://schemas.microsoft.com/office/drawing/2014/main" id="{2C345539-BB9A-5905-46AD-B82C34D4EFB6}"/>
              </a:ext>
            </a:extLst>
          </p:cNvPr>
          <p:cNvCxnSpPr>
            <a:cxnSpLocks/>
            <a:stCxn id="13" idx="1"/>
            <a:endCxn id="14" idx="0"/>
          </p:cNvCxnSpPr>
          <p:nvPr/>
        </p:nvCxnSpPr>
        <p:spPr>
          <a:xfrm rot="16200000" flipV="1">
            <a:off x="3614060" y="445289"/>
            <a:ext cx="291436" cy="3228992"/>
          </a:xfrm>
          <a:prstGeom prst="bentConnector3">
            <a:avLst>
              <a:gd name="adj1" fmla="val 17843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1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64909DC9-A095-6B9F-E614-7A6DE775E36B}"/>
              </a:ext>
            </a:extLst>
          </p:cNvPr>
          <p:cNvSpPr/>
          <p:nvPr/>
        </p:nvSpPr>
        <p:spPr>
          <a:xfrm>
            <a:off x="431427" y="347373"/>
            <a:ext cx="11293848" cy="619125"/>
          </a:xfrm>
          <a:prstGeom prst="parallelogram">
            <a:avLst/>
          </a:prstGeom>
          <a:solidFill>
            <a:srgbClr val="3998DA"/>
          </a:solidFill>
          <a:ln>
            <a:noFill/>
          </a:ln>
          <a:effectLst>
            <a:outerShdw dist="38100" algn="l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진행 중 어려움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54EFC5-34F2-379E-E9D8-6B765A4803E3}"/>
              </a:ext>
            </a:extLst>
          </p:cNvPr>
          <p:cNvSpPr txBox="1"/>
          <p:nvPr/>
        </p:nvSpPr>
        <p:spPr>
          <a:xfrm>
            <a:off x="174159" y="255595"/>
            <a:ext cx="11012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 i="1" kern="0" dirty="0">
                <a:ln w="1587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6</a:t>
            </a:r>
            <a:endParaRPr lang="ko-KR" altLang="en-US" sz="3600" dirty="0">
              <a:solidFill>
                <a:prstClr val="black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AC780F6-B234-9227-224B-7C0C04A10021}"/>
              </a:ext>
            </a:extLst>
          </p:cNvPr>
          <p:cNvGrpSpPr/>
          <p:nvPr/>
        </p:nvGrpSpPr>
        <p:grpSpPr>
          <a:xfrm>
            <a:off x="276225" y="186026"/>
            <a:ext cx="1080774" cy="780472"/>
            <a:chOff x="276225" y="186026"/>
            <a:chExt cx="1080774" cy="78047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B947A1C7-CB93-0C5E-3AA8-838E1913ADC1}"/>
                </a:ext>
              </a:extLst>
            </p:cNvPr>
            <p:cNvSpPr/>
            <p:nvPr/>
          </p:nvSpPr>
          <p:spPr>
            <a:xfrm rot="17046048">
              <a:off x="53198" y="480200"/>
              <a:ext cx="756457" cy="192126"/>
            </a:xfrm>
            <a:prstGeom prst="parallelogram">
              <a:avLst>
                <a:gd name="adj" fmla="val 63426"/>
              </a:avLst>
            </a:prstGeom>
            <a:solidFill>
              <a:srgbClr val="64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평행 사변형 1">
              <a:extLst>
                <a:ext uri="{FF2B5EF4-FFF2-40B4-BE49-F238E27FC236}">
                  <a16:creationId xmlns:a16="http://schemas.microsoft.com/office/drawing/2014/main" id="{80FDC9BE-85CC-85E6-0EC8-A6528F288B13}"/>
                </a:ext>
              </a:extLst>
            </p:cNvPr>
            <p:cNvSpPr/>
            <p:nvPr/>
          </p:nvSpPr>
          <p:spPr>
            <a:xfrm>
              <a:off x="276225" y="186026"/>
              <a:ext cx="926167" cy="619125"/>
            </a:xfrm>
            <a:prstGeom prst="parallelogram">
              <a:avLst/>
            </a:prstGeom>
            <a:solidFill>
              <a:srgbClr val="81BEE7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701A7CE2-2916-CA70-5E3F-084796A88A46}"/>
                </a:ext>
              </a:extLst>
            </p:cNvPr>
            <p:cNvSpPr/>
            <p:nvPr/>
          </p:nvSpPr>
          <p:spPr>
            <a:xfrm rot="17046048">
              <a:off x="824165" y="480199"/>
              <a:ext cx="756457" cy="192126"/>
            </a:xfrm>
            <a:prstGeom prst="parallelogram">
              <a:avLst>
                <a:gd name="adj" fmla="val 63426"/>
              </a:avLst>
            </a:prstGeom>
            <a:solidFill>
              <a:srgbClr val="64AFE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B585084-CD4B-19AA-415E-5061420E3D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392" y="351020"/>
              <a:ext cx="154607" cy="615478"/>
            </a:xfrm>
            <a:prstGeom prst="line">
              <a:avLst/>
            </a:prstGeom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7EB1ACB7-55F6-9D27-650C-8E66E8E15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8191" y="2223083"/>
            <a:ext cx="4655890" cy="31820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주제 선정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원하는 데이터 수집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배우지 않은 라이브러리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시각화 중 발생하는 오류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 외 각종 코드 오류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왼쪽 대괄호 27">
            <a:extLst>
              <a:ext uri="{FF2B5EF4-FFF2-40B4-BE49-F238E27FC236}">
                <a16:creationId xmlns:a16="http://schemas.microsoft.com/office/drawing/2014/main" id="{4C98A3BB-C113-6292-951E-CD76CB8CBDA3}"/>
              </a:ext>
            </a:extLst>
          </p:cNvPr>
          <p:cNvSpPr/>
          <p:nvPr/>
        </p:nvSpPr>
        <p:spPr>
          <a:xfrm>
            <a:off x="1486901" y="2312342"/>
            <a:ext cx="370633" cy="2670719"/>
          </a:xfrm>
          <a:prstGeom prst="leftBracket">
            <a:avLst>
              <a:gd name="adj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DFA5693-BE35-7784-FB32-5256C0048B52}"/>
              </a:ext>
            </a:extLst>
          </p:cNvPr>
          <p:cNvGrpSpPr/>
          <p:nvPr/>
        </p:nvGrpSpPr>
        <p:grpSpPr>
          <a:xfrm>
            <a:off x="7623159" y="3630031"/>
            <a:ext cx="3081940" cy="3087340"/>
            <a:chOff x="1348916" y="3770660"/>
            <a:chExt cx="3081940" cy="3087340"/>
          </a:xfrm>
        </p:grpSpPr>
        <p:sp>
          <p:nvSpPr>
            <p:cNvPr id="33" name="막힌 원호 32">
              <a:extLst>
                <a:ext uri="{FF2B5EF4-FFF2-40B4-BE49-F238E27FC236}">
                  <a16:creationId xmlns:a16="http://schemas.microsoft.com/office/drawing/2014/main" id="{7281CF2F-F025-02E0-FC5A-BE243DC49F0D}"/>
                </a:ext>
              </a:extLst>
            </p:cNvPr>
            <p:cNvSpPr/>
            <p:nvPr/>
          </p:nvSpPr>
          <p:spPr>
            <a:xfrm>
              <a:off x="1353042" y="3770660"/>
              <a:ext cx="3077814" cy="3077814"/>
            </a:xfrm>
            <a:prstGeom prst="blockArc">
              <a:avLst>
                <a:gd name="adj1" fmla="val 10800000"/>
                <a:gd name="adj2" fmla="val 21562007"/>
                <a:gd name="adj3" fmla="val 12597"/>
              </a:avLst>
            </a:prstGeom>
            <a:solidFill>
              <a:srgbClr val="CDE0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막힌 원호 33">
              <a:extLst>
                <a:ext uri="{FF2B5EF4-FFF2-40B4-BE49-F238E27FC236}">
                  <a16:creationId xmlns:a16="http://schemas.microsoft.com/office/drawing/2014/main" id="{4EC5347A-10E5-2D66-32A5-9808B2DD4AF4}"/>
                </a:ext>
              </a:extLst>
            </p:cNvPr>
            <p:cNvSpPr/>
            <p:nvPr/>
          </p:nvSpPr>
          <p:spPr>
            <a:xfrm>
              <a:off x="1348916" y="3785584"/>
              <a:ext cx="3072416" cy="3072416"/>
            </a:xfrm>
            <a:prstGeom prst="blockArc">
              <a:avLst>
                <a:gd name="adj1" fmla="val 10815888"/>
                <a:gd name="adj2" fmla="val 11297960"/>
                <a:gd name="adj3" fmla="val 127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5" name="원호 34">
            <a:extLst>
              <a:ext uri="{FF2B5EF4-FFF2-40B4-BE49-F238E27FC236}">
                <a16:creationId xmlns:a16="http://schemas.microsoft.com/office/drawing/2014/main" id="{604837B2-51FE-B9D8-523E-50A15E525E5F}"/>
              </a:ext>
            </a:extLst>
          </p:cNvPr>
          <p:cNvSpPr/>
          <p:nvPr/>
        </p:nvSpPr>
        <p:spPr>
          <a:xfrm>
            <a:off x="7831493" y="3811468"/>
            <a:ext cx="2664000" cy="2664000"/>
          </a:xfrm>
          <a:prstGeom prst="arc">
            <a:avLst>
              <a:gd name="adj1" fmla="val 11273554"/>
              <a:gd name="adj2" fmla="val 18767966"/>
            </a:avLst>
          </a:prstGeom>
          <a:noFill/>
          <a:ln w="393700" cap="rnd">
            <a:solidFill>
              <a:srgbClr val="3998DA"/>
            </a:solidFill>
          </a:ln>
          <a:effectLst>
            <a:outerShdw blurRad="190500" dist="38100" dir="2700000" algn="tl" rotWithShape="0">
              <a:srgbClr val="2A88F9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9DCBEC-4700-453C-548C-EDE3991E4592}"/>
              </a:ext>
            </a:extLst>
          </p:cNvPr>
          <p:cNvSpPr txBox="1"/>
          <p:nvPr/>
        </p:nvSpPr>
        <p:spPr>
          <a:xfrm>
            <a:off x="8595536" y="4350943"/>
            <a:ext cx="1212114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srgbClr val="404040"/>
                </a:solidFill>
              </a:rPr>
              <a:t>프로젝트 진행도</a:t>
            </a:r>
            <a:endParaRPr lang="en-US" altLang="ko-KR" sz="3200" b="1" dirty="0">
              <a:solidFill>
                <a:srgbClr val="404040"/>
              </a:solidFill>
            </a:endParaRPr>
          </a:p>
          <a:p>
            <a:pPr algn="ctr">
              <a:defRPr/>
            </a:pPr>
            <a:r>
              <a:rPr lang="en-US" altLang="ko-KR" sz="3200" b="1" dirty="0">
                <a:solidFill>
                  <a:srgbClr val="404040"/>
                </a:solidFill>
              </a:rPr>
              <a:t>75</a:t>
            </a:r>
            <a:r>
              <a:rPr lang="en-US" altLang="ko-KR" b="1" dirty="0">
                <a:solidFill>
                  <a:srgbClr val="404040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476979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89F19858-7D16-4BC7-150C-B52760914B36}"/>
              </a:ext>
            </a:extLst>
          </p:cNvPr>
          <p:cNvSpPr/>
          <p:nvPr/>
        </p:nvSpPr>
        <p:spPr>
          <a:xfrm>
            <a:off x="2217964" y="2575735"/>
            <a:ext cx="7775015" cy="1503334"/>
          </a:xfrm>
          <a:prstGeom prst="parallelogram">
            <a:avLst/>
          </a:prstGeom>
          <a:solidFill>
            <a:srgbClr val="3998DA"/>
          </a:solidFill>
          <a:ln>
            <a:noFill/>
          </a:ln>
          <a:effectLst>
            <a:outerShdw dist="38100" algn="l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40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감사합니다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9066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362</Words>
  <Application>Microsoft Office PowerPoint</Application>
  <PresentationFormat>와이드스크린</PresentationFormat>
  <Paragraphs>146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이혜진</cp:lastModifiedBy>
  <cp:revision>11</cp:revision>
  <dcterms:created xsi:type="dcterms:W3CDTF">2023-04-06T16:15:04Z</dcterms:created>
  <dcterms:modified xsi:type="dcterms:W3CDTF">2023-05-21T13:32:17Z</dcterms:modified>
</cp:coreProperties>
</file>