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0" r:id="rId1"/>
    <p:sldMasterId id="2147483723" r:id="rId2"/>
  </p:sldMasterIdLst>
  <p:notesMasterIdLst>
    <p:notesMasterId r:id="rId64"/>
  </p:notesMasterIdLst>
  <p:handoutMasterIdLst>
    <p:handoutMasterId r:id="rId65"/>
  </p:handoutMasterIdLst>
  <p:sldIdLst>
    <p:sldId id="1519" r:id="rId3"/>
    <p:sldId id="1406" r:id="rId4"/>
    <p:sldId id="1505" r:id="rId5"/>
    <p:sldId id="1220" r:id="rId6"/>
    <p:sldId id="1496" r:id="rId7"/>
    <p:sldId id="1494" r:id="rId8"/>
    <p:sldId id="1498" r:id="rId9"/>
    <p:sldId id="1226" r:id="rId10"/>
    <p:sldId id="323" r:id="rId11"/>
    <p:sldId id="392" r:id="rId12"/>
    <p:sldId id="324" r:id="rId13"/>
    <p:sldId id="388" r:id="rId14"/>
    <p:sldId id="1474" r:id="rId15"/>
    <p:sldId id="1488" r:id="rId16"/>
    <p:sldId id="394" r:id="rId17"/>
    <p:sldId id="406" r:id="rId18"/>
    <p:sldId id="396" r:id="rId19"/>
    <p:sldId id="1489" r:id="rId20"/>
    <p:sldId id="1490" r:id="rId21"/>
    <p:sldId id="1491" r:id="rId22"/>
    <p:sldId id="1492" r:id="rId23"/>
    <p:sldId id="373" r:id="rId24"/>
    <p:sldId id="376" r:id="rId25"/>
    <p:sldId id="590" r:id="rId26"/>
    <p:sldId id="592" r:id="rId27"/>
    <p:sldId id="613" r:id="rId28"/>
    <p:sldId id="374" r:id="rId29"/>
    <p:sldId id="375" r:id="rId30"/>
    <p:sldId id="377" r:id="rId31"/>
    <p:sldId id="378" r:id="rId32"/>
    <p:sldId id="379" r:id="rId33"/>
    <p:sldId id="380" r:id="rId34"/>
    <p:sldId id="599" r:id="rId35"/>
    <p:sldId id="381" r:id="rId36"/>
    <p:sldId id="382" r:id="rId37"/>
    <p:sldId id="386" r:id="rId38"/>
    <p:sldId id="387" r:id="rId39"/>
    <p:sldId id="1545" r:id="rId40"/>
    <p:sldId id="1520" r:id="rId41"/>
    <p:sldId id="1521" r:id="rId42"/>
    <p:sldId id="1544" r:id="rId43"/>
    <p:sldId id="1522" r:id="rId44"/>
    <p:sldId id="1523" r:id="rId45"/>
    <p:sldId id="1546" r:id="rId46"/>
    <p:sldId id="1524" r:id="rId47"/>
    <p:sldId id="1547" r:id="rId48"/>
    <p:sldId id="1548" r:id="rId49"/>
    <p:sldId id="1549" r:id="rId50"/>
    <p:sldId id="1525" r:id="rId51"/>
    <p:sldId id="1550" r:id="rId52"/>
    <p:sldId id="1551" r:id="rId53"/>
    <p:sldId id="1526" r:id="rId54"/>
    <p:sldId id="1527" r:id="rId55"/>
    <p:sldId id="1552" r:id="rId56"/>
    <p:sldId id="1553" r:id="rId57"/>
    <p:sldId id="1528" r:id="rId58"/>
    <p:sldId id="1529" r:id="rId59"/>
    <p:sldId id="1554" r:id="rId60"/>
    <p:sldId id="1530" r:id="rId61"/>
    <p:sldId id="1556" r:id="rId62"/>
    <p:sldId id="1555" r:id="rId63"/>
  </p:sldIdLst>
  <p:sldSz cx="12192000" cy="6858000"/>
  <p:notesSz cx="9144000" cy="6858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OCTU" initials="N" lastIdx="1" clrIdx="0">
    <p:extLst>
      <p:ext uri="{19B8F6BF-5375-455C-9EA6-DF929625EA0E}">
        <p15:presenceInfo xmlns:p15="http://schemas.microsoft.com/office/powerpoint/2012/main" userId="NGOCT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  <a:srgbClr val="FF0000"/>
    <a:srgbClr val="003366"/>
    <a:srgbClr val="33CC33"/>
    <a:srgbClr val="990000"/>
    <a:srgbClr val="006666"/>
    <a:srgbClr val="97FFE4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03" autoAdjust="0"/>
    <p:restoredTop sz="74954" autoAdjust="0"/>
  </p:normalViewPr>
  <p:slideViewPr>
    <p:cSldViewPr>
      <p:cViewPr varScale="1">
        <p:scale>
          <a:sx n="74" d="100"/>
          <a:sy n="74" d="100"/>
        </p:scale>
        <p:origin x="91" y="2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94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241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commentAuthors" Target="commentAuthor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customXml" Target="../customXml/item2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handoutMaster" Target="handoutMasters/handoutMaster1.xml"/><Relationship Id="rId73" Type="http://schemas.openxmlformats.org/officeDocument/2006/relationships/customXml" Target="../customXml/item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DBFA35-EFC2-4E0C-8C61-5A61F15CC4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CE2F6-0387-4D2B-8455-B121F1A841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49A8A-77DC-4813-A074-2F5920BD117B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07F94-EB59-42D4-9E83-E6458367D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3A441-DF7C-471E-B7CF-4ABDF4D55C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BAA95-9C46-4AE0-B3EF-9222AB21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781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9F9BDD6-77D8-4570-AAD0-E568BE7BCF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C594F78-DFE3-42DE-8B5C-0CAA9A9AA6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805972B-DC15-40F7-BD10-B99756306F8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32D3062-1C55-490F-86DB-0951D5B78D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6FDE4E7-31AF-4FCD-BBB1-112CAFB360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431C41B-4B40-453A-9DEB-EC6A6E5B3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43114AD-DAFD-41DA-863F-8D7ADE8A126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94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01374224-1B5E-4BE3-9567-E1DB1BD1FB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30F76BD7-D992-4D3A-8778-56899D40F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5CB14D48-E438-49AF-934D-A33E8C9D5E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E984DDB8-30D0-4C2B-BC76-E91323D109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6821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>
            <a:extLst>
              <a:ext uri="{FF2B5EF4-FFF2-40B4-BE49-F238E27FC236}">
                <a16:creationId xmlns:a16="http://schemas.microsoft.com/office/drawing/2014/main" id="{00232D70-AC1B-43E1-9687-0FF4AD8426F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810E4D0-E086-4D77-98EC-BFDFA8C0283B}" type="slidenum">
              <a:rPr lang="en-GB" altLang="zh-CN" i="0">
                <a:latin typeface="Garamond" panose="02020404030301010803" pitchFamily="18" charset="0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en-GB" altLang="zh-CN" i="0">
              <a:latin typeface="Garamond" panose="02020404030301010803" pitchFamily="18" charset="0"/>
            </a:endParaRPr>
          </a:p>
        </p:txBody>
      </p:sp>
      <p:sp>
        <p:nvSpPr>
          <p:cNvPr id="83971" name="Rectangle 1">
            <a:extLst>
              <a:ext uri="{FF2B5EF4-FFF2-40B4-BE49-F238E27FC236}">
                <a16:creationId xmlns:a16="http://schemas.microsoft.com/office/drawing/2014/main" id="{0128EF32-7B57-47EE-AC6C-03456A5F99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Rectangle 2">
            <a:extLst>
              <a:ext uri="{FF2B5EF4-FFF2-40B4-BE49-F238E27FC236}">
                <a16:creationId xmlns:a16="http://schemas.microsoft.com/office/drawing/2014/main" id="{76B42562-3A7F-4D20-B7CA-449A683E5F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90432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C3284787-9AB9-4BB9-9190-80E05A93A5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77EA795E-3716-4AE3-998B-66873B8E17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6CB87A66-51A0-4E30-9A32-A0ED90A73D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FC5C09B7-27AC-4A37-A80F-BD4954D7D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2777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E1ADC530-6B6B-4C34-B42E-BFA3279837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FBFB116D-AF48-4AE6-9E3F-5749FF3D2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E1ADC530-6B6B-4C34-B42E-BFA3279837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FBFB116D-AF48-4AE6-9E3F-5749FF3D2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542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E1ADC530-6B6B-4C34-B42E-BFA3279837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FBFB116D-AF48-4AE6-9E3F-5749FF3D2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3641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E1ADC530-6B6B-4C34-B42E-BFA3279837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FBFB116D-AF48-4AE6-9E3F-5749FF3D2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542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E1ADC530-6B6B-4C34-B42E-BFA3279837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FBFB116D-AF48-4AE6-9E3F-5749FF3D2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3641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98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>
            <a:extLst>
              <a:ext uri="{FF2B5EF4-FFF2-40B4-BE49-F238E27FC236}">
                <a16:creationId xmlns:a16="http://schemas.microsoft.com/office/drawing/2014/main" id="{7F417879-F463-48E8-A6AE-F8E355A930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72F5E82-38E8-4C2B-8F5F-00D1387FDFCA}" type="slidenum">
              <a:rPr lang="en-GB" altLang="zh-CN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22</a:t>
            </a:fld>
            <a:endParaRPr lang="en-GB" altLang="zh-CN">
              <a:latin typeface="Garamond" panose="02020404030301010803" pitchFamily="18" charset="0"/>
            </a:endParaRPr>
          </a:p>
        </p:txBody>
      </p:sp>
      <p:sp>
        <p:nvSpPr>
          <p:cNvPr id="89091" name="Rectangle 1">
            <a:extLst>
              <a:ext uri="{FF2B5EF4-FFF2-40B4-BE49-F238E27FC236}">
                <a16:creationId xmlns:a16="http://schemas.microsoft.com/office/drawing/2014/main" id="{77E2CDF1-DE3D-4A2E-A2B9-E643DD949A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2">
            <a:extLst>
              <a:ext uri="{FF2B5EF4-FFF2-40B4-BE49-F238E27FC236}">
                <a16:creationId xmlns:a16="http://schemas.microsoft.com/office/drawing/2014/main" id="{A59C88AC-41B3-4BBC-8F42-688EFA1DF3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>
            <a:extLst>
              <a:ext uri="{FF2B5EF4-FFF2-40B4-BE49-F238E27FC236}">
                <a16:creationId xmlns:a16="http://schemas.microsoft.com/office/drawing/2014/main" id="{940A3DDD-FEF9-4FBD-A32E-B2EB95D509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55FD4D8-57A1-4DDD-98CD-B8C13D371FFA}" type="slidenum">
              <a:rPr lang="en-GB" altLang="zh-CN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23</a:t>
            </a:fld>
            <a:endParaRPr lang="en-GB" altLang="zh-CN">
              <a:latin typeface="Garamond" panose="02020404030301010803" pitchFamily="18" charset="0"/>
            </a:endParaRPr>
          </a:p>
        </p:txBody>
      </p:sp>
      <p:sp>
        <p:nvSpPr>
          <p:cNvPr id="92163" name="Rectangle 1">
            <a:extLst>
              <a:ext uri="{FF2B5EF4-FFF2-40B4-BE49-F238E27FC236}">
                <a16:creationId xmlns:a16="http://schemas.microsoft.com/office/drawing/2014/main" id="{8E49ABAC-AB7D-4EA0-915A-AC68A2B627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4" name="Rectangle 2">
            <a:extLst>
              <a:ext uri="{FF2B5EF4-FFF2-40B4-BE49-F238E27FC236}">
                <a16:creationId xmlns:a16="http://schemas.microsoft.com/office/drawing/2014/main" id="{E8C648DA-71D6-4C6C-BEAA-CDF7F6F6FA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>
            <a:extLst>
              <a:ext uri="{FF2B5EF4-FFF2-40B4-BE49-F238E27FC236}">
                <a16:creationId xmlns:a16="http://schemas.microsoft.com/office/drawing/2014/main" id="{0A829A86-49F3-4DE6-B704-19180664F4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C5CEEB2-1E68-42B0-8EEE-2948C0B405D0}" type="slidenum">
              <a:rPr lang="en-GB" altLang="zh-CN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27</a:t>
            </a:fld>
            <a:endParaRPr lang="en-GB" altLang="zh-CN">
              <a:latin typeface="Garamond" panose="02020404030301010803" pitchFamily="18" charset="0"/>
            </a:endParaRPr>
          </a:p>
        </p:txBody>
      </p:sp>
      <p:sp>
        <p:nvSpPr>
          <p:cNvPr id="90115" name="Rectangle 1">
            <a:extLst>
              <a:ext uri="{FF2B5EF4-FFF2-40B4-BE49-F238E27FC236}">
                <a16:creationId xmlns:a16="http://schemas.microsoft.com/office/drawing/2014/main" id="{258DF007-A953-4639-AC8F-8D4AD58166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>
            <a:extLst>
              <a:ext uri="{FF2B5EF4-FFF2-40B4-BE49-F238E27FC236}">
                <a16:creationId xmlns:a16="http://schemas.microsoft.com/office/drawing/2014/main" id="{C653509E-21CE-4454-8304-76534A8DD7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>
            <a:extLst>
              <a:ext uri="{FF2B5EF4-FFF2-40B4-BE49-F238E27FC236}">
                <a16:creationId xmlns:a16="http://schemas.microsoft.com/office/drawing/2014/main" id="{57DFB473-53A3-4FC4-8DC6-C5B531AE16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BAC8B59-92A1-461F-B8D1-A98AF2E7B144}" type="slidenum">
              <a:rPr lang="en-GB" altLang="zh-CN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28</a:t>
            </a:fld>
            <a:endParaRPr lang="en-GB" altLang="zh-CN">
              <a:latin typeface="Garamond" panose="02020404030301010803" pitchFamily="18" charset="0"/>
            </a:endParaRPr>
          </a:p>
        </p:txBody>
      </p:sp>
      <p:sp>
        <p:nvSpPr>
          <p:cNvPr id="91139" name="Rectangle 1">
            <a:extLst>
              <a:ext uri="{FF2B5EF4-FFF2-40B4-BE49-F238E27FC236}">
                <a16:creationId xmlns:a16="http://schemas.microsoft.com/office/drawing/2014/main" id="{0638BB8E-E85F-4D0D-966F-982F68B334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Rectangle 2">
            <a:extLst>
              <a:ext uri="{FF2B5EF4-FFF2-40B4-BE49-F238E27FC236}">
                <a16:creationId xmlns:a16="http://schemas.microsoft.com/office/drawing/2014/main" id="{A1F8B5E6-37B6-4641-813B-5CBA19E3A8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>
            <a:extLst>
              <a:ext uri="{FF2B5EF4-FFF2-40B4-BE49-F238E27FC236}">
                <a16:creationId xmlns:a16="http://schemas.microsoft.com/office/drawing/2014/main" id="{4575B731-01D5-4192-A4B2-1DB9740498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9C417CC-FF08-4F10-8342-2421C078FE03}" type="slidenum">
              <a:rPr lang="en-GB" altLang="zh-CN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29</a:t>
            </a:fld>
            <a:endParaRPr lang="en-GB" altLang="zh-CN">
              <a:latin typeface="Garamond" panose="02020404030301010803" pitchFamily="18" charset="0"/>
            </a:endParaRPr>
          </a:p>
        </p:txBody>
      </p:sp>
      <p:sp>
        <p:nvSpPr>
          <p:cNvPr id="93187" name="Rectangle 1">
            <a:extLst>
              <a:ext uri="{FF2B5EF4-FFF2-40B4-BE49-F238E27FC236}">
                <a16:creationId xmlns:a16="http://schemas.microsoft.com/office/drawing/2014/main" id="{21B7ACA8-CF7D-4A6E-9AC2-D2751F3407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Rectangle 2">
            <a:extLst>
              <a:ext uri="{FF2B5EF4-FFF2-40B4-BE49-F238E27FC236}">
                <a16:creationId xmlns:a16="http://schemas.microsoft.com/office/drawing/2014/main" id="{7B49D1F9-F798-4D22-AC84-45E7242590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>
            <a:extLst>
              <a:ext uri="{FF2B5EF4-FFF2-40B4-BE49-F238E27FC236}">
                <a16:creationId xmlns:a16="http://schemas.microsoft.com/office/drawing/2014/main" id="{CBFEDBF0-03E5-40DA-A85C-9D7E894C95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5B89A2F-A94D-420F-8CC1-DE13A32A86E8}" type="slidenum">
              <a:rPr lang="en-GB" altLang="zh-CN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30</a:t>
            </a:fld>
            <a:endParaRPr lang="en-GB" altLang="zh-CN">
              <a:latin typeface="Garamond" panose="02020404030301010803" pitchFamily="18" charset="0"/>
            </a:endParaRPr>
          </a:p>
        </p:txBody>
      </p:sp>
      <p:sp>
        <p:nvSpPr>
          <p:cNvPr id="94211" name="Rectangle 1">
            <a:extLst>
              <a:ext uri="{FF2B5EF4-FFF2-40B4-BE49-F238E27FC236}">
                <a16:creationId xmlns:a16="http://schemas.microsoft.com/office/drawing/2014/main" id="{611BE62F-5CF6-41EC-9BE8-EE3C9F2116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2" name="Rectangle 2">
            <a:extLst>
              <a:ext uri="{FF2B5EF4-FFF2-40B4-BE49-F238E27FC236}">
                <a16:creationId xmlns:a16="http://schemas.microsoft.com/office/drawing/2014/main" id="{484B9FC3-A977-41C5-BA7C-F3857CB870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>
            <a:extLst>
              <a:ext uri="{FF2B5EF4-FFF2-40B4-BE49-F238E27FC236}">
                <a16:creationId xmlns:a16="http://schemas.microsoft.com/office/drawing/2014/main" id="{522A5890-2B53-487D-AFBF-CC639B17D0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75B9520-C89F-4DB4-978C-58D4B33D62CC}" type="slidenum">
              <a:rPr lang="en-GB" altLang="zh-CN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31</a:t>
            </a:fld>
            <a:endParaRPr lang="en-GB" altLang="zh-CN">
              <a:latin typeface="Garamond" panose="02020404030301010803" pitchFamily="18" charset="0"/>
            </a:endParaRPr>
          </a:p>
        </p:txBody>
      </p:sp>
      <p:sp>
        <p:nvSpPr>
          <p:cNvPr id="95235" name="Rectangle 1">
            <a:extLst>
              <a:ext uri="{FF2B5EF4-FFF2-40B4-BE49-F238E27FC236}">
                <a16:creationId xmlns:a16="http://schemas.microsoft.com/office/drawing/2014/main" id="{B6F77B1A-221F-4965-A24A-157E61CBA5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Rectangle 2">
            <a:extLst>
              <a:ext uri="{FF2B5EF4-FFF2-40B4-BE49-F238E27FC236}">
                <a16:creationId xmlns:a16="http://schemas.microsoft.com/office/drawing/2014/main" id="{01638F48-E8D6-471D-A0C3-A41E9867A8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>
            <a:extLst>
              <a:ext uri="{FF2B5EF4-FFF2-40B4-BE49-F238E27FC236}">
                <a16:creationId xmlns:a16="http://schemas.microsoft.com/office/drawing/2014/main" id="{1C0AF014-18F5-4B7C-A36A-3C8B8B1BD7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DD3E509-59B8-4408-81CC-207D6AA814B7}" type="slidenum">
              <a:rPr lang="en-GB" altLang="zh-CN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32</a:t>
            </a:fld>
            <a:endParaRPr lang="en-GB" altLang="zh-CN">
              <a:latin typeface="Garamond" panose="02020404030301010803" pitchFamily="18" charset="0"/>
            </a:endParaRPr>
          </a:p>
        </p:txBody>
      </p:sp>
      <p:sp>
        <p:nvSpPr>
          <p:cNvPr id="96259" name="Rectangle 1">
            <a:extLst>
              <a:ext uri="{FF2B5EF4-FFF2-40B4-BE49-F238E27FC236}">
                <a16:creationId xmlns:a16="http://schemas.microsoft.com/office/drawing/2014/main" id="{A7CD6371-6165-4DEA-8D02-A137438926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Rectangle 2">
            <a:extLst>
              <a:ext uri="{FF2B5EF4-FFF2-40B4-BE49-F238E27FC236}">
                <a16:creationId xmlns:a16="http://schemas.microsoft.com/office/drawing/2014/main" id="{2589180E-F907-4582-B07C-03599622CE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>
            <a:extLst>
              <a:ext uri="{FF2B5EF4-FFF2-40B4-BE49-F238E27FC236}">
                <a16:creationId xmlns:a16="http://schemas.microsoft.com/office/drawing/2014/main" id="{77650E84-7C48-4EE0-8B6E-BB9C904FA2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9B9BF9A-3A3F-4DDE-AAB5-058D9700ABAA}" type="slidenum">
              <a:rPr lang="en-GB" altLang="zh-CN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34</a:t>
            </a:fld>
            <a:endParaRPr lang="en-GB" altLang="zh-CN">
              <a:latin typeface="Garamond" panose="02020404030301010803" pitchFamily="18" charset="0"/>
            </a:endParaRPr>
          </a:p>
        </p:txBody>
      </p:sp>
      <p:sp>
        <p:nvSpPr>
          <p:cNvPr id="97283" name="Rectangle 1">
            <a:extLst>
              <a:ext uri="{FF2B5EF4-FFF2-40B4-BE49-F238E27FC236}">
                <a16:creationId xmlns:a16="http://schemas.microsoft.com/office/drawing/2014/main" id="{0EE8F5B3-D2CC-4094-93EE-1E456EEA4C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Rectangle 2">
            <a:extLst>
              <a:ext uri="{FF2B5EF4-FFF2-40B4-BE49-F238E27FC236}">
                <a16:creationId xmlns:a16="http://schemas.microsoft.com/office/drawing/2014/main" id="{48887C63-9CC7-4F88-AA05-9FED447E21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>
            <a:extLst>
              <a:ext uri="{FF2B5EF4-FFF2-40B4-BE49-F238E27FC236}">
                <a16:creationId xmlns:a16="http://schemas.microsoft.com/office/drawing/2014/main" id="{0725D3A5-D182-45CA-A6CC-AB4CB94859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A66C2A7-5765-49A9-B107-1A20D06BBB75}" type="slidenum">
              <a:rPr lang="en-GB" altLang="zh-CN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35</a:t>
            </a:fld>
            <a:endParaRPr lang="en-GB" altLang="zh-CN">
              <a:latin typeface="Garamond" panose="02020404030301010803" pitchFamily="18" charset="0"/>
            </a:endParaRPr>
          </a:p>
        </p:txBody>
      </p:sp>
      <p:sp>
        <p:nvSpPr>
          <p:cNvPr id="98307" name="Rectangle 1">
            <a:extLst>
              <a:ext uri="{FF2B5EF4-FFF2-40B4-BE49-F238E27FC236}">
                <a16:creationId xmlns:a16="http://schemas.microsoft.com/office/drawing/2014/main" id="{DA957034-16D3-4144-8C99-597514DA67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8" name="Rectangle 2">
            <a:extLst>
              <a:ext uri="{FF2B5EF4-FFF2-40B4-BE49-F238E27FC236}">
                <a16:creationId xmlns:a16="http://schemas.microsoft.com/office/drawing/2014/main" id="{304BF79B-EE76-4564-BFE5-897457C4C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688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A64565AC-1B09-4786-B041-DABF33A29B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4626DCAF-17E6-4F80-95D8-F7D521775A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350E0C0B-F8F8-4CC1-9F9A-C17E034E6D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49BD6C5E-FD7B-4776-83A7-FB4B47E9B3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7A977-7CA3-15CB-2E81-DE253A25B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D80F3C33-DD10-B249-F248-7621663E3B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17DD7325-D634-E5DD-6797-15BD35AB66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4808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2626F-B464-F555-1CED-0973ADC8D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CFDCC6B7-FAF1-D088-48FA-736DC3AB58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5C06C83B-C119-1AA6-2D5F-E8381C2FA4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15823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830A2-56BD-26EA-1B45-B59F3EFBA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9DACB270-3C9C-879A-2326-512E1D97E6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5826644E-8A66-CCF8-8C68-36E991BA80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51134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FEF4D-5A63-AD38-E384-2E20E2C4C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6513FF78-8492-9B61-E42D-FC891B2521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AA34E828-7F65-32FB-C620-D7FB0B0741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96448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C509E-04AD-F4C0-3BE0-884AB88AA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3C2D760D-7ECB-7B60-F0EC-730F15A328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CADF476C-DE63-9C68-C089-34A7E2CADB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2416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7CE75-CE8A-722D-44EC-A36CF7DC2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CA866A65-9D8E-8849-601F-D74807E948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DC34156A-CE8A-04F4-AF76-70677E82EE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93299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801D0-9854-6A29-FE61-C9FBA2CE3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13BA086B-9A58-EAC4-3622-9FE2E928FD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507A49B4-2418-2C16-F4D8-6AE40D42F2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84462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06952-DD8D-AE67-BB28-CD4F3815D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E4A613E6-93B2-629A-4494-3772298923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24BA6DB9-740A-9605-1E4E-44238453CE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782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authentication factors=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yếu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7BF64-F7CD-4FBE-82E1-2B4DD25656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044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B2A85-ADBE-4ED5-BFF9-B18ECF69A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E3F64955-32BE-B4D1-DDC6-7F749CEB3D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A106C794-0D65-4BEC-B719-DF1FF64007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69754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C40C1-B119-B768-70F4-3661894BD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081379F0-DBEB-3A50-71B9-BA00372676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B9C7D4F1-53ED-722C-EB6B-8B3C9BFDB2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35506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D75A0-7A75-BC6C-0800-69D176D0D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D6970010-E4D1-DD07-0859-64BA5E46E7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658D93F5-9A2D-2167-4AC4-15E884086A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1636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212FF-CBE9-AB01-A665-E70CF8D09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8DB23D5A-5CB9-6FA9-8F47-A74C53F9F1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3566DE98-BCFC-2CAB-D9FE-CCA6885120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12026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0A7EA-8A96-5D2A-42BB-ACDA0EAE9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F5666239-3FC2-C8D9-772F-454817778D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6C571EAC-B192-8BF0-18BC-44DBC58818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543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97FB4-1C41-13DB-3B72-07DAA6C8F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E2987DF2-D8CF-F233-04B2-314ACD38DE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58311C3F-4E34-EFF5-03E8-E576AE6DB9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04994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21638-371B-73F1-FFDD-5837E579B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F7B8B70D-D585-214B-64D0-6E6A83723E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A1554399-E52C-F20D-BBDE-A23EA3B05E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2391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2EB84-0758-EC9E-7E17-7C35865DB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DC3F4729-A042-B412-43DB-A06AB2EB09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D727AED6-05C6-2CA3-D64E-C456273696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437318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D9CE2-AEDB-0783-CCB1-66DE052BC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E6C0D8AD-AA6B-AA62-1AA1-9B95119E69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E4C4F7CA-BC77-1187-70E1-1A9ECFF75D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14478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4115A-8A21-7C5B-E5A4-D9AA49945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C5001F5C-4DEC-7C8A-2262-1BEBB30802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96262BB7-8255-7721-D3BC-E8C288D8D6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286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304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EEC5C-360F-69DF-78F4-6C0C4B383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94B1F637-C664-5EAE-FA3B-D2D1004D81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4396D8D3-6BDA-A860-6119-B2BAB0C163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734355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E4DEE-C4E0-78C0-1276-70F489808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8DE38765-9BFE-0337-BA6F-FA24CBF05B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732DFF2A-705A-3FED-AA34-C9A54679AA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175799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2D4A0-0E9C-5CA9-46FA-3C583D2D2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41043AA5-C1BE-B6B7-1D4B-76B2130948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D800B06A-BC83-05C8-E4D4-40E52BB59C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1007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E14AD-8AC1-5C45-529C-AA0D4A1C0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CB9C48EA-67CC-64ED-A1D7-9A6F60742B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75B8C4B4-2AB5-BC92-4A3F-5D265E0351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29074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CBCC0-687A-BCF2-1AA2-EB79987B6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A01606DE-4FBA-A6C7-3B89-D5392AC53C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611DD4AB-BAAA-D869-572D-3E33872F76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280772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9E03D-824D-B039-BAE4-C698ED6C2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4E18A476-1972-4648-FF09-A22DC8E2AD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18DB195B-F583-A91D-338B-9DE54CE1AE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547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2E10FC6A-3BCD-4476-9958-511031BB9F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02C090B-2732-4B76-AE51-CE60EBC2C0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20837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>
            <a:extLst>
              <a:ext uri="{FF2B5EF4-FFF2-40B4-BE49-F238E27FC236}">
                <a16:creationId xmlns:a16="http://schemas.microsoft.com/office/drawing/2014/main" id="{FFCC1700-C3DD-4668-A8B0-17A9149FE6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037EACA-15D3-4320-9BBB-9FD36CB8A42F}" type="slidenum">
              <a:rPr lang="en-GB" altLang="zh-CN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en-GB" altLang="zh-CN">
              <a:latin typeface="Garamond" panose="02020404030301010803" pitchFamily="18" charset="0"/>
            </a:endParaRPr>
          </a:p>
        </p:txBody>
      </p:sp>
      <p:sp>
        <p:nvSpPr>
          <p:cNvPr id="77827" name="Rectangle 1">
            <a:extLst>
              <a:ext uri="{FF2B5EF4-FFF2-40B4-BE49-F238E27FC236}">
                <a16:creationId xmlns:a16="http://schemas.microsoft.com/office/drawing/2014/main" id="{533D3882-46B9-4C17-841C-3DBFE1E07B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A23E66F8-26A4-4669-949E-70E14AE4F7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31A6E1E2-EE15-4557-81FD-D85810C3E3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BBC0896B-29BA-454F-BE9E-F92C30A8E6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err="1"/>
              <a:t>frm</a:t>
            </a:r>
            <a:r>
              <a:rPr lang="en-US" altLang="en-US" dirty="0"/>
              <a:t> </a:t>
            </a:r>
            <a:r>
              <a:rPr lang="en-US" altLang="en-US" dirty="0" err="1"/>
              <a:t>trlr</a:t>
            </a:r>
            <a:r>
              <a:rPr lang="en-US" altLang="en-US" dirty="0"/>
              <a:t> =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redundancy check (CRC) trailer; 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>
            <a:extLst>
              <a:ext uri="{FF2B5EF4-FFF2-40B4-BE49-F238E27FC236}">
                <a16:creationId xmlns:a16="http://schemas.microsoft.com/office/drawing/2014/main" id="{3519F268-79B8-4508-AE8E-4C230677D6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1B2C014-44B2-4D0F-B419-826BFF853307}" type="slidenum">
              <a:rPr lang="en-GB" altLang="zh-CN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11</a:t>
            </a:fld>
            <a:endParaRPr lang="en-GB" altLang="zh-CN">
              <a:latin typeface="Garamond" panose="02020404030301010803" pitchFamily="18" charset="0"/>
            </a:endParaRPr>
          </a:p>
        </p:txBody>
      </p:sp>
      <p:sp>
        <p:nvSpPr>
          <p:cNvPr id="79875" name="Rectangle 1">
            <a:extLst>
              <a:ext uri="{FF2B5EF4-FFF2-40B4-BE49-F238E27FC236}">
                <a16:creationId xmlns:a16="http://schemas.microsoft.com/office/drawing/2014/main" id="{8679E5DD-63A9-4DC9-9BA5-87C9B5FFCE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6" name="Rectangle 2">
            <a:extLst>
              <a:ext uri="{FF2B5EF4-FFF2-40B4-BE49-F238E27FC236}">
                <a16:creationId xmlns:a16="http://schemas.microsoft.com/office/drawing/2014/main" id="{B68E89E1-3984-4821-99F2-CA18C13639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05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9" y="23269"/>
            <a:ext cx="9313035" cy="792163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95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260353"/>
            <a:ext cx="2590800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60353"/>
            <a:ext cx="7569200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870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8" y="2"/>
            <a:ext cx="8928992" cy="792163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41441"/>
            <a:ext cx="50800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41438"/>
            <a:ext cx="5080000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00491"/>
            <a:ext cx="50800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461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2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2383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ntent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55440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9906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4724400"/>
            <a:ext cx="10972800" cy="11430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9600" y="3048000"/>
            <a:ext cx="10972800" cy="12954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661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3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9600" y="1600200"/>
            <a:ext cx="10972800" cy="1066800"/>
          </a:xfrm>
        </p:spPr>
        <p:txBody>
          <a:bodyPr/>
          <a:lstStyle/>
          <a:p>
            <a:endParaRPr lang="en-IN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2895600"/>
            <a:ext cx="10972800" cy="152400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09600" y="4724400"/>
            <a:ext cx="10972800" cy="9144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315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83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16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694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2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2"/>
            <a:ext cx="9793088" cy="792163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23216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967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009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413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856" y="32868"/>
            <a:ext cx="10972800" cy="7318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79376" y="1052736"/>
            <a:ext cx="11017224" cy="504056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830310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9600" y="1600200"/>
            <a:ext cx="10972800" cy="1143000"/>
          </a:xfrm>
        </p:spPr>
        <p:txBody>
          <a:bodyPr/>
          <a:lstStyle/>
          <a:p>
            <a:endParaRPr lang="en-IN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3048000"/>
            <a:ext cx="10972800" cy="121920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09600" y="4495800"/>
            <a:ext cx="10972800" cy="1143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2588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55442" y="40185"/>
            <a:ext cx="8448831" cy="783526"/>
          </a:xfrm>
        </p:spPr>
        <p:txBody>
          <a:bodyPr/>
          <a:lstStyle>
            <a:lvl1pPr>
              <a:defRPr sz="28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75" y="1415116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807479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9600" y="51816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1219200" y="6019800"/>
            <a:ext cx="93472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22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3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202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460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783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3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11037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3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801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993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17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79B9-DAC8-49F2-8C5B-5CE8432F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56120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7548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9793088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21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9188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9121013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9668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140494"/>
            <a:ext cx="8832981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1542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8" y="0"/>
            <a:ext cx="8928039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32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2"/>
            <a:ext cx="9121013" cy="792163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41441"/>
            <a:ext cx="5080000" cy="49672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1441"/>
            <a:ext cx="5080000" cy="49672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5973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2791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98962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836712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25065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53269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8" y="23267"/>
            <a:ext cx="9313035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869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260351"/>
            <a:ext cx="2590800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60351"/>
            <a:ext cx="7569200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9707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8" y="0"/>
            <a:ext cx="8928992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41438"/>
            <a:ext cx="5080000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00489"/>
            <a:ext cx="50800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9422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0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75435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ntent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55440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990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4724400"/>
            <a:ext cx="10972800" cy="1143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9600" y="3048000"/>
            <a:ext cx="10972800" cy="12954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56223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3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9600" y="1600200"/>
            <a:ext cx="10972800" cy="1066800"/>
          </a:xfrm>
        </p:spPr>
        <p:txBody>
          <a:bodyPr/>
          <a:lstStyle/>
          <a:p>
            <a:endParaRPr lang="en-IN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2895600"/>
            <a:ext cx="10972800" cy="152400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09600" y="4724400"/>
            <a:ext cx="10972800" cy="9144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5220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7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500" y="140494"/>
            <a:ext cx="8832981" cy="11430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1796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011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134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704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4347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923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4878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856" y="32868"/>
            <a:ext cx="10972800" cy="7318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79376" y="1052736"/>
            <a:ext cx="11017224" cy="504056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8454051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9600" y="1600200"/>
            <a:ext cx="10972800" cy="1143000"/>
          </a:xfrm>
        </p:spPr>
        <p:txBody>
          <a:bodyPr/>
          <a:lstStyle/>
          <a:p>
            <a:endParaRPr lang="en-IN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3048000"/>
            <a:ext cx="10972800" cy="121920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09600" y="4495800"/>
            <a:ext cx="10972800" cy="1143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5549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55440" y="40185"/>
            <a:ext cx="8448831" cy="783526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75" y="1415114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807477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9600" y="51816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1219200" y="6019800"/>
            <a:ext cx="93472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0189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6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50" y="2"/>
            <a:ext cx="8928039" cy="792163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20246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4704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9487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5314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690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4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13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019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836712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25065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327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26" Type="http://schemas.openxmlformats.org/officeDocument/2006/relationships/slideLayout" Target="../slideLayouts/slideLayout59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58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29" Type="http://schemas.openxmlformats.org/officeDocument/2006/relationships/slideLayout" Target="../slideLayouts/slideLayout62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57.xml"/><Relationship Id="rId32" Type="http://schemas.openxmlformats.org/officeDocument/2006/relationships/slideLayout" Target="../slideLayouts/slideLayout65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31" Type="http://schemas.openxmlformats.org/officeDocument/2006/relationships/slideLayout" Target="../slideLayouts/slideLayout64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60.xml"/><Relationship Id="rId30" Type="http://schemas.openxmlformats.org/officeDocument/2006/relationships/slideLayout" Target="../slideLayouts/slideLayout63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35A416-0BA9-4264-8A01-EEB3FFAC9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99456" y="-34707"/>
            <a:ext cx="9002429" cy="7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2CA537-2676-4E51-AAC8-F0C3E5F1A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41441"/>
            <a:ext cx="103632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Click to edit Master text styles</a:t>
            </a:r>
          </a:p>
          <a:p>
            <a:pPr lvl="1"/>
            <a:r>
              <a:rPr lang="de-DE" altLang="en-US" dirty="0"/>
              <a:t>Second level</a:t>
            </a:r>
          </a:p>
          <a:p>
            <a:pPr lvl="2"/>
            <a:r>
              <a:rPr lang="de-DE" altLang="en-US" dirty="0"/>
              <a:t>Third level</a:t>
            </a:r>
          </a:p>
          <a:p>
            <a:pPr lvl="3"/>
            <a:r>
              <a:rPr lang="de-DE" altLang="en-US" dirty="0"/>
              <a:t>Fourth level</a:t>
            </a:r>
          </a:p>
          <a:p>
            <a:pPr lvl="4"/>
            <a:r>
              <a:rPr lang="de-DE" altLang="en-US" dirty="0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411683D1-7B74-4FD6-AA23-0A865C9183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764704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345093" name="Text Box 5">
            <a:extLst>
              <a:ext uri="{FF2B5EF4-FFF2-40B4-BE49-F238E27FC236}">
                <a16:creationId xmlns:a16="http://schemas.microsoft.com/office/drawing/2014/main" id="{BB2D38F9-5A3D-4000-83B0-1B26F0433C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76786" y="6508752"/>
            <a:ext cx="268816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1200" dirty="0">
                <a:latin typeface="Arial" panose="020B0604020202020204" pitchFamily="34" charset="0"/>
              </a:rPr>
              <a:t>Week 4: </a:t>
            </a:r>
            <a:fld id="{F82382A3-3314-49A0-B193-00795800CFEF}" type="slidenum">
              <a:rPr lang="de-DE" altLang="en-US" sz="12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GB" altLang="en-US" sz="12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8E10BD9-0495-4989-B7AE-19AEDC4AB44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6509460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C2190-5B25-4748-9C0B-4D7F6AD21C27}"/>
              </a:ext>
            </a:extLst>
          </p:cNvPr>
          <p:cNvSpPr txBox="1"/>
          <p:nvPr userDrawn="1"/>
        </p:nvSpPr>
        <p:spPr>
          <a:xfrm>
            <a:off x="406400" y="6503216"/>
            <a:ext cx="162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10-2024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11547-FA0D-412F-B507-C266383B699E}"/>
              </a:ext>
            </a:extLst>
          </p:cNvPr>
          <p:cNvSpPr txBox="1"/>
          <p:nvPr userDrawn="1"/>
        </p:nvSpPr>
        <p:spPr>
          <a:xfrm>
            <a:off x="4577247" y="6506385"/>
            <a:ext cx="374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CMP5329-Cyber Security</a:t>
            </a:r>
            <a:endParaRPr lang="en-US" sz="1200" b="1" dirty="0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FDA27E-0E4C-4070-8A6B-A96E3375685D}"/>
              </a:ext>
            </a:extLst>
          </p:cNvPr>
          <p:cNvPicPr>
            <a:picLocks noChangeAspect="1"/>
          </p:cNvPicPr>
          <p:nvPr userDrawn="1"/>
        </p:nvPicPr>
        <p:blipFill>
          <a:blip r:embed="rId35"/>
          <a:stretch>
            <a:fillRect/>
          </a:stretch>
        </p:blipFill>
        <p:spPr>
          <a:xfrm>
            <a:off x="11732" y="1"/>
            <a:ext cx="1187725" cy="73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4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  <p:sldLayoutId id="2147483717" r:id="rId27"/>
    <p:sldLayoutId id="2147483718" r:id="rId28"/>
    <p:sldLayoutId id="2147483719" r:id="rId29"/>
    <p:sldLayoutId id="2147483720" r:id="rId30"/>
    <p:sldLayoutId id="2147483721" r:id="rId31"/>
    <p:sldLayoutId id="2147483722" r:id="rId32"/>
    <p:sldLayoutId id="2147483756" r:id="rId3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rgbClr val="16AFC2"/>
        </a:buClr>
        <a:buSzPct val="125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SzPct val="85000"/>
        <a:buFont typeface="Wingdings" panose="05000000000000000000" pitchFamily="2" charset="2"/>
        <a:buChar char="Ø"/>
        <a:defRPr sz="21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35A416-0BA9-4264-8A01-EEB3FFAC9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99456" y="-34707"/>
            <a:ext cx="9002429" cy="7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2CA537-2676-4E51-AAC8-F0C3E5F1A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41439"/>
            <a:ext cx="103632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Click to edit Master text styles</a:t>
            </a:r>
          </a:p>
          <a:p>
            <a:pPr lvl="1"/>
            <a:r>
              <a:rPr lang="de-DE" altLang="en-US" dirty="0"/>
              <a:t>Second level</a:t>
            </a:r>
          </a:p>
          <a:p>
            <a:pPr lvl="2"/>
            <a:r>
              <a:rPr lang="de-DE" altLang="en-US" dirty="0"/>
              <a:t>Third level</a:t>
            </a:r>
          </a:p>
          <a:p>
            <a:pPr lvl="3"/>
            <a:r>
              <a:rPr lang="de-DE" altLang="en-US" dirty="0"/>
              <a:t>Fourth level</a:t>
            </a:r>
          </a:p>
          <a:p>
            <a:pPr lvl="4"/>
            <a:r>
              <a:rPr lang="de-DE" altLang="en-US" dirty="0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411683D1-7B74-4FD6-AA23-0A865C9183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764704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45093" name="Text Box 5">
            <a:extLst>
              <a:ext uri="{FF2B5EF4-FFF2-40B4-BE49-F238E27FC236}">
                <a16:creationId xmlns:a16="http://schemas.microsoft.com/office/drawing/2014/main" id="{BB2D38F9-5A3D-4000-83B0-1B26F0433C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76785" y="6508750"/>
            <a:ext cx="268816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1600" dirty="0">
                <a:latin typeface="Arial" panose="020B0604020202020204" pitchFamily="34" charset="0"/>
              </a:rPr>
              <a:t>Week 3: </a:t>
            </a:r>
            <a:fld id="{F82382A3-3314-49A0-B193-00795800CFEF}" type="slidenum">
              <a:rPr lang="de-DE" altLang="en-US" sz="16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GB" altLang="en-US" sz="16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8E10BD9-0495-4989-B7AE-19AEDC4AB44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6509460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C2190-5B25-4748-9C0B-4D7F6AD21C27}"/>
              </a:ext>
            </a:extLst>
          </p:cNvPr>
          <p:cNvSpPr txBox="1"/>
          <p:nvPr userDrawn="1"/>
        </p:nvSpPr>
        <p:spPr>
          <a:xfrm>
            <a:off x="406400" y="6503214"/>
            <a:ext cx="162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10-2024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11547-FA0D-412F-B507-C266383B699E}"/>
              </a:ext>
            </a:extLst>
          </p:cNvPr>
          <p:cNvSpPr txBox="1"/>
          <p:nvPr userDrawn="1"/>
        </p:nvSpPr>
        <p:spPr>
          <a:xfrm>
            <a:off x="4577247" y="6506383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CMP5329-Cyber Security</a:t>
            </a:r>
            <a:endParaRPr lang="en-US" sz="1600" b="1" dirty="0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FDA27E-0E4C-4070-8A6B-A96E3375685D}"/>
              </a:ext>
            </a:extLst>
          </p:cNvPr>
          <p:cNvPicPr>
            <a:picLocks noChangeAspect="1"/>
          </p:cNvPicPr>
          <p:nvPr userDrawn="1"/>
        </p:nvPicPr>
        <p:blipFill>
          <a:blip r:embed="rId34"/>
          <a:stretch>
            <a:fillRect/>
          </a:stretch>
        </p:blipFill>
        <p:spPr>
          <a:xfrm>
            <a:off x="11731" y="1"/>
            <a:ext cx="1187725" cy="73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0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  <p:sldLayoutId id="2147483743" r:id="rId20"/>
    <p:sldLayoutId id="2147483744" r:id="rId21"/>
    <p:sldLayoutId id="2147483745" r:id="rId22"/>
    <p:sldLayoutId id="2147483746" r:id="rId23"/>
    <p:sldLayoutId id="2147483747" r:id="rId24"/>
    <p:sldLayoutId id="2147483748" r:id="rId25"/>
    <p:sldLayoutId id="2147483749" r:id="rId26"/>
    <p:sldLayoutId id="2147483750" r:id="rId27"/>
    <p:sldLayoutId id="2147483751" r:id="rId28"/>
    <p:sldLayoutId id="2147483752" r:id="rId29"/>
    <p:sldLayoutId id="2147483753" r:id="rId30"/>
    <p:sldLayoutId id="2147483754" r:id="rId31"/>
    <p:sldLayoutId id="2147483755" r:id="rId3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6AFC2"/>
        </a:buClr>
        <a:buSzPct val="125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unn@uit.edu.vn" TargetMode="External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sv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D9A1DF2-0093-44AD-812A-6950BE79B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633" y="116632"/>
            <a:ext cx="6984775" cy="792162"/>
          </a:xfrm>
        </p:spPr>
        <p:txBody>
          <a:bodyPr/>
          <a:lstStyle/>
          <a:p>
            <a:pPr algn="ctr"/>
            <a:r>
              <a:rPr lang="en-US" dirty="0"/>
              <a:t>CMP5329 Cyber Security</a:t>
            </a:r>
            <a:endParaRPr lang="en-GB" altLang="en-US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0C80A85-8428-4F04-9DC5-1372080F8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75520" y="2374284"/>
            <a:ext cx="8496513" cy="1783655"/>
          </a:xfrm>
        </p:spPr>
        <p:txBody>
          <a:bodyPr/>
          <a:lstStyle/>
          <a:p>
            <a:pPr algn="ctr" eaLnBrk="1" hangingPunct="1">
              <a:buNone/>
            </a:pPr>
            <a:r>
              <a:rPr lang="en-GB" altLang="en-US" dirty="0"/>
              <a:t>PhD. Ngoc-Tu Nguyen</a:t>
            </a:r>
          </a:p>
          <a:p>
            <a:pPr algn="ctr" eaLnBrk="1" hangingPunct="1">
              <a:buNone/>
            </a:pPr>
            <a:r>
              <a:rPr lang="en-GB" altLang="en-US" sz="22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tunn@uit.edu.vn</a:t>
            </a:r>
            <a:endParaRPr lang="en-GB" altLang="en-US" sz="2200" dirty="0">
              <a:solidFill>
                <a:srgbClr val="FF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2076DD-4A36-4D39-8891-1036AB86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0" y="822847"/>
            <a:ext cx="12192000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AAA and Access Control</a:t>
            </a:r>
            <a:endParaRPr kumimoji="0" lang="de-DE" alt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B172C3-4A19-44D7-839F-950EA8B42720}"/>
              </a:ext>
            </a:extLst>
          </p:cNvPr>
          <p:cNvCxnSpPr>
            <a:cxnSpLocks/>
          </p:cNvCxnSpPr>
          <p:nvPr/>
        </p:nvCxnSpPr>
        <p:spPr bwMode="auto">
          <a:xfrm>
            <a:off x="3575721" y="2132856"/>
            <a:ext cx="44076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461D3-2FCA-444D-96EC-8D96A8748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796" y="980728"/>
            <a:ext cx="6158204" cy="5544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33CA0D-1F5B-4B90-A775-90CE768D0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5562600"/>
            <a:ext cx="4267200" cy="494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9E3D91-4F0B-4D54-8DF6-13FDF1D77C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5117" y="5600032"/>
            <a:ext cx="1281112" cy="457200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EE870310-75B1-41C4-BECF-F95EFAF7A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758" y="-28935"/>
            <a:ext cx="8928484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>
                <a:solidFill>
                  <a:schemeClr val="tx1"/>
                </a:solidFill>
              </a:rPr>
              <a:t>Deployment network secure protocols</a:t>
            </a:r>
            <a:endParaRPr lang="en-GB" altLang="en-US" kern="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35EC7A-EDA5-49D3-BA09-807D5D5AC44A}"/>
              </a:ext>
            </a:extLst>
          </p:cNvPr>
          <p:cNvSpPr/>
          <p:nvPr/>
        </p:nvSpPr>
        <p:spPr>
          <a:xfrm>
            <a:off x="1199456" y="980729"/>
            <a:ext cx="601216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buClr>
                <a:srgbClr val="9E9EFF"/>
              </a:buClr>
            </a:pPr>
            <a:r>
              <a:rPr lang="en-US" altLang="zh-CN" sz="2200">
                <a:ea typeface="宋体" panose="02010600030101010101" pitchFamily="2" charset="-122"/>
              </a:rPr>
              <a:t>PGP and S/MIME  Email Security Protocols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4C5951-B450-411F-BA67-7A9B3EE4F6B4}"/>
              </a:ext>
            </a:extLst>
          </p:cNvPr>
          <p:cNvSpPr/>
          <p:nvPr/>
        </p:nvSpPr>
        <p:spPr>
          <a:xfrm>
            <a:off x="3024580" y="1346393"/>
            <a:ext cx="39645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buClr>
                <a:srgbClr val="9E9EFF"/>
              </a:buClr>
            </a:pPr>
            <a:r>
              <a:rPr lang="en-US" altLang="zh-CN" sz="2600">
                <a:ea typeface="宋体" panose="02010600030101010101" pitchFamily="2" charset="-122"/>
              </a:rPr>
              <a:t>SSL/TLS, SSH protocol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85E272-36C2-43AD-96C9-5804A3BDF7F0}"/>
              </a:ext>
            </a:extLst>
          </p:cNvPr>
          <p:cNvSpPr/>
          <p:nvPr/>
        </p:nvSpPr>
        <p:spPr>
          <a:xfrm>
            <a:off x="2856492" y="3263274"/>
            <a:ext cx="358341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buClr>
                <a:srgbClr val="9E9EFF"/>
              </a:buClr>
            </a:pPr>
            <a:r>
              <a:rPr lang="en-US" altLang="zh-CN" sz="2600">
                <a:ea typeface="宋体" panose="02010600030101010101" pitchFamily="2" charset="-122"/>
              </a:rPr>
              <a:t>Ipsec, VPN protocols 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5806AB8-7253-4FFA-BD90-6E8653F51942}"/>
              </a:ext>
            </a:extLst>
          </p:cNvPr>
          <p:cNvSpPr/>
          <p:nvPr/>
        </p:nvSpPr>
        <p:spPr bwMode="auto">
          <a:xfrm rot="10982860">
            <a:off x="6551425" y="3426612"/>
            <a:ext cx="418374" cy="31545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CC98C00-2120-4F40-B95E-12A6FD5665FB}"/>
              </a:ext>
            </a:extLst>
          </p:cNvPr>
          <p:cNvSpPr/>
          <p:nvPr/>
        </p:nvSpPr>
        <p:spPr bwMode="auto">
          <a:xfrm rot="10982860">
            <a:off x="6767209" y="1004551"/>
            <a:ext cx="234886" cy="41899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9927213-0C01-40A6-9A58-FA0C8F9A31BB}"/>
              </a:ext>
            </a:extLst>
          </p:cNvPr>
          <p:cNvSpPr/>
          <p:nvPr/>
        </p:nvSpPr>
        <p:spPr bwMode="auto">
          <a:xfrm rot="10982860">
            <a:off x="6880838" y="1488177"/>
            <a:ext cx="512648" cy="25351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08F5B13-43C6-4435-9864-157A1A450ED0}"/>
              </a:ext>
            </a:extLst>
          </p:cNvPr>
          <p:cNvSpPr/>
          <p:nvPr/>
        </p:nvSpPr>
        <p:spPr bwMode="auto">
          <a:xfrm rot="10982860">
            <a:off x="6447997" y="4511019"/>
            <a:ext cx="418374" cy="31545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EE65D3-BE0A-4293-A7BF-2A89A7675646}"/>
              </a:ext>
            </a:extLst>
          </p:cNvPr>
          <p:cNvSpPr txBox="1"/>
          <p:nvPr/>
        </p:nvSpPr>
        <p:spPr>
          <a:xfrm>
            <a:off x="2092746" y="4480941"/>
            <a:ext cx="435247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/>
              <a:t>WEB, WPA, WPA2, WPA 2 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">
            <a:extLst>
              <a:ext uri="{FF2B5EF4-FFF2-40B4-BE49-F238E27FC236}">
                <a16:creationId xmlns:a16="http://schemas.microsoft.com/office/drawing/2014/main" id="{5C88582E-C0C0-474F-BA92-6C7E22DA8E5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03512" y="-182887"/>
            <a:ext cx="7542213" cy="955775"/>
          </a:xfrm>
        </p:spPr>
        <p:txBody>
          <a:bodyPr anchor="ctr"/>
          <a:lstStyle/>
          <a:p>
            <a:pPr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3600" dirty="0">
                <a:ea typeface="宋体" panose="02010600030101010101" pitchFamily="2" charset="-122"/>
              </a:rPr>
              <a:t>What Are the Pros and Cons?</a:t>
            </a: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268FE7E3-96B4-4528-ABD3-8F6089AA78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79376" y="628873"/>
            <a:ext cx="10945216" cy="50323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2800" b="1" dirty="0">
                <a:ea typeface="宋体" panose="02010600030101010101" pitchFamily="2" charset="-122"/>
              </a:rPr>
              <a:t>Application Layer</a:t>
            </a:r>
          </a:p>
          <a:p>
            <a:pPr lvl="1" eaLnBrk="1" hangingPunct="1">
              <a:lnSpc>
                <a:spcPct val="150000"/>
              </a:lnSpc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Provides end-to-end security protection</a:t>
            </a:r>
          </a:p>
          <a:p>
            <a:pPr lvl="1" eaLnBrk="1" hangingPunct="1">
              <a:lnSpc>
                <a:spcPct val="150000"/>
              </a:lnSpc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Intermediate nodes need not to decrypt data or check for signatures</a:t>
            </a:r>
          </a:p>
          <a:p>
            <a:pPr lvl="1" eaLnBrk="1" hangingPunct="1">
              <a:lnSpc>
                <a:spcPct val="150000"/>
              </a:lnSpc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Attackers may analyse traffic and modify low-level headers </a:t>
            </a:r>
          </a:p>
          <a:p>
            <a:pPr eaLnBrk="1" hangingPunct="1">
              <a:lnSpc>
                <a:spcPct val="150000"/>
              </a:lnSpc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2800" b="1" dirty="0">
                <a:ea typeface="宋体" panose="02010600030101010101" pitchFamily="2" charset="-122"/>
              </a:rPr>
              <a:t>Transport Layer</a:t>
            </a:r>
          </a:p>
          <a:p>
            <a:pPr lvl="1" eaLnBrk="1" hangingPunct="1">
              <a:lnSpc>
                <a:spcPct val="150000"/>
              </a:lnSpc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Provides security protections for </a:t>
            </a:r>
            <a:r>
              <a:rPr lang="en-GB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TCP packets</a:t>
            </a:r>
          </a:p>
          <a:p>
            <a:pPr lvl="1" eaLnBrk="1" hangingPunct="1">
              <a:lnSpc>
                <a:spcPct val="150000"/>
              </a:lnSpc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No need to modify any application programs</a:t>
            </a:r>
          </a:p>
          <a:p>
            <a:pPr lvl="1" eaLnBrk="1" hangingPunct="1">
              <a:lnSpc>
                <a:spcPct val="150000"/>
              </a:lnSpc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Attackers may analyse traffic via IP headers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>
            <a:extLst>
              <a:ext uri="{FF2B5EF4-FFF2-40B4-BE49-F238E27FC236}">
                <a16:creationId xmlns:a16="http://schemas.microsoft.com/office/drawing/2014/main" id="{6A3C1C6E-6931-4418-9894-0002DA01CE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1384" y="548680"/>
            <a:ext cx="9587408" cy="4572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9E9EFF"/>
              </a:buClr>
            </a:pPr>
            <a:r>
              <a:rPr lang="en-GB" altLang="zh-CN" sz="2800" b="1" dirty="0">
                <a:ea typeface="宋体" panose="02010600030101010101" pitchFamily="2" charset="-122"/>
              </a:rPr>
              <a:t>Network Layer</a:t>
            </a:r>
          </a:p>
          <a:p>
            <a:pPr lvl="1" eaLnBrk="1" hangingPunct="1">
              <a:lnSpc>
                <a:spcPct val="150000"/>
              </a:lnSpc>
              <a:buClr>
                <a:srgbClr val="9E9EFF"/>
              </a:buClr>
            </a:pPr>
            <a:r>
              <a:rPr lang="en-GB" altLang="zh-CN" sz="2400" dirty="0">
                <a:ea typeface="宋体" panose="02010600030101010101" pitchFamily="2" charset="-122"/>
              </a:rPr>
              <a:t>Provides </a:t>
            </a:r>
            <a:r>
              <a:rPr lang="en-GB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node-to-node </a:t>
            </a:r>
            <a:r>
              <a:rPr lang="en-GB" altLang="zh-CN" sz="2400" dirty="0">
                <a:ea typeface="宋体" panose="02010600030101010101" pitchFamily="2" charset="-122"/>
              </a:rPr>
              <a:t>security protection</a:t>
            </a:r>
          </a:p>
          <a:p>
            <a:pPr lvl="2" eaLnBrk="1" hangingPunct="1">
              <a:lnSpc>
                <a:spcPct val="150000"/>
              </a:lnSpc>
              <a:buClr>
                <a:srgbClr val="9E9EFF"/>
              </a:buClr>
            </a:pPr>
            <a:r>
              <a:rPr lang="en-GB" altLang="zh-CN" sz="2000" dirty="0">
                <a:ea typeface="宋体" panose="02010600030101010101" pitchFamily="2" charset="-122"/>
              </a:rPr>
              <a:t>Transport mode: Encrypt payload only</a:t>
            </a:r>
          </a:p>
          <a:p>
            <a:pPr lvl="2" eaLnBrk="1" hangingPunct="1">
              <a:lnSpc>
                <a:spcPct val="150000"/>
              </a:lnSpc>
              <a:buClr>
                <a:srgbClr val="9E9EFF"/>
              </a:buClr>
            </a:pPr>
            <a:r>
              <a:rPr lang="en-GB" altLang="zh-CN" sz="2000" dirty="0">
                <a:ea typeface="宋体" panose="02010600030101010101" pitchFamily="2" charset="-122"/>
              </a:rPr>
              <a:t>Tunnel mode: Encrypt both header &amp; payload; need a gateway</a:t>
            </a:r>
          </a:p>
          <a:p>
            <a:pPr lvl="1" eaLnBrk="1" hangingPunct="1">
              <a:lnSpc>
                <a:spcPct val="150000"/>
              </a:lnSpc>
              <a:buClr>
                <a:srgbClr val="9E9EFF"/>
              </a:buClr>
            </a:pPr>
            <a:r>
              <a:rPr lang="en-GB" altLang="zh-CN" sz="2400" dirty="0">
                <a:ea typeface="宋体" panose="02010600030101010101" pitchFamily="2" charset="-122"/>
              </a:rPr>
              <a:t>No need to modify any application programs</a:t>
            </a:r>
          </a:p>
          <a:p>
            <a:pPr eaLnBrk="1" hangingPunct="1">
              <a:lnSpc>
                <a:spcPct val="150000"/>
              </a:lnSpc>
              <a:buClr>
                <a:srgbClr val="9E9EFF"/>
              </a:buClr>
            </a:pPr>
            <a:r>
              <a:rPr lang="en-US" altLang="zh-CN" sz="2800" b="1" dirty="0">
                <a:ea typeface="宋体" panose="02010600030101010101" pitchFamily="2" charset="-122"/>
              </a:rPr>
              <a:t>Data-link Layer</a:t>
            </a:r>
          </a:p>
          <a:p>
            <a:pPr lvl="1" eaLnBrk="1" hangingPunct="1">
              <a:lnSpc>
                <a:spcPct val="150000"/>
              </a:lnSpc>
              <a:buClr>
                <a:srgbClr val="9E9EFF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Provides security protections for frames</a:t>
            </a:r>
          </a:p>
          <a:p>
            <a:pPr lvl="1" eaLnBrk="1" hangingPunct="1">
              <a:lnSpc>
                <a:spcPct val="150000"/>
              </a:lnSpc>
              <a:buClr>
                <a:srgbClr val="9E9EFF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No need to modify any application programs</a:t>
            </a:r>
          </a:p>
          <a:p>
            <a:pPr lvl="1" eaLnBrk="1" hangingPunct="1">
              <a:lnSpc>
                <a:spcPct val="150000"/>
              </a:lnSpc>
              <a:buClr>
                <a:srgbClr val="9E9EFF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Traffic analysis would not yield much info</a:t>
            </a:r>
            <a:endParaRPr lang="en-GB" altLang="zh-CN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0AE23D2-99CF-4C2D-82F4-F84767536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456" y="-171400"/>
            <a:ext cx="7542213" cy="10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3600" kern="0" dirty="0">
                <a:ea typeface="宋体" panose="02010600030101010101" pitchFamily="2" charset="-122"/>
              </a:rPr>
              <a:t>What Are the Pros and Cons?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>
            <a:extLst>
              <a:ext uri="{FF2B5EF4-FFF2-40B4-BE49-F238E27FC236}">
                <a16:creationId xmlns:a16="http://schemas.microsoft.com/office/drawing/2014/main" id="{4B187F3D-691F-477A-9A15-DA58CC9AFD8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SSH protocol</a:t>
            </a:r>
          </a:p>
        </p:txBody>
      </p:sp>
      <p:sp>
        <p:nvSpPr>
          <p:cNvPr id="61444" name="Rectangle 5">
            <a:extLst>
              <a:ext uri="{FF2B5EF4-FFF2-40B4-BE49-F238E27FC236}">
                <a16:creationId xmlns:a16="http://schemas.microsoft.com/office/drawing/2014/main" id="{C7183F0F-C53A-4983-81D2-A03F77B5E7D7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979333" y="858043"/>
            <a:ext cx="6096000" cy="464661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9E9EFF"/>
              </a:buClr>
            </a:pPr>
            <a:r>
              <a:rPr lang="en-US" altLang="zh-CN" dirty="0">
                <a:ea typeface="宋体" panose="02010600030101010101" pitchFamily="2" charset="-122"/>
              </a:rPr>
              <a:t>SSH Connection:</a:t>
            </a:r>
          </a:p>
          <a:p>
            <a:pPr lvl="1" eaLnBrk="1" hangingPunct="1">
              <a:lnSpc>
                <a:spcPct val="150000"/>
              </a:lnSpc>
              <a:buClr>
                <a:srgbClr val="9E9EFF"/>
              </a:buClr>
            </a:pPr>
            <a:r>
              <a:rPr lang="en-US" altLang="zh-CN" sz="2000" dirty="0">
                <a:ea typeface="宋体" panose="02010600030101010101" pitchFamily="2" charset="-122"/>
              </a:rPr>
              <a:t>Sets up multiple channels for different applications in a single SSH connection </a:t>
            </a:r>
          </a:p>
          <a:p>
            <a:pPr eaLnBrk="1" hangingPunct="1">
              <a:lnSpc>
                <a:spcPct val="150000"/>
              </a:lnSpc>
              <a:buClr>
                <a:srgbClr val="9E9EFF"/>
              </a:buClr>
            </a:pPr>
            <a:r>
              <a:rPr lang="en-US" altLang="zh-CN" dirty="0">
                <a:ea typeface="宋体" panose="02010600030101010101" pitchFamily="2" charset="-122"/>
              </a:rPr>
              <a:t>SSH User Authentication: </a:t>
            </a:r>
          </a:p>
          <a:p>
            <a:pPr lvl="1" eaLnBrk="1" hangingPunct="1">
              <a:lnSpc>
                <a:spcPct val="150000"/>
              </a:lnSpc>
              <a:buClr>
                <a:srgbClr val="9E9EFF"/>
              </a:buClr>
            </a:pPr>
            <a:r>
              <a:rPr lang="en-US" altLang="zh-CN" sz="2000" dirty="0">
                <a:ea typeface="宋体" panose="02010600030101010101" pitchFamily="2" charset="-122"/>
              </a:rPr>
              <a:t>Authenticate user to server </a:t>
            </a:r>
          </a:p>
          <a:p>
            <a:pPr lvl="1" eaLnBrk="1" hangingPunct="1">
              <a:lnSpc>
                <a:spcPct val="150000"/>
              </a:lnSpc>
              <a:buClr>
                <a:srgbClr val="9E9EFF"/>
              </a:buClr>
            </a:pPr>
            <a:r>
              <a:rPr lang="en-US" altLang="zh-CN" sz="2000" dirty="0">
                <a:ea typeface="宋体" panose="02010600030101010101" pitchFamily="2" charset="-122"/>
              </a:rPr>
              <a:t>Using password or PKC </a:t>
            </a:r>
          </a:p>
          <a:p>
            <a:pPr eaLnBrk="1" hangingPunct="1">
              <a:lnSpc>
                <a:spcPct val="150000"/>
              </a:lnSpc>
              <a:buClr>
                <a:srgbClr val="9E9EFF"/>
              </a:buClr>
            </a:pPr>
            <a:r>
              <a:rPr lang="en-US" altLang="zh-CN" dirty="0">
                <a:ea typeface="宋体" panose="02010600030101010101" pitchFamily="2" charset="-122"/>
              </a:rPr>
              <a:t>SSH Transport </a:t>
            </a:r>
          </a:p>
          <a:p>
            <a:pPr lvl="1" eaLnBrk="1" hangingPunct="1">
              <a:lnSpc>
                <a:spcPct val="150000"/>
              </a:lnSpc>
              <a:buClr>
                <a:srgbClr val="9E9EFF"/>
              </a:buClr>
            </a:pPr>
            <a:r>
              <a:rPr lang="en-US" altLang="zh-CN" sz="2000" dirty="0">
                <a:ea typeface="宋体" panose="02010600030101010101" pitchFamily="2" charset="-122"/>
              </a:rPr>
              <a:t>Handles initial setup: server authentication, and key exchange </a:t>
            </a:r>
          </a:p>
          <a:p>
            <a:pPr lvl="1" eaLnBrk="1" hangingPunct="1">
              <a:lnSpc>
                <a:spcPct val="150000"/>
              </a:lnSpc>
              <a:buClr>
                <a:srgbClr val="9E9EFF"/>
              </a:buClr>
            </a:pPr>
            <a:r>
              <a:rPr lang="en-US" altLang="zh-CN" sz="2000" dirty="0">
                <a:ea typeface="宋体" panose="02010600030101010101" pitchFamily="2" charset="-122"/>
              </a:rPr>
              <a:t>Set up encryption and compression algorithms</a:t>
            </a:r>
          </a:p>
        </p:txBody>
      </p:sp>
      <p:grpSp>
        <p:nvGrpSpPr>
          <p:cNvPr id="61445" name="Group 48">
            <a:extLst>
              <a:ext uri="{FF2B5EF4-FFF2-40B4-BE49-F238E27FC236}">
                <a16:creationId xmlns:a16="http://schemas.microsoft.com/office/drawing/2014/main" id="{E367AB27-F12E-4C48-AD97-707DFF6DF0DF}"/>
              </a:ext>
            </a:extLst>
          </p:cNvPr>
          <p:cNvGrpSpPr>
            <a:grpSpLocks/>
          </p:cNvGrpSpPr>
          <p:nvPr/>
        </p:nvGrpSpPr>
        <p:grpSpPr bwMode="auto">
          <a:xfrm>
            <a:off x="479376" y="1124744"/>
            <a:ext cx="4267200" cy="4113211"/>
            <a:chOff x="533400" y="2438400"/>
            <a:chExt cx="4191000" cy="37338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A0FB695-6EC5-4B33-A6B7-1777B20CF406}"/>
                </a:ext>
              </a:extLst>
            </p:cNvPr>
            <p:cNvSpPr/>
            <p:nvPr/>
          </p:nvSpPr>
          <p:spPr>
            <a:xfrm>
              <a:off x="533400" y="2438400"/>
              <a:ext cx="2743200" cy="3733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8758B93-5C8E-4CFD-951E-5A163E659287}"/>
                </a:ext>
              </a:extLst>
            </p:cNvPr>
            <p:cNvCxnSpPr/>
            <p:nvPr/>
          </p:nvCxnSpPr>
          <p:spPr>
            <a:xfrm>
              <a:off x="533400" y="2438400"/>
              <a:ext cx="32004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EED5CD4-77CF-41E6-8944-EB5052051637}"/>
                </a:ext>
              </a:extLst>
            </p:cNvPr>
            <p:cNvCxnSpPr/>
            <p:nvPr/>
          </p:nvCxnSpPr>
          <p:spPr>
            <a:xfrm>
              <a:off x="533400" y="2970213"/>
              <a:ext cx="2743200" cy="158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4FB6CF-09D2-4A1D-90DB-9E8C17B30864}"/>
                </a:ext>
              </a:extLst>
            </p:cNvPr>
            <p:cNvCxnSpPr/>
            <p:nvPr/>
          </p:nvCxnSpPr>
          <p:spPr>
            <a:xfrm>
              <a:off x="533400" y="3505200"/>
              <a:ext cx="27432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84869B-009D-40C4-8BAD-A7A8CFE357CC}"/>
                </a:ext>
              </a:extLst>
            </p:cNvPr>
            <p:cNvCxnSpPr/>
            <p:nvPr/>
          </p:nvCxnSpPr>
          <p:spPr>
            <a:xfrm>
              <a:off x="533400" y="4038600"/>
              <a:ext cx="32004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96E32C-1421-4B1D-AC7F-3B776B12BB87}"/>
                </a:ext>
              </a:extLst>
            </p:cNvPr>
            <p:cNvCxnSpPr/>
            <p:nvPr/>
          </p:nvCxnSpPr>
          <p:spPr>
            <a:xfrm>
              <a:off x="533400" y="4572000"/>
              <a:ext cx="27432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9D5B6D-36A1-4E3A-B92C-934F26F3DF7A}"/>
                </a:ext>
              </a:extLst>
            </p:cNvPr>
            <p:cNvCxnSpPr/>
            <p:nvPr/>
          </p:nvCxnSpPr>
          <p:spPr>
            <a:xfrm>
              <a:off x="533400" y="5103813"/>
              <a:ext cx="2743200" cy="158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C2D0137-736C-4118-A50D-FC36DEDC2893}"/>
                </a:ext>
              </a:extLst>
            </p:cNvPr>
            <p:cNvCxnSpPr/>
            <p:nvPr/>
          </p:nvCxnSpPr>
          <p:spPr>
            <a:xfrm>
              <a:off x="533400" y="5638800"/>
              <a:ext cx="27432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455" name="TextBox 27">
              <a:extLst>
                <a:ext uri="{FF2B5EF4-FFF2-40B4-BE49-F238E27FC236}">
                  <a16:creationId xmlns:a16="http://schemas.microsoft.com/office/drawing/2014/main" id="{6E352B4D-2863-4067-BDF9-74D31A056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2587823"/>
              <a:ext cx="2743200" cy="2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SSH Connection</a:t>
              </a:r>
            </a:p>
          </p:txBody>
        </p:sp>
        <p:sp>
          <p:nvSpPr>
            <p:cNvPr id="61456" name="TextBox 28">
              <a:extLst>
                <a:ext uri="{FF2B5EF4-FFF2-40B4-BE49-F238E27FC236}">
                  <a16:creationId xmlns:a16="http://schemas.microsoft.com/office/drawing/2014/main" id="{9C643F22-ED3C-4955-8C9B-A1AB3DD40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121223"/>
              <a:ext cx="2743200" cy="2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SSH User Authentication</a:t>
              </a:r>
            </a:p>
          </p:txBody>
        </p:sp>
        <p:sp>
          <p:nvSpPr>
            <p:cNvPr id="61457" name="TextBox 29">
              <a:extLst>
                <a:ext uri="{FF2B5EF4-FFF2-40B4-BE49-F238E27FC236}">
                  <a16:creationId xmlns:a16="http://schemas.microsoft.com/office/drawing/2014/main" id="{0B98EFBE-71D6-4F90-A17F-ED11544F8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654623"/>
              <a:ext cx="2743200" cy="2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SSH Transport</a:t>
              </a:r>
            </a:p>
          </p:txBody>
        </p:sp>
        <p:sp>
          <p:nvSpPr>
            <p:cNvPr id="61458" name="TextBox 30">
              <a:extLst>
                <a:ext uri="{FF2B5EF4-FFF2-40B4-BE49-F238E27FC236}">
                  <a16:creationId xmlns:a16="http://schemas.microsoft.com/office/drawing/2014/main" id="{4ACA08EB-A6E8-4320-BCF7-36FEC60A5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88023"/>
              <a:ext cx="2743200" cy="2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TCP</a:t>
              </a:r>
            </a:p>
          </p:txBody>
        </p:sp>
        <p:sp>
          <p:nvSpPr>
            <p:cNvPr id="61459" name="TextBox 31">
              <a:extLst>
                <a:ext uri="{FF2B5EF4-FFF2-40B4-BE49-F238E27FC236}">
                  <a16:creationId xmlns:a16="http://schemas.microsoft.com/office/drawing/2014/main" id="{C765892F-ED46-467B-932C-88262DCF27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721423"/>
              <a:ext cx="2743200" cy="2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IP</a:t>
              </a:r>
            </a:p>
          </p:txBody>
        </p:sp>
        <p:sp>
          <p:nvSpPr>
            <p:cNvPr id="61460" name="TextBox 32">
              <a:extLst>
                <a:ext uri="{FF2B5EF4-FFF2-40B4-BE49-F238E27FC236}">
                  <a16:creationId xmlns:a16="http://schemas.microsoft.com/office/drawing/2014/main" id="{D4842144-3B34-4C13-8835-8011E48C1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5254823"/>
              <a:ext cx="2743200" cy="2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Data Link</a:t>
              </a:r>
            </a:p>
          </p:txBody>
        </p:sp>
        <p:sp>
          <p:nvSpPr>
            <p:cNvPr id="61461" name="TextBox 33">
              <a:extLst>
                <a:ext uri="{FF2B5EF4-FFF2-40B4-BE49-F238E27FC236}">
                  <a16:creationId xmlns:a16="http://schemas.microsoft.com/office/drawing/2014/main" id="{C6FD5437-1377-4A74-B6B9-02EE13E0D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5788223"/>
              <a:ext cx="2743200" cy="2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Physical 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994D048-46E0-4A43-9F4F-DF0586C4E179}"/>
                </a:ext>
              </a:extLst>
            </p:cNvPr>
            <p:cNvCxnSpPr/>
            <p:nvPr/>
          </p:nvCxnSpPr>
          <p:spPr>
            <a:xfrm rot="5400000">
              <a:off x="2705894" y="3237706"/>
              <a:ext cx="1600200" cy="1588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463" name="TextBox 47">
              <a:extLst>
                <a:ext uri="{FF2B5EF4-FFF2-40B4-BE49-F238E27FC236}">
                  <a16:creationId xmlns:a16="http://schemas.microsoft.com/office/drawing/2014/main" id="{6381F6D8-4CF9-4063-BCB7-F1C2ADF62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200" y="3058180"/>
              <a:ext cx="1219200" cy="474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Application Layer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24D9414-6D40-4BE8-B6A3-D1D6B3262887}"/>
              </a:ext>
            </a:extLst>
          </p:cNvPr>
          <p:cNvSpPr txBox="1"/>
          <p:nvPr/>
        </p:nvSpPr>
        <p:spPr>
          <a:xfrm>
            <a:off x="920239" y="5457095"/>
            <a:ext cx="1911350" cy="3667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dirty="0">
                <a:latin typeface="+mn-lt"/>
              </a:rPr>
              <a:t>SSH architecture</a:t>
            </a:r>
            <a:endParaRPr lang="zh-CN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6183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1">
            <a:extLst>
              <a:ext uri="{FF2B5EF4-FFF2-40B4-BE49-F238E27FC236}">
                <a16:creationId xmlns:a16="http://schemas.microsoft.com/office/drawing/2014/main" id="{C2380A7C-6D50-4216-B3FB-4AF549E7509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03512" y="-80316"/>
            <a:ext cx="6912768" cy="845020"/>
          </a:xfrm>
        </p:spPr>
        <p:txBody>
          <a:bodyPr anchor="ctr"/>
          <a:lstStyle/>
          <a:p>
            <a:pPr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3600">
                <a:ea typeface="宋体" panose="02010600030101010101" pitchFamily="2" charset="-122"/>
              </a:rPr>
              <a:t>SSH protocol</a:t>
            </a:r>
            <a:endParaRPr lang="en-GB" altLang="zh-CN" sz="3600" dirty="0">
              <a:ea typeface="宋体" panose="02010600030101010101" pitchFamily="2" charset="-122"/>
            </a:endParaRPr>
          </a:p>
        </p:txBody>
      </p:sp>
      <p:pic>
        <p:nvPicPr>
          <p:cNvPr id="24578" name="Picture 2" descr="Steps to Establish a Secure Shell (SSH) Connection ">
            <a:extLst>
              <a:ext uri="{FF2B5EF4-FFF2-40B4-BE49-F238E27FC236}">
                <a16:creationId xmlns:a16="http://schemas.microsoft.com/office/drawing/2014/main" id="{63EB67A9-A101-4050-9EEE-8C018A3F3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124744"/>
            <a:ext cx="8521970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9229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itle 1">
            <a:extLst>
              <a:ext uri="{FF2B5EF4-FFF2-40B4-BE49-F238E27FC236}">
                <a16:creationId xmlns:a16="http://schemas.microsoft.com/office/drawing/2014/main" id="{C5095CC0-6B71-4AE7-8A25-1F50B3B7F2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15480" y="-123705"/>
            <a:ext cx="7543800" cy="944562"/>
          </a:xfrm>
        </p:spPr>
        <p:txBody>
          <a:bodyPr anchor="ctr"/>
          <a:lstStyle/>
          <a:p>
            <a:pPr eaLnBrk="1" hangingPunct="1"/>
            <a:r>
              <a:rPr lang="en-US" altLang="zh-CN" sz="4100" dirty="0">
                <a:ea typeface="宋体" panose="02010600030101010101" pitchFamily="2" charset="-122"/>
              </a:rPr>
              <a:t> </a:t>
            </a:r>
            <a:r>
              <a:rPr lang="en-US" altLang="zh-CN" sz="3600" dirty="0">
                <a:ea typeface="宋体" panose="02010600030101010101" pitchFamily="2" charset="-122"/>
              </a:rPr>
              <a:t>SSL/TLS</a:t>
            </a:r>
          </a:p>
        </p:txBody>
      </p:sp>
      <p:sp>
        <p:nvSpPr>
          <p:cNvPr id="31748" name="Content Placeholder 2">
            <a:extLst>
              <a:ext uri="{FF2B5EF4-FFF2-40B4-BE49-F238E27FC236}">
                <a16:creationId xmlns:a16="http://schemas.microsoft.com/office/drawing/2014/main" id="{3572DAD2-0A45-42D7-AE0F-ECB23174452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55440" y="836712"/>
            <a:ext cx="9155360" cy="4495800"/>
          </a:xfrm>
        </p:spPr>
        <p:txBody>
          <a:bodyPr/>
          <a:lstStyle/>
          <a:p>
            <a:pPr eaLnBrk="1" hangingPunct="1">
              <a:buClr>
                <a:srgbClr val="9E9EFF"/>
              </a:buClr>
            </a:pPr>
            <a:r>
              <a:rPr lang="en-US" altLang="zh-CN" sz="2800">
                <a:ea typeface="宋体" panose="02010600030101010101" pitchFamily="2" charset="-122"/>
              </a:rPr>
              <a:t>Secure Socket Layer Protocol (SSL)</a:t>
            </a:r>
          </a:p>
          <a:p>
            <a:pPr lvl="1" eaLnBrk="1" hangingPunct="1">
              <a:buClr>
                <a:srgbClr val="9E9EFF"/>
              </a:buClr>
            </a:pPr>
            <a:r>
              <a:rPr lang="en-US" altLang="zh-CN" sz="2400">
                <a:ea typeface="宋体" panose="02010600030101010101" pitchFamily="2" charset="-122"/>
              </a:rPr>
              <a:t>Designed by Netscape in 1994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C878F1-30BB-4410-8D2D-C89056388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584" y="1749564"/>
            <a:ext cx="7488832" cy="42717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30D582E-FBEB-44D6-9658-FF656445E8A1}"/>
              </a:ext>
            </a:extLst>
          </p:cNvPr>
          <p:cNvSpPr/>
          <p:nvPr/>
        </p:nvSpPr>
        <p:spPr>
          <a:xfrm>
            <a:off x="2380184" y="6021288"/>
            <a:ext cx="78306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https://en.wikipedia.org/wiki/Transport_Layer_Security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8C68F20-E518-44D4-99DB-F05021E85CD5}"/>
              </a:ext>
            </a:extLst>
          </p:cNvPr>
          <p:cNvSpPr txBox="1"/>
          <p:nvPr/>
        </p:nvSpPr>
        <p:spPr>
          <a:xfrm>
            <a:off x="4987925" y="5726114"/>
            <a:ext cx="221615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800" dirty="0">
                <a:latin typeface="+mn-lt"/>
              </a:rPr>
              <a:t>SSL record protocol</a:t>
            </a:r>
            <a:endParaRPr lang="zh-CN" altLang="en-US" sz="1800" dirty="0">
              <a:latin typeface="+mn-lt"/>
            </a:endParaRPr>
          </a:p>
        </p:txBody>
      </p:sp>
      <p:pic>
        <p:nvPicPr>
          <p:cNvPr id="44036" name="Picture 40" descr="Picture25.png">
            <a:extLst>
              <a:ext uri="{FF2B5EF4-FFF2-40B4-BE49-F238E27FC236}">
                <a16:creationId xmlns:a16="http://schemas.microsoft.com/office/drawing/2014/main" id="{96433448-3CBF-4987-9878-6968C5650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858" y="1411288"/>
            <a:ext cx="8534400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Title 1">
            <a:extLst>
              <a:ext uri="{FF2B5EF4-FFF2-40B4-BE49-F238E27FC236}">
                <a16:creationId xmlns:a16="http://schemas.microsoft.com/office/drawing/2014/main" id="{B9B8186B-5840-405E-8A3F-B82B577F13D7}"/>
              </a:ext>
            </a:extLst>
          </p:cNvPr>
          <p:cNvSpPr>
            <a:spLocks/>
          </p:cNvSpPr>
          <p:nvPr/>
        </p:nvSpPr>
        <p:spPr bwMode="auto">
          <a:xfrm>
            <a:off x="1487488" y="-304801"/>
            <a:ext cx="7543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chemeClr val="tx2"/>
                </a:solidFill>
              </a:rPr>
              <a:t>TLS </a:t>
            </a:r>
            <a:r>
              <a:rPr lang="en-US" altLang="zh-CN" sz="3600" b="1" dirty="0">
                <a:solidFill>
                  <a:schemeClr val="tx2"/>
                </a:solidFill>
              </a:rPr>
              <a:t>Record Protocol Diagram</a:t>
            </a:r>
          </a:p>
        </p:txBody>
      </p:sp>
    </p:spTree>
    <p:extLst>
      <p:ext uri="{BB962C8B-B14F-4D97-AF65-F5344CB8AC3E}">
        <p14:creationId xmlns:p14="http://schemas.microsoft.com/office/powerpoint/2010/main" val="3943522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C12B2A0B-255E-4503-BFD1-527EE1F1B1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94785" y="0"/>
            <a:ext cx="9002429" cy="799411"/>
          </a:xfrm>
        </p:spPr>
        <p:txBody>
          <a:bodyPr anchor="ctr"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TSL </a:t>
            </a:r>
            <a:r>
              <a:rPr lang="en-US" altLang="zh-CN" sz="3600" dirty="0">
                <a:ea typeface="宋体" panose="02010600030101010101" pitchFamily="2" charset="-122"/>
              </a:rPr>
              <a:t>Structure</a:t>
            </a:r>
          </a:p>
        </p:txBody>
      </p:sp>
      <p:pic>
        <p:nvPicPr>
          <p:cNvPr id="33796" name="Picture 23" descr="Picture24.png">
            <a:extLst>
              <a:ext uri="{FF2B5EF4-FFF2-40B4-BE49-F238E27FC236}">
                <a16:creationId xmlns:a16="http://schemas.microsoft.com/office/drawing/2014/main" id="{1A668FF9-4A7A-4475-ADE7-DFF9A009D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1051719"/>
            <a:ext cx="8788400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C12B2A0B-255E-4503-BFD1-527EE1F1B1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43472" y="37911"/>
            <a:ext cx="9002429" cy="799411"/>
          </a:xfrm>
        </p:spPr>
        <p:txBody>
          <a:bodyPr anchor="ctr"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TSL protocol v 1.2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DFC74F-DAEC-488B-85CA-20AE59298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097" y="977187"/>
            <a:ext cx="7206710" cy="5455194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C3ECE495-499B-4566-917E-90E159AD9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57" y="1055208"/>
            <a:ext cx="1734101" cy="7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3600" kern="0">
                <a:ea typeface="宋体" panose="02010600030101010101" pitchFamily="2" charset="-122"/>
              </a:rPr>
              <a:t>Client</a:t>
            </a:r>
            <a:endParaRPr lang="en-US" altLang="zh-CN" sz="3600" kern="0" dirty="0">
              <a:ea typeface="宋体" panose="02010600030101010101" pitchFamily="2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A893903-8232-4686-81B4-B1B66DE57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4392" y="977187"/>
            <a:ext cx="1734101" cy="7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3600" kern="0">
                <a:ea typeface="宋体" panose="02010600030101010101" pitchFamily="2" charset="-122"/>
              </a:rPr>
              <a:t>Server</a:t>
            </a:r>
            <a:endParaRPr lang="en-US" altLang="zh-CN" sz="3600" kern="0" dirty="0">
              <a:ea typeface="宋体" panose="02010600030101010101" pitchFamily="2" charset="-122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49CB7A9-0F7D-4282-A80F-4DF5ADF99C18}"/>
              </a:ext>
            </a:extLst>
          </p:cNvPr>
          <p:cNvSpPr/>
          <p:nvPr/>
        </p:nvSpPr>
        <p:spPr bwMode="auto">
          <a:xfrm>
            <a:off x="9697829" y="2636912"/>
            <a:ext cx="648072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646678D-D916-4C5E-A986-F5FEDF57D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3814" y="2845246"/>
            <a:ext cx="1734101" cy="7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600" kern="0">
                <a:ea typeface="宋体" panose="02010600030101010101" pitchFamily="2" charset="-122"/>
              </a:rPr>
              <a:t>(EC)DHE</a:t>
            </a:r>
            <a:endParaRPr lang="en-US" altLang="zh-CN" sz="2600" kern="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4131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C12B2A0B-255E-4503-BFD1-527EE1F1B1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60099" y="11701"/>
            <a:ext cx="9002429" cy="799411"/>
          </a:xfrm>
        </p:spPr>
        <p:txBody>
          <a:bodyPr anchor="ctr"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TSL protocol v 1.3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3ECE495-499B-4566-917E-90E159AD9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9472" y="687916"/>
            <a:ext cx="1734101" cy="7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400" kern="0">
                <a:ea typeface="宋体" panose="02010600030101010101" pitchFamily="2" charset="-122"/>
              </a:rPr>
              <a:t>Client</a:t>
            </a:r>
            <a:endParaRPr lang="en-US" altLang="zh-CN" sz="2400" kern="0" dirty="0">
              <a:ea typeface="宋体" panose="02010600030101010101" pitchFamily="2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A893903-8232-4686-81B4-B1B66DE57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7979" y="716495"/>
            <a:ext cx="1734101" cy="7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400" kern="0">
                <a:ea typeface="宋体" panose="02010600030101010101" pitchFamily="2" charset="-122"/>
              </a:rPr>
              <a:t>Server</a:t>
            </a:r>
            <a:endParaRPr lang="en-US" altLang="zh-CN" sz="2400" kern="0" dirty="0"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F92613-5436-445A-BCEE-A5E8C497B47E}"/>
              </a:ext>
            </a:extLst>
          </p:cNvPr>
          <p:cNvSpPr/>
          <p:nvPr/>
        </p:nvSpPr>
        <p:spPr>
          <a:xfrm>
            <a:off x="2279577" y="6032902"/>
            <a:ext cx="74888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/>
              <a:t>https://datatracker.ietf.org/doc/html/rfc8446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F7B5AD-2098-4B88-90AB-2DFB77838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" y="1283756"/>
            <a:ext cx="89344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44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5480" y="-9331"/>
            <a:ext cx="7344816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3392" y="980728"/>
            <a:ext cx="9613068" cy="5242883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sz="3200" dirty="0"/>
              <a:t>Network secure protocols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sz="2800" dirty="0"/>
              <a:t> Authentication;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sz="2800" dirty="0"/>
              <a:t> Key </a:t>
            </a:r>
            <a:r>
              <a:rPr lang="en-US" sz="2800" dirty="0" err="1"/>
              <a:t>agreemen</a:t>
            </a:r>
            <a:r>
              <a:rPr lang="en-US" sz="2800" dirty="0"/>
              <a:t>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sz="2800" dirty="0"/>
              <a:t> IPSec; SSL/TLS; SSH; Kerberos</a:t>
            </a:r>
          </a:p>
          <a:p>
            <a:pPr marL="0" indent="0" eaLnBrk="1" hangingPunct="1">
              <a:spcBef>
                <a:spcPct val="25000"/>
              </a:spcBef>
              <a:buNone/>
            </a:pPr>
            <a:endParaRPr lang="en-US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C12B2A0B-255E-4503-BFD1-527EE1F1B1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43472" y="14990"/>
            <a:ext cx="9002429" cy="799411"/>
          </a:xfrm>
        </p:spPr>
        <p:txBody>
          <a:bodyPr anchor="ctr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TSL protocol v 1.2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2BF15E0-F1C5-4CD1-92F1-528A5E7BA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896" y="980728"/>
            <a:ext cx="6696744" cy="5400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31C57B8-D48D-49DD-AD94-F240BE82DA58}"/>
              </a:ext>
            </a:extLst>
          </p:cNvPr>
          <p:cNvSpPr/>
          <p:nvPr/>
        </p:nvSpPr>
        <p:spPr>
          <a:xfrm>
            <a:off x="203348" y="2711532"/>
            <a:ext cx="48125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/>
              <a:t>Authentication: digital certificate;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/>
              <a:t>Key agreement(ex. ECDH)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/>
              <a:t>Cryptographic algorithm negotiation (ciphers, MAC)</a:t>
            </a:r>
          </a:p>
        </p:txBody>
      </p:sp>
    </p:spTree>
    <p:extLst>
      <p:ext uri="{BB962C8B-B14F-4D97-AF65-F5344CB8AC3E}">
        <p14:creationId xmlns:p14="http://schemas.microsoft.com/office/powerpoint/2010/main" val="736950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C12B2A0B-255E-4503-BFD1-527EE1F1B1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15480" y="8280"/>
            <a:ext cx="9002429" cy="799411"/>
          </a:xfrm>
        </p:spPr>
        <p:txBody>
          <a:bodyPr anchor="ctr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TSL protocol v 1.3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3ECE495-499B-4566-917E-90E159AD9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504" y="836190"/>
            <a:ext cx="1300576" cy="599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2" tIns="34286" rIns="68572" bIns="34286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1800" kern="0">
                <a:ea typeface="宋体" panose="02010600030101010101" pitchFamily="2" charset="-122"/>
              </a:rPr>
              <a:t>Client</a:t>
            </a:r>
            <a:endParaRPr lang="en-US" altLang="zh-CN" sz="1800" kern="0" dirty="0">
              <a:ea typeface="宋体" panose="02010600030101010101" pitchFamily="2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A893903-8232-4686-81B4-B1B66DE57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7775" y="1055276"/>
            <a:ext cx="1300576" cy="599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2" tIns="34286" rIns="68572" bIns="34286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1800" kern="0">
                <a:ea typeface="宋体" panose="02010600030101010101" pitchFamily="2" charset="-122"/>
              </a:rPr>
              <a:t>Server</a:t>
            </a:r>
            <a:endParaRPr lang="en-US" altLang="zh-CN" sz="1800" kern="0" dirty="0"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F92613-5436-445A-BCEE-A5E8C497B47E}"/>
              </a:ext>
            </a:extLst>
          </p:cNvPr>
          <p:cNvSpPr/>
          <p:nvPr/>
        </p:nvSpPr>
        <p:spPr>
          <a:xfrm>
            <a:off x="1415480" y="5981353"/>
            <a:ext cx="561662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50"/>
              <a:t>https://datatracker.ietf.org/doc/html/rfc8446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F7B5AD-2098-4B88-90AB-2DFB77838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1456176"/>
            <a:ext cx="9570380" cy="44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6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AB3D1C82-99FB-4CB1-80F7-7819C35D318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7408" y="548680"/>
            <a:ext cx="11233248" cy="5184576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IPsec encrypts and/or authenticates IP packets</a:t>
            </a:r>
          </a:p>
          <a:p>
            <a:pPr eaLnBrk="1" hangingPunct="1">
              <a:lnSpc>
                <a:spcPct val="150000"/>
              </a:lnSpc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It consists of three protocols:</a:t>
            </a:r>
          </a:p>
          <a:p>
            <a:pPr lvl="1" eaLnBrk="1" hangingPunct="1">
              <a:lnSpc>
                <a:spcPct val="150000"/>
              </a:lnSpc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Authentication header (AH)</a:t>
            </a:r>
          </a:p>
          <a:p>
            <a:pPr lvl="2" eaLnBrk="1" hangingPunct="1">
              <a:lnSpc>
                <a:spcPct val="150000"/>
              </a:lnSpc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To authenticate the origin of the IP packet and ensure its integrity</a:t>
            </a:r>
          </a:p>
          <a:p>
            <a:pPr lvl="2" eaLnBrk="1" hangingPunct="1">
              <a:lnSpc>
                <a:spcPct val="150000"/>
              </a:lnSpc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To detect message replays using sliding window</a:t>
            </a:r>
          </a:p>
          <a:p>
            <a:pPr lvl="1" eaLnBrk="1" hangingPunct="1">
              <a:lnSpc>
                <a:spcPct val="150000"/>
              </a:lnSpc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Encapsulating security payload (ESP)</a:t>
            </a:r>
          </a:p>
          <a:p>
            <a:pPr lvl="2" eaLnBrk="1" hangingPunct="1">
              <a:lnSpc>
                <a:spcPct val="150000"/>
              </a:lnSpc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Encrypt and/or authenticate IP packets</a:t>
            </a:r>
          </a:p>
          <a:p>
            <a:pPr lvl="1" eaLnBrk="1" hangingPunct="1">
              <a:lnSpc>
                <a:spcPct val="150000"/>
              </a:lnSpc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Internet key exchange (IKE)</a:t>
            </a:r>
          </a:p>
          <a:p>
            <a:pPr lvl="2" eaLnBrk="1" hangingPunct="1">
              <a:lnSpc>
                <a:spcPct val="150000"/>
              </a:lnSpc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Establish secret keys for the sender and the receiver</a:t>
            </a:r>
          </a:p>
          <a:p>
            <a:pPr eaLnBrk="1" hangingPunct="1">
              <a:lnSpc>
                <a:spcPct val="150000"/>
              </a:lnSpc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Runs in one of two modes:</a:t>
            </a:r>
          </a:p>
          <a:p>
            <a:pPr lvl="1" eaLnBrk="1" hangingPunct="1">
              <a:lnSpc>
                <a:spcPct val="150000"/>
              </a:lnSpc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Transport Mode</a:t>
            </a:r>
          </a:p>
          <a:p>
            <a:pPr lvl="1" eaLnBrk="1" hangingPunct="1">
              <a:lnSpc>
                <a:spcPct val="150000"/>
              </a:lnSpc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Tunnel Mode (requires gateway)</a:t>
            </a:r>
            <a:r>
              <a:rPr lang="ar-SA" altLang="zh-CN" sz="2400" dirty="0">
                <a:ea typeface="宋体" panose="02010600030101010101" pitchFamily="2" charset="-122"/>
                <a:cs typeface="Arial" panose="020B0604020202020204" pitchFamily="34" charset="0"/>
              </a:rPr>
              <a:t>‏</a:t>
            </a:r>
            <a:endParaRPr lang="en-GB" altLang="zh-CN" sz="2400" dirty="0">
              <a:ea typeface="宋体" panose="02010600030101010101" pitchFamily="2" charset="-122"/>
            </a:endParaRPr>
          </a:p>
        </p:txBody>
      </p:sp>
      <p:sp>
        <p:nvSpPr>
          <p:cNvPr id="18436" name="Title 3">
            <a:extLst>
              <a:ext uri="{FF2B5EF4-FFF2-40B4-BE49-F238E27FC236}">
                <a16:creationId xmlns:a16="http://schemas.microsoft.com/office/drawing/2014/main" id="{E295C7E9-C5F3-4614-99F9-25635B9E7F0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IPsec: Network-Layer Protocol</a:t>
            </a:r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">
            <a:extLst>
              <a:ext uri="{FF2B5EF4-FFF2-40B4-BE49-F238E27FC236}">
                <a16:creationId xmlns:a16="http://schemas.microsoft.com/office/drawing/2014/main" id="{B585CEDB-CA86-4FBE-94C6-5CFD11F8CD4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70612" y="-25302"/>
            <a:ext cx="5656660" cy="903684"/>
          </a:xfrm>
        </p:spPr>
        <p:txBody>
          <a:bodyPr anchor="ctr"/>
          <a:lstStyle/>
          <a:p>
            <a:pPr eaLnBrk="1" hangingPunct="1"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IPsec Packet Layout</a:t>
            </a:r>
          </a:p>
        </p:txBody>
      </p:sp>
      <p:pic>
        <p:nvPicPr>
          <p:cNvPr id="21508" name="Picture 22" descr="Picture20.png">
            <a:extLst>
              <a:ext uri="{FF2B5EF4-FFF2-40B4-BE49-F238E27FC236}">
                <a16:creationId xmlns:a16="http://schemas.microsoft.com/office/drawing/2014/main" id="{BA84DFCE-676D-493E-8055-49847666C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196753"/>
            <a:ext cx="7857308" cy="3618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201B3B-AA51-4F97-927A-057C473B0475}"/>
              </a:ext>
            </a:extLst>
          </p:cNvPr>
          <p:cNvSpPr/>
          <p:nvPr/>
        </p:nvSpPr>
        <p:spPr bwMode="auto">
          <a:xfrm>
            <a:off x="1889820" y="1520100"/>
            <a:ext cx="1156225" cy="211455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2100">
              <a:solidFill>
                <a:srgbClr val="FF0000"/>
              </a:solidFill>
            </a:endParaRPr>
          </a:p>
        </p:txBody>
      </p:sp>
      <p:sp>
        <p:nvSpPr>
          <p:cNvPr id="8" name="object 44">
            <a:extLst>
              <a:ext uri="{FF2B5EF4-FFF2-40B4-BE49-F238E27FC236}">
                <a16:creationId xmlns:a16="http://schemas.microsoft.com/office/drawing/2014/main" id="{177F1BAF-DE8E-428B-8833-B47127E952DE}"/>
              </a:ext>
            </a:extLst>
          </p:cNvPr>
          <p:cNvSpPr/>
          <p:nvPr/>
        </p:nvSpPr>
        <p:spPr>
          <a:xfrm>
            <a:off x="3717916" y="1409048"/>
            <a:ext cx="210979" cy="240030"/>
          </a:xfrm>
          <a:custGeom>
            <a:avLst/>
            <a:gdLst/>
            <a:ahLst/>
            <a:cxnLst/>
            <a:rect l="l" t="t" r="r" b="b"/>
            <a:pathLst>
              <a:path w="281304" h="257175">
                <a:moveTo>
                  <a:pt x="0" y="0"/>
                </a:moveTo>
                <a:lnTo>
                  <a:pt x="280988" y="0"/>
                </a:lnTo>
                <a:lnTo>
                  <a:pt x="280988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200"/>
          </a:p>
        </p:txBody>
      </p:sp>
      <p:sp>
        <p:nvSpPr>
          <p:cNvPr id="9" name="object 45">
            <a:extLst>
              <a:ext uri="{FF2B5EF4-FFF2-40B4-BE49-F238E27FC236}">
                <a16:creationId xmlns:a16="http://schemas.microsoft.com/office/drawing/2014/main" id="{684FE584-BFBC-4A9F-900B-72B5DA2F5AB7}"/>
              </a:ext>
            </a:extLst>
          </p:cNvPr>
          <p:cNvSpPr txBox="1"/>
          <p:nvPr/>
        </p:nvSpPr>
        <p:spPr>
          <a:xfrm>
            <a:off x="3730416" y="1407825"/>
            <a:ext cx="185738" cy="19428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spcBef>
                <a:spcPts val="75"/>
              </a:spcBef>
            </a:pPr>
            <a:r>
              <a:rPr sz="1200" dirty="0">
                <a:latin typeface="Arial"/>
                <a:cs typeface="Arial"/>
              </a:rPr>
              <a:t>H</a:t>
            </a:r>
            <a:r>
              <a:rPr sz="1200" baseline="-13888" dirty="0">
                <a:latin typeface="Arial"/>
                <a:cs typeface="Arial"/>
              </a:rPr>
              <a:t>t</a:t>
            </a:r>
            <a:endParaRPr sz="1200" baseline="-13888">
              <a:latin typeface="Arial"/>
              <a:cs typeface="Arial"/>
            </a:endParaRPr>
          </a:p>
        </p:txBody>
      </p:sp>
      <p:sp>
        <p:nvSpPr>
          <p:cNvPr id="10" name="object 46">
            <a:extLst>
              <a:ext uri="{FF2B5EF4-FFF2-40B4-BE49-F238E27FC236}">
                <a16:creationId xmlns:a16="http://schemas.microsoft.com/office/drawing/2014/main" id="{E7823FDC-00F1-46D2-B448-C92896A779A8}"/>
              </a:ext>
            </a:extLst>
          </p:cNvPr>
          <p:cNvSpPr/>
          <p:nvPr/>
        </p:nvSpPr>
        <p:spPr>
          <a:xfrm>
            <a:off x="3927467" y="1409047"/>
            <a:ext cx="371475" cy="240030"/>
          </a:xfrm>
          <a:custGeom>
            <a:avLst/>
            <a:gdLst/>
            <a:ahLst/>
            <a:cxnLst/>
            <a:rect l="l" t="t" r="r" b="b"/>
            <a:pathLst>
              <a:path w="495300" h="257175">
                <a:moveTo>
                  <a:pt x="0" y="0"/>
                </a:moveTo>
                <a:lnTo>
                  <a:pt x="495300" y="0"/>
                </a:lnTo>
                <a:lnTo>
                  <a:pt x="4953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200"/>
          </a:p>
        </p:txBody>
      </p:sp>
      <p:sp>
        <p:nvSpPr>
          <p:cNvPr id="11" name="object 47">
            <a:extLst>
              <a:ext uri="{FF2B5EF4-FFF2-40B4-BE49-F238E27FC236}">
                <a16:creationId xmlns:a16="http://schemas.microsoft.com/office/drawing/2014/main" id="{ED3A894F-A09E-4119-8A07-73DD853216B6}"/>
              </a:ext>
            </a:extLst>
          </p:cNvPr>
          <p:cNvSpPr txBox="1"/>
          <p:nvPr/>
        </p:nvSpPr>
        <p:spPr>
          <a:xfrm>
            <a:off x="4073316" y="1410112"/>
            <a:ext cx="210978" cy="19428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spcBef>
                <a:spcPts val="75"/>
              </a:spcBef>
            </a:pPr>
            <a:r>
              <a:rPr sz="1200">
                <a:latin typeface="Arial"/>
                <a:cs typeface="Arial"/>
              </a:rPr>
              <a:t>M</a:t>
            </a:r>
            <a:r>
              <a:rPr lang="en-US" sz="1200" baseline="-2500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69">
            <a:extLst>
              <a:ext uri="{FF2B5EF4-FFF2-40B4-BE49-F238E27FC236}">
                <a16:creationId xmlns:a16="http://schemas.microsoft.com/office/drawing/2014/main" id="{26F30F84-C09F-4579-9929-2EA41DA10197}"/>
              </a:ext>
            </a:extLst>
          </p:cNvPr>
          <p:cNvSpPr txBox="1"/>
          <p:nvPr/>
        </p:nvSpPr>
        <p:spPr>
          <a:xfrm>
            <a:off x="3416091" y="2148752"/>
            <a:ext cx="1314450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spcBef>
                <a:spcPts val="75"/>
              </a:spcBef>
            </a:pPr>
            <a:r>
              <a:rPr spc="-4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egme</a:t>
            </a:r>
            <a:r>
              <a:rPr spc="-11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t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F5B5693-1817-4053-8DD0-DCBC9098B0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3447" y="69807"/>
            <a:ext cx="5509022" cy="594122"/>
          </a:xfrm>
        </p:spPr>
        <p:txBody>
          <a:bodyPr/>
          <a:lstStyle/>
          <a:p>
            <a:pPr eaLnBrk="1" hangingPunct="1"/>
            <a:r>
              <a:rPr lang="en-GB" altLang="en-US"/>
              <a:t>IPsec Transport Mode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5D29EE6-A5A0-4F94-B47B-E84FC48110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7568" y="1196752"/>
            <a:ext cx="8067078" cy="118229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/>
              <a:t>Host-to-host (end-to-end) security: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/>
              <a:t>IPsec processing performed at endpoints of secure channel.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/>
              <a:t>Endpoint hosts must be IPsec-aware.</a:t>
            </a:r>
          </a:p>
        </p:txBody>
      </p:sp>
      <p:grpSp>
        <p:nvGrpSpPr>
          <p:cNvPr id="27652" name="Group 4">
            <a:extLst>
              <a:ext uri="{FF2B5EF4-FFF2-40B4-BE49-F238E27FC236}">
                <a16:creationId xmlns:a16="http://schemas.microsoft.com/office/drawing/2014/main" id="{9543A412-B526-4DE3-AD70-AB9B9E3A5B18}"/>
              </a:ext>
            </a:extLst>
          </p:cNvPr>
          <p:cNvGrpSpPr>
            <a:grpSpLocks/>
          </p:cNvGrpSpPr>
          <p:nvPr/>
        </p:nvGrpSpPr>
        <p:grpSpPr bwMode="auto">
          <a:xfrm>
            <a:off x="2288829" y="2471316"/>
            <a:ext cx="7781328" cy="2891430"/>
            <a:chOff x="204" y="981"/>
            <a:chExt cx="5102" cy="1950"/>
          </a:xfrm>
        </p:grpSpPr>
        <p:sp>
          <p:nvSpPr>
            <p:cNvPr id="27653" name="tower">
              <a:extLst>
                <a:ext uri="{FF2B5EF4-FFF2-40B4-BE49-F238E27FC236}">
                  <a16:creationId xmlns:a16="http://schemas.microsoft.com/office/drawing/2014/main" id="{A4B00649-C816-40BC-9A74-D44E32005F9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17" y="981"/>
              <a:ext cx="384" cy="660"/>
            </a:xfrm>
            <a:custGeom>
              <a:avLst/>
              <a:gdLst>
                <a:gd name="T0" fmla="*/ 0 w 21600"/>
                <a:gd name="T1" fmla="*/ 2 h 21600"/>
                <a:gd name="T2" fmla="*/ 2 w 21600"/>
                <a:gd name="T3" fmla="*/ 0 h 21600"/>
                <a:gd name="T4" fmla="*/ 3 w 21600"/>
                <a:gd name="T5" fmla="*/ 0 h 21600"/>
                <a:gd name="T6" fmla="*/ 7 w 21600"/>
                <a:gd name="T7" fmla="*/ 0 h 21600"/>
                <a:gd name="T8" fmla="*/ 7 w 21600"/>
                <a:gd name="T9" fmla="*/ 11 h 21600"/>
                <a:gd name="T10" fmla="*/ 7 w 21600"/>
                <a:gd name="T11" fmla="*/ 18 h 21600"/>
                <a:gd name="T12" fmla="*/ 5 w 21600"/>
                <a:gd name="T13" fmla="*/ 20 h 21600"/>
                <a:gd name="T14" fmla="*/ 3 w 21600"/>
                <a:gd name="T15" fmla="*/ 20 h 21600"/>
                <a:gd name="T16" fmla="*/ 0 w 21600"/>
                <a:gd name="T17" fmla="*/ 20 h 21600"/>
                <a:gd name="T18" fmla="*/ 0 w 21600"/>
                <a:gd name="T19" fmla="*/ 11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49 h 21600"/>
                <a:gd name="T32" fmla="*/ 21488 w 21600"/>
                <a:gd name="T33" fmla="*/ 27000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100"/>
            </a:p>
          </p:txBody>
        </p:sp>
        <p:sp>
          <p:nvSpPr>
            <p:cNvPr id="27654" name="Cloud">
              <a:extLst>
                <a:ext uri="{FF2B5EF4-FFF2-40B4-BE49-F238E27FC236}">
                  <a16:creationId xmlns:a16="http://schemas.microsoft.com/office/drawing/2014/main" id="{5848541D-1AEE-4DBA-A66E-798569D920AC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2064" y="2115"/>
              <a:ext cx="1248" cy="816"/>
            </a:xfrm>
            <a:custGeom>
              <a:avLst/>
              <a:gdLst>
                <a:gd name="T0" fmla="*/ 4 w 21600"/>
                <a:gd name="T1" fmla="*/ 408 h 21600"/>
                <a:gd name="T2" fmla="*/ 624 w 21600"/>
                <a:gd name="T3" fmla="*/ 815 h 21600"/>
                <a:gd name="T4" fmla="*/ 1247 w 21600"/>
                <a:gd name="T5" fmla="*/ 408 h 21600"/>
                <a:gd name="T6" fmla="*/ 624 w 21600"/>
                <a:gd name="T7" fmla="*/ 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56 h 21600"/>
                <a:gd name="T14" fmla="*/ 17083 w 21600"/>
                <a:gd name="T15" fmla="*/ 1733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GB" altLang="en-US" sz="900">
                <a:latin typeface="Arial" panose="020B0604020202020204" pitchFamily="34" charset="0"/>
              </a:endParaRPr>
            </a:p>
            <a:p>
              <a:r>
                <a:rPr lang="en-GB" altLang="en-US" sz="1800">
                  <a:latin typeface="Arial" panose="020B0604020202020204" pitchFamily="34" charset="0"/>
                </a:rPr>
                <a:t>network</a:t>
              </a:r>
            </a:p>
          </p:txBody>
        </p:sp>
        <p:sp>
          <p:nvSpPr>
            <p:cNvPr id="27655" name="tower">
              <a:extLst>
                <a:ext uri="{FF2B5EF4-FFF2-40B4-BE49-F238E27FC236}">
                  <a16:creationId xmlns:a16="http://schemas.microsoft.com/office/drawing/2014/main" id="{DE3F14DA-0A1F-447E-9CD2-18B9EF1E2A0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736" y="1017"/>
              <a:ext cx="330" cy="660"/>
            </a:xfrm>
            <a:custGeom>
              <a:avLst/>
              <a:gdLst>
                <a:gd name="T0" fmla="*/ 0 w 21600"/>
                <a:gd name="T1" fmla="*/ 2 h 21600"/>
                <a:gd name="T2" fmla="*/ 2 w 21600"/>
                <a:gd name="T3" fmla="*/ 0 h 21600"/>
                <a:gd name="T4" fmla="*/ 3 w 21600"/>
                <a:gd name="T5" fmla="*/ 0 h 21600"/>
                <a:gd name="T6" fmla="*/ 5 w 21600"/>
                <a:gd name="T7" fmla="*/ 0 h 21600"/>
                <a:gd name="T8" fmla="*/ 5 w 21600"/>
                <a:gd name="T9" fmla="*/ 11 h 21600"/>
                <a:gd name="T10" fmla="*/ 5 w 21600"/>
                <a:gd name="T11" fmla="*/ 18 h 21600"/>
                <a:gd name="T12" fmla="*/ 4 w 21600"/>
                <a:gd name="T13" fmla="*/ 20 h 21600"/>
                <a:gd name="T14" fmla="*/ 2 w 21600"/>
                <a:gd name="T15" fmla="*/ 20 h 21600"/>
                <a:gd name="T16" fmla="*/ 0 w 21600"/>
                <a:gd name="T17" fmla="*/ 20 h 21600"/>
                <a:gd name="T18" fmla="*/ 0 w 21600"/>
                <a:gd name="T19" fmla="*/ 11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8 w 21600"/>
                <a:gd name="T31" fmla="*/ 22549 h 21600"/>
                <a:gd name="T32" fmla="*/ 21469 w 21600"/>
                <a:gd name="T33" fmla="*/ 27000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CC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100"/>
            </a:p>
          </p:txBody>
        </p:sp>
        <p:sp>
          <p:nvSpPr>
            <p:cNvPr id="27656" name="modem">
              <a:extLst>
                <a:ext uri="{FF2B5EF4-FFF2-40B4-BE49-F238E27FC236}">
                  <a16:creationId xmlns:a16="http://schemas.microsoft.com/office/drawing/2014/main" id="{37F10F48-C31D-4F13-A118-9CA48D4A503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04" y="2432"/>
              <a:ext cx="810" cy="144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0 h 21600"/>
                <a:gd name="T4" fmla="*/ 26 w 21600"/>
                <a:gd name="T5" fmla="*/ 0 h 21600"/>
                <a:gd name="T6" fmla="*/ 30 w 21600"/>
                <a:gd name="T7" fmla="*/ 0 h 21600"/>
                <a:gd name="T8" fmla="*/ 30 w 21600"/>
                <a:gd name="T9" fmla="*/ 1 h 21600"/>
                <a:gd name="T10" fmla="*/ 0 w 21600"/>
                <a:gd name="T11" fmla="*/ 1 h 21600"/>
                <a:gd name="T12" fmla="*/ 15 w 21600"/>
                <a:gd name="T13" fmla="*/ 0 h 21600"/>
                <a:gd name="T14" fmla="*/ 15 w 21600"/>
                <a:gd name="T15" fmla="*/ 1 h 21600"/>
                <a:gd name="T16" fmla="*/ 0 w 21600"/>
                <a:gd name="T17" fmla="*/ 1 h 21600"/>
                <a:gd name="T18" fmla="*/ 30 w 21600"/>
                <a:gd name="T19" fmla="*/ 1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00 w 21600"/>
                <a:gd name="T31" fmla="*/ 22350 h 21600"/>
                <a:gd name="T32" fmla="*/ 21200 w 21600"/>
                <a:gd name="T33" fmla="*/ 30000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F8F7D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100"/>
            </a:p>
          </p:txBody>
        </p:sp>
        <p:sp>
          <p:nvSpPr>
            <p:cNvPr id="27657" name="modem">
              <a:extLst>
                <a:ext uri="{FF2B5EF4-FFF2-40B4-BE49-F238E27FC236}">
                  <a16:creationId xmlns:a16="http://schemas.microsoft.com/office/drawing/2014/main" id="{4833385A-2B5C-4B23-A71D-B02180F098C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496" y="2432"/>
              <a:ext cx="810" cy="144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0 h 21600"/>
                <a:gd name="T4" fmla="*/ 26 w 21600"/>
                <a:gd name="T5" fmla="*/ 0 h 21600"/>
                <a:gd name="T6" fmla="*/ 30 w 21600"/>
                <a:gd name="T7" fmla="*/ 0 h 21600"/>
                <a:gd name="T8" fmla="*/ 30 w 21600"/>
                <a:gd name="T9" fmla="*/ 1 h 21600"/>
                <a:gd name="T10" fmla="*/ 0 w 21600"/>
                <a:gd name="T11" fmla="*/ 1 h 21600"/>
                <a:gd name="T12" fmla="*/ 15 w 21600"/>
                <a:gd name="T13" fmla="*/ 0 h 21600"/>
                <a:gd name="T14" fmla="*/ 15 w 21600"/>
                <a:gd name="T15" fmla="*/ 1 h 21600"/>
                <a:gd name="T16" fmla="*/ 0 w 21600"/>
                <a:gd name="T17" fmla="*/ 1 h 21600"/>
                <a:gd name="T18" fmla="*/ 30 w 21600"/>
                <a:gd name="T19" fmla="*/ 1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00 w 21600"/>
                <a:gd name="T31" fmla="*/ 22350 h 21600"/>
                <a:gd name="T32" fmla="*/ 21200 w 21600"/>
                <a:gd name="T33" fmla="*/ 30000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D4EAB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100"/>
            </a:p>
          </p:txBody>
        </p:sp>
        <p:grpSp>
          <p:nvGrpSpPr>
            <p:cNvPr id="27658" name="Group 10">
              <a:extLst>
                <a:ext uri="{FF2B5EF4-FFF2-40B4-BE49-F238E27FC236}">
                  <a16:creationId xmlns:a16="http://schemas.microsoft.com/office/drawing/2014/main" id="{9BA6E8B6-AFAC-4DA3-8BB4-E5B308C256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" y="1888"/>
              <a:ext cx="1208" cy="428"/>
              <a:chOff x="810" y="1979"/>
              <a:chExt cx="1208" cy="428"/>
            </a:xfrm>
          </p:grpSpPr>
          <p:sp>
            <p:nvSpPr>
              <p:cNvPr id="27667" name="Text Box 11">
                <a:extLst>
                  <a:ext uri="{FF2B5EF4-FFF2-40B4-BE49-F238E27FC236}">
                    <a16:creationId xmlns:a16="http://schemas.microsoft.com/office/drawing/2014/main" id="{870A8BC7-7ED0-48D9-85BC-E8AD048D3D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6" y="2220"/>
                <a:ext cx="921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1200" dirty="0"/>
                  <a:t>IP datagram </a:t>
                </a:r>
              </a:p>
            </p:txBody>
          </p:sp>
          <p:sp>
            <p:nvSpPr>
              <p:cNvPr id="27668" name="Rectangle 12">
                <a:extLst>
                  <a:ext uri="{FF2B5EF4-FFF2-40B4-BE49-F238E27FC236}">
                    <a16:creationId xmlns:a16="http://schemas.microsoft.com/office/drawing/2014/main" id="{C1F871C8-E440-469A-9AAD-823D1E52F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0" y="1983"/>
                <a:ext cx="559" cy="22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1350"/>
                  <a:t>Header</a:t>
                </a:r>
              </a:p>
            </p:txBody>
          </p:sp>
          <p:sp>
            <p:nvSpPr>
              <p:cNvPr id="27669" name="Rectangle 13">
                <a:extLst>
                  <a:ext uri="{FF2B5EF4-FFF2-40B4-BE49-F238E27FC236}">
                    <a16:creationId xmlns:a16="http://schemas.microsoft.com/office/drawing/2014/main" id="{A4BAC540-D964-4E95-9717-EE7B429BD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9" y="1979"/>
                <a:ext cx="649" cy="226"/>
              </a:xfrm>
              <a:prstGeom prst="rect">
                <a:avLst/>
              </a:prstGeom>
              <a:solidFill>
                <a:srgbClr val="B5F4F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1350"/>
                  <a:t>Payload</a:t>
                </a:r>
              </a:p>
            </p:txBody>
          </p:sp>
        </p:grpSp>
        <p:cxnSp>
          <p:nvCxnSpPr>
            <p:cNvPr id="27659" name="AutoShape 14">
              <a:extLst>
                <a:ext uri="{FF2B5EF4-FFF2-40B4-BE49-F238E27FC236}">
                  <a16:creationId xmlns:a16="http://schemas.microsoft.com/office/drawing/2014/main" id="{31BD975D-E364-461F-BFB2-99FD7099DC1E}"/>
                </a:ext>
              </a:extLst>
            </p:cNvPr>
            <p:cNvCxnSpPr>
              <a:cxnSpLocks noChangeShapeType="1"/>
              <a:stCxn id="27653" idx="7"/>
              <a:endCxn id="27656" idx="6"/>
            </p:cNvCxnSpPr>
            <p:nvPr/>
          </p:nvCxnSpPr>
          <p:spPr bwMode="auto">
            <a:xfrm>
              <a:off x="605" y="1641"/>
              <a:ext cx="4" cy="7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0" name="AutoShape 15">
              <a:extLst>
                <a:ext uri="{FF2B5EF4-FFF2-40B4-BE49-F238E27FC236}">
                  <a16:creationId xmlns:a16="http://schemas.microsoft.com/office/drawing/2014/main" id="{0A210802-6569-4D9C-A8A4-A00501D88A92}"/>
                </a:ext>
              </a:extLst>
            </p:cNvPr>
            <p:cNvCxnSpPr>
              <a:cxnSpLocks noChangeShapeType="1"/>
              <a:stCxn id="27656" idx="9"/>
              <a:endCxn id="27654" idx="0"/>
            </p:cNvCxnSpPr>
            <p:nvPr/>
          </p:nvCxnSpPr>
          <p:spPr bwMode="auto">
            <a:xfrm>
              <a:off x="1014" y="2521"/>
              <a:ext cx="1054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1" name="AutoShape 16">
              <a:extLst>
                <a:ext uri="{FF2B5EF4-FFF2-40B4-BE49-F238E27FC236}">
                  <a16:creationId xmlns:a16="http://schemas.microsoft.com/office/drawing/2014/main" id="{F6CA0A62-775D-4D39-99D4-033646063CCE}"/>
                </a:ext>
              </a:extLst>
            </p:cNvPr>
            <p:cNvCxnSpPr>
              <a:cxnSpLocks noChangeShapeType="1"/>
              <a:stCxn id="27654" idx="2"/>
              <a:endCxn id="27657" idx="8"/>
            </p:cNvCxnSpPr>
            <p:nvPr/>
          </p:nvCxnSpPr>
          <p:spPr bwMode="auto">
            <a:xfrm flipV="1">
              <a:off x="3311" y="2521"/>
              <a:ext cx="1185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2" name="AutoShape 17">
              <a:extLst>
                <a:ext uri="{FF2B5EF4-FFF2-40B4-BE49-F238E27FC236}">
                  <a16:creationId xmlns:a16="http://schemas.microsoft.com/office/drawing/2014/main" id="{87B20B81-C408-4E0F-B01C-9B7C7770C41E}"/>
                </a:ext>
              </a:extLst>
            </p:cNvPr>
            <p:cNvCxnSpPr>
              <a:cxnSpLocks noChangeShapeType="1"/>
              <a:stCxn id="27657" idx="6"/>
              <a:endCxn id="27655" idx="7"/>
            </p:cNvCxnSpPr>
            <p:nvPr/>
          </p:nvCxnSpPr>
          <p:spPr bwMode="auto">
            <a:xfrm flipH="1" flipV="1">
              <a:off x="4897" y="1677"/>
              <a:ext cx="4" cy="7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7663" name="Group 18">
              <a:extLst>
                <a:ext uri="{FF2B5EF4-FFF2-40B4-BE49-F238E27FC236}">
                  <a16:creationId xmlns:a16="http://schemas.microsoft.com/office/drawing/2014/main" id="{7916EB9D-4252-4148-A5DB-15EA29AC9A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6" y="1888"/>
              <a:ext cx="1208" cy="428"/>
              <a:chOff x="810" y="1979"/>
              <a:chExt cx="1208" cy="428"/>
            </a:xfrm>
          </p:grpSpPr>
          <p:sp>
            <p:nvSpPr>
              <p:cNvPr id="27664" name="Text Box 19">
                <a:extLst>
                  <a:ext uri="{FF2B5EF4-FFF2-40B4-BE49-F238E27FC236}">
                    <a16:creationId xmlns:a16="http://schemas.microsoft.com/office/drawing/2014/main" id="{326F6481-EDD6-4A36-8FC2-5FF7901866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6" y="2220"/>
                <a:ext cx="921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1200"/>
                  <a:t>IP datagram </a:t>
                </a:r>
              </a:p>
            </p:txBody>
          </p:sp>
          <p:sp>
            <p:nvSpPr>
              <p:cNvPr id="27665" name="Rectangle 20">
                <a:extLst>
                  <a:ext uri="{FF2B5EF4-FFF2-40B4-BE49-F238E27FC236}">
                    <a16:creationId xmlns:a16="http://schemas.microsoft.com/office/drawing/2014/main" id="{176FB120-7BD5-4B67-BD79-33C9AF936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0" y="1983"/>
                <a:ext cx="559" cy="22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1350"/>
                  <a:t>Header</a:t>
                </a:r>
              </a:p>
            </p:txBody>
          </p:sp>
          <p:sp>
            <p:nvSpPr>
              <p:cNvPr id="27666" name="Rectangle 21">
                <a:extLst>
                  <a:ext uri="{FF2B5EF4-FFF2-40B4-BE49-F238E27FC236}">
                    <a16:creationId xmlns:a16="http://schemas.microsoft.com/office/drawing/2014/main" id="{CDFCC635-8152-4DE1-A800-33D6FEEC8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9" y="1979"/>
                <a:ext cx="649" cy="226"/>
              </a:xfrm>
              <a:prstGeom prst="rect">
                <a:avLst/>
              </a:prstGeom>
              <a:solidFill>
                <a:srgbClr val="B5F4F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1350"/>
                  <a:t>Payload</a:t>
                </a:r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E130206-16BB-4CD0-85CB-A9994A4857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61319" y="118268"/>
            <a:ext cx="5022056" cy="594122"/>
          </a:xfrm>
        </p:spPr>
        <p:txBody>
          <a:bodyPr/>
          <a:lstStyle/>
          <a:p>
            <a:pPr eaLnBrk="1" hangingPunct="1"/>
            <a:r>
              <a:rPr lang="en-GB" altLang="en-US"/>
              <a:t>IPsec Tunnel Mode</a:t>
            </a:r>
          </a:p>
        </p:txBody>
      </p:sp>
      <p:sp>
        <p:nvSpPr>
          <p:cNvPr id="29699" name="tower">
            <a:extLst>
              <a:ext uri="{FF2B5EF4-FFF2-40B4-BE49-F238E27FC236}">
                <a16:creationId xmlns:a16="http://schemas.microsoft.com/office/drawing/2014/main" id="{296D7588-916C-4E7D-997C-7D0B1F3A0561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784103" y="1413668"/>
            <a:ext cx="457200" cy="785813"/>
          </a:xfrm>
          <a:custGeom>
            <a:avLst/>
            <a:gdLst>
              <a:gd name="T0" fmla="*/ 0 w 21600"/>
              <a:gd name="T1" fmla="*/ 5138777 h 21600"/>
              <a:gd name="T2" fmla="*/ 5307838 w 21600"/>
              <a:gd name="T3" fmla="*/ 0 h 21600"/>
              <a:gd name="T4" fmla="*/ 8602133 w 21600"/>
              <a:gd name="T5" fmla="*/ 0 h 21600"/>
              <a:gd name="T6" fmla="*/ 17204267 w 21600"/>
              <a:gd name="T7" fmla="*/ 0 h 21600"/>
              <a:gd name="T8" fmla="*/ 17204267 w 21600"/>
              <a:gd name="T9" fmla="*/ 27409189 h 21600"/>
              <a:gd name="T10" fmla="*/ 17204267 w 21600"/>
              <a:gd name="T11" fmla="*/ 45684374 h 21600"/>
              <a:gd name="T12" fmla="*/ 12079619 w 21600"/>
              <a:gd name="T13" fmla="*/ 50823151 h 21600"/>
              <a:gd name="T14" fmla="*/ 8418943 w 21600"/>
              <a:gd name="T15" fmla="*/ 50823151 h 21600"/>
              <a:gd name="T16" fmla="*/ 0 w 21600"/>
              <a:gd name="T17" fmla="*/ 50823151 h 21600"/>
              <a:gd name="T18" fmla="*/ 0 w 21600"/>
              <a:gd name="T19" fmla="*/ 27124501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500"/>
          </a:p>
        </p:txBody>
      </p:sp>
      <p:sp>
        <p:nvSpPr>
          <p:cNvPr id="29700" name="Cloud">
            <a:extLst>
              <a:ext uri="{FF2B5EF4-FFF2-40B4-BE49-F238E27FC236}">
                <a16:creationId xmlns:a16="http://schemas.microsoft.com/office/drawing/2014/main" id="{C957923A-7D9B-4E35-9445-8AED130464CA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4824835" y="2763836"/>
            <a:ext cx="1485900" cy="971550"/>
          </a:xfrm>
          <a:custGeom>
            <a:avLst/>
            <a:gdLst>
              <a:gd name="T0" fmla="*/ 6145 w 21600"/>
              <a:gd name="T1" fmla="*/ 647700 h 21600"/>
              <a:gd name="T2" fmla="*/ 990600 w 21600"/>
              <a:gd name="T3" fmla="*/ 1294021 h 21600"/>
              <a:gd name="T4" fmla="*/ 1979549 w 21600"/>
              <a:gd name="T5" fmla="*/ 647700 h 21600"/>
              <a:gd name="T6" fmla="*/ 990600 w 21600"/>
              <a:gd name="T7" fmla="*/ 7406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GB" altLang="en-US" sz="1050">
              <a:latin typeface="Arial" panose="020B0604020202020204" pitchFamily="34" charset="0"/>
            </a:endParaRPr>
          </a:p>
          <a:p>
            <a:r>
              <a:rPr lang="en-GB" altLang="en-US" sz="2100">
                <a:latin typeface="Arial" panose="020B0604020202020204" pitchFamily="34" charset="0"/>
              </a:rPr>
              <a:t>network</a:t>
            </a:r>
          </a:p>
        </p:txBody>
      </p:sp>
      <p:sp>
        <p:nvSpPr>
          <p:cNvPr id="29701" name="tower">
            <a:extLst>
              <a:ext uri="{FF2B5EF4-FFF2-40B4-BE49-F238E27FC236}">
                <a16:creationId xmlns:a16="http://schemas.microsoft.com/office/drawing/2014/main" id="{122E76BF-9C7E-4815-BC49-B8AD952A2ED1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926414" y="1413668"/>
            <a:ext cx="392906" cy="785813"/>
          </a:xfrm>
          <a:custGeom>
            <a:avLst/>
            <a:gdLst>
              <a:gd name="T0" fmla="*/ 0 w 21600"/>
              <a:gd name="T1" fmla="*/ 5138777 h 21600"/>
              <a:gd name="T2" fmla="*/ 3919967 w 21600"/>
              <a:gd name="T3" fmla="*/ 0 h 21600"/>
              <a:gd name="T4" fmla="*/ 6352906 w 21600"/>
              <a:gd name="T5" fmla="*/ 0 h 21600"/>
              <a:gd name="T6" fmla="*/ 12705788 w 21600"/>
              <a:gd name="T7" fmla="*/ 0 h 21600"/>
              <a:gd name="T8" fmla="*/ 12705788 w 21600"/>
              <a:gd name="T9" fmla="*/ 27409189 h 21600"/>
              <a:gd name="T10" fmla="*/ 12705788 w 21600"/>
              <a:gd name="T11" fmla="*/ 45684374 h 21600"/>
              <a:gd name="T12" fmla="*/ 8921106 w 21600"/>
              <a:gd name="T13" fmla="*/ 50823151 h 21600"/>
              <a:gd name="T14" fmla="*/ 6217596 w 21600"/>
              <a:gd name="T15" fmla="*/ 50823151 h 21600"/>
              <a:gd name="T16" fmla="*/ 0 w 21600"/>
              <a:gd name="T17" fmla="*/ 50823151 h 21600"/>
              <a:gd name="T18" fmla="*/ 0 w 21600"/>
              <a:gd name="T19" fmla="*/ 27124501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CC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500"/>
          </a:p>
        </p:txBody>
      </p:sp>
      <p:sp>
        <p:nvSpPr>
          <p:cNvPr id="29702" name="modem">
            <a:extLst>
              <a:ext uri="{FF2B5EF4-FFF2-40B4-BE49-F238E27FC236}">
                <a16:creationId xmlns:a16="http://schemas.microsoft.com/office/drawing/2014/main" id="{B0B875CB-850E-4795-8DA8-74C96ECD2C2D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530501" y="3141264"/>
            <a:ext cx="964406" cy="171450"/>
          </a:xfrm>
          <a:custGeom>
            <a:avLst/>
            <a:gdLst>
              <a:gd name="T0" fmla="*/ 0 w 21600"/>
              <a:gd name="T1" fmla="*/ 577056 h 21600"/>
              <a:gd name="T2" fmla="*/ 10422791 w 21600"/>
              <a:gd name="T3" fmla="*/ 0 h 21600"/>
              <a:gd name="T4" fmla="*/ 66006464 w 21600"/>
              <a:gd name="T5" fmla="*/ 0 h 21600"/>
              <a:gd name="T6" fmla="*/ 76549746 w 21600"/>
              <a:gd name="T7" fmla="*/ 577056 h 21600"/>
              <a:gd name="T8" fmla="*/ 76549746 w 21600"/>
              <a:gd name="T9" fmla="*/ 2419350 h 21600"/>
              <a:gd name="T10" fmla="*/ 0 w 21600"/>
              <a:gd name="T11" fmla="*/ 2419350 h 21600"/>
              <a:gd name="T12" fmla="*/ 38274903 w 21600"/>
              <a:gd name="T13" fmla="*/ 0 h 21600"/>
              <a:gd name="T14" fmla="*/ 38274903 w 21600"/>
              <a:gd name="T15" fmla="*/ 2419350 h 21600"/>
              <a:gd name="T16" fmla="*/ 0 w 21600"/>
              <a:gd name="T17" fmla="*/ 1498208 h 21600"/>
              <a:gd name="T18" fmla="*/ 76549746 w 21600"/>
              <a:gd name="T19" fmla="*/ 1498208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F8F7DB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500"/>
          </a:p>
        </p:txBody>
      </p:sp>
      <p:sp>
        <p:nvSpPr>
          <p:cNvPr id="29703" name="modem">
            <a:extLst>
              <a:ext uri="{FF2B5EF4-FFF2-40B4-BE49-F238E27FC236}">
                <a16:creationId xmlns:a16="http://schemas.microsoft.com/office/drawing/2014/main" id="{3DFD4898-2D61-4462-ADF6-79B2AA829461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640664" y="3141264"/>
            <a:ext cx="964406" cy="171450"/>
          </a:xfrm>
          <a:custGeom>
            <a:avLst/>
            <a:gdLst>
              <a:gd name="T0" fmla="*/ 0 w 21600"/>
              <a:gd name="T1" fmla="*/ 577056 h 21600"/>
              <a:gd name="T2" fmla="*/ 10422791 w 21600"/>
              <a:gd name="T3" fmla="*/ 0 h 21600"/>
              <a:gd name="T4" fmla="*/ 66006464 w 21600"/>
              <a:gd name="T5" fmla="*/ 0 h 21600"/>
              <a:gd name="T6" fmla="*/ 76549746 w 21600"/>
              <a:gd name="T7" fmla="*/ 577056 h 21600"/>
              <a:gd name="T8" fmla="*/ 76549746 w 21600"/>
              <a:gd name="T9" fmla="*/ 2419350 h 21600"/>
              <a:gd name="T10" fmla="*/ 0 w 21600"/>
              <a:gd name="T11" fmla="*/ 2419350 h 21600"/>
              <a:gd name="T12" fmla="*/ 38274903 w 21600"/>
              <a:gd name="T13" fmla="*/ 0 h 21600"/>
              <a:gd name="T14" fmla="*/ 38274903 w 21600"/>
              <a:gd name="T15" fmla="*/ 2419350 h 21600"/>
              <a:gd name="T16" fmla="*/ 0 w 21600"/>
              <a:gd name="T17" fmla="*/ 1498208 h 21600"/>
              <a:gd name="T18" fmla="*/ 76549746 w 21600"/>
              <a:gd name="T19" fmla="*/ 1498208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D4EABE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500"/>
          </a:p>
        </p:txBody>
      </p:sp>
      <p:grpSp>
        <p:nvGrpSpPr>
          <p:cNvPr id="29704" name="Group 8">
            <a:extLst>
              <a:ext uri="{FF2B5EF4-FFF2-40B4-BE49-F238E27FC236}">
                <a16:creationId xmlns:a16="http://schemas.microsoft.com/office/drawing/2014/main" id="{789301FC-9925-400F-B11A-7C055D16E877}"/>
              </a:ext>
            </a:extLst>
          </p:cNvPr>
          <p:cNvGrpSpPr>
            <a:grpSpLocks/>
          </p:cNvGrpSpPr>
          <p:nvPr/>
        </p:nvGrpSpPr>
        <p:grpSpPr bwMode="auto">
          <a:xfrm>
            <a:off x="3069854" y="2276873"/>
            <a:ext cx="1438275" cy="795337"/>
            <a:chOff x="810" y="1979"/>
            <a:chExt cx="1208" cy="668"/>
          </a:xfrm>
        </p:grpSpPr>
        <p:sp>
          <p:nvSpPr>
            <p:cNvPr id="29721" name="Text Box 9">
              <a:extLst>
                <a:ext uri="{FF2B5EF4-FFF2-40B4-BE49-F238E27FC236}">
                  <a16:creationId xmlns:a16="http://schemas.microsoft.com/office/drawing/2014/main" id="{D8FF6159-0E15-4557-B67E-FC9D39E364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6" y="2220"/>
              <a:ext cx="921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350"/>
                <a:t>Inner IP datagram </a:t>
              </a:r>
            </a:p>
          </p:txBody>
        </p:sp>
        <p:sp>
          <p:nvSpPr>
            <p:cNvPr id="29722" name="Rectangle 10">
              <a:extLst>
                <a:ext uri="{FF2B5EF4-FFF2-40B4-BE49-F238E27FC236}">
                  <a16:creationId xmlns:a16="http://schemas.microsoft.com/office/drawing/2014/main" id="{8D1EB4EF-2333-4BA1-9583-67AAFD5B6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" y="1983"/>
              <a:ext cx="559" cy="22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500"/>
                <a:t>Header</a:t>
              </a:r>
            </a:p>
          </p:txBody>
        </p:sp>
        <p:sp>
          <p:nvSpPr>
            <p:cNvPr id="29723" name="Rectangle 11">
              <a:extLst>
                <a:ext uri="{FF2B5EF4-FFF2-40B4-BE49-F238E27FC236}">
                  <a16:creationId xmlns:a16="http://schemas.microsoft.com/office/drawing/2014/main" id="{E3B820B9-EA8D-4B3A-8B58-BD33A0161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" y="1979"/>
              <a:ext cx="649" cy="22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500"/>
                <a:t>Payload</a:t>
              </a:r>
            </a:p>
          </p:txBody>
        </p:sp>
      </p:grpSp>
      <p:cxnSp>
        <p:nvCxnSpPr>
          <p:cNvPr id="29705" name="AutoShape 12">
            <a:extLst>
              <a:ext uri="{FF2B5EF4-FFF2-40B4-BE49-F238E27FC236}">
                <a16:creationId xmlns:a16="http://schemas.microsoft.com/office/drawing/2014/main" id="{2E791A42-24BE-4537-9AEF-8DE2A3928EA3}"/>
              </a:ext>
            </a:extLst>
          </p:cNvPr>
          <p:cNvCxnSpPr>
            <a:cxnSpLocks noChangeShapeType="1"/>
            <a:stCxn id="29699" idx="7"/>
            <a:endCxn id="29702" idx="6"/>
          </p:cNvCxnSpPr>
          <p:nvPr/>
        </p:nvCxnSpPr>
        <p:spPr bwMode="auto">
          <a:xfrm>
            <a:off x="3007942" y="2199482"/>
            <a:ext cx="4763" cy="9417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6" name="AutoShape 13">
            <a:extLst>
              <a:ext uri="{FF2B5EF4-FFF2-40B4-BE49-F238E27FC236}">
                <a16:creationId xmlns:a16="http://schemas.microsoft.com/office/drawing/2014/main" id="{EEF899A3-6190-4044-B554-E281F17F98A1}"/>
              </a:ext>
            </a:extLst>
          </p:cNvPr>
          <p:cNvCxnSpPr>
            <a:cxnSpLocks noChangeShapeType="1"/>
            <a:stCxn id="29702" idx="9"/>
            <a:endCxn id="29700" idx="0"/>
          </p:cNvCxnSpPr>
          <p:nvPr/>
        </p:nvCxnSpPr>
        <p:spPr bwMode="auto">
          <a:xfrm>
            <a:off x="3494907" y="3247232"/>
            <a:ext cx="1334691" cy="23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7" name="AutoShape 14">
            <a:extLst>
              <a:ext uri="{FF2B5EF4-FFF2-40B4-BE49-F238E27FC236}">
                <a16:creationId xmlns:a16="http://schemas.microsoft.com/office/drawing/2014/main" id="{620A18FA-A092-4CD5-B13D-5F367DE7672E}"/>
              </a:ext>
            </a:extLst>
          </p:cNvPr>
          <p:cNvCxnSpPr>
            <a:cxnSpLocks noChangeShapeType="1"/>
            <a:stCxn id="29700" idx="2"/>
            <a:endCxn id="29703" idx="8"/>
          </p:cNvCxnSpPr>
          <p:nvPr/>
        </p:nvCxnSpPr>
        <p:spPr bwMode="auto">
          <a:xfrm flipV="1">
            <a:off x="6309546" y="3247232"/>
            <a:ext cx="1331119" cy="23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8" name="AutoShape 15">
            <a:extLst>
              <a:ext uri="{FF2B5EF4-FFF2-40B4-BE49-F238E27FC236}">
                <a16:creationId xmlns:a16="http://schemas.microsoft.com/office/drawing/2014/main" id="{F3489DAE-617C-4E1E-A98B-8309F53D5202}"/>
              </a:ext>
            </a:extLst>
          </p:cNvPr>
          <p:cNvCxnSpPr>
            <a:cxnSpLocks noChangeShapeType="1"/>
            <a:stCxn id="29703" idx="6"/>
            <a:endCxn id="29701" idx="7"/>
          </p:cNvCxnSpPr>
          <p:nvPr/>
        </p:nvCxnSpPr>
        <p:spPr bwMode="auto">
          <a:xfrm flipH="1" flipV="1">
            <a:off x="8118104" y="2199482"/>
            <a:ext cx="4763" cy="9417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9709" name="Group 16">
            <a:extLst>
              <a:ext uri="{FF2B5EF4-FFF2-40B4-BE49-F238E27FC236}">
                <a16:creationId xmlns:a16="http://schemas.microsoft.com/office/drawing/2014/main" id="{D28D876A-5BB8-458C-9D7F-219158AEBD71}"/>
              </a:ext>
            </a:extLst>
          </p:cNvPr>
          <p:cNvGrpSpPr>
            <a:grpSpLocks/>
          </p:cNvGrpSpPr>
          <p:nvPr/>
        </p:nvGrpSpPr>
        <p:grpSpPr bwMode="auto">
          <a:xfrm>
            <a:off x="6600057" y="2276873"/>
            <a:ext cx="1438275" cy="795337"/>
            <a:chOff x="810" y="1979"/>
            <a:chExt cx="1208" cy="668"/>
          </a:xfrm>
        </p:grpSpPr>
        <p:sp>
          <p:nvSpPr>
            <p:cNvPr id="29718" name="Text Box 17">
              <a:extLst>
                <a:ext uri="{FF2B5EF4-FFF2-40B4-BE49-F238E27FC236}">
                  <a16:creationId xmlns:a16="http://schemas.microsoft.com/office/drawing/2014/main" id="{1075E56F-1453-45E1-9603-B9D2D9D93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6" y="2220"/>
              <a:ext cx="921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350"/>
                <a:t>Inner IP datagram </a:t>
              </a:r>
            </a:p>
          </p:txBody>
        </p:sp>
        <p:sp>
          <p:nvSpPr>
            <p:cNvPr id="29719" name="Rectangle 18">
              <a:extLst>
                <a:ext uri="{FF2B5EF4-FFF2-40B4-BE49-F238E27FC236}">
                  <a16:creationId xmlns:a16="http://schemas.microsoft.com/office/drawing/2014/main" id="{AEFC7581-B739-4C98-A6AD-B6F8198EF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" y="1983"/>
              <a:ext cx="559" cy="22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500"/>
                <a:t>Header</a:t>
              </a:r>
            </a:p>
          </p:txBody>
        </p:sp>
        <p:sp>
          <p:nvSpPr>
            <p:cNvPr id="29720" name="Rectangle 19">
              <a:extLst>
                <a:ext uri="{FF2B5EF4-FFF2-40B4-BE49-F238E27FC236}">
                  <a16:creationId xmlns:a16="http://schemas.microsoft.com/office/drawing/2014/main" id="{C42B36F5-99F2-4E87-B6A7-C61E20ED9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" y="1979"/>
              <a:ext cx="649" cy="22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500"/>
                <a:t>Payload</a:t>
              </a:r>
            </a:p>
          </p:txBody>
        </p:sp>
      </p:grpSp>
      <p:grpSp>
        <p:nvGrpSpPr>
          <p:cNvPr id="29710" name="Group 20">
            <a:extLst>
              <a:ext uri="{FF2B5EF4-FFF2-40B4-BE49-F238E27FC236}">
                <a16:creationId xmlns:a16="http://schemas.microsoft.com/office/drawing/2014/main" id="{10F55E33-4DF5-4242-AA62-CF9037F85A21}"/>
              </a:ext>
            </a:extLst>
          </p:cNvPr>
          <p:cNvGrpSpPr>
            <a:grpSpLocks/>
          </p:cNvGrpSpPr>
          <p:nvPr/>
        </p:nvGrpSpPr>
        <p:grpSpPr bwMode="auto">
          <a:xfrm>
            <a:off x="2675757" y="3411537"/>
            <a:ext cx="2069306" cy="377429"/>
            <a:chOff x="385" y="2750"/>
            <a:chExt cx="1738" cy="317"/>
          </a:xfrm>
        </p:grpSpPr>
        <p:sp>
          <p:nvSpPr>
            <p:cNvPr id="29715" name="Rectangle 21">
              <a:extLst>
                <a:ext uri="{FF2B5EF4-FFF2-40B4-BE49-F238E27FC236}">
                  <a16:creationId xmlns:a16="http://schemas.microsoft.com/office/drawing/2014/main" id="{1CE75F86-8402-4414-B648-79E186FE4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2750"/>
              <a:ext cx="649" cy="317"/>
            </a:xfrm>
            <a:prstGeom prst="rect">
              <a:avLst/>
            </a:prstGeom>
            <a:solidFill>
              <a:srgbClr val="B5F4F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500"/>
                <a:t>Payload</a:t>
              </a:r>
            </a:p>
          </p:txBody>
        </p:sp>
        <p:sp>
          <p:nvSpPr>
            <p:cNvPr id="29716" name="Rectangle 22">
              <a:extLst>
                <a:ext uri="{FF2B5EF4-FFF2-40B4-BE49-F238E27FC236}">
                  <a16:creationId xmlns:a16="http://schemas.microsoft.com/office/drawing/2014/main" id="{5B7F27C5-F97C-4CA7-BC7B-1B76CCE38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2750"/>
              <a:ext cx="545" cy="31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500" dirty="0"/>
                <a:t>Outer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500" dirty="0"/>
                <a:t>Header</a:t>
              </a:r>
            </a:p>
          </p:txBody>
        </p:sp>
        <p:sp>
          <p:nvSpPr>
            <p:cNvPr id="29717" name="Rectangle 23">
              <a:extLst>
                <a:ext uri="{FF2B5EF4-FFF2-40B4-BE49-F238E27FC236}">
                  <a16:creationId xmlns:a16="http://schemas.microsoft.com/office/drawing/2014/main" id="{2ED7EB88-BD38-4F33-A6F5-78A3DDB9B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750"/>
              <a:ext cx="545" cy="317"/>
            </a:xfrm>
            <a:prstGeom prst="rect">
              <a:avLst/>
            </a:prstGeom>
            <a:solidFill>
              <a:srgbClr val="B5F4F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500" dirty="0"/>
                <a:t>Header</a:t>
              </a:r>
            </a:p>
          </p:txBody>
        </p:sp>
      </p:grpSp>
      <p:grpSp>
        <p:nvGrpSpPr>
          <p:cNvPr id="29711" name="Group 24">
            <a:extLst>
              <a:ext uri="{FF2B5EF4-FFF2-40B4-BE49-F238E27FC236}">
                <a16:creationId xmlns:a16="http://schemas.microsoft.com/office/drawing/2014/main" id="{3C3004CF-1360-48E3-8F37-ECB08B9B9636}"/>
              </a:ext>
            </a:extLst>
          </p:cNvPr>
          <p:cNvGrpSpPr>
            <a:grpSpLocks/>
          </p:cNvGrpSpPr>
          <p:nvPr/>
        </p:nvGrpSpPr>
        <p:grpSpPr bwMode="auto">
          <a:xfrm>
            <a:off x="6401223" y="3411537"/>
            <a:ext cx="2069306" cy="377429"/>
            <a:chOff x="385" y="2750"/>
            <a:chExt cx="1738" cy="317"/>
          </a:xfrm>
        </p:grpSpPr>
        <p:sp>
          <p:nvSpPr>
            <p:cNvPr id="29712" name="Rectangle 25">
              <a:extLst>
                <a:ext uri="{FF2B5EF4-FFF2-40B4-BE49-F238E27FC236}">
                  <a16:creationId xmlns:a16="http://schemas.microsoft.com/office/drawing/2014/main" id="{89AE1450-137C-4944-9ABA-A767E670D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2750"/>
              <a:ext cx="649" cy="317"/>
            </a:xfrm>
            <a:prstGeom prst="rect">
              <a:avLst/>
            </a:prstGeom>
            <a:solidFill>
              <a:srgbClr val="B5F4F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500"/>
                <a:t>Payload</a:t>
              </a:r>
            </a:p>
          </p:txBody>
        </p:sp>
        <p:sp>
          <p:nvSpPr>
            <p:cNvPr id="29713" name="Rectangle 26">
              <a:extLst>
                <a:ext uri="{FF2B5EF4-FFF2-40B4-BE49-F238E27FC236}">
                  <a16:creationId xmlns:a16="http://schemas.microsoft.com/office/drawing/2014/main" id="{42699553-14EF-4AB8-A4D3-BF76AB473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2750"/>
              <a:ext cx="545" cy="31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500" dirty="0"/>
                <a:t>Outer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500" dirty="0"/>
                <a:t>Header</a:t>
              </a:r>
            </a:p>
          </p:txBody>
        </p:sp>
        <p:sp>
          <p:nvSpPr>
            <p:cNvPr id="29714" name="Rectangle 27">
              <a:extLst>
                <a:ext uri="{FF2B5EF4-FFF2-40B4-BE49-F238E27FC236}">
                  <a16:creationId xmlns:a16="http://schemas.microsoft.com/office/drawing/2014/main" id="{DBFF423D-FF25-4B60-B308-E6537C995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750"/>
              <a:ext cx="545" cy="317"/>
            </a:xfrm>
            <a:prstGeom prst="rect">
              <a:avLst/>
            </a:prstGeom>
            <a:solidFill>
              <a:srgbClr val="B5F4F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500"/>
                <a:t>Header</a:t>
              </a:r>
            </a:p>
          </p:txBody>
        </p:sp>
      </p:grpSp>
      <p:sp>
        <p:nvSpPr>
          <p:cNvPr id="28" name="Text Box 11">
            <a:extLst>
              <a:ext uri="{FF2B5EF4-FFF2-40B4-BE49-F238E27FC236}">
                <a16:creationId xmlns:a16="http://schemas.microsoft.com/office/drawing/2014/main" id="{B3692932-282D-47D6-91CF-CD2BFB69D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840" y="2733078"/>
            <a:ext cx="870308" cy="684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500" dirty="0"/>
              <a:t>Security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500" dirty="0"/>
              <a:t>Gateway</a:t>
            </a:r>
          </a:p>
        </p:txBody>
      </p:sp>
      <p:sp>
        <p:nvSpPr>
          <p:cNvPr id="29" name="Text Box 11">
            <a:extLst>
              <a:ext uri="{FF2B5EF4-FFF2-40B4-BE49-F238E27FC236}">
                <a16:creationId xmlns:a16="http://schemas.microsoft.com/office/drawing/2014/main" id="{D8FC526C-06C5-4F13-91A9-AE9F65849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9422" y="2740342"/>
            <a:ext cx="914400" cy="56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500" dirty="0"/>
              <a:t>Security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500" dirty="0"/>
              <a:t>Gateway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DDA07DFF-DB33-4C0A-BC27-6439E1BA6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47731" y="5871"/>
            <a:ext cx="7961938" cy="594122"/>
          </a:xfrm>
        </p:spPr>
        <p:txBody>
          <a:bodyPr/>
          <a:lstStyle/>
          <a:p>
            <a:pPr eaLnBrk="1" hangingPunct="1"/>
            <a:r>
              <a:rPr lang="en-GB" altLang="en-US"/>
              <a:t>Remote Host to Internal Server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ACBA3604-2A76-48C8-B959-E0AC87F316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7368" y="898909"/>
            <a:ext cx="11161239" cy="1241822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GB" altLang="en-US" dirty="0"/>
              <a:t>Remote host has Internet access to gateway, then gains access to server behind gateway.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/>
              <a:t>Traffic to server protected in inner tunnel.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/>
              <a:t>Outer tunnel protects inner traffic over Internet.</a:t>
            </a:r>
          </a:p>
        </p:txBody>
      </p:sp>
      <p:grpSp>
        <p:nvGrpSpPr>
          <p:cNvPr id="39940" name="Group 4">
            <a:extLst>
              <a:ext uri="{FF2B5EF4-FFF2-40B4-BE49-F238E27FC236}">
                <a16:creationId xmlns:a16="http://schemas.microsoft.com/office/drawing/2014/main" id="{D81C7186-8108-4541-8B12-A0399DB42CE9}"/>
              </a:ext>
            </a:extLst>
          </p:cNvPr>
          <p:cNvGrpSpPr>
            <a:grpSpLocks/>
          </p:cNvGrpSpPr>
          <p:nvPr/>
        </p:nvGrpSpPr>
        <p:grpSpPr bwMode="auto">
          <a:xfrm>
            <a:off x="2266950" y="3143250"/>
            <a:ext cx="7543800" cy="2400519"/>
            <a:chOff x="476" y="2196"/>
            <a:chExt cx="4760" cy="1494"/>
          </a:xfrm>
        </p:grpSpPr>
        <p:sp>
          <p:nvSpPr>
            <p:cNvPr id="39941" name="Oval 5">
              <a:extLst>
                <a:ext uri="{FF2B5EF4-FFF2-40B4-BE49-F238E27FC236}">
                  <a16:creationId xmlns:a16="http://schemas.microsoft.com/office/drawing/2014/main" id="{C5E0E220-977E-4A8B-BA9F-973DC39BF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2205"/>
              <a:ext cx="192" cy="52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100">
                <a:latin typeface="Times" panose="02020603050405020304" pitchFamily="18" charset="0"/>
              </a:endParaRPr>
            </a:p>
          </p:txBody>
        </p:sp>
        <p:sp>
          <p:nvSpPr>
            <p:cNvPr id="39942" name="Cloud">
              <a:extLst>
                <a:ext uri="{FF2B5EF4-FFF2-40B4-BE49-F238E27FC236}">
                  <a16:creationId xmlns:a16="http://schemas.microsoft.com/office/drawing/2014/main" id="{BF11192E-817D-4CBA-9F22-03BB0405A36F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3609" y="2886"/>
              <a:ext cx="768" cy="636"/>
            </a:xfrm>
            <a:custGeom>
              <a:avLst/>
              <a:gdLst>
                <a:gd name="T0" fmla="*/ 2 w 21600"/>
                <a:gd name="T1" fmla="*/ 318 h 21600"/>
                <a:gd name="T2" fmla="*/ 384 w 21600"/>
                <a:gd name="T3" fmla="*/ 635 h 21600"/>
                <a:gd name="T4" fmla="*/ 767 w 21600"/>
                <a:gd name="T5" fmla="*/ 318 h 21600"/>
                <a:gd name="T6" fmla="*/ 384 w 21600"/>
                <a:gd name="T7" fmla="*/ 3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81 w 21600"/>
                <a:gd name="T13" fmla="*/ 3260 h 21600"/>
                <a:gd name="T14" fmla="*/ 17100 w 21600"/>
                <a:gd name="T15" fmla="*/ 173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 sz="2100"/>
            </a:p>
          </p:txBody>
        </p:sp>
        <p:sp>
          <p:nvSpPr>
            <p:cNvPr id="39943" name="Text Box 7">
              <a:extLst>
                <a:ext uri="{FF2B5EF4-FFF2-40B4-BE49-F238E27FC236}">
                  <a16:creationId xmlns:a16="http://schemas.microsoft.com/office/drawing/2014/main" id="{C7AD376A-F1B7-43F0-9707-933174120C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" y="3009"/>
              <a:ext cx="67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200"/>
                <a:t>Local network</a:t>
              </a:r>
            </a:p>
          </p:txBody>
        </p:sp>
        <p:sp>
          <p:nvSpPr>
            <p:cNvPr id="39944" name="Text Box 8">
              <a:extLst>
                <a:ext uri="{FF2B5EF4-FFF2-40B4-BE49-F238E27FC236}">
                  <a16:creationId xmlns:a16="http://schemas.microsoft.com/office/drawing/2014/main" id="{5339F3B1-1408-4B83-8D0A-E5C02DEBB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8" y="2339"/>
              <a:ext cx="216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500"/>
                <a:t>Outer Tunnel </a:t>
              </a:r>
            </a:p>
          </p:txBody>
        </p:sp>
        <p:sp>
          <p:nvSpPr>
            <p:cNvPr id="39945" name="Line 9">
              <a:extLst>
                <a:ext uri="{FF2B5EF4-FFF2-40B4-BE49-F238E27FC236}">
                  <a16:creationId xmlns:a16="http://schemas.microsoft.com/office/drawing/2014/main" id="{38DBABD3-20C0-4214-A555-EE57E62AE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637"/>
              <a:ext cx="0" cy="576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00"/>
            </a:p>
          </p:txBody>
        </p:sp>
        <p:sp>
          <p:nvSpPr>
            <p:cNvPr id="39946" name="computr2">
              <a:extLst>
                <a:ext uri="{FF2B5EF4-FFF2-40B4-BE49-F238E27FC236}">
                  <a16:creationId xmlns:a16="http://schemas.microsoft.com/office/drawing/2014/main" id="{107D767D-B73A-4A54-9974-581B0A0E737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612" y="3000"/>
              <a:ext cx="520" cy="384"/>
            </a:xfrm>
            <a:custGeom>
              <a:avLst/>
              <a:gdLst>
                <a:gd name="T0" fmla="*/ 6 w 21600"/>
                <a:gd name="T1" fmla="*/ 0 h 21600"/>
                <a:gd name="T2" fmla="*/ 6 w 21600"/>
                <a:gd name="T3" fmla="*/ 7 h 21600"/>
                <a:gd name="T4" fmla="*/ 10 w 21600"/>
                <a:gd name="T5" fmla="*/ 0 h 21600"/>
                <a:gd name="T6" fmla="*/ 2 w 21600"/>
                <a:gd name="T7" fmla="*/ 0 h 21600"/>
                <a:gd name="T8" fmla="*/ 2 w 21600"/>
                <a:gd name="T9" fmla="*/ 4 h 21600"/>
                <a:gd name="T10" fmla="*/ 10 w 21600"/>
                <a:gd name="T11" fmla="*/ 4 h 21600"/>
                <a:gd name="T12" fmla="*/ 2 w 21600"/>
                <a:gd name="T13" fmla="*/ 2 h 21600"/>
                <a:gd name="T14" fmla="*/ 10 w 21600"/>
                <a:gd name="T15" fmla="*/ 2 h 21600"/>
                <a:gd name="T16" fmla="*/ 11 w 21600"/>
                <a:gd name="T17" fmla="*/ 5 h 21600"/>
                <a:gd name="T18" fmla="*/ 2 w 21600"/>
                <a:gd name="T19" fmla="*/ 5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6189 w 21600"/>
                <a:gd name="T31" fmla="*/ 1913 h 21600"/>
                <a:gd name="T32" fmla="*/ 15577 w 21600"/>
                <a:gd name="T33" fmla="*/ 9731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100"/>
            </a:p>
          </p:txBody>
        </p:sp>
        <p:sp>
          <p:nvSpPr>
            <p:cNvPr id="39947" name="Text Box 11">
              <a:extLst>
                <a:ext uri="{FF2B5EF4-FFF2-40B4-BE49-F238E27FC236}">
                  <a16:creationId xmlns:a16="http://schemas.microsoft.com/office/drawing/2014/main" id="{48FF8064-E287-42CF-A6A1-9966431BA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2" y="3347"/>
              <a:ext cx="768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350" dirty="0"/>
                <a:t>Security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350" dirty="0"/>
                <a:t>Gateway</a:t>
              </a:r>
            </a:p>
          </p:txBody>
        </p:sp>
        <p:sp>
          <p:nvSpPr>
            <p:cNvPr id="39948" name="Oval 12">
              <a:extLst>
                <a:ext uri="{FF2B5EF4-FFF2-40B4-BE49-F238E27FC236}">
                  <a16:creationId xmlns:a16="http://schemas.microsoft.com/office/drawing/2014/main" id="{FB3FC9E6-B0F1-4442-82A6-0120A4574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" y="2205"/>
              <a:ext cx="192" cy="52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100">
                <a:latin typeface="Times" panose="02020603050405020304" pitchFamily="18" charset="0"/>
              </a:endParaRPr>
            </a:p>
          </p:txBody>
        </p:sp>
        <p:sp>
          <p:nvSpPr>
            <p:cNvPr id="39949" name="Rectangle 13">
              <a:extLst>
                <a:ext uri="{FF2B5EF4-FFF2-40B4-BE49-F238E27FC236}">
                  <a16:creationId xmlns:a16="http://schemas.microsoft.com/office/drawing/2014/main" id="{19E1C24D-DFB8-42DE-AE26-08F90B360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2296"/>
              <a:ext cx="1859" cy="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500"/>
                <a:t>Inner tunnel</a:t>
              </a:r>
            </a:p>
          </p:txBody>
        </p:sp>
        <p:sp>
          <p:nvSpPr>
            <p:cNvPr id="39950" name="Oval 14">
              <a:extLst>
                <a:ext uri="{FF2B5EF4-FFF2-40B4-BE49-F238E27FC236}">
                  <a16:creationId xmlns:a16="http://schemas.microsoft.com/office/drawing/2014/main" id="{C4A9BBA2-31D6-4DF6-AF7D-E48D0BCE5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2296"/>
              <a:ext cx="91" cy="3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100">
                <a:latin typeface="Times" panose="02020603050405020304" pitchFamily="18" charset="0"/>
              </a:endParaRPr>
            </a:p>
          </p:txBody>
        </p:sp>
        <p:sp>
          <p:nvSpPr>
            <p:cNvPr id="39951" name="Oval 15">
              <a:extLst>
                <a:ext uri="{FF2B5EF4-FFF2-40B4-BE49-F238E27FC236}">
                  <a16:creationId xmlns:a16="http://schemas.microsoft.com/office/drawing/2014/main" id="{B90C0DED-8AA4-49DF-A671-1C883DF1E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2301"/>
              <a:ext cx="144" cy="33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100">
                <a:latin typeface="Times" panose="02020603050405020304" pitchFamily="18" charset="0"/>
              </a:endParaRPr>
            </a:p>
          </p:txBody>
        </p:sp>
        <p:sp>
          <p:nvSpPr>
            <p:cNvPr id="39952" name="Oval 16">
              <a:extLst>
                <a:ext uri="{FF2B5EF4-FFF2-40B4-BE49-F238E27FC236}">
                  <a16:creationId xmlns:a16="http://schemas.microsoft.com/office/drawing/2014/main" id="{AA551810-09D4-44E7-8A66-227824DBE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" y="2296"/>
              <a:ext cx="91" cy="3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100">
                <a:latin typeface="Times" panose="02020603050405020304" pitchFamily="18" charset="0"/>
              </a:endParaRPr>
            </a:p>
          </p:txBody>
        </p:sp>
        <p:sp>
          <p:nvSpPr>
            <p:cNvPr id="39953" name="Oval 17">
              <a:extLst>
                <a:ext uri="{FF2B5EF4-FFF2-40B4-BE49-F238E27FC236}">
                  <a16:creationId xmlns:a16="http://schemas.microsoft.com/office/drawing/2014/main" id="{90571B92-CA3F-4712-9EED-B78B3F8F4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2301"/>
              <a:ext cx="144" cy="33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100">
                <a:latin typeface="Times" panose="02020603050405020304" pitchFamily="18" charset="0"/>
              </a:endParaRPr>
            </a:p>
          </p:txBody>
        </p:sp>
        <p:sp>
          <p:nvSpPr>
            <p:cNvPr id="39954" name="Line 18">
              <a:extLst>
                <a:ext uri="{FF2B5EF4-FFF2-40B4-BE49-F238E27FC236}">
                  <a16:creationId xmlns:a16="http://schemas.microsoft.com/office/drawing/2014/main" id="{FB7955E7-B8F6-44B0-9770-C45F298DC8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1" y="2637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00"/>
            </a:p>
          </p:txBody>
        </p:sp>
        <p:sp>
          <p:nvSpPr>
            <p:cNvPr id="39955" name="Line 19">
              <a:extLst>
                <a:ext uri="{FF2B5EF4-FFF2-40B4-BE49-F238E27FC236}">
                  <a16:creationId xmlns:a16="http://schemas.microsoft.com/office/drawing/2014/main" id="{0E4A7767-0725-4903-9B57-C3F1E57B23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1" y="2301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00"/>
            </a:p>
          </p:txBody>
        </p:sp>
        <p:cxnSp>
          <p:nvCxnSpPr>
            <p:cNvPr id="39956" name="AutoShape 20">
              <a:extLst>
                <a:ext uri="{FF2B5EF4-FFF2-40B4-BE49-F238E27FC236}">
                  <a16:creationId xmlns:a16="http://schemas.microsoft.com/office/drawing/2014/main" id="{8AC64C44-A596-4418-8E25-62B020AE8177}"/>
                </a:ext>
              </a:extLst>
            </p:cNvPr>
            <p:cNvCxnSpPr>
              <a:cxnSpLocks noChangeShapeType="1"/>
              <a:stCxn id="39941" idx="4"/>
              <a:endCxn id="39948" idx="4"/>
            </p:cNvCxnSpPr>
            <p:nvPr/>
          </p:nvCxnSpPr>
          <p:spPr bwMode="auto">
            <a:xfrm>
              <a:off x="852" y="2742"/>
              <a:ext cx="215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7" name="AutoShape 21">
              <a:extLst>
                <a:ext uri="{FF2B5EF4-FFF2-40B4-BE49-F238E27FC236}">
                  <a16:creationId xmlns:a16="http://schemas.microsoft.com/office/drawing/2014/main" id="{6FAABB77-C511-4291-93A3-F7D9667856EC}"/>
                </a:ext>
              </a:extLst>
            </p:cNvPr>
            <p:cNvCxnSpPr>
              <a:cxnSpLocks noChangeShapeType="1"/>
              <a:stCxn id="39941" idx="0"/>
              <a:endCxn id="39948" idx="0"/>
            </p:cNvCxnSpPr>
            <p:nvPr/>
          </p:nvCxnSpPr>
          <p:spPr bwMode="auto">
            <a:xfrm>
              <a:off x="852" y="2196"/>
              <a:ext cx="215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9958" name="Group 22">
              <a:extLst>
                <a:ext uri="{FF2B5EF4-FFF2-40B4-BE49-F238E27FC236}">
                  <a16:creationId xmlns:a16="http://schemas.microsoft.com/office/drawing/2014/main" id="{6BA69967-73D8-412E-93D6-BB3DCFBFF1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4" y="2931"/>
              <a:ext cx="771" cy="546"/>
              <a:chOff x="1519" y="2976"/>
              <a:chExt cx="771" cy="546"/>
            </a:xfrm>
          </p:grpSpPr>
          <p:sp>
            <p:nvSpPr>
              <p:cNvPr id="39971" name="Cloud">
                <a:extLst>
                  <a:ext uri="{FF2B5EF4-FFF2-40B4-BE49-F238E27FC236}">
                    <a16:creationId xmlns:a16="http://schemas.microsoft.com/office/drawing/2014/main" id="{EA4A0491-0E5F-44D0-8448-B8EDD8ED7E41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1519" y="2976"/>
                <a:ext cx="771" cy="546"/>
              </a:xfrm>
              <a:custGeom>
                <a:avLst/>
                <a:gdLst>
                  <a:gd name="T0" fmla="*/ 2 w 21600"/>
                  <a:gd name="T1" fmla="*/ 273 h 21600"/>
                  <a:gd name="T2" fmla="*/ 386 w 21600"/>
                  <a:gd name="T3" fmla="*/ 545 h 21600"/>
                  <a:gd name="T4" fmla="*/ 770 w 21600"/>
                  <a:gd name="T5" fmla="*/ 273 h 21600"/>
                  <a:gd name="T6" fmla="*/ 386 w 21600"/>
                  <a:gd name="T7" fmla="*/ 31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70 w 21600"/>
                  <a:gd name="T13" fmla="*/ 3244 h 21600"/>
                  <a:gd name="T14" fmla="*/ 17089 w 21600"/>
                  <a:gd name="T15" fmla="*/ 1732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hlink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en-US" sz="2100"/>
              </a:p>
            </p:txBody>
          </p:sp>
          <p:sp>
            <p:nvSpPr>
              <p:cNvPr id="39972" name="Text Box 24">
                <a:extLst>
                  <a:ext uri="{FF2B5EF4-FFF2-40B4-BE49-F238E27FC236}">
                    <a16:creationId xmlns:a16="http://schemas.microsoft.com/office/drawing/2014/main" id="{F5CE4F52-984E-43A5-B8C9-37F92B4C1A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5" y="3113"/>
                <a:ext cx="487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1350"/>
                  <a:t>Internet</a:t>
                </a:r>
              </a:p>
            </p:txBody>
          </p:sp>
        </p:grpSp>
        <p:cxnSp>
          <p:nvCxnSpPr>
            <p:cNvPr id="39959" name="AutoShape 25">
              <a:extLst>
                <a:ext uri="{FF2B5EF4-FFF2-40B4-BE49-F238E27FC236}">
                  <a16:creationId xmlns:a16="http://schemas.microsoft.com/office/drawing/2014/main" id="{FC59BCD9-EE9B-4284-B697-720378C6CD00}"/>
                </a:ext>
              </a:extLst>
            </p:cNvPr>
            <p:cNvCxnSpPr>
              <a:cxnSpLocks noChangeShapeType="1"/>
              <a:stCxn id="39946" idx="5"/>
              <a:endCxn id="39971" idx="0"/>
            </p:cNvCxnSpPr>
            <p:nvPr/>
          </p:nvCxnSpPr>
          <p:spPr bwMode="auto">
            <a:xfrm flipV="1">
              <a:off x="1029" y="3204"/>
              <a:ext cx="447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0" name="AutoShape 26">
              <a:extLst>
                <a:ext uri="{FF2B5EF4-FFF2-40B4-BE49-F238E27FC236}">
                  <a16:creationId xmlns:a16="http://schemas.microsoft.com/office/drawing/2014/main" id="{A6BF2002-5FB4-4675-BA75-FA7D7C8AD3B5}"/>
                </a:ext>
              </a:extLst>
            </p:cNvPr>
            <p:cNvCxnSpPr>
              <a:cxnSpLocks noChangeShapeType="1"/>
              <a:stCxn id="39951" idx="4"/>
            </p:cNvCxnSpPr>
            <p:nvPr/>
          </p:nvCxnSpPr>
          <p:spPr bwMode="auto">
            <a:xfrm flipH="1" flipV="1">
              <a:off x="2933" y="2629"/>
              <a:ext cx="1916" cy="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1" name="AutoShape 27">
              <a:extLst>
                <a:ext uri="{FF2B5EF4-FFF2-40B4-BE49-F238E27FC236}">
                  <a16:creationId xmlns:a16="http://schemas.microsoft.com/office/drawing/2014/main" id="{636FDE8E-1BF6-4911-9E09-47138437B820}"/>
                </a:ext>
              </a:extLst>
            </p:cNvPr>
            <p:cNvCxnSpPr>
              <a:cxnSpLocks noChangeShapeType="1"/>
              <a:stCxn id="39951" idx="0"/>
            </p:cNvCxnSpPr>
            <p:nvPr/>
          </p:nvCxnSpPr>
          <p:spPr bwMode="auto">
            <a:xfrm flipH="1">
              <a:off x="2933" y="2293"/>
              <a:ext cx="1916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62" name="Line 28">
              <a:extLst>
                <a:ext uri="{FF2B5EF4-FFF2-40B4-BE49-F238E27FC236}">
                  <a16:creationId xmlns:a16="http://schemas.microsoft.com/office/drawing/2014/main" id="{326B57CA-4227-4FBC-AAD7-FC4B0E59C2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35" y="2614"/>
              <a:ext cx="3" cy="43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00"/>
            </a:p>
          </p:txBody>
        </p:sp>
        <p:sp>
          <p:nvSpPr>
            <p:cNvPr id="39963" name="Line 29">
              <a:extLst>
                <a:ext uri="{FF2B5EF4-FFF2-40B4-BE49-F238E27FC236}">
                  <a16:creationId xmlns:a16="http://schemas.microsoft.com/office/drawing/2014/main" id="{9985F7F2-8130-4908-975C-D8DBCA474D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2627"/>
              <a:ext cx="0" cy="576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00"/>
            </a:p>
          </p:txBody>
        </p:sp>
        <p:sp>
          <p:nvSpPr>
            <p:cNvPr id="39964" name="modem">
              <a:extLst>
                <a:ext uri="{FF2B5EF4-FFF2-40B4-BE49-F238E27FC236}">
                  <a16:creationId xmlns:a16="http://schemas.microsoft.com/office/drawing/2014/main" id="{2616AAFC-E3C8-4752-8539-65C18F0BFBC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572" y="3120"/>
              <a:ext cx="810" cy="144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0 h 21600"/>
                <a:gd name="T4" fmla="*/ 26 w 21600"/>
                <a:gd name="T5" fmla="*/ 0 h 21600"/>
                <a:gd name="T6" fmla="*/ 30 w 21600"/>
                <a:gd name="T7" fmla="*/ 0 h 21600"/>
                <a:gd name="T8" fmla="*/ 30 w 21600"/>
                <a:gd name="T9" fmla="*/ 1 h 21600"/>
                <a:gd name="T10" fmla="*/ 0 w 21600"/>
                <a:gd name="T11" fmla="*/ 1 h 21600"/>
                <a:gd name="T12" fmla="*/ 15 w 21600"/>
                <a:gd name="T13" fmla="*/ 0 h 21600"/>
                <a:gd name="T14" fmla="*/ 15 w 21600"/>
                <a:gd name="T15" fmla="*/ 1 h 21600"/>
                <a:gd name="T16" fmla="*/ 0 w 21600"/>
                <a:gd name="T17" fmla="*/ 1 h 21600"/>
                <a:gd name="T18" fmla="*/ 30 w 21600"/>
                <a:gd name="T19" fmla="*/ 1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00 w 21600"/>
                <a:gd name="T31" fmla="*/ 22350 h 21600"/>
                <a:gd name="T32" fmla="*/ 21200 w 21600"/>
                <a:gd name="T33" fmla="*/ 30000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D4EABE"/>
            </a:solidFill>
            <a:ln w="9525" cap="rnd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en-US" sz="2100"/>
            </a:p>
          </p:txBody>
        </p:sp>
        <p:cxnSp>
          <p:nvCxnSpPr>
            <p:cNvPr id="39965" name="AutoShape 31">
              <a:extLst>
                <a:ext uri="{FF2B5EF4-FFF2-40B4-BE49-F238E27FC236}">
                  <a16:creationId xmlns:a16="http://schemas.microsoft.com/office/drawing/2014/main" id="{CF3BBBB8-2E3D-4ACD-9F66-6A1ECB3A5884}"/>
                </a:ext>
              </a:extLst>
            </p:cNvPr>
            <p:cNvCxnSpPr>
              <a:cxnSpLocks noChangeShapeType="1"/>
              <a:stCxn id="39971" idx="2"/>
              <a:endCxn id="39964" idx="8"/>
            </p:cNvCxnSpPr>
            <p:nvPr/>
          </p:nvCxnSpPr>
          <p:spPr bwMode="auto">
            <a:xfrm>
              <a:off x="2244" y="3204"/>
              <a:ext cx="328" cy="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6" name="AutoShape 32">
              <a:extLst>
                <a:ext uri="{FF2B5EF4-FFF2-40B4-BE49-F238E27FC236}">
                  <a16:creationId xmlns:a16="http://schemas.microsoft.com/office/drawing/2014/main" id="{9B1DBBBD-9476-445B-89DA-83F777FAAE77}"/>
                </a:ext>
              </a:extLst>
            </p:cNvPr>
            <p:cNvCxnSpPr>
              <a:cxnSpLocks noChangeShapeType="1"/>
              <a:stCxn id="39942" idx="0"/>
              <a:endCxn id="39964" idx="9"/>
            </p:cNvCxnSpPr>
            <p:nvPr/>
          </p:nvCxnSpPr>
          <p:spPr bwMode="auto">
            <a:xfrm flipH="1">
              <a:off x="3382" y="3204"/>
              <a:ext cx="229" cy="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7" name="AutoShape 33">
              <a:extLst>
                <a:ext uri="{FF2B5EF4-FFF2-40B4-BE49-F238E27FC236}">
                  <a16:creationId xmlns:a16="http://schemas.microsoft.com/office/drawing/2014/main" id="{511AE587-3E06-4AF5-9E1B-CEBD94CA0722}"/>
                </a:ext>
              </a:extLst>
            </p:cNvPr>
            <p:cNvCxnSpPr>
              <a:cxnSpLocks noChangeShapeType="1"/>
              <a:stCxn id="39942" idx="2"/>
              <a:endCxn id="39968" idx="9"/>
            </p:cNvCxnSpPr>
            <p:nvPr/>
          </p:nvCxnSpPr>
          <p:spPr bwMode="auto">
            <a:xfrm flipV="1">
              <a:off x="4376" y="3202"/>
              <a:ext cx="364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68" name="tower">
              <a:extLst>
                <a:ext uri="{FF2B5EF4-FFF2-40B4-BE49-F238E27FC236}">
                  <a16:creationId xmlns:a16="http://schemas.microsoft.com/office/drawing/2014/main" id="{381DAEC2-2CF1-45F2-AB68-CE08BEA2E45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740" y="2887"/>
              <a:ext cx="227" cy="590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0 h 21600"/>
                <a:gd name="T6" fmla="*/ 2 w 21600"/>
                <a:gd name="T7" fmla="*/ 0 h 21600"/>
                <a:gd name="T8" fmla="*/ 2 w 21600"/>
                <a:gd name="T9" fmla="*/ 9 h 21600"/>
                <a:gd name="T10" fmla="*/ 2 w 21600"/>
                <a:gd name="T11" fmla="*/ 14 h 21600"/>
                <a:gd name="T12" fmla="*/ 2 w 21600"/>
                <a:gd name="T13" fmla="*/ 16 h 21600"/>
                <a:gd name="T14" fmla="*/ 1 w 21600"/>
                <a:gd name="T15" fmla="*/ 16 h 21600"/>
                <a:gd name="T16" fmla="*/ 0 w 21600"/>
                <a:gd name="T17" fmla="*/ 16 h 21600"/>
                <a:gd name="T18" fmla="*/ 0 w 21600"/>
                <a:gd name="T19" fmla="*/ 9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76 w 21600"/>
                <a:gd name="T31" fmla="*/ 22552 h 21600"/>
                <a:gd name="T32" fmla="*/ 21505 w 21600"/>
                <a:gd name="T33" fmla="*/ 26982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CC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100"/>
            </a:p>
          </p:txBody>
        </p:sp>
        <p:sp>
          <p:nvSpPr>
            <p:cNvPr id="39969" name="Text Box 35">
              <a:extLst>
                <a:ext uri="{FF2B5EF4-FFF2-40B4-BE49-F238E27FC236}">
                  <a16:creationId xmlns:a16="http://schemas.microsoft.com/office/drawing/2014/main" id="{42AC608E-728D-405B-9AAF-ABBFBAFF2E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3521"/>
              <a:ext cx="768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350"/>
                <a:t>server</a:t>
              </a:r>
            </a:p>
          </p:txBody>
        </p:sp>
        <p:sp>
          <p:nvSpPr>
            <p:cNvPr id="39970" name="Text Box 36">
              <a:extLst>
                <a:ext uri="{FF2B5EF4-FFF2-40B4-BE49-F238E27FC236}">
                  <a16:creationId xmlns:a16="http://schemas.microsoft.com/office/drawing/2014/main" id="{ADFCD9E9-EC7F-4EF0-B3A9-238F48E6A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3430"/>
              <a:ext cx="768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350"/>
                <a:t>remote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350"/>
                <a:t>host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">
            <a:extLst>
              <a:ext uri="{FF2B5EF4-FFF2-40B4-BE49-F238E27FC236}">
                <a16:creationId xmlns:a16="http://schemas.microsoft.com/office/drawing/2014/main" id="{FFDE8C50-B072-4D55-976A-1080CB07B5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07818" y="17909"/>
            <a:ext cx="5656660" cy="903684"/>
          </a:xfrm>
        </p:spPr>
        <p:txBody>
          <a:bodyPr anchor="ctr"/>
          <a:lstStyle/>
          <a:p>
            <a:pPr eaLnBrk="1" hangingPunct="1"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IPsec Security Associations</a:t>
            </a: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E49B5255-DC16-4F02-B6FB-D8D03494CD7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7408" y="2896973"/>
            <a:ext cx="11218659" cy="2459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If </a:t>
            </a:r>
            <a:r>
              <a:rPr lang="en-GB" altLang="zh-CN" dirty="0">
                <a:ea typeface="宋体" panose="02010600030101010101" pitchFamily="2" charset="-122"/>
              </a:rPr>
              <a:t>Client</a:t>
            </a:r>
            <a:r>
              <a:rPr lang="en-GB" altLang="zh-CN" sz="2400" dirty="0">
                <a:ea typeface="宋体" panose="02010600030101010101" pitchFamily="2" charset="-122"/>
              </a:rPr>
              <a:t> wants to establish an IPsec connection with Server, the two parties must first negotiate a </a:t>
            </a:r>
            <a:r>
              <a:rPr lang="en-GB" altLang="zh-CN" sz="2400" b="1" dirty="0">
                <a:ea typeface="宋体" panose="02010600030101010101" pitchFamily="2" charset="-122"/>
              </a:rPr>
              <a:t>set of keys and algorithms</a:t>
            </a:r>
          </a:p>
          <a:p>
            <a:pPr eaLnBrk="1" hangingPunct="1">
              <a:lnSpc>
                <a:spcPct val="90000"/>
              </a:lnSpc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The concept of </a:t>
            </a:r>
            <a:r>
              <a:rPr lang="en-GB" altLang="zh-CN" sz="2400" b="1" dirty="0">
                <a:ea typeface="宋体" panose="02010600030101010101" pitchFamily="2" charset="-122"/>
              </a:rPr>
              <a:t>security association </a:t>
            </a:r>
            <a:r>
              <a:rPr lang="en-GB" altLang="zh-CN" sz="2400" dirty="0">
                <a:ea typeface="宋体" panose="02010600030101010101" pitchFamily="2" charset="-122"/>
              </a:rPr>
              <a:t>(SA) is a mechanism for this purpose</a:t>
            </a:r>
          </a:p>
          <a:p>
            <a:pPr eaLnBrk="1" hangingPunct="1">
              <a:lnSpc>
                <a:spcPct val="90000"/>
              </a:lnSpc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An SA is formed between an initiator and a responder, and lasts for one session</a:t>
            </a:r>
          </a:p>
          <a:p>
            <a:pPr eaLnBrk="1" hangingPunct="1">
              <a:lnSpc>
                <a:spcPct val="90000"/>
              </a:lnSpc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An SA is for encryption or authentication, but not both. </a:t>
            </a:r>
          </a:p>
          <a:p>
            <a:pPr eaLnBrk="1" hangingPunct="1">
              <a:lnSpc>
                <a:spcPct val="90000"/>
              </a:lnSpc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If a connection needs both, it must create two SAs, one for encryption and one for authentication </a:t>
            </a:r>
          </a:p>
        </p:txBody>
      </p:sp>
      <p:grpSp>
        <p:nvGrpSpPr>
          <p:cNvPr id="19461" name="Group 9">
            <a:extLst>
              <a:ext uri="{FF2B5EF4-FFF2-40B4-BE49-F238E27FC236}">
                <a16:creationId xmlns:a16="http://schemas.microsoft.com/office/drawing/2014/main" id="{660A6987-81AF-4904-AFE3-2F84FFD79AC5}"/>
              </a:ext>
            </a:extLst>
          </p:cNvPr>
          <p:cNvGrpSpPr>
            <a:grpSpLocks/>
          </p:cNvGrpSpPr>
          <p:nvPr/>
        </p:nvGrpSpPr>
        <p:grpSpPr bwMode="auto">
          <a:xfrm>
            <a:off x="2724150" y="1625799"/>
            <a:ext cx="5470922" cy="888802"/>
            <a:chOff x="1450975" y="1450975"/>
            <a:chExt cx="5599113" cy="830263"/>
          </a:xfrm>
        </p:grpSpPr>
        <p:sp>
          <p:nvSpPr>
            <p:cNvPr id="19462" name="Rectangle 3">
              <a:extLst>
                <a:ext uri="{FF2B5EF4-FFF2-40B4-BE49-F238E27FC236}">
                  <a16:creationId xmlns:a16="http://schemas.microsoft.com/office/drawing/2014/main" id="{420EBF62-5B46-40F6-888E-14E39FAB7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08163"/>
              <a:ext cx="746125" cy="47307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62209" tIns="31105" rIns="62209" bIns="31105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350">
                <a:latin typeface="Comic Sans MS" panose="030F0702030302020204" pitchFamily="66" charset="0"/>
              </a:endParaRPr>
            </a:p>
          </p:txBody>
        </p:sp>
        <p:sp>
          <p:nvSpPr>
            <p:cNvPr id="19463" name="Rectangle 4">
              <a:extLst>
                <a:ext uri="{FF2B5EF4-FFF2-40B4-BE49-F238E27FC236}">
                  <a16:creationId xmlns:a16="http://schemas.microsoft.com/office/drawing/2014/main" id="{80F8B806-EB6C-467A-AE66-E8951D017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3963" y="1808163"/>
              <a:ext cx="746125" cy="47307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62209" tIns="31105" rIns="62209" bIns="31105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350">
                <a:latin typeface="Comic Sans MS" panose="030F0702030302020204" pitchFamily="66" charset="0"/>
              </a:endParaRPr>
            </a:p>
          </p:txBody>
        </p:sp>
        <p:sp>
          <p:nvSpPr>
            <p:cNvPr id="19464" name="Line 5">
              <a:extLst>
                <a:ext uri="{FF2B5EF4-FFF2-40B4-BE49-F238E27FC236}">
                  <a16:creationId xmlns:a16="http://schemas.microsoft.com/office/drawing/2014/main" id="{C7115BE4-525F-4ABE-AC3D-209A9BEAC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100" y="2044700"/>
              <a:ext cx="4105275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2209" tIns="31105" rIns="62209" bIns="31105"/>
            <a:lstStyle/>
            <a:p>
              <a:endParaRPr lang="en-US" sz="2100" dirty="0"/>
            </a:p>
          </p:txBody>
        </p:sp>
        <p:sp>
          <p:nvSpPr>
            <p:cNvPr id="19465" name="Text Box 6">
              <a:extLst>
                <a:ext uri="{FF2B5EF4-FFF2-40B4-BE49-F238E27FC236}">
                  <a16:creationId xmlns:a16="http://schemas.microsoft.com/office/drawing/2014/main" id="{5801771E-847F-415A-B535-F4E722916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0938" y="1687513"/>
              <a:ext cx="7937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1229" tIns="30615" rIns="61229" bIns="30615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tabLst>
                  <a:tab pos="655638" algn="l"/>
                </a:tabLst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tabLst>
                  <a:tab pos="655638" algn="l"/>
                </a:tabLs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tabLst>
                  <a:tab pos="655638" algn="l"/>
                </a:tabLst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1350">
                  <a:solidFill>
                    <a:srgbClr val="000000"/>
                  </a:solidFill>
                  <a:latin typeface="Comic Sans MS" panose="030F0702030302020204" pitchFamily="66" charset="0"/>
                  <a:cs typeface="DejaVu Sans" panose="020B0603030804020204" pitchFamily="34" charset="0"/>
                </a:rPr>
                <a:t>SA</a:t>
              </a:r>
            </a:p>
          </p:txBody>
        </p:sp>
        <p:sp>
          <p:nvSpPr>
            <p:cNvPr id="19466" name="Text Box 7">
              <a:extLst>
                <a:ext uri="{FF2B5EF4-FFF2-40B4-BE49-F238E27FC236}">
                  <a16:creationId xmlns:a16="http://schemas.microsoft.com/office/drawing/2014/main" id="{D1AC75B9-B22C-472D-A88A-470C362D55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0975" y="1450975"/>
              <a:ext cx="746125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1229" tIns="30615" rIns="61229" bIns="30615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tabLst>
                  <a:tab pos="655638" algn="l"/>
                </a:tabLst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tabLst>
                  <a:tab pos="655638" algn="l"/>
                </a:tabLs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tabLst>
                  <a:tab pos="655638" algn="l"/>
                </a:tabLst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1350" dirty="0">
                  <a:solidFill>
                    <a:srgbClr val="000000"/>
                  </a:solidFill>
                  <a:latin typeface="Comic Sans MS" panose="030F0702030302020204" pitchFamily="66" charset="0"/>
                  <a:cs typeface="DejaVu Sans" panose="020B0603030804020204" pitchFamily="34" charset="0"/>
                </a:rPr>
                <a:t>Client</a:t>
              </a:r>
            </a:p>
          </p:txBody>
        </p:sp>
        <p:sp>
          <p:nvSpPr>
            <p:cNvPr id="19467" name="Text Box 8">
              <a:extLst>
                <a:ext uri="{FF2B5EF4-FFF2-40B4-BE49-F238E27FC236}">
                  <a16:creationId xmlns:a16="http://schemas.microsoft.com/office/drawing/2014/main" id="{9A04699E-1571-4280-9B06-50126F815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3963" y="1450975"/>
              <a:ext cx="746125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1229" tIns="30615" rIns="61229" bIns="30615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tabLst>
                  <a:tab pos="655638" algn="l"/>
                </a:tabLst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tabLst>
                  <a:tab pos="655638" algn="l"/>
                </a:tabLs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tabLst>
                  <a:tab pos="655638" algn="l"/>
                </a:tabLst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1350" dirty="0">
                  <a:solidFill>
                    <a:srgbClr val="000000"/>
                  </a:solidFill>
                  <a:latin typeface="Comic Sans MS" panose="030F0702030302020204" pitchFamily="66" charset="0"/>
                  <a:cs typeface="DejaVu Sans" panose="020B0603030804020204" pitchFamily="34" charset="0"/>
                </a:rPr>
                <a:t>Server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1">
            <a:extLst>
              <a:ext uri="{FF2B5EF4-FFF2-40B4-BE49-F238E27FC236}">
                <a16:creationId xmlns:a16="http://schemas.microsoft.com/office/drawing/2014/main" id="{5E5C51EA-E8CF-4257-A0B8-FD7C63E678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15480" y="-171400"/>
            <a:ext cx="5656660" cy="903684"/>
          </a:xfrm>
        </p:spPr>
        <p:txBody>
          <a:bodyPr anchor="ctr"/>
          <a:lstStyle/>
          <a:p>
            <a:pPr eaLnBrk="1" hangingPunct="1"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SA Components</a:t>
            </a: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E88EBDD5-B8CB-4F4F-8DAC-0DE803E3E7D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9416" y="980728"/>
            <a:ext cx="10513168" cy="4252566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800" dirty="0">
                <a:ea typeface="宋体" panose="02010600030101010101" pitchFamily="2" charset="-122"/>
              </a:rPr>
              <a:t>Three parameters: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rgbClr val="9E9EFF"/>
              </a:buClr>
              <a:buSzPct val="65000"/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Security parameters index (SPI)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rgbClr val="9E9EFF"/>
              </a:buClr>
              <a:buSzPct val="65000"/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IP destination address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rgbClr val="9E9EFF"/>
              </a:buClr>
              <a:buSzPct val="65000"/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Security protocol identifier 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800" dirty="0">
                <a:ea typeface="宋体" panose="02010600030101010101" pitchFamily="2" charset="-122"/>
              </a:rPr>
              <a:t>Security Association Database (SAD)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Stores active SAs used by the local machine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800" dirty="0">
                <a:ea typeface="宋体" panose="02010600030101010101" pitchFamily="2" charset="-122"/>
              </a:rPr>
              <a:t>Security Policy Database (SPD)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A set of rules to select packets for encryption / authentication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800" dirty="0">
                <a:ea typeface="宋体" panose="02010600030101010101" pitchFamily="2" charset="-122"/>
              </a:rPr>
              <a:t>SA Selectors (SAS)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A set of rules specifying which SA(s) to use for which packets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1">
            <a:extLst>
              <a:ext uri="{FF2B5EF4-FFF2-40B4-BE49-F238E27FC236}">
                <a16:creationId xmlns:a16="http://schemas.microsoft.com/office/drawing/2014/main" id="{F9FA9514-DF02-4665-9376-A5DFE77A1C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1234" y="-9196"/>
            <a:ext cx="5656660" cy="903684"/>
          </a:xfrm>
        </p:spPr>
        <p:txBody>
          <a:bodyPr anchor="ctr"/>
          <a:lstStyle/>
          <a:p>
            <a:pPr eaLnBrk="1" hangingPunct="1"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IPsec Header</a:t>
            </a:r>
          </a:p>
        </p:txBody>
      </p:sp>
      <p:sp>
        <p:nvSpPr>
          <p:cNvPr id="22532" name="Line 2">
            <a:extLst>
              <a:ext uri="{FF2B5EF4-FFF2-40B4-BE49-F238E27FC236}">
                <a16:creationId xmlns:a16="http://schemas.microsoft.com/office/drawing/2014/main" id="{D319BD8C-B1F4-4365-8076-E07BF89423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86114" y="2152650"/>
            <a:ext cx="1245394" cy="933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2209" tIns="31105" rIns="62209" bIns="31105"/>
          <a:lstStyle/>
          <a:p>
            <a:endParaRPr lang="en-US" sz="1800"/>
          </a:p>
        </p:txBody>
      </p:sp>
      <p:sp>
        <p:nvSpPr>
          <p:cNvPr id="22533" name="Line 3">
            <a:extLst>
              <a:ext uri="{FF2B5EF4-FFF2-40B4-BE49-F238E27FC236}">
                <a16:creationId xmlns:a16="http://schemas.microsoft.com/office/drawing/2014/main" id="{AB04803B-EB22-422B-A2EF-F7FD818584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5710" y="2152650"/>
            <a:ext cx="1243013" cy="933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2209" tIns="31105" rIns="62209" bIns="31105"/>
          <a:lstStyle/>
          <a:p>
            <a:endParaRPr lang="en-US" sz="1800"/>
          </a:p>
        </p:txBody>
      </p:sp>
      <p:sp>
        <p:nvSpPr>
          <p:cNvPr id="22534" name="Text Box 4">
            <a:extLst>
              <a:ext uri="{FF2B5EF4-FFF2-40B4-BE49-F238E27FC236}">
                <a16:creationId xmlns:a16="http://schemas.microsoft.com/office/drawing/2014/main" id="{9F8CB8CC-E169-43FB-96A0-7665467AC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6520" y="3086101"/>
            <a:ext cx="149304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1229" tIns="30615" rIns="61229" bIns="30615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655638" algn="l"/>
                <a:tab pos="1312863" algn="l"/>
                <a:tab pos="196850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655638" algn="l"/>
                <a:tab pos="1312863" algn="l"/>
                <a:tab pos="19685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655638" algn="l"/>
                <a:tab pos="1312863" algn="l"/>
                <a:tab pos="196850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100">
                <a:solidFill>
                  <a:srgbClr val="000000"/>
                </a:solidFill>
                <a:latin typeface="Comic Sans MS" panose="030F0702030302020204" pitchFamily="66" charset="0"/>
                <a:cs typeface="DejaVu Sans" panose="020B0603030804020204" pitchFamily="34" charset="0"/>
              </a:rPr>
              <a:t>Authentication </a:t>
            </a:r>
            <a:br>
              <a:rPr lang="en-GB" altLang="zh-CN" sz="2100">
                <a:solidFill>
                  <a:srgbClr val="000000"/>
                </a:solidFill>
                <a:latin typeface="Comic Sans MS" panose="030F0702030302020204" pitchFamily="66" charset="0"/>
                <a:cs typeface="DejaVu Sans" panose="020B0603030804020204" pitchFamily="34" charset="0"/>
              </a:rPr>
            </a:br>
            <a:r>
              <a:rPr lang="en-GB" altLang="zh-CN" sz="2100">
                <a:solidFill>
                  <a:srgbClr val="000000"/>
                </a:solidFill>
                <a:latin typeface="Comic Sans MS" panose="030F0702030302020204" pitchFamily="66" charset="0"/>
                <a:cs typeface="DejaVu Sans" panose="020B0603030804020204" pitchFamily="34" charset="0"/>
              </a:rPr>
              <a:t>Header (AH)</a:t>
            </a:r>
            <a:r>
              <a:rPr lang="ar-SA" altLang="zh-CN" sz="2100">
                <a:solidFill>
                  <a:srgbClr val="000000"/>
                </a:solidFill>
                <a:latin typeface="Comic Sans MS" panose="030F0702030302020204" pitchFamily="66" charset="0"/>
                <a:cs typeface="DejaVu Sans" panose="020B0603030804020204" pitchFamily="34" charset="0"/>
              </a:rPr>
              <a:t>‏</a:t>
            </a:r>
            <a:endParaRPr lang="en-GB" altLang="zh-CN" sz="2100">
              <a:solidFill>
                <a:srgbClr val="000000"/>
              </a:solidFill>
              <a:latin typeface="Comic Sans MS" panose="030F0702030302020204" pitchFamily="66" charset="0"/>
              <a:cs typeface="DejaVu Sans" panose="020B0603030804020204" pitchFamily="34" charset="0"/>
            </a:endParaRPr>
          </a:p>
        </p:txBody>
      </p:sp>
      <p:sp>
        <p:nvSpPr>
          <p:cNvPr id="22535" name="Text Box 5">
            <a:extLst>
              <a:ext uri="{FF2B5EF4-FFF2-40B4-BE49-F238E27FC236}">
                <a16:creationId xmlns:a16="http://schemas.microsoft.com/office/drawing/2014/main" id="{515C6399-4BC4-4752-8F9C-D11B592F1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6462" y="3086101"/>
            <a:ext cx="3481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1229" tIns="30615" rIns="61229" bIns="30615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655638" algn="l"/>
                <a:tab pos="1312863" algn="l"/>
                <a:tab pos="1968500" algn="l"/>
                <a:tab pos="2625725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655638" algn="l"/>
                <a:tab pos="1312863" algn="l"/>
                <a:tab pos="1968500" algn="l"/>
                <a:tab pos="2625725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655638" algn="l"/>
                <a:tab pos="1312863" algn="l"/>
                <a:tab pos="1968500" algn="l"/>
                <a:tab pos="2625725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100" dirty="0">
                <a:solidFill>
                  <a:srgbClr val="000000"/>
                </a:solidFill>
                <a:latin typeface="Comic Sans MS" panose="030F0702030302020204" pitchFamily="66" charset="0"/>
                <a:cs typeface="DejaVu Sans" panose="020B0603030804020204" pitchFamily="34" charset="0"/>
              </a:rPr>
              <a:t>Encapsulated Security </a:t>
            </a:r>
            <a:br>
              <a:rPr lang="en-GB" altLang="zh-CN" sz="2100" dirty="0">
                <a:solidFill>
                  <a:srgbClr val="000000"/>
                </a:solidFill>
                <a:latin typeface="Comic Sans MS" panose="030F0702030302020204" pitchFamily="66" charset="0"/>
                <a:cs typeface="DejaVu Sans" panose="020B0603030804020204" pitchFamily="34" charset="0"/>
              </a:rPr>
            </a:br>
            <a:r>
              <a:rPr lang="en-GB" altLang="zh-CN" sz="2100" dirty="0">
                <a:solidFill>
                  <a:srgbClr val="000000"/>
                </a:solidFill>
                <a:latin typeface="Comic Sans MS" panose="030F0702030302020204" pitchFamily="66" charset="0"/>
                <a:cs typeface="DejaVu Sans" panose="020B0603030804020204" pitchFamily="34" charset="0"/>
              </a:rPr>
              <a:t>Payload (ESP)</a:t>
            </a:r>
            <a:r>
              <a:rPr lang="ar-SA" altLang="zh-CN" sz="2100" dirty="0">
                <a:solidFill>
                  <a:srgbClr val="000000"/>
                </a:solidFill>
                <a:latin typeface="Comic Sans MS" panose="030F0702030302020204" pitchFamily="66" charset="0"/>
                <a:cs typeface="DejaVu Sans" panose="020B0603030804020204" pitchFamily="34" charset="0"/>
              </a:rPr>
              <a:t>‏</a:t>
            </a:r>
            <a:endParaRPr lang="en-GB" altLang="zh-CN" sz="2100" dirty="0">
              <a:solidFill>
                <a:srgbClr val="000000"/>
              </a:solidFill>
              <a:latin typeface="Comic Sans MS" panose="030F0702030302020204" pitchFamily="66" charset="0"/>
              <a:cs typeface="DejaVu Sans" panose="020B0603030804020204" pitchFamily="34" charset="0"/>
            </a:endParaRPr>
          </a:p>
        </p:txBody>
      </p:sp>
      <p:sp>
        <p:nvSpPr>
          <p:cNvPr id="22536" name="Text Box 6">
            <a:extLst>
              <a:ext uri="{FF2B5EF4-FFF2-40B4-BE49-F238E27FC236}">
                <a16:creationId xmlns:a16="http://schemas.microsoft.com/office/drawing/2014/main" id="{8C414146-7912-40B8-9C68-A2D7F7D37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560" y="3728922"/>
            <a:ext cx="582751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1229" tIns="30615" rIns="61229" bIns="30615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100" dirty="0">
                <a:solidFill>
                  <a:srgbClr val="000000"/>
                </a:solidFill>
                <a:cs typeface="DejaVu Sans" panose="020B0603030804020204" pitchFamily="34" charset="0"/>
              </a:rPr>
              <a:t>Authentication and Encryption use separate SAs</a:t>
            </a:r>
          </a:p>
        </p:txBody>
      </p:sp>
      <p:sp>
        <p:nvSpPr>
          <p:cNvPr id="22537" name="Text Box 4">
            <a:extLst>
              <a:ext uri="{FF2B5EF4-FFF2-40B4-BE49-F238E27FC236}">
                <a16:creationId xmlns:a16="http://schemas.microsoft.com/office/drawing/2014/main" id="{302BC15B-B383-4DB5-BAA6-755609DF1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6028" y="1771651"/>
            <a:ext cx="14859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1229" tIns="30615" rIns="61229" bIns="30615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655638" algn="l"/>
                <a:tab pos="1312863" algn="l"/>
                <a:tab pos="196850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655638" algn="l"/>
                <a:tab pos="1312863" algn="l"/>
                <a:tab pos="19685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655638" algn="l"/>
                <a:tab pos="1312863" algn="l"/>
                <a:tab pos="196850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100">
                <a:solidFill>
                  <a:srgbClr val="000000"/>
                </a:solidFill>
                <a:latin typeface="Comic Sans MS" panose="030F0702030302020204" pitchFamily="66" charset="0"/>
                <a:cs typeface="DejaVu Sans" panose="020B0603030804020204" pitchFamily="34" charset="0"/>
              </a:rPr>
              <a:t>IPsec Header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EA14D0-1ED5-422D-B19C-5EF8DC21F94A}"/>
              </a:ext>
            </a:extLst>
          </p:cNvPr>
          <p:cNvSpPr/>
          <p:nvPr/>
        </p:nvSpPr>
        <p:spPr>
          <a:xfrm>
            <a:off x="5962496" y="4092189"/>
            <a:ext cx="2284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cs typeface="Times New Roman" panose="02020603050405020304" pitchFamily="18" charset="0"/>
              </a:rPr>
              <a:t>Data confidentiality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3C9B1B-B7EE-45C5-B5C1-B2316ACB6FCA}"/>
              </a:ext>
            </a:extLst>
          </p:cNvPr>
          <p:cNvSpPr/>
          <p:nvPr/>
        </p:nvSpPr>
        <p:spPr>
          <a:xfrm>
            <a:off x="5939799" y="4415354"/>
            <a:ext cx="35280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Data origin authentication,</a:t>
            </a:r>
          </a:p>
          <a:p>
            <a:r>
              <a:rPr lang="en-US" sz="1800" dirty="0"/>
              <a:t>data integrity checking, and </a:t>
            </a:r>
          </a:p>
          <a:p>
            <a:r>
              <a:rPr lang="en-US" sz="1800" dirty="0"/>
              <a:t>replay protection (</a:t>
            </a:r>
            <a:r>
              <a:rPr lang="en-US" sz="1800" dirty="0">
                <a:latin typeface="ibm-plex-sans"/>
              </a:rPr>
              <a:t>optional)</a:t>
            </a:r>
            <a:endParaRPr 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3472" y="104429"/>
            <a:ext cx="6661248" cy="792163"/>
          </a:xfrm>
        </p:spPr>
        <p:txBody>
          <a:bodyPr/>
          <a:lstStyle/>
          <a:p>
            <a:pPr eaLnBrk="1" hangingPunct="1"/>
            <a:r>
              <a:rPr lang="en-US" altLang="en-US"/>
              <a:t>Security goals</a:t>
            </a:r>
            <a:endParaRPr lang="en-GB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D3E79E-1E54-474B-9B0B-8529F6CD010A}"/>
              </a:ext>
            </a:extLst>
          </p:cNvPr>
          <p:cNvSpPr/>
          <p:nvPr/>
        </p:nvSpPr>
        <p:spPr>
          <a:xfrm>
            <a:off x="751671" y="1787836"/>
            <a:ext cx="29065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Confidentiality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5ED866-991E-4FBB-A0E8-1616834BB8E1}"/>
              </a:ext>
            </a:extLst>
          </p:cNvPr>
          <p:cNvSpPr/>
          <p:nvPr/>
        </p:nvSpPr>
        <p:spPr>
          <a:xfrm>
            <a:off x="837492" y="3949535"/>
            <a:ext cx="2925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Authentication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AEF098-5D07-4512-8A64-E78E53453818}"/>
              </a:ext>
            </a:extLst>
          </p:cNvPr>
          <p:cNvSpPr/>
          <p:nvPr/>
        </p:nvSpPr>
        <p:spPr>
          <a:xfrm>
            <a:off x="823074" y="3276937"/>
            <a:ext cx="19255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Integrity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509AA8-0CA5-48E7-8478-5CE6A5572C69}"/>
              </a:ext>
            </a:extLst>
          </p:cNvPr>
          <p:cNvSpPr/>
          <p:nvPr/>
        </p:nvSpPr>
        <p:spPr>
          <a:xfrm>
            <a:off x="765066" y="4735284"/>
            <a:ext cx="5788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Non-repudiation (Accountability)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464221-2D12-402A-9BB2-5CC167591CE2}"/>
              </a:ext>
            </a:extLst>
          </p:cNvPr>
          <p:cNvSpPr/>
          <p:nvPr/>
        </p:nvSpPr>
        <p:spPr>
          <a:xfrm>
            <a:off x="807676" y="5858108"/>
            <a:ext cx="23390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Availability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B79019-F4EA-429D-A8FD-4425949F1F96}"/>
              </a:ext>
            </a:extLst>
          </p:cNvPr>
          <p:cNvSpPr/>
          <p:nvPr/>
        </p:nvSpPr>
        <p:spPr>
          <a:xfrm>
            <a:off x="765066" y="2449626"/>
            <a:ext cx="1824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Privacy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450067-7C88-4CD5-AD2C-13AE90EDFB1B}"/>
              </a:ext>
            </a:extLst>
          </p:cNvPr>
          <p:cNvSpPr txBox="1"/>
          <p:nvPr/>
        </p:nvSpPr>
        <p:spPr>
          <a:xfrm>
            <a:off x="996145" y="989398"/>
            <a:ext cx="1188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/>
              <a:t>Goals</a:t>
            </a:r>
            <a:endParaRPr lang="en-US" sz="3200" b="1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B02A3E-5BF7-49E2-B316-01B3196F0894}"/>
              </a:ext>
            </a:extLst>
          </p:cNvPr>
          <p:cNvSpPr txBox="1"/>
          <p:nvPr/>
        </p:nvSpPr>
        <p:spPr>
          <a:xfrm>
            <a:off x="6563122" y="1541685"/>
            <a:ext cx="54409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Cipher systems</a:t>
            </a:r>
          </a:p>
          <a:p>
            <a:pPr lvl="1"/>
            <a:r>
              <a:rPr lang="en-US" dirty="0"/>
              <a:t>- Symmetric (DES, AES)</a:t>
            </a:r>
          </a:p>
          <a:p>
            <a:pPr lvl="1"/>
            <a:r>
              <a:rPr lang="en-US" dirty="0"/>
              <a:t>- Asymmetric (RSA, ECC, CRYSTALS-KYBER)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047D41A-855E-42CF-87CF-9427AB1E5E96}"/>
              </a:ext>
            </a:extLst>
          </p:cNvPr>
          <p:cNvSpPr/>
          <p:nvPr/>
        </p:nvSpPr>
        <p:spPr bwMode="auto">
          <a:xfrm rot="5400000">
            <a:off x="5770863" y="2240419"/>
            <a:ext cx="442776" cy="76894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65FA75-E241-43CE-A253-43C984C3B8BD}"/>
              </a:ext>
            </a:extLst>
          </p:cNvPr>
          <p:cNvCxnSpPr>
            <a:cxnSpLocks/>
          </p:cNvCxnSpPr>
          <p:nvPr/>
        </p:nvCxnSpPr>
        <p:spPr bwMode="auto">
          <a:xfrm>
            <a:off x="837492" y="3301393"/>
            <a:ext cx="10323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9BED67-D942-4C52-B01A-F026B76D8866}"/>
              </a:ext>
            </a:extLst>
          </p:cNvPr>
          <p:cNvCxnSpPr>
            <a:cxnSpLocks/>
          </p:cNvCxnSpPr>
          <p:nvPr/>
        </p:nvCxnSpPr>
        <p:spPr bwMode="auto">
          <a:xfrm>
            <a:off x="807676" y="5258504"/>
            <a:ext cx="10323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C0D91C8-2F67-46F2-9407-5E1BDEA2A676}"/>
              </a:ext>
            </a:extLst>
          </p:cNvPr>
          <p:cNvSpPr txBox="1"/>
          <p:nvPr/>
        </p:nvSpPr>
        <p:spPr>
          <a:xfrm>
            <a:off x="6490933" y="3480175"/>
            <a:ext cx="57887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Hash functions</a:t>
            </a:r>
          </a:p>
          <a:p>
            <a:r>
              <a:rPr lang="en-US" dirty="0">
                <a:solidFill>
                  <a:srgbClr val="FF0000"/>
                </a:solidFill>
              </a:rPr>
              <a:t>Message authentication code (MAC</a:t>
            </a:r>
            <a:r>
              <a:rPr lang="en-US" dirty="0"/>
              <a:t>)</a:t>
            </a:r>
          </a:p>
          <a:p>
            <a:r>
              <a:rPr lang="en-US" dirty="0"/>
              <a:t>Digital signature (digital certificate)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00A880F4-1F07-46C6-8759-D02C15F31F10}"/>
              </a:ext>
            </a:extLst>
          </p:cNvPr>
          <p:cNvSpPr/>
          <p:nvPr/>
        </p:nvSpPr>
        <p:spPr bwMode="auto">
          <a:xfrm rot="5400000">
            <a:off x="5748255" y="3806410"/>
            <a:ext cx="442778" cy="76894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800861-1BF5-49D9-9DB1-DE8BFA83309A}"/>
              </a:ext>
            </a:extLst>
          </p:cNvPr>
          <p:cNvCxnSpPr>
            <a:cxnSpLocks/>
          </p:cNvCxnSpPr>
          <p:nvPr/>
        </p:nvCxnSpPr>
        <p:spPr bwMode="auto">
          <a:xfrm>
            <a:off x="884630" y="5877272"/>
            <a:ext cx="10323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DFB74A5-58E6-4B06-8E0C-D99A3E49AF35}"/>
              </a:ext>
            </a:extLst>
          </p:cNvPr>
          <p:cNvSpPr/>
          <p:nvPr/>
        </p:nvSpPr>
        <p:spPr>
          <a:xfrm>
            <a:off x="804634" y="5298255"/>
            <a:ext cx="29835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Access control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6F6FAC-F34F-494F-9CE8-344F5C2E78A4}"/>
              </a:ext>
            </a:extLst>
          </p:cNvPr>
          <p:cNvSpPr txBox="1"/>
          <p:nvPr/>
        </p:nvSpPr>
        <p:spPr>
          <a:xfrm>
            <a:off x="6563122" y="5298255"/>
            <a:ext cx="3434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RBAC, ABAC, PBAC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D785A0FB-3E08-428A-9D37-4BDDD161F179}"/>
              </a:ext>
            </a:extLst>
          </p:cNvPr>
          <p:cNvSpPr/>
          <p:nvPr/>
        </p:nvSpPr>
        <p:spPr bwMode="auto">
          <a:xfrm rot="5400000">
            <a:off x="5778071" y="5197044"/>
            <a:ext cx="442778" cy="76894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622766FB-B16F-3ECB-5B51-851647E0B365}"/>
              </a:ext>
            </a:extLst>
          </p:cNvPr>
          <p:cNvSpPr/>
          <p:nvPr/>
        </p:nvSpPr>
        <p:spPr bwMode="auto">
          <a:xfrm>
            <a:off x="335360" y="1196751"/>
            <a:ext cx="469274" cy="4061751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95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">
            <a:extLst>
              <a:ext uri="{FF2B5EF4-FFF2-40B4-BE49-F238E27FC236}">
                <a16:creationId xmlns:a16="http://schemas.microsoft.com/office/drawing/2014/main" id="{1F83C827-408C-4057-AC83-1EF6C091D2E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87488" y="0"/>
            <a:ext cx="5656660" cy="903684"/>
          </a:xfrm>
        </p:spPr>
        <p:txBody>
          <a:bodyPr anchor="ctr"/>
          <a:lstStyle/>
          <a:p>
            <a:pPr eaLnBrk="1" hangingPunct="1"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Authentication Header</a:t>
            </a:r>
          </a:p>
        </p:txBody>
      </p:sp>
      <p:pic>
        <p:nvPicPr>
          <p:cNvPr id="23556" name="Picture 13" descr="Picture21.png">
            <a:extLst>
              <a:ext uri="{FF2B5EF4-FFF2-40B4-BE49-F238E27FC236}">
                <a16:creationId xmlns:a16="http://schemas.microsoft.com/office/drawing/2014/main" id="{8F1262D1-13D1-4549-9CB9-A0735AD03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817" y="1646635"/>
            <a:ext cx="7346369" cy="363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1">
            <a:extLst>
              <a:ext uri="{FF2B5EF4-FFF2-40B4-BE49-F238E27FC236}">
                <a16:creationId xmlns:a16="http://schemas.microsoft.com/office/drawing/2014/main" id="{A1BC70FA-48E1-468C-BC46-2C020C66790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67083" y="0"/>
            <a:ext cx="7459055" cy="903684"/>
          </a:xfrm>
        </p:spPr>
        <p:txBody>
          <a:bodyPr anchor="ctr"/>
          <a:lstStyle/>
          <a:p>
            <a:pPr eaLnBrk="1" hangingPunct="1"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Resist Message Replay Attack</a:t>
            </a:r>
          </a:p>
        </p:txBody>
      </p:sp>
      <p:sp>
        <p:nvSpPr>
          <p:cNvPr id="24580" name="Text Box 2">
            <a:extLst>
              <a:ext uri="{FF2B5EF4-FFF2-40B4-BE49-F238E27FC236}">
                <a16:creationId xmlns:a16="http://schemas.microsoft.com/office/drawing/2014/main" id="{C4A7AEC8-7716-493F-A2BC-5912EB84C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87" y="1714500"/>
            <a:ext cx="5886450" cy="788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1229" tIns="30615" rIns="61229" bIns="30615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100">
                <a:solidFill>
                  <a:srgbClr val="000000"/>
                </a:solidFill>
                <a:cs typeface="DejaVu Sans" panose="020B0603030804020204" pitchFamily="34" charset="0"/>
              </a:rPr>
              <a:t>Sequence number is used with a sliding window </a:t>
            </a:r>
            <a:br>
              <a:rPr lang="en-GB" altLang="zh-CN" sz="2100">
                <a:solidFill>
                  <a:srgbClr val="000000"/>
                </a:solidFill>
                <a:cs typeface="DejaVu Sans" panose="020B0603030804020204" pitchFamily="34" charset="0"/>
              </a:rPr>
            </a:br>
            <a:r>
              <a:rPr lang="en-GB" altLang="zh-CN" sz="2100">
                <a:solidFill>
                  <a:srgbClr val="000000"/>
                </a:solidFill>
                <a:cs typeface="DejaVu Sans" panose="020B0603030804020204" pitchFamily="34" charset="0"/>
              </a:rPr>
              <a:t>to thwart message replay attacks</a:t>
            </a:r>
          </a:p>
        </p:txBody>
      </p:sp>
      <p:grpSp>
        <p:nvGrpSpPr>
          <p:cNvPr id="24581" name="Group 10">
            <a:extLst>
              <a:ext uri="{FF2B5EF4-FFF2-40B4-BE49-F238E27FC236}">
                <a16:creationId xmlns:a16="http://schemas.microsoft.com/office/drawing/2014/main" id="{89312838-DE55-4CE2-B411-B570A5896D5F}"/>
              </a:ext>
            </a:extLst>
          </p:cNvPr>
          <p:cNvGrpSpPr>
            <a:grpSpLocks/>
          </p:cNvGrpSpPr>
          <p:nvPr/>
        </p:nvGrpSpPr>
        <p:grpSpPr bwMode="auto">
          <a:xfrm>
            <a:off x="2297969" y="2632473"/>
            <a:ext cx="5790588" cy="469106"/>
            <a:chOff x="1146175" y="2900363"/>
            <a:chExt cx="6616700" cy="625475"/>
          </a:xfrm>
        </p:grpSpPr>
        <p:sp>
          <p:nvSpPr>
            <p:cNvPr id="24583" name="Rectangle 3">
              <a:extLst>
                <a:ext uri="{FF2B5EF4-FFF2-40B4-BE49-F238E27FC236}">
                  <a16:creationId xmlns:a16="http://schemas.microsoft.com/office/drawing/2014/main" id="{64D30486-32AB-48EF-A87F-E44823C53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900363"/>
              <a:ext cx="2509838" cy="6238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62209" tIns="31105" rIns="62209" bIns="31105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24584" name="Line 4">
              <a:extLst>
                <a:ext uri="{FF2B5EF4-FFF2-40B4-BE49-F238E27FC236}">
                  <a16:creationId xmlns:a16="http://schemas.microsoft.com/office/drawing/2014/main" id="{7A720D5A-39A0-4DCE-BBD0-EA23F7CCD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6175" y="3524250"/>
              <a:ext cx="1597025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2209" tIns="31105" rIns="62209" bIns="31105"/>
            <a:lstStyle/>
            <a:p>
              <a:endParaRPr lang="en-US" sz="1800"/>
            </a:p>
          </p:txBody>
        </p:sp>
        <p:sp>
          <p:nvSpPr>
            <p:cNvPr id="24585" name="Line 5">
              <a:extLst>
                <a:ext uri="{FF2B5EF4-FFF2-40B4-BE49-F238E27FC236}">
                  <a16:creationId xmlns:a16="http://schemas.microsoft.com/office/drawing/2014/main" id="{0B609726-14E3-420A-97E1-8D94AE2E11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7425" y="3524250"/>
              <a:ext cx="2965450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2209" tIns="31105" rIns="62209" bIns="31105"/>
            <a:lstStyle/>
            <a:p>
              <a:endParaRPr lang="en-US" sz="1800"/>
            </a:p>
          </p:txBody>
        </p:sp>
        <p:sp>
          <p:nvSpPr>
            <p:cNvPr id="24586" name="Text Box 6">
              <a:extLst>
                <a:ext uri="{FF2B5EF4-FFF2-40B4-BE49-F238E27FC236}">
                  <a16:creationId xmlns:a16="http://schemas.microsoft.com/office/drawing/2014/main" id="{A838585C-3E87-4D94-9C4C-CAFCD0B193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3375" y="3051175"/>
              <a:ext cx="3317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1229" tIns="30615" rIns="61229" bIns="30615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1800">
                  <a:solidFill>
                    <a:srgbClr val="000000"/>
                  </a:solidFill>
                  <a:latin typeface="Comic Sans MS" panose="030F0702030302020204" pitchFamily="66" charset="0"/>
                  <a:cs typeface="DejaVu Sans" panose="020B0603030804020204" pitchFamily="34" charset="0"/>
                </a:rPr>
                <a:t>A</a:t>
              </a:r>
            </a:p>
          </p:txBody>
        </p:sp>
        <p:sp>
          <p:nvSpPr>
            <p:cNvPr id="24587" name="Text Box 7">
              <a:extLst>
                <a:ext uri="{FF2B5EF4-FFF2-40B4-BE49-F238E27FC236}">
                  <a16:creationId xmlns:a16="http://schemas.microsoft.com/office/drawing/2014/main" id="{62D3F739-E69D-4D48-B994-0876BD7F49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1238" y="3051175"/>
              <a:ext cx="331787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1229" tIns="30615" rIns="61229" bIns="30615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1800">
                  <a:solidFill>
                    <a:srgbClr val="000000"/>
                  </a:solidFill>
                  <a:latin typeface="Comic Sans MS" panose="030F0702030302020204" pitchFamily="66" charset="0"/>
                  <a:cs typeface="DejaVu Sans" panose="020B0603030804020204" pitchFamily="34" charset="0"/>
                </a:rPr>
                <a:t>B</a:t>
              </a:r>
            </a:p>
          </p:txBody>
        </p:sp>
        <p:sp>
          <p:nvSpPr>
            <p:cNvPr id="24588" name="Text Box 8">
              <a:extLst>
                <a:ext uri="{FF2B5EF4-FFF2-40B4-BE49-F238E27FC236}">
                  <a16:creationId xmlns:a16="http://schemas.microsoft.com/office/drawing/2014/main" id="{2EA2CF99-95B1-40BF-8A61-FE510A1B87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5850" y="3051175"/>
              <a:ext cx="3444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1229" tIns="30615" rIns="61229" bIns="30615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1800">
                  <a:solidFill>
                    <a:srgbClr val="000000"/>
                  </a:solidFill>
                  <a:latin typeface="Comic Sans MS" panose="030F0702030302020204" pitchFamily="66" charset="0"/>
                  <a:cs typeface="DejaVu Sans" panose="020B0603030804020204" pitchFamily="34" charset="0"/>
                </a:rPr>
                <a:t>C</a:t>
              </a:r>
            </a:p>
          </p:txBody>
        </p:sp>
      </p:grpSp>
      <p:sp>
        <p:nvSpPr>
          <p:cNvPr id="24582" name="Text Box 9">
            <a:extLst>
              <a:ext uri="{FF2B5EF4-FFF2-40B4-BE49-F238E27FC236}">
                <a16:creationId xmlns:a16="http://schemas.microsoft.com/office/drawing/2014/main" id="{D4D6339B-9E71-48E7-BE9F-729D02486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5817" y="3248024"/>
            <a:ext cx="6361589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1229" tIns="30615" rIns="61229" bIns="30615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100">
                <a:solidFill>
                  <a:srgbClr val="000000"/>
                </a:solidFill>
                <a:cs typeface="DejaVu Sans" panose="020B0603030804020204" pitchFamily="34" charset="0"/>
              </a:rPr>
              <a:t>Given an incoming packet with sequence # s, either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100">
                <a:solidFill>
                  <a:srgbClr val="000000"/>
                </a:solidFill>
                <a:cs typeface="DejaVu Sans" panose="020B0603030804020204" pitchFamily="34" charset="0"/>
              </a:rPr>
              <a:t>	s in A – It's too old, and can be discarded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100">
                <a:solidFill>
                  <a:srgbClr val="000000"/>
                </a:solidFill>
                <a:cs typeface="DejaVu Sans" panose="020B0603030804020204" pitchFamily="34" charset="0"/>
              </a:rPr>
              <a:t>	s in B – It's in the window. Check if it's been seen before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100">
                <a:solidFill>
                  <a:srgbClr val="000000"/>
                </a:solidFill>
                <a:cs typeface="DejaVu Sans" panose="020B0603030804020204" pitchFamily="34" charset="0"/>
              </a:rPr>
              <a:t>	s in C – Shift the window and act like case 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1">
            <a:extLst>
              <a:ext uri="{FF2B5EF4-FFF2-40B4-BE49-F238E27FC236}">
                <a16:creationId xmlns:a16="http://schemas.microsoft.com/office/drawing/2014/main" id="{D61841B3-F2C8-4320-B276-E0755E4D37B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15480" y="0"/>
            <a:ext cx="6171010" cy="857250"/>
          </a:xfrm>
        </p:spPr>
        <p:txBody>
          <a:bodyPr anchor="ctr"/>
          <a:lstStyle/>
          <a:p>
            <a:pPr eaLnBrk="1" hangingPunct="1"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Encapsulated Security Payload</a:t>
            </a:r>
          </a:p>
        </p:txBody>
      </p:sp>
      <p:pic>
        <p:nvPicPr>
          <p:cNvPr id="25604" name="Picture 28" descr="Picture22.png">
            <a:extLst>
              <a:ext uri="{FF2B5EF4-FFF2-40B4-BE49-F238E27FC236}">
                <a16:creationId xmlns:a16="http://schemas.microsoft.com/office/drawing/2014/main" id="{611BD069-ECE5-4362-A42B-89C93BFEE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628800"/>
            <a:ext cx="9754682" cy="4075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A0989BE-A20B-4F7A-A10A-1E8A4FD35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9542" y="127218"/>
            <a:ext cx="5562600" cy="648891"/>
          </a:xfrm>
        </p:spPr>
        <p:txBody>
          <a:bodyPr/>
          <a:lstStyle/>
          <a:p>
            <a:pPr eaLnBrk="1" hangingPunct="1"/>
            <a:r>
              <a:rPr lang="en-GB" altLang="en-US" sz="2700" dirty="0"/>
              <a:t>ESP Protocol – Transport &amp; Tunnel</a:t>
            </a:r>
          </a:p>
        </p:txBody>
      </p:sp>
      <p:grpSp>
        <p:nvGrpSpPr>
          <p:cNvPr id="36867" name="Group 3">
            <a:extLst>
              <a:ext uri="{FF2B5EF4-FFF2-40B4-BE49-F238E27FC236}">
                <a16:creationId xmlns:a16="http://schemas.microsoft.com/office/drawing/2014/main" id="{6338F3D7-D529-4937-94DA-165B39F31C1B}"/>
              </a:ext>
            </a:extLst>
          </p:cNvPr>
          <p:cNvGrpSpPr>
            <a:grpSpLocks/>
          </p:cNvGrpSpPr>
          <p:nvPr/>
        </p:nvGrpSpPr>
        <p:grpSpPr bwMode="auto">
          <a:xfrm>
            <a:off x="2152650" y="1657350"/>
            <a:ext cx="7143750" cy="1937340"/>
            <a:chOff x="144" y="965"/>
            <a:chExt cx="5424" cy="1411"/>
          </a:xfrm>
        </p:grpSpPr>
        <p:sp>
          <p:nvSpPr>
            <p:cNvPr id="36880" name="Rectangle 4">
              <a:extLst>
                <a:ext uri="{FF2B5EF4-FFF2-40B4-BE49-F238E27FC236}">
                  <a16:creationId xmlns:a16="http://schemas.microsoft.com/office/drawing/2014/main" id="{72C673B3-B955-4C74-869B-F0FBBAF0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332"/>
              <a:ext cx="864" cy="432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350"/>
                <a:t>ESP hdr</a:t>
              </a:r>
            </a:p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900"/>
                <a:t>SPI, seqno</a:t>
              </a:r>
            </a:p>
          </p:txBody>
        </p:sp>
        <p:sp>
          <p:nvSpPr>
            <p:cNvPr id="36881" name="Rectangle 5">
              <a:extLst>
                <a:ext uri="{FF2B5EF4-FFF2-40B4-BE49-F238E27FC236}">
                  <a16:creationId xmlns:a16="http://schemas.microsoft.com/office/drawing/2014/main" id="{F4812729-EE38-4B50-9CBF-5727A6D13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332"/>
              <a:ext cx="2112" cy="432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350"/>
                <a:t>Payload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350"/>
                <a:t>(eg TCP, UDP, ICMP)</a:t>
              </a:r>
            </a:p>
          </p:txBody>
        </p:sp>
        <p:sp>
          <p:nvSpPr>
            <p:cNvPr id="36882" name="Line 6">
              <a:extLst>
                <a:ext uri="{FF2B5EF4-FFF2-40B4-BE49-F238E27FC236}">
                  <a16:creationId xmlns:a16="http://schemas.microsoft.com/office/drawing/2014/main" id="{DB484E61-8E07-473C-967D-69A18EB8D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860"/>
              <a:ext cx="33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00"/>
            </a:p>
          </p:txBody>
        </p:sp>
        <p:sp>
          <p:nvSpPr>
            <p:cNvPr id="36883" name="Text Box 7">
              <a:extLst>
                <a:ext uri="{FF2B5EF4-FFF2-40B4-BE49-F238E27FC236}">
                  <a16:creationId xmlns:a16="http://schemas.microsoft.com/office/drawing/2014/main" id="{9E2BA699-D2E6-44D6-A128-EC3D44977B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965"/>
              <a:ext cx="249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/>
                <a:t>ESP in transport mode:</a:t>
              </a:r>
            </a:p>
          </p:txBody>
        </p:sp>
        <p:sp>
          <p:nvSpPr>
            <p:cNvPr id="36884" name="Text Box 8">
              <a:extLst>
                <a:ext uri="{FF2B5EF4-FFF2-40B4-BE49-F238E27FC236}">
                  <a16:creationId xmlns:a16="http://schemas.microsoft.com/office/drawing/2014/main" id="{353A2C63-8730-46DF-B06D-26416F0394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860"/>
              <a:ext cx="292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350"/>
                <a:t>MAC scope</a:t>
              </a:r>
            </a:p>
          </p:txBody>
        </p:sp>
        <p:sp>
          <p:nvSpPr>
            <p:cNvPr id="36885" name="Rectangle 9">
              <a:extLst>
                <a:ext uri="{FF2B5EF4-FFF2-40B4-BE49-F238E27FC236}">
                  <a16:creationId xmlns:a16="http://schemas.microsoft.com/office/drawing/2014/main" id="{ED7B9E7F-C1BC-425E-9FF1-7435DFD08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332"/>
              <a:ext cx="864" cy="432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350"/>
                <a:t>Original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350"/>
                <a:t>IP header</a:t>
              </a:r>
            </a:p>
          </p:txBody>
        </p:sp>
        <p:sp>
          <p:nvSpPr>
            <p:cNvPr id="36886" name="Rectangle 10">
              <a:extLst>
                <a:ext uri="{FF2B5EF4-FFF2-40B4-BE49-F238E27FC236}">
                  <a16:creationId xmlns:a16="http://schemas.microsoft.com/office/drawing/2014/main" id="{9FE83668-D78E-45DC-A73A-F82C5B0EA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1332"/>
              <a:ext cx="336" cy="432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35000"/>
                </a:spcBef>
                <a:buClrTx/>
                <a:buSzTx/>
                <a:buFontTx/>
                <a:buNone/>
              </a:pPr>
              <a:r>
                <a:rPr lang="en-GB" altLang="en-US" sz="1350"/>
                <a:t>ESP</a:t>
              </a:r>
            </a:p>
            <a:p>
              <a:pPr algn="ctr">
                <a:spcBef>
                  <a:spcPct val="35000"/>
                </a:spcBef>
                <a:buClrTx/>
                <a:buSzTx/>
                <a:buFontTx/>
                <a:buNone/>
              </a:pPr>
              <a:r>
                <a:rPr lang="en-GB" altLang="en-US" sz="1350"/>
                <a:t>trlr</a:t>
              </a:r>
            </a:p>
          </p:txBody>
        </p:sp>
        <p:sp>
          <p:nvSpPr>
            <p:cNvPr id="36887" name="Rectangle 11">
              <a:extLst>
                <a:ext uri="{FF2B5EF4-FFF2-40B4-BE49-F238E27FC236}">
                  <a16:creationId xmlns:a16="http://schemas.microsoft.com/office/drawing/2014/main" id="{06CD7DCD-7760-4EDC-982E-816B5DEF7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1332"/>
              <a:ext cx="336" cy="432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350"/>
                <a:t>ESP</a:t>
              </a:r>
            </a:p>
            <a:p>
              <a:pPr algn="ctr">
                <a:spcBef>
                  <a:spcPct val="35000"/>
                </a:spcBef>
                <a:buClrTx/>
                <a:buSzTx/>
                <a:buFontTx/>
                <a:buNone/>
              </a:pPr>
              <a:r>
                <a:rPr lang="en-GB" altLang="en-US" sz="1350"/>
                <a:t>auth</a:t>
              </a:r>
            </a:p>
          </p:txBody>
        </p:sp>
        <p:sp>
          <p:nvSpPr>
            <p:cNvPr id="36888" name="Line 12">
              <a:extLst>
                <a:ext uri="{FF2B5EF4-FFF2-40B4-BE49-F238E27FC236}">
                  <a16:creationId xmlns:a16="http://schemas.microsoft.com/office/drawing/2014/main" id="{764858CD-E803-43F4-9CEF-028B935519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148"/>
              <a:ext cx="24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00"/>
            </a:p>
          </p:txBody>
        </p:sp>
        <p:sp>
          <p:nvSpPr>
            <p:cNvPr id="36889" name="Text Box 13">
              <a:extLst>
                <a:ext uri="{FF2B5EF4-FFF2-40B4-BE49-F238E27FC236}">
                  <a16:creationId xmlns:a16="http://schemas.microsoft.com/office/drawing/2014/main" id="{7B60B130-8799-4F11-8395-CA640861A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157"/>
              <a:ext cx="292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350"/>
                <a:t>Encryption scope</a:t>
              </a:r>
            </a:p>
          </p:txBody>
        </p:sp>
      </p:grpSp>
      <p:grpSp>
        <p:nvGrpSpPr>
          <p:cNvPr id="36868" name="Group 14">
            <a:extLst>
              <a:ext uri="{FF2B5EF4-FFF2-40B4-BE49-F238E27FC236}">
                <a16:creationId xmlns:a16="http://schemas.microsoft.com/office/drawing/2014/main" id="{1D8643E1-02E4-4B36-B8E5-8DE48F60700A}"/>
              </a:ext>
            </a:extLst>
          </p:cNvPr>
          <p:cNvGrpSpPr>
            <a:grpSpLocks/>
          </p:cNvGrpSpPr>
          <p:nvPr/>
        </p:nvGrpSpPr>
        <p:grpSpPr bwMode="auto">
          <a:xfrm>
            <a:off x="2152650" y="3387944"/>
            <a:ext cx="7143750" cy="2058166"/>
            <a:chOff x="144" y="2432"/>
            <a:chExt cx="5424" cy="1499"/>
          </a:xfrm>
        </p:grpSpPr>
        <p:sp>
          <p:nvSpPr>
            <p:cNvPr id="36869" name="Rectangle 15">
              <a:extLst>
                <a:ext uri="{FF2B5EF4-FFF2-40B4-BE49-F238E27FC236}">
                  <a16:creationId xmlns:a16="http://schemas.microsoft.com/office/drawing/2014/main" id="{8D27714D-6ED5-4441-B8F9-D6E25950E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802"/>
              <a:ext cx="864" cy="432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350"/>
                <a:t>ESP hdr</a:t>
              </a:r>
            </a:p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900"/>
                <a:t>SPI, seqno</a:t>
              </a:r>
            </a:p>
          </p:txBody>
        </p:sp>
        <p:sp>
          <p:nvSpPr>
            <p:cNvPr id="36870" name="Rectangle 16">
              <a:extLst>
                <a:ext uri="{FF2B5EF4-FFF2-40B4-BE49-F238E27FC236}">
                  <a16:creationId xmlns:a16="http://schemas.microsoft.com/office/drawing/2014/main" id="{88CA73EB-0769-4B61-B0D1-D9C624559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802"/>
              <a:ext cx="2112" cy="432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350"/>
                <a:t>Payload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350"/>
                <a:t>(eg TCP, UDP, ICMP)</a:t>
              </a:r>
            </a:p>
          </p:txBody>
        </p:sp>
        <p:sp>
          <p:nvSpPr>
            <p:cNvPr id="36871" name="Rectangle 17">
              <a:extLst>
                <a:ext uri="{FF2B5EF4-FFF2-40B4-BE49-F238E27FC236}">
                  <a16:creationId xmlns:a16="http://schemas.microsoft.com/office/drawing/2014/main" id="{DFB5529B-2D31-4CA8-A5DC-7FEC34FAC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802"/>
              <a:ext cx="864" cy="432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350"/>
                <a:t>Inner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350"/>
                <a:t>IP header</a:t>
              </a:r>
            </a:p>
          </p:txBody>
        </p:sp>
        <p:sp>
          <p:nvSpPr>
            <p:cNvPr id="36872" name="Text Box 18">
              <a:extLst>
                <a:ext uri="{FF2B5EF4-FFF2-40B4-BE49-F238E27FC236}">
                  <a16:creationId xmlns:a16="http://schemas.microsoft.com/office/drawing/2014/main" id="{9581393F-2C15-4A77-9837-AE5ECFFAC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432"/>
              <a:ext cx="249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/>
                <a:t>ESP in tunnel mode:</a:t>
              </a:r>
            </a:p>
          </p:txBody>
        </p:sp>
        <p:sp>
          <p:nvSpPr>
            <p:cNvPr id="36873" name="Rectangle 19">
              <a:extLst>
                <a:ext uri="{FF2B5EF4-FFF2-40B4-BE49-F238E27FC236}">
                  <a16:creationId xmlns:a16="http://schemas.microsoft.com/office/drawing/2014/main" id="{23E188FB-8134-41B6-B746-1054917BF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802"/>
              <a:ext cx="864" cy="432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350"/>
                <a:t>Outer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350"/>
                <a:t>IP header</a:t>
              </a:r>
            </a:p>
          </p:txBody>
        </p:sp>
        <p:sp>
          <p:nvSpPr>
            <p:cNvPr id="36874" name="Rectangle 20">
              <a:extLst>
                <a:ext uri="{FF2B5EF4-FFF2-40B4-BE49-F238E27FC236}">
                  <a16:creationId xmlns:a16="http://schemas.microsoft.com/office/drawing/2014/main" id="{C9442243-E397-4432-BC8F-D98034D89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802"/>
              <a:ext cx="336" cy="432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35000"/>
                </a:spcBef>
                <a:buClrTx/>
                <a:buSzTx/>
                <a:buFontTx/>
                <a:buNone/>
              </a:pPr>
              <a:r>
                <a:rPr lang="en-GB" altLang="en-US" sz="1350"/>
                <a:t>ESP</a:t>
              </a:r>
            </a:p>
            <a:p>
              <a:pPr algn="ctr">
                <a:spcBef>
                  <a:spcPct val="35000"/>
                </a:spcBef>
                <a:buClrTx/>
                <a:buSzTx/>
                <a:buFontTx/>
                <a:buNone/>
              </a:pPr>
              <a:r>
                <a:rPr lang="en-GB" altLang="en-US" sz="1350"/>
                <a:t>trlr</a:t>
              </a:r>
            </a:p>
          </p:txBody>
        </p:sp>
        <p:sp>
          <p:nvSpPr>
            <p:cNvPr id="36875" name="Rectangle 21">
              <a:extLst>
                <a:ext uri="{FF2B5EF4-FFF2-40B4-BE49-F238E27FC236}">
                  <a16:creationId xmlns:a16="http://schemas.microsoft.com/office/drawing/2014/main" id="{E25F8856-7D64-4ACB-8A74-AC1064024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2802"/>
              <a:ext cx="336" cy="432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35000"/>
                </a:spcBef>
                <a:buClrTx/>
                <a:buSzTx/>
                <a:buFontTx/>
                <a:buNone/>
              </a:pPr>
              <a:r>
                <a:rPr lang="en-GB" altLang="en-US" sz="1350"/>
                <a:t>ESP</a:t>
              </a:r>
            </a:p>
            <a:p>
              <a:pPr algn="ctr">
                <a:spcBef>
                  <a:spcPct val="35000"/>
                </a:spcBef>
                <a:buClrTx/>
                <a:buSzTx/>
                <a:buFontTx/>
                <a:buNone/>
              </a:pPr>
              <a:r>
                <a:rPr lang="en-GB" altLang="en-US" sz="1350"/>
                <a:t>auth</a:t>
              </a:r>
            </a:p>
          </p:txBody>
        </p:sp>
        <p:sp>
          <p:nvSpPr>
            <p:cNvPr id="36876" name="Text Box 22">
              <a:extLst>
                <a:ext uri="{FF2B5EF4-FFF2-40B4-BE49-F238E27FC236}">
                  <a16:creationId xmlns:a16="http://schemas.microsoft.com/office/drawing/2014/main" id="{0E851B9D-D69E-446B-A255-E9B53EB982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3376"/>
              <a:ext cx="292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350"/>
                <a:t>MAC scope</a:t>
              </a:r>
            </a:p>
          </p:txBody>
        </p:sp>
        <p:sp>
          <p:nvSpPr>
            <p:cNvPr id="36877" name="Line 23">
              <a:extLst>
                <a:ext uri="{FF2B5EF4-FFF2-40B4-BE49-F238E27FC236}">
                  <a16:creationId xmlns:a16="http://schemas.microsoft.com/office/drawing/2014/main" id="{2F6AE877-E0B2-4133-837A-A90129CD6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367"/>
              <a:ext cx="41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00"/>
            </a:p>
          </p:txBody>
        </p:sp>
        <p:sp>
          <p:nvSpPr>
            <p:cNvPr id="36878" name="Text Box 24">
              <a:extLst>
                <a:ext uri="{FF2B5EF4-FFF2-40B4-BE49-F238E27FC236}">
                  <a16:creationId xmlns:a16="http://schemas.microsoft.com/office/drawing/2014/main" id="{7E776F35-97F4-454B-86A3-1B700C913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712"/>
              <a:ext cx="292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350"/>
                <a:t>Encryption scope</a:t>
              </a:r>
            </a:p>
          </p:txBody>
        </p:sp>
        <p:sp>
          <p:nvSpPr>
            <p:cNvPr id="36879" name="Line 25">
              <a:extLst>
                <a:ext uri="{FF2B5EF4-FFF2-40B4-BE49-F238E27FC236}">
                  <a16:creationId xmlns:a16="http://schemas.microsoft.com/office/drawing/2014/main" id="{8D87F64E-75DA-4D4E-A023-BCBF1DC0E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703"/>
              <a:ext cx="33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00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1">
            <a:extLst>
              <a:ext uri="{FF2B5EF4-FFF2-40B4-BE49-F238E27FC236}">
                <a16:creationId xmlns:a16="http://schemas.microsoft.com/office/drawing/2014/main" id="{88FF6F79-55F2-4BA3-AA4E-B82DABBFF8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87488" y="0"/>
            <a:ext cx="7527751" cy="742950"/>
          </a:xfrm>
        </p:spPr>
        <p:txBody>
          <a:bodyPr anchor="ctr"/>
          <a:lstStyle/>
          <a:p>
            <a:pPr eaLnBrk="1" hangingPunct="1"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Key Determination and Distribution</a:t>
            </a: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914E1A0B-84A8-49EE-BB6C-75DB2543AA0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95400" y="908720"/>
            <a:ext cx="10801200" cy="4153594"/>
          </a:xfrm>
        </p:spPr>
        <p:txBody>
          <a:bodyPr/>
          <a:lstStyle/>
          <a:p>
            <a:pPr eaLnBrk="1" hangingPunct="1"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800" dirty="0">
                <a:ea typeface="宋体" panose="02010600030101010101" pitchFamily="2" charset="-122"/>
              </a:rPr>
              <a:t>Oakley key determination protocol (KDP)</a:t>
            </a:r>
          </a:p>
          <a:p>
            <a:pPr lvl="1" eaLnBrk="1" hangingPunct="1"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800" dirty="0">
                <a:ea typeface="宋体" panose="02010600030101010101" pitchFamily="2" charset="-122"/>
              </a:rPr>
              <a:t>Diffie-Hellman Key Exchange </a:t>
            </a:r>
            <a:br>
              <a:rPr lang="en-GB" altLang="zh-CN" sz="2800" dirty="0">
                <a:ea typeface="宋体" panose="02010600030101010101" pitchFamily="2" charset="-122"/>
              </a:rPr>
            </a:br>
            <a:r>
              <a:rPr lang="en-GB" altLang="zh-CN" sz="2800" dirty="0">
                <a:ea typeface="宋体" panose="02010600030101010101" pitchFamily="2" charset="-122"/>
              </a:rPr>
              <a:t>	+ authentication &amp; cookies</a:t>
            </a:r>
          </a:p>
          <a:p>
            <a:pPr lvl="1" eaLnBrk="1" hangingPunct="1"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800" dirty="0">
                <a:ea typeface="宋体" panose="02010600030101010101" pitchFamily="2" charset="-122"/>
              </a:rPr>
              <a:t>Authentication helps resist man-in-the-middle attacks</a:t>
            </a:r>
          </a:p>
          <a:p>
            <a:pPr lvl="1" eaLnBrk="1" hangingPunct="1"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800" dirty="0">
                <a:ea typeface="宋体" panose="02010600030101010101" pitchFamily="2" charset="-122"/>
              </a:rPr>
              <a:t>Cookies help resist clogging attacks</a:t>
            </a:r>
          </a:p>
          <a:p>
            <a:pPr lvl="1" eaLnBrk="1" hangingPunct="1"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800" dirty="0">
                <a:ea typeface="宋体" panose="02010600030101010101" pitchFamily="2" charset="-122"/>
              </a:rPr>
              <a:t>Nonce helps resist message replay attacks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">
            <a:extLst>
              <a:ext uri="{FF2B5EF4-FFF2-40B4-BE49-F238E27FC236}">
                <a16:creationId xmlns:a16="http://schemas.microsoft.com/office/drawing/2014/main" id="{AD729F64-404B-4D85-88FF-C396031871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31504" y="5036"/>
            <a:ext cx="5656660" cy="903684"/>
          </a:xfrm>
        </p:spPr>
        <p:txBody>
          <a:bodyPr anchor="ctr"/>
          <a:lstStyle/>
          <a:p>
            <a:pPr eaLnBrk="1" hangingPunct="1"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Clogging Attacks</a:t>
            </a: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62961F8D-3744-45E8-BAF4-C5E6BDA2FF0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9416" y="908720"/>
            <a:ext cx="10801199" cy="4752528"/>
          </a:xfrm>
        </p:spPr>
        <p:txBody>
          <a:bodyPr/>
          <a:lstStyle/>
          <a:p>
            <a:pPr eaLnBrk="1" hangingPunct="1"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800" dirty="0">
                <a:ea typeface="宋体" panose="02010600030101010101" pitchFamily="2" charset="-122"/>
              </a:rPr>
              <a:t>A form of denial-of-service attacks </a:t>
            </a:r>
          </a:p>
          <a:p>
            <a:pPr eaLnBrk="1" hangingPunct="1"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800" dirty="0">
                <a:ea typeface="宋体" panose="02010600030101010101" pitchFamily="2" charset="-122"/>
              </a:rPr>
              <a:t>Attacker sends a large number of public key </a:t>
            </a:r>
            <a:r>
              <a:rPr lang="en-GB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GB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GB" altLang="zh-CN" sz="2800" dirty="0">
                <a:ea typeface="宋体" panose="02010600030101010101" pitchFamily="2" charset="-122"/>
              </a:rPr>
              <a:t> in crafted IP packets, forcing the victim’s computer to compute secret keys </a:t>
            </a:r>
            <a:r>
              <a:rPr lang="en-GB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GB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GB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GB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GB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GB" altLang="zh-CN" sz="2800" i="1" baseline="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GB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mod </a:t>
            </a:r>
            <a:r>
              <a:rPr lang="en-GB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GB" altLang="zh-CN" sz="2800" dirty="0">
                <a:ea typeface="宋体" panose="02010600030101010101" pitchFamily="2" charset="-122"/>
              </a:rPr>
              <a:t> over and over again</a:t>
            </a:r>
          </a:p>
          <a:p>
            <a:pPr lvl="1" eaLnBrk="1" hangingPunct="1"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Diffie-Hellman is computationally intensive because of modular exponentiations</a:t>
            </a:r>
          </a:p>
          <a:p>
            <a:pPr eaLnBrk="1" hangingPunct="1"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800" dirty="0">
                <a:ea typeface="宋体" panose="02010600030101010101" pitchFamily="2" charset="-122"/>
              </a:rPr>
              <a:t>Cookies help</a:t>
            </a:r>
          </a:p>
          <a:p>
            <a:pPr lvl="1" eaLnBrk="1" hangingPunct="1"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Before doing computation, recipient sends a cookie (a random number) back to source and waits for a confirmation including that cookie</a:t>
            </a:r>
          </a:p>
          <a:p>
            <a:pPr lvl="1" eaLnBrk="1" hangingPunct="1"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This prevents attackers from making DH requests using crafted packets with crafted source addresses</a:t>
            </a:r>
            <a:endParaRPr lang="en-GB" altLang="zh-CN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1">
            <a:extLst>
              <a:ext uri="{FF2B5EF4-FFF2-40B4-BE49-F238E27FC236}">
                <a16:creationId xmlns:a16="http://schemas.microsoft.com/office/drawing/2014/main" id="{F952CC14-DAA1-4889-8EF5-F9C9B5D08D8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SAKMP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28676" name="Content Placeholder 2">
            <a:extLst>
              <a:ext uri="{FF2B5EF4-FFF2-40B4-BE49-F238E27FC236}">
                <a16:creationId xmlns:a16="http://schemas.microsoft.com/office/drawing/2014/main" id="{6C080BA2-3ADB-49EF-940E-7A2153AA8C9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23425" y="1048664"/>
            <a:ext cx="10345149" cy="1169194"/>
          </a:xfrm>
        </p:spPr>
        <p:txBody>
          <a:bodyPr/>
          <a:lstStyle/>
          <a:p>
            <a:pPr eaLnBrk="1" hangingPunct="1">
              <a:buClr>
                <a:srgbClr val="9E9EFF"/>
              </a:buClr>
            </a:pPr>
            <a:r>
              <a:rPr lang="en-US" altLang="zh-CN">
                <a:ea typeface="宋体" panose="02010600030101010101" pitchFamily="2" charset="-122"/>
              </a:rPr>
              <a:t>ISAKMP: Internet Security Association and Key Management Protocol</a:t>
            </a:r>
          </a:p>
          <a:p>
            <a:pPr lvl="1" eaLnBrk="1" hangingPunct="1">
              <a:buClr>
                <a:srgbClr val="9E9EFF"/>
              </a:buClr>
            </a:pPr>
            <a:r>
              <a:rPr lang="en-US" altLang="zh-CN" sz="1800">
                <a:ea typeface="宋体" panose="02010600030101010101" pitchFamily="2" charset="-122"/>
              </a:rPr>
              <a:t>Specifies key exchange formats</a:t>
            </a:r>
          </a:p>
          <a:p>
            <a:pPr lvl="1" eaLnBrk="1" hangingPunct="1">
              <a:buClr>
                <a:srgbClr val="9E9EFF"/>
              </a:buClr>
            </a:pPr>
            <a:r>
              <a:rPr lang="en-US" altLang="zh-CN" sz="1800">
                <a:ea typeface="宋体" panose="02010600030101010101" pitchFamily="2" charset="-122"/>
              </a:rPr>
              <a:t>Each type of payload has the same form of a payload header</a:t>
            </a:r>
          </a:p>
          <a:p>
            <a:pPr lvl="1" eaLnBrk="1" hangingPunct="1">
              <a:buClr>
                <a:srgbClr val="9E9EFF"/>
              </a:buClr>
              <a:buFont typeface="Wingdings" panose="05000000000000000000" pitchFamily="2" charset="2"/>
              <a:buNone/>
            </a:pP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72A113D-79A3-4AEA-80F9-97C9F681D723}"/>
              </a:ext>
            </a:extLst>
          </p:cNvPr>
          <p:cNvSpPr txBox="1">
            <a:spLocks/>
          </p:cNvSpPr>
          <p:nvPr/>
        </p:nvSpPr>
        <p:spPr bwMode="auto">
          <a:xfrm>
            <a:off x="5130403" y="5105651"/>
            <a:ext cx="2216944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sz="2100" kern="0" dirty="0"/>
              <a:t>ISAKMP header</a:t>
            </a:r>
            <a:endParaRPr lang="en-US" sz="1800" kern="0" dirty="0"/>
          </a:p>
        </p:txBody>
      </p:sp>
      <p:pic>
        <p:nvPicPr>
          <p:cNvPr id="28678" name="Picture 14" descr="Picture23.png">
            <a:extLst>
              <a:ext uri="{FF2B5EF4-FFF2-40B4-BE49-F238E27FC236}">
                <a16:creationId xmlns:a16="http://schemas.microsoft.com/office/drawing/2014/main" id="{56AB4DA6-5396-4798-BC4C-F48199D08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3183419"/>
            <a:ext cx="6727076" cy="1769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1">
            <a:extLst>
              <a:ext uri="{FF2B5EF4-FFF2-40B4-BE49-F238E27FC236}">
                <a16:creationId xmlns:a16="http://schemas.microsoft.com/office/drawing/2014/main" id="{481A5390-89AD-4EDC-A671-286960228A3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SAKMP Payload Types</a:t>
            </a: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9700" name="Content Placeholder 2">
            <a:extLst>
              <a:ext uri="{FF2B5EF4-FFF2-40B4-BE49-F238E27FC236}">
                <a16:creationId xmlns:a16="http://schemas.microsoft.com/office/drawing/2014/main" id="{789A2DFC-8DF8-4197-8176-F51A4116A27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7408" y="1052736"/>
            <a:ext cx="10153128" cy="2857500"/>
          </a:xfrm>
        </p:spPr>
        <p:txBody>
          <a:bodyPr/>
          <a:lstStyle/>
          <a:p>
            <a:pPr eaLnBrk="1" hangingPunct="1">
              <a:buClr>
                <a:srgbClr val="9E9EFF"/>
              </a:buClr>
            </a:pPr>
            <a:r>
              <a:rPr lang="en-US" altLang="zh-CN" sz="2000" i="1">
                <a:ea typeface="宋体" panose="02010600030101010101" pitchFamily="2" charset="-122"/>
              </a:rPr>
              <a:t>SA</a:t>
            </a:r>
            <a:r>
              <a:rPr lang="en-US" altLang="zh-CN" sz="2000">
                <a:ea typeface="宋体" panose="02010600030101010101" pitchFamily="2" charset="-122"/>
              </a:rPr>
              <a:t>: for establishing a security association</a:t>
            </a:r>
          </a:p>
          <a:p>
            <a:pPr eaLnBrk="1" hangingPunct="1">
              <a:buClr>
                <a:srgbClr val="9E9EFF"/>
              </a:buClr>
            </a:pPr>
            <a:r>
              <a:rPr lang="en-US" altLang="zh-CN" sz="2000" i="1">
                <a:ea typeface="宋体" panose="02010600030101010101" pitchFamily="2" charset="-122"/>
              </a:rPr>
              <a:t>Proposal</a:t>
            </a:r>
            <a:r>
              <a:rPr lang="en-US" altLang="zh-CN" sz="2000">
                <a:ea typeface="宋体" panose="02010600030101010101" pitchFamily="2" charset="-122"/>
              </a:rPr>
              <a:t>: for negotiating an SA</a:t>
            </a:r>
          </a:p>
          <a:p>
            <a:pPr eaLnBrk="1" hangingPunct="1">
              <a:buClr>
                <a:srgbClr val="9E9EFF"/>
              </a:buClr>
            </a:pPr>
            <a:r>
              <a:rPr lang="en-US" altLang="zh-CN" sz="2000" i="1">
                <a:ea typeface="宋体" panose="02010600030101010101" pitchFamily="2" charset="-122"/>
              </a:rPr>
              <a:t>Transform</a:t>
            </a:r>
            <a:r>
              <a:rPr lang="en-US" altLang="zh-CN" sz="2000">
                <a:ea typeface="宋体" panose="02010600030101010101" pitchFamily="2" charset="-122"/>
              </a:rPr>
              <a:t>: for specifying encryption and authentication algorithms</a:t>
            </a:r>
          </a:p>
          <a:p>
            <a:pPr eaLnBrk="1" hangingPunct="1">
              <a:buClr>
                <a:srgbClr val="9E9EFF"/>
              </a:buClr>
            </a:pPr>
            <a:r>
              <a:rPr lang="en-US" altLang="zh-CN" sz="2000" i="1">
                <a:ea typeface="宋体" panose="02010600030101010101" pitchFamily="2" charset="-122"/>
              </a:rPr>
              <a:t>Key-exchange</a:t>
            </a:r>
            <a:r>
              <a:rPr lang="en-US" altLang="zh-CN" sz="2000">
                <a:ea typeface="宋体" panose="02010600030101010101" pitchFamily="2" charset="-122"/>
              </a:rPr>
              <a:t>: for specifying a key-exchange algorithm</a:t>
            </a:r>
          </a:p>
          <a:p>
            <a:pPr eaLnBrk="1" hangingPunct="1">
              <a:buClr>
                <a:srgbClr val="9E9EFF"/>
              </a:buClr>
            </a:pPr>
            <a:r>
              <a:rPr lang="en-US" altLang="zh-CN" sz="2000" i="1">
                <a:ea typeface="宋体" panose="02010600030101010101" pitchFamily="2" charset="-122"/>
              </a:rPr>
              <a:t>Identification</a:t>
            </a:r>
            <a:r>
              <a:rPr lang="en-US" altLang="zh-CN" sz="2000">
                <a:ea typeface="宋体" panose="02010600030101010101" pitchFamily="2" charset="-122"/>
              </a:rPr>
              <a:t>: for carrying info and identifying peers</a:t>
            </a:r>
          </a:p>
          <a:p>
            <a:pPr eaLnBrk="1" hangingPunct="1">
              <a:buClr>
                <a:srgbClr val="9E9EFF"/>
              </a:buClr>
            </a:pPr>
            <a:r>
              <a:rPr lang="en-US" altLang="zh-CN" sz="2000" i="1">
                <a:ea typeface="宋体" panose="02010600030101010101" pitchFamily="2" charset="-122"/>
              </a:rPr>
              <a:t>Certificate-request</a:t>
            </a:r>
            <a:r>
              <a:rPr lang="en-US" altLang="zh-CN" sz="2000">
                <a:ea typeface="宋体" panose="02010600030101010101" pitchFamily="2" charset="-122"/>
              </a:rPr>
              <a:t>: for requesting a public-key certificate</a:t>
            </a:r>
          </a:p>
          <a:p>
            <a:pPr eaLnBrk="1" hangingPunct="1">
              <a:buClr>
                <a:srgbClr val="9E9EFF"/>
              </a:buClr>
            </a:pPr>
            <a:r>
              <a:rPr lang="en-US" altLang="zh-CN" sz="2000" i="1">
                <a:ea typeface="宋体" panose="02010600030101010101" pitchFamily="2" charset="-122"/>
              </a:rPr>
              <a:t>Certificate</a:t>
            </a:r>
            <a:r>
              <a:rPr lang="en-US" altLang="zh-CN" sz="2000">
                <a:ea typeface="宋体" panose="02010600030101010101" pitchFamily="2" charset="-122"/>
              </a:rPr>
              <a:t>: contain a public-key certificate</a:t>
            </a:r>
          </a:p>
          <a:p>
            <a:pPr eaLnBrk="1" hangingPunct="1">
              <a:buClr>
                <a:srgbClr val="9E9EFF"/>
              </a:buClr>
            </a:pPr>
            <a:r>
              <a:rPr lang="en-US" altLang="zh-CN" sz="2000" i="1">
                <a:ea typeface="宋体" panose="02010600030101010101" pitchFamily="2" charset="-122"/>
              </a:rPr>
              <a:t>Hash</a:t>
            </a:r>
            <a:r>
              <a:rPr lang="en-US" altLang="zh-CN" sz="2000">
                <a:ea typeface="宋体" panose="02010600030101010101" pitchFamily="2" charset="-122"/>
              </a:rPr>
              <a:t>: contain the hash value of a hash function</a:t>
            </a:r>
          </a:p>
          <a:p>
            <a:pPr eaLnBrk="1" hangingPunct="1">
              <a:buClr>
                <a:srgbClr val="9E9EFF"/>
              </a:buClr>
            </a:pPr>
            <a:r>
              <a:rPr lang="en-US" altLang="zh-CN" sz="2000" i="1">
                <a:ea typeface="宋体" panose="02010600030101010101" pitchFamily="2" charset="-122"/>
              </a:rPr>
              <a:t>Signature</a:t>
            </a:r>
            <a:r>
              <a:rPr lang="en-US" altLang="zh-CN" sz="2000">
                <a:ea typeface="宋体" panose="02010600030101010101" pitchFamily="2" charset="-122"/>
              </a:rPr>
              <a:t>: contain the output of a digital signature function</a:t>
            </a:r>
          </a:p>
          <a:p>
            <a:pPr eaLnBrk="1" hangingPunct="1">
              <a:buClr>
                <a:srgbClr val="9E9EFF"/>
              </a:buClr>
            </a:pPr>
            <a:r>
              <a:rPr lang="en-US" altLang="zh-CN" sz="2000" i="1">
                <a:ea typeface="宋体" panose="02010600030101010101" pitchFamily="2" charset="-122"/>
              </a:rPr>
              <a:t>Nonce</a:t>
            </a:r>
            <a:r>
              <a:rPr lang="en-US" altLang="zh-CN" sz="2000">
                <a:ea typeface="宋体" panose="02010600030101010101" pitchFamily="2" charset="-122"/>
              </a:rPr>
              <a:t>: contain a nonce</a:t>
            </a:r>
          </a:p>
          <a:p>
            <a:pPr eaLnBrk="1" hangingPunct="1">
              <a:buClr>
                <a:srgbClr val="9E9EFF"/>
              </a:buClr>
            </a:pPr>
            <a:r>
              <a:rPr lang="en-US" altLang="zh-CN" sz="2000" i="1">
                <a:ea typeface="宋体" panose="02010600030101010101" pitchFamily="2" charset="-122"/>
              </a:rPr>
              <a:t>Notification</a:t>
            </a:r>
            <a:r>
              <a:rPr lang="en-US" altLang="zh-CN" sz="2000">
                <a:ea typeface="宋体" panose="02010600030101010101" pitchFamily="2" charset="-122"/>
              </a:rPr>
              <a:t>: notify the status of the other types of payloads</a:t>
            </a:r>
          </a:p>
          <a:p>
            <a:pPr eaLnBrk="1" hangingPunct="1">
              <a:buClr>
                <a:srgbClr val="9E9EFF"/>
              </a:buClr>
            </a:pPr>
            <a:r>
              <a:rPr lang="en-US" altLang="zh-CN" sz="2000" i="1">
                <a:ea typeface="宋体" panose="02010600030101010101" pitchFamily="2" charset="-122"/>
              </a:rPr>
              <a:t>Delete</a:t>
            </a:r>
            <a:r>
              <a:rPr lang="en-US" altLang="zh-CN" sz="2000">
                <a:ea typeface="宋体" panose="02010600030101010101" pitchFamily="2" charset="-122"/>
              </a:rPr>
              <a:t>: notify the receiver that the sender has deleted an SA or SAs </a:t>
            </a:r>
          </a:p>
        </p:txBody>
      </p:sp>
      <p:grpSp>
        <p:nvGrpSpPr>
          <p:cNvPr id="29701" name="Group 6">
            <a:extLst>
              <a:ext uri="{FF2B5EF4-FFF2-40B4-BE49-F238E27FC236}">
                <a16:creationId xmlns:a16="http://schemas.microsoft.com/office/drawing/2014/main" id="{06B905B8-B49A-4519-A8E5-84FABEB30857}"/>
              </a:ext>
            </a:extLst>
          </p:cNvPr>
          <p:cNvGrpSpPr>
            <a:grpSpLocks/>
          </p:cNvGrpSpPr>
          <p:nvPr/>
        </p:nvGrpSpPr>
        <p:grpSpPr bwMode="auto">
          <a:xfrm>
            <a:off x="5139383" y="5566714"/>
            <a:ext cx="4538663" cy="495300"/>
            <a:chOff x="958763" y="5816400"/>
            <a:chExt cx="6051637" cy="508200"/>
          </a:xfrm>
        </p:grpSpPr>
        <p:sp>
          <p:nvSpPr>
            <p:cNvPr id="29702" name="Rectangle 2">
              <a:extLst>
                <a:ext uri="{FF2B5EF4-FFF2-40B4-BE49-F238E27FC236}">
                  <a16:creationId xmlns:a16="http://schemas.microsoft.com/office/drawing/2014/main" id="{8812FD0E-D5F3-4BC1-A504-051A00E60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763" y="5816400"/>
              <a:ext cx="1708237" cy="508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61229" tIns="30615" rIns="61229" bIns="30615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1350">
                  <a:solidFill>
                    <a:srgbClr val="000000"/>
                  </a:solidFill>
                  <a:latin typeface="Comic Sans MS" panose="030F0702030302020204" pitchFamily="66" charset="0"/>
                  <a:cs typeface="DejaVu Sans" panose="020B0603030804020204" pitchFamily="34" charset="0"/>
                </a:rPr>
                <a:t>8-bit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1350">
                  <a:solidFill>
                    <a:srgbClr val="000000"/>
                  </a:solidFill>
                  <a:latin typeface="Comic Sans MS" panose="030F0702030302020204" pitchFamily="66" charset="0"/>
                  <a:cs typeface="DejaVu Sans" panose="020B0603030804020204" pitchFamily="34" charset="0"/>
                </a:rPr>
                <a:t>Next payload</a:t>
              </a:r>
            </a:p>
          </p:txBody>
        </p:sp>
        <p:sp>
          <p:nvSpPr>
            <p:cNvPr id="29703" name="Rectangle 2">
              <a:extLst>
                <a:ext uri="{FF2B5EF4-FFF2-40B4-BE49-F238E27FC236}">
                  <a16:creationId xmlns:a16="http://schemas.microsoft.com/office/drawing/2014/main" id="{EFCB8930-159A-4C89-AE7F-454FF37ED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163" y="5816400"/>
              <a:ext cx="1708237" cy="508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61229" tIns="30615" rIns="61229" bIns="30615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1350">
                  <a:solidFill>
                    <a:srgbClr val="000000"/>
                  </a:solidFill>
                  <a:latin typeface="Comic Sans MS" panose="030F0702030302020204" pitchFamily="66" charset="0"/>
                  <a:cs typeface="DejaVu Sans" panose="020B0603030804020204" pitchFamily="34" charset="0"/>
                </a:rPr>
                <a:t>8-bit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1350">
                  <a:solidFill>
                    <a:srgbClr val="000000"/>
                  </a:solidFill>
                  <a:latin typeface="Comic Sans MS" panose="030F0702030302020204" pitchFamily="66" charset="0"/>
                  <a:cs typeface="DejaVu Sans" panose="020B0603030804020204" pitchFamily="34" charset="0"/>
                </a:rPr>
                <a:t>Reserved </a:t>
              </a:r>
            </a:p>
          </p:txBody>
        </p:sp>
        <p:sp>
          <p:nvSpPr>
            <p:cNvPr id="29704" name="Rectangle 2">
              <a:extLst>
                <a:ext uri="{FF2B5EF4-FFF2-40B4-BE49-F238E27FC236}">
                  <a16:creationId xmlns:a16="http://schemas.microsoft.com/office/drawing/2014/main" id="{827F8201-C026-46A6-90FD-B723C4D7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563" y="5816400"/>
              <a:ext cx="2698837" cy="508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61229" tIns="30615" rIns="61229" bIns="30615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1350">
                  <a:solidFill>
                    <a:srgbClr val="000000"/>
                  </a:solidFill>
                  <a:latin typeface="Comic Sans MS" panose="030F0702030302020204" pitchFamily="66" charset="0"/>
                  <a:cs typeface="DejaVu Sans" panose="020B0603030804020204" pitchFamily="34" charset="0"/>
                </a:rPr>
                <a:t>16-bit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1350">
                  <a:solidFill>
                    <a:srgbClr val="000000"/>
                  </a:solidFill>
                  <a:latin typeface="Comic Sans MS" panose="030F0702030302020204" pitchFamily="66" charset="0"/>
                  <a:cs typeface="DejaVu Sans" panose="020B0603030804020204" pitchFamily="34" charset="0"/>
                </a:rPr>
                <a:t>Payload length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FCC6F-4720-33A3-61BD-2A70978AC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1">
            <a:extLst>
              <a:ext uri="{FF2B5EF4-FFF2-40B4-BE49-F238E27FC236}">
                <a16:creationId xmlns:a16="http://schemas.microsoft.com/office/drawing/2014/main" id="{019BF8E5-D78F-0ACC-95D4-147B0CDB0A8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z="40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</a:t>
            </a:r>
            <a:r>
              <a:rPr lang="en-US" sz="4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utline</a:t>
            </a:r>
            <a:endParaRPr lang="zh-CN" altLang="zh-CN" sz="4000" dirty="0">
              <a:ea typeface="宋体" panose="0201060003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C5B835-6347-27BC-6E6D-2D8613481999}"/>
              </a:ext>
            </a:extLst>
          </p:cNvPr>
          <p:cNvSpPr txBox="1"/>
          <p:nvPr/>
        </p:nvSpPr>
        <p:spPr>
          <a:xfrm>
            <a:off x="623392" y="836712"/>
            <a:ext cx="11161240" cy="33433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AAA and Access control</a:t>
            </a:r>
          </a:p>
          <a:p>
            <a:pPr marL="457200" marR="0" lvl="0" indent="-4572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6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Discretionary Access Control (DAC)</a:t>
            </a:r>
          </a:p>
          <a:p>
            <a:pPr marL="457200" marR="0" lvl="0" indent="-4572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Mandatory access control (MAC)</a:t>
            </a:r>
          </a:p>
          <a:p>
            <a:pPr marL="457200" marR="0" lvl="0" indent="-4572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6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Role-based access control (RBAC)</a:t>
            </a:r>
          </a:p>
          <a:p>
            <a:pPr marL="457200" marR="0" lvl="0" indent="-4572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Attribute-based access control (ABAC)</a:t>
            </a:r>
          </a:p>
          <a:p>
            <a:pPr marL="457200" marR="0" lvl="0" indent="-4572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6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Policy-based access control (PBAC)</a:t>
            </a:r>
            <a:endParaRPr lang="en-US" sz="2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6595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F9BB8-AE7F-1002-ECAB-9CB7B093F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1">
            <a:extLst>
              <a:ext uri="{FF2B5EF4-FFF2-40B4-BE49-F238E27FC236}">
                <a16:creationId xmlns:a16="http://schemas.microsoft.com/office/drawing/2014/main" id="{CBE33BC6-8117-2B56-5683-76A53D1EF28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z="4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Access Control and AAA</a:t>
            </a:r>
            <a:endParaRPr lang="zh-CN" altLang="zh-CN" sz="4000" dirty="0">
              <a:ea typeface="宋体" panose="0201060003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C65296-5A0A-C149-674B-C2AD2A29569C}"/>
              </a:ext>
            </a:extLst>
          </p:cNvPr>
          <p:cNvSpPr txBox="1"/>
          <p:nvPr/>
        </p:nvSpPr>
        <p:spPr>
          <a:xfrm>
            <a:off x="515380" y="836712"/>
            <a:ext cx="11161240" cy="303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Definition of Access Control:</a:t>
            </a:r>
            <a:endParaRPr lang="en-US" sz="2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Access control refers to the processes and mechanisms used to </a:t>
            </a:r>
            <a:r>
              <a:rPr lang="en-US" sz="26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manage and restrict who can access certain resources </a:t>
            </a:r>
            <a:r>
              <a:rPr lang="en-US" sz="2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 what actions they are permitted to perform.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Purpose:</a:t>
            </a:r>
            <a:r>
              <a:rPr lang="en-US" sz="2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Protect sensitive information and </a:t>
            </a:r>
            <a:r>
              <a:rPr lang="en-US" sz="26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prevent unauthorized access </a:t>
            </a:r>
            <a:r>
              <a:rPr lang="en-US" sz="2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data and systems.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FFE6F-A30F-CA49-254B-51ECA1F720D5}"/>
              </a:ext>
            </a:extLst>
          </p:cNvPr>
          <p:cNvSpPr txBox="1"/>
          <p:nvPr/>
        </p:nvSpPr>
        <p:spPr>
          <a:xfrm>
            <a:off x="731404" y="3944295"/>
            <a:ext cx="10945216" cy="211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600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Importance of Access Control in Cybersecurity:</a:t>
            </a:r>
            <a:endParaRPr lang="en-US" sz="26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Essential for maintaining data integrity, confidentiality, and availability.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Prevents data breaches, cyber-attacks, and unauthorized data manipulation.</a:t>
            </a:r>
          </a:p>
        </p:txBody>
      </p:sp>
    </p:spTree>
    <p:extLst>
      <p:ext uri="{BB962C8B-B14F-4D97-AF65-F5344CB8AC3E}">
        <p14:creationId xmlns:p14="http://schemas.microsoft.com/office/powerpoint/2010/main" val="319540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376764-E8EE-2343-BDE8-8A38CADB2B10}"/>
              </a:ext>
            </a:extLst>
          </p:cNvPr>
          <p:cNvSpPr txBox="1"/>
          <p:nvPr/>
        </p:nvSpPr>
        <p:spPr>
          <a:xfrm>
            <a:off x="7141501" y="3075127"/>
            <a:ext cx="15792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Internet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DDBC9A-D563-454D-A345-7C56FB5C09DB}"/>
              </a:ext>
            </a:extLst>
          </p:cNvPr>
          <p:cNvSpPr/>
          <p:nvPr/>
        </p:nvSpPr>
        <p:spPr>
          <a:xfrm>
            <a:off x="7107744" y="3103122"/>
            <a:ext cx="1802871" cy="496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grpSp>
        <p:nvGrpSpPr>
          <p:cNvPr id="801" name="Group 800">
            <a:extLst>
              <a:ext uri="{FF2B5EF4-FFF2-40B4-BE49-F238E27FC236}">
                <a16:creationId xmlns:a16="http://schemas.microsoft.com/office/drawing/2014/main" id="{120F2BC7-BB63-8D47-A127-7655CBFA7174}"/>
              </a:ext>
            </a:extLst>
          </p:cNvPr>
          <p:cNvGrpSpPr/>
          <p:nvPr/>
        </p:nvGrpSpPr>
        <p:grpSpPr>
          <a:xfrm>
            <a:off x="5130320" y="1155480"/>
            <a:ext cx="4749131" cy="4156474"/>
            <a:chOff x="6898384" y="1234057"/>
            <a:chExt cx="5199039" cy="5084269"/>
          </a:xfrm>
        </p:grpSpPr>
        <p:sp>
          <p:nvSpPr>
            <p:cNvPr id="371" name="Freeform 370">
              <a:extLst>
                <a:ext uri="{FF2B5EF4-FFF2-40B4-BE49-F238E27FC236}">
                  <a16:creationId xmlns:a16="http://schemas.microsoft.com/office/drawing/2014/main" id="{21662630-62BB-AE4A-A779-AEACD21E6D7C}"/>
                </a:ext>
              </a:extLst>
            </p:cNvPr>
            <p:cNvSpPr/>
            <p:nvPr/>
          </p:nvSpPr>
          <p:spPr>
            <a:xfrm>
              <a:off x="9048399" y="3035682"/>
              <a:ext cx="1124807" cy="133791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288567 w 1811701"/>
                <a:gd name="connsiteY0" fmla="*/ 555674 h 1898251"/>
                <a:gd name="connsiteX1" fmla="*/ 88590 w 1811701"/>
                <a:gd name="connsiteY1" fmla="*/ 947092 h 1898251"/>
                <a:gd name="connsiteX2" fmla="*/ 10243 w 1811701"/>
                <a:gd name="connsiteY2" fmla="*/ 1744704 h 1898251"/>
                <a:gd name="connsiteX3" fmla="*/ 306327 w 1811701"/>
                <a:gd name="connsiteY3" fmla="*/ 1898251 h 1898251"/>
                <a:gd name="connsiteX4" fmla="*/ 1666327 w 1811701"/>
                <a:gd name="connsiteY4" fmla="*/ 1847529 h 1898251"/>
                <a:gd name="connsiteX5" fmla="*/ 1685455 w 1811701"/>
                <a:gd name="connsiteY5" fmla="*/ 1299247 h 1898251"/>
                <a:gd name="connsiteX6" fmla="*/ 1306672 w 1811701"/>
                <a:gd name="connsiteY6" fmla="*/ 1053233 h 1898251"/>
                <a:gd name="connsiteX7" fmla="*/ 1616888 w 1811701"/>
                <a:gd name="connsiteY7" fmla="*/ 533291 h 1898251"/>
                <a:gd name="connsiteX8" fmla="*/ 1485303 w 1811701"/>
                <a:gd name="connsiteY8" fmla="*/ 127710 h 1898251"/>
                <a:gd name="connsiteX9" fmla="*/ 927674 w 1811701"/>
                <a:gd name="connsiteY9" fmla="*/ 28097 h 1898251"/>
                <a:gd name="connsiteX10" fmla="*/ 288567 w 1811701"/>
                <a:gd name="connsiteY10" fmla="*/ 555674 h 1898251"/>
                <a:gd name="connsiteX0" fmla="*/ 288567 w 1811701"/>
                <a:gd name="connsiteY0" fmla="*/ 479828 h 1822405"/>
                <a:gd name="connsiteX1" fmla="*/ 88590 w 1811701"/>
                <a:gd name="connsiteY1" fmla="*/ 871246 h 1822405"/>
                <a:gd name="connsiteX2" fmla="*/ 10243 w 1811701"/>
                <a:gd name="connsiteY2" fmla="*/ 1668858 h 1822405"/>
                <a:gd name="connsiteX3" fmla="*/ 306327 w 1811701"/>
                <a:gd name="connsiteY3" fmla="*/ 1822405 h 1822405"/>
                <a:gd name="connsiteX4" fmla="*/ 1666327 w 1811701"/>
                <a:gd name="connsiteY4" fmla="*/ 1771683 h 1822405"/>
                <a:gd name="connsiteX5" fmla="*/ 1685455 w 1811701"/>
                <a:gd name="connsiteY5" fmla="*/ 1223401 h 1822405"/>
                <a:gd name="connsiteX6" fmla="*/ 1306672 w 1811701"/>
                <a:gd name="connsiteY6" fmla="*/ 977387 h 1822405"/>
                <a:gd name="connsiteX7" fmla="*/ 1616888 w 1811701"/>
                <a:gd name="connsiteY7" fmla="*/ 457445 h 1822405"/>
                <a:gd name="connsiteX8" fmla="*/ 1485303 w 1811701"/>
                <a:gd name="connsiteY8" fmla="*/ 51864 h 1822405"/>
                <a:gd name="connsiteX9" fmla="*/ 895599 w 1811701"/>
                <a:gd name="connsiteY9" fmla="*/ 79530 h 1822405"/>
                <a:gd name="connsiteX10" fmla="*/ 288567 w 1811701"/>
                <a:gd name="connsiteY10" fmla="*/ 479828 h 182240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616888 w 1811701"/>
                <a:gd name="connsiteY7" fmla="*/ 396875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584814 w 1811701"/>
                <a:gd name="connsiteY7" fmla="*/ 510012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770444"/>
                <a:gd name="connsiteY0" fmla="*/ 419258 h 1761835"/>
                <a:gd name="connsiteX1" fmla="*/ 88590 w 1770444"/>
                <a:gd name="connsiteY1" fmla="*/ 810676 h 1761835"/>
                <a:gd name="connsiteX2" fmla="*/ 10243 w 1770444"/>
                <a:gd name="connsiteY2" fmla="*/ 1608288 h 1761835"/>
                <a:gd name="connsiteX3" fmla="*/ 306327 w 1770444"/>
                <a:gd name="connsiteY3" fmla="*/ 1761835 h 1761835"/>
                <a:gd name="connsiteX4" fmla="*/ 1666327 w 1770444"/>
                <a:gd name="connsiteY4" fmla="*/ 1711113 h 1761835"/>
                <a:gd name="connsiteX5" fmla="*/ 1589229 w 1770444"/>
                <a:gd name="connsiteY5" fmla="*/ 1176973 h 1761835"/>
                <a:gd name="connsiteX6" fmla="*/ 1306672 w 1770444"/>
                <a:gd name="connsiteY6" fmla="*/ 916817 h 1761835"/>
                <a:gd name="connsiteX7" fmla="*/ 1584814 w 1770444"/>
                <a:gd name="connsiteY7" fmla="*/ 510012 h 1761835"/>
                <a:gd name="connsiteX8" fmla="*/ 1373040 w 1770444"/>
                <a:gd name="connsiteY8" fmla="*/ 118574 h 1761835"/>
                <a:gd name="connsiteX9" fmla="*/ 895599 w 1770444"/>
                <a:gd name="connsiteY9" fmla="*/ 18960 h 1761835"/>
                <a:gd name="connsiteX10" fmla="*/ 288567 w 1770444"/>
                <a:gd name="connsiteY10" fmla="*/ 419258 h 1761835"/>
                <a:gd name="connsiteX0" fmla="*/ 288567 w 1592514"/>
                <a:gd name="connsiteY0" fmla="*/ 419258 h 1863058"/>
                <a:gd name="connsiteX1" fmla="*/ 88590 w 1592514"/>
                <a:gd name="connsiteY1" fmla="*/ 810676 h 1863058"/>
                <a:gd name="connsiteX2" fmla="*/ 10243 w 1592514"/>
                <a:gd name="connsiteY2" fmla="*/ 1608288 h 1863058"/>
                <a:gd name="connsiteX3" fmla="*/ 306327 w 1592514"/>
                <a:gd name="connsiteY3" fmla="*/ 1761835 h 1863058"/>
                <a:gd name="connsiteX4" fmla="*/ 1377650 w 1592514"/>
                <a:gd name="connsiteY4" fmla="*/ 1838393 h 1863058"/>
                <a:gd name="connsiteX5" fmla="*/ 1589229 w 1592514"/>
                <a:gd name="connsiteY5" fmla="*/ 1176973 h 1863058"/>
                <a:gd name="connsiteX6" fmla="*/ 1306672 w 1592514"/>
                <a:gd name="connsiteY6" fmla="*/ 916817 h 1863058"/>
                <a:gd name="connsiteX7" fmla="*/ 1584814 w 1592514"/>
                <a:gd name="connsiteY7" fmla="*/ 510012 h 1863058"/>
                <a:gd name="connsiteX8" fmla="*/ 1373040 w 1592514"/>
                <a:gd name="connsiteY8" fmla="*/ 118574 h 1863058"/>
                <a:gd name="connsiteX9" fmla="*/ 895599 w 1592514"/>
                <a:gd name="connsiteY9" fmla="*/ 18960 h 1863058"/>
                <a:gd name="connsiteX10" fmla="*/ 288567 w 1592514"/>
                <a:gd name="connsiteY10" fmla="*/ 419258 h 1863058"/>
                <a:gd name="connsiteX0" fmla="*/ 421322 w 1594935"/>
                <a:gd name="connsiteY0" fmla="*/ 616342 h 1876292"/>
                <a:gd name="connsiteX1" fmla="*/ 91011 w 1594935"/>
                <a:gd name="connsiteY1" fmla="*/ 823910 h 1876292"/>
                <a:gd name="connsiteX2" fmla="*/ 12664 w 1594935"/>
                <a:gd name="connsiteY2" fmla="*/ 1621522 h 1876292"/>
                <a:gd name="connsiteX3" fmla="*/ 308748 w 1594935"/>
                <a:gd name="connsiteY3" fmla="*/ 1775069 h 1876292"/>
                <a:gd name="connsiteX4" fmla="*/ 1380071 w 1594935"/>
                <a:gd name="connsiteY4" fmla="*/ 1851627 h 1876292"/>
                <a:gd name="connsiteX5" fmla="*/ 1591650 w 1594935"/>
                <a:gd name="connsiteY5" fmla="*/ 1190207 h 1876292"/>
                <a:gd name="connsiteX6" fmla="*/ 1309093 w 1594935"/>
                <a:gd name="connsiteY6" fmla="*/ 930051 h 1876292"/>
                <a:gd name="connsiteX7" fmla="*/ 1587235 w 1594935"/>
                <a:gd name="connsiteY7" fmla="*/ 523246 h 1876292"/>
                <a:gd name="connsiteX8" fmla="*/ 1375461 w 1594935"/>
                <a:gd name="connsiteY8" fmla="*/ 131808 h 1876292"/>
                <a:gd name="connsiteX9" fmla="*/ 898020 w 1594935"/>
                <a:gd name="connsiteY9" fmla="*/ 32194 h 1876292"/>
                <a:gd name="connsiteX10" fmla="*/ 421322 w 1594935"/>
                <a:gd name="connsiteY10" fmla="*/ 616342 h 1876292"/>
                <a:gd name="connsiteX0" fmla="*/ 413257 w 1586870"/>
                <a:gd name="connsiteY0" fmla="*/ 616342 h 1876292"/>
                <a:gd name="connsiteX1" fmla="*/ 140873 w 1586870"/>
                <a:gd name="connsiteY1" fmla="*/ 993617 h 1876292"/>
                <a:gd name="connsiteX2" fmla="*/ 4599 w 1586870"/>
                <a:gd name="connsiteY2" fmla="*/ 1621522 h 1876292"/>
                <a:gd name="connsiteX3" fmla="*/ 300683 w 1586870"/>
                <a:gd name="connsiteY3" fmla="*/ 1775069 h 1876292"/>
                <a:gd name="connsiteX4" fmla="*/ 1372006 w 1586870"/>
                <a:gd name="connsiteY4" fmla="*/ 1851627 h 1876292"/>
                <a:gd name="connsiteX5" fmla="*/ 1583585 w 1586870"/>
                <a:gd name="connsiteY5" fmla="*/ 1190207 h 1876292"/>
                <a:gd name="connsiteX6" fmla="*/ 1301028 w 1586870"/>
                <a:gd name="connsiteY6" fmla="*/ 930051 h 1876292"/>
                <a:gd name="connsiteX7" fmla="*/ 1579170 w 1586870"/>
                <a:gd name="connsiteY7" fmla="*/ 523246 h 1876292"/>
                <a:gd name="connsiteX8" fmla="*/ 1367396 w 1586870"/>
                <a:gd name="connsiteY8" fmla="*/ 131808 h 1876292"/>
                <a:gd name="connsiteX9" fmla="*/ 889955 w 1586870"/>
                <a:gd name="connsiteY9" fmla="*/ 32194 h 1876292"/>
                <a:gd name="connsiteX10" fmla="*/ 413257 w 1586870"/>
                <a:gd name="connsiteY10" fmla="*/ 616342 h 1876292"/>
                <a:gd name="connsiteX0" fmla="*/ 284962 w 1458575"/>
                <a:gd name="connsiteY0" fmla="*/ 616342 h 1908017"/>
                <a:gd name="connsiteX1" fmla="*/ 12578 w 1458575"/>
                <a:gd name="connsiteY1" fmla="*/ 993617 h 1908017"/>
                <a:gd name="connsiteX2" fmla="*/ 172388 w 1458575"/>
                <a:gd name="connsiteY2" fmla="*/ 1775069 h 1908017"/>
                <a:gd name="connsiteX3" fmla="*/ 1243711 w 1458575"/>
                <a:gd name="connsiteY3" fmla="*/ 1851627 h 1908017"/>
                <a:gd name="connsiteX4" fmla="*/ 1455290 w 1458575"/>
                <a:gd name="connsiteY4" fmla="*/ 1190207 h 1908017"/>
                <a:gd name="connsiteX5" fmla="*/ 1172733 w 1458575"/>
                <a:gd name="connsiteY5" fmla="*/ 930051 h 1908017"/>
                <a:gd name="connsiteX6" fmla="*/ 1450875 w 1458575"/>
                <a:gd name="connsiteY6" fmla="*/ 523246 h 1908017"/>
                <a:gd name="connsiteX7" fmla="*/ 1239101 w 1458575"/>
                <a:gd name="connsiteY7" fmla="*/ 131808 h 1908017"/>
                <a:gd name="connsiteX8" fmla="*/ 761660 w 1458575"/>
                <a:gd name="connsiteY8" fmla="*/ 32194 h 1908017"/>
                <a:gd name="connsiteX9" fmla="*/ 284962 w 1458575"/>
                <a:gd name="connsiteY9" fmla="*/ 616342 h 1908017"/>
                <a:gd name="connsiteX0" fmla="*/ 343858 w 1519131"/>
                <a:gd name="connsiteY0" fmla="*/ 616342 h 1885036"/>
                <a:gd name="connsiteX1" fmla="*/ 71474 w 1519131"/>
                <a:gd name="connsiteY1" fmla="*/ 993617 h 1885036"/>
                <a:gd name="connsiteX2" fmla="*/ 115432 w 1519131"/>
                <a:gd name="connsiteY2" fmla="*/ 1704358 h 1885036"/>
                <a:gd name="connsiteX3" fmla="*/ 1302607 w 1519131"/>
                <a:gd name="connsiteY3" fmla="*/ 1851627 h 1885036"/>
                <a:gd name="connsiteX4" fmla="*/ 1514186 w 1519131"/>
                <a:gd name="connsiteY4" fmla="*/ 1190207 h 1885036"/>
                <a:gd name="connsiteX5" fmla="*/ 1231629 w 1519131"/>
                <a:gd name="connsiteY5" fmla="*/ 930051 h 1885036"/>
                <a:gd name="connsiteX6" fmla="*/ 1509771 w 1519131"/>
                <a:gd name="connsiteY6" fmla="*/ 523246 h 1885036"/>
                <a:gd name="connsiteX7" fmla="*/ 1297997 w 1519131"/>
                <a:gd name="connsiteY7" fmla="*/ 131808 h 1885036"/>
                <a:gd name="connsiteX8" fmla="*/ 820556 w 1519131"/>
                <a:gd name="connsiteY8" fmla="*/ 32194 h 1885036"/>
                <a:gd name="connsiteX9" fmla="*/ 343858 w 1519131"/>
                <a:gd name="connsiteY9" fmla="*/ 616342 h 1885036"/>
                <a:gd name="connsiteX0" fmla="*/ 343858 w 1549812"/>
                <a:gd name="connsiteY0" fmla="*/ 616342 h 1800235"/>
                <a:gd name="connsiteX1" fmla="*/ 71474 w 1549812"/>
                <a:gd name="connsiteY1" fmla="*/ 993617 h 1800235"/>
                <a:gd name="connsiteX2" fmla="*/ 115432 w 1549812"/>
                <a:gd name="connsiteY2" fmla="*/ 1704358 h 1800235"/>
                <a:gd name="connsiteX3" fmla="*/ 1389496 w 1549812"/>
                <a:gd name="connsiteY3" fmla="*/ 1724347 h 1800235"/>
                <a:gd name="connsiteX4" fmla="*/ 1514186 w 1549812"/>
                <a:gd name="connsiteY4" fmla="*/ 1190207 h 1800235"/>
                <a:gd name="connsiteX5" fmla="*/ 1231629 w 1549812"/>
                <a:gd name="connsiteY5" fmla="*/ 930051 h 1800235"/>
                <a:gd name="connsiteX6" fmla="*/ 1509771 w 1549812"/>
                <a:gd name="connsiteY6" fmla="*/ 523246 h 1800235"/>
                <a:gd name="connsiteX7" fmla="*/ 1297997 w 1549812"/>
                <a:gd name="connsiteY7" fmla="*/ 131808 h 1800235"/>
                <a:gd name="connsiteX8" fmla="*/ 820556 w 1549812"/>
                <a:gd name="connsiteY8" fmla="*/ 32194 h 1800235"/>
                <a:gd name="connsiteX9" fmla="*/ 343858 w 1549812"/>
                <a:gd name="connsiteY9" fmla="*/ 616342 h 180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9812" h="1800235">
                  <a:moveTo>
                    <a:pt x="343858" y="616342"/>
                  </a:moveTo>
                  <a:cubicBezTo>
                    <a:pt x="219011" y="776579"/>
                    <a:pt x="109545" y="812281"/>
                    <a:pt x="71474" y="993617"/>
                  </a:cubicBezTo>
                  <a:cubicBezTo>
                    <a:pt x="33403" y="1174953"/>
                    <a:pt x="-89757" y="1561356"/>
                    <a:pt x="115432" y="1704358"/>
                  </a:cubicBezTo>
                  <a:cubicBezTo>
                    <a:pt x="320621" y="1847360"/>
                    <a:pt x="1156371" y="1810039"/>
                    <a:pt x="1389496" y="1724347"/>
                  </a:cubicBezTo>
                  <a:cubicBezTo>
                    <a:pt x="1622621" y="1638655"/>
                    <a:pt x="1540497" y="1322590"/>
                    <a:pt x="1514186" y="1190207"/>
                  </a:cubicBezTo>
                  <a:cubicBezTo>
                    <a:pt x="1487875" y="1057824"/>
                    <a:pt x="1240336" y="1148914"/>
                    <a:pt x="1231629" y="930051"/>
                  </a:cubicBezTo>
                  <a:cubicBezTo>
                    <a:pt x="1248292" y="693847"/>
                    <a:pt x="1498710" y="656286"/>
                    <a:pt x="1509771" y="523246"/>
                  </a:cubicBezTo>
                  <a:cubicBezTo>
                    <a:pt x="1520832" y="390206"/>
                    <a:pt x="1431655" y="305130"/>
                    <a:pt x="1297997" y="131808"/>
                  </a:cubicBezTo>
                  <a:cubicBezTo>
                    <a:pt x="1189251" y="36824"/>
                    <a:pt x="979579" y="-48562"/>
                    <a:pt x="820556" y="32194"/>
                  </a:cubicBezTo>
                  <a:cubicBezTo>
                    <a:pt x="661533" y="112950"/>
                    <a:pt x="468705" y="456105"/>
                    <a:pt x="343858" y="616342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00" dirty="0"/>
            </a:p>
          </p:txBody>
        </p:sp>
        <p:sp>
          <p:nvSpPr>
            <p:cNvPr id="13" name="Freeform 417">
              <a:extLst>
                <a:ext uri="{FF2B5EF4-FFF2-40B4-BE49-F238E27FC236}">
                  <a16:creationId xmlns:a16="http://schemas.microsoft.com/office/drawing/2014/main" id="{22352293-C7A6-4C41-9DD8-CAA48CB29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287" y="1795939"/>
              <a:ext cx="1736725" cy="1317704"/>
            </a:xfrm>
            <a:custGeom>
              <a:avLst/>
              <a:gdLst>
                <a:gd name="T0" fmla="*/ 2147483646 w 1036"/>
                <a:gd name="T1" fmla="*/ 2147483646 h 675"/>
                <a:gd name="T2" fmla="*/ 2147483646 w 1036"/>
                <a:gd name="T3" fmla="*/ 2147483646 h 675"/>
                <a:gd name="T4" fmla="*/ 2147483646 w 1036"/>
                <a:gd name="T5" fmla="*/ 2147483646 h 675"/>
                <a:gd name="T6" fmla="*/ 2147483646 w 1036"/>
                <a:gd name="T7" fmla="*/ 2147483646 h 675"/>
                <a:gd name="T8" fmla="*/ 2147483646 w 1036"/>
                <a:gd name="T9" fmla="*/ 2147483646 h 675"/>
                <a:gd name="T10" fmla="*/ 2147483646 w 1036"/>
                <a:gd name="T11" fmla="*/ 2147483646 h 675"/>
                <a:gd name="T12" fmla="*/ 2147483646 w 1036"/>
                <a:gd name="T13" fmla="*/ 2147483646 h 675"/>
                <a:gd name="T14" fmla="*/ 2147483646 w 1036"/>
                <a:gd name="T15" fmla="*/ 2147483646 h 675"/>
                <a:gd name="T16" fmla="*/ 2147483646 w 1036"/>
                <a:gd name="T17" fmla="*/ 2147483646 h 675"/>
                <a:gd name="T18" fmla="*/ 2147483646 w 1036"/>
                <a:gd name="T19" fmla="*/ 2147483646 h 675"/>
                <a:gd name="T20" fmla="*/ 2147483646 w 1036"/>
                <a:gd name="T21" fmla="*/ 2147483646 h 675"/>
                <a:gd name="T22" fmla="*/ 2147483646 w 1036"/>
                <a:gd name="T23" fmla="*/ 2147483646 h 675"/>
                <a:gd name="T24" fmla="*/ 2147483646 w 1036"/>
                <a:gd name="T25" fmla="*/ 2147483646 h 675"/>
                <a:gd name="T26" fmla="*/ 2147483646 w 1036"/>
                <a:gd name="T27" fmla="*/ 2147483646 h 675"/>
                <a:gd name="T28" fmla="*/ 2147483646 w 1036"/>
                <a:gd name="T29" fmla="*/ 2147483646 h 675"/>
                <a:gd name="T30" fmla="*/ 2147483646 w 1036"/>
                <a:gd name="T31" fmla="*/ 2147483646 h 675"/>
                <a:gd name="T32" fmla="*/ 2147483646 w 1036"/>
                <a:gd name="T33" fmla="*/ 2147483646 h 675"/>
                <a:gd name="T34" fmla="*/ 2147483646 w 1036"/>
                <a:gd name="T35" fmla="*/ 2147483646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sz="2100" dirty="0"/>
            </a:p>
          </p:txBody>
        </p:sp>
        <p:grpSp>
          <p:nvGrpSpPr>
            <p:cNvPr id="14" name="Group 418">
              <a:extLst>
                <a:ext uri="{FF2B5EF4-FFF2-40B4-BE49-F238E27FC236}">
                  <a16:creationId xmlns:a16="http://schemas.microsoft.com/office/drawing/2014/main" id="{BE0D451A-5CE4-4C4B-B3DF-A408288EDA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68561" y="3259155"/>
              <a:ext cx="1458912" cy="933450"/>
              <a:chOff x="2889" y="1631"/>
              <a:chExt cx="980" cy="743"/>
            </a:xfrm>
          </p:grpSpPr>
          <p:sp>
            <p:nvSpPr>
              <p:cNvPr id="369" name="Rectangle 419">
                <a:extLst>
                  <a:ext uri="{FF2B5EF4-FFF2-40B4-BE49-F238E27FC236}">
                    <a16:creationId xmlns:a16="http://schemas.microsoft.com/office/drawing/2014/main" id="{F39DA03D-3BDA-2344-B3D3-3A95FB5EE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0" name="AutoShape 420">
                <a:extLst>
                  <a:ext uri="{FF2B5EF4-FFF2-40B4-BE49-F238E27FC236}">
                    <a16:creationId xmlns:a16="http://schemas.microsoft.com/office/drawing/2014/main" id="{579866B0-F884-A84A-B74A-EFEA50EBF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Freeform 427">
              <a:extLst>
                <a:ext uri="{FF2B5EF4-FFF2-40B4-BE49-F238E27FC236}">
                  <a16:creationId xmlns:a16="http://schemas.microsoft.com/office/drawing/2014/main" id="{3F97D486-CCD5-C043-940C-EC1740EC7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5612" y="4653038"/>
              <a:ext cx="3079750" cy="1665288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sz="2100" dirty="0"/>
            </a:p>
          </p:txBody>
        </p:sp>
        <p:sp>
          <p:nvSpPr>
            <p:cNvPr id="66" name="Text Box 580">
              <a:extLst>
                <a:ext uri="{FF2B5EF4-FFF2-40B4-BE49-F238E27FC236}">
                  <a16:creationId xmlns:a16="http://schemas.microsoft.com/office/drawing/2014/main" id="{16C4E384-62E0-DC41-883F-EB2C4C99F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5823" y="1234057"/>
              <a:ext cx="1621845" cy="395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dirty="0">
                  <a:latin typeface="+mn-lt"/>
                </a:rPr>
                <a:t>mobile network</a:t>
              </a:r>
            </a:p>
          </p:txBody>
        </p:sp>
        <p:sp>
          <p:nvSpPr>
            <p:cNvPr id="69" name="Text Box 580">
              <a:extLst>
                <a:ext uri="{FF2B5EF4-FFF2-40B4-BE49-F238E27FC236}">
                  <a16:creationId xmlns:a16="http://schemas.microsoft.com/office/drawing/2014/main" id="{9AC056F8-729E-D344-BD7D-917810217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8384" y="4117558"/>
              <a:ext cx="1955646" cy="338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dirty="0">
                  <a:latin typeface="+mn-lt"/>
                </a:rPr>
                <a:t>home network</a:t>
              </a:r>
            </a:p>
          </p:txBody>
        </p:sp>
        <p:sp>
          <p:nvSpPr>
            <p:cNvPr id="70" name="Text Box 580">
              <a:extLst>
                <a:ext uri="{FF2B5EF4-FFF2-40B4-BE49-F238E27FC236}">
                  <a16:creationId xmlns:a16="http://schemas.microsoft.com/office/drawing/2014/main" id="{8A1A4F41-0243-4946-9F02-F301CBD59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2520" y="5749679"/>
              <a:ext cx="1747281" cy="56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dirty="0">
                  <a:latin typeface="+mn-lt"/>
                </a:rPr>
                <a:t>enterprise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dirty="0">
                  <a:latin typeface="+mn-lt"/>
                </a:rPr>
                <a:t>          network</a:t>
              </a:r>
            </a:p>
          </p:txBody>
        </p:sp>
        <p:sp>
          <p:nvSpPr>
            <p:cNvPr id="372" name="Freeform 371">
              <a:extLst>
                <a:ext uri="{FF2B5EF4-FFF2-40B4-BE49-F238E27FC236}">
                  <a16:creationId xmlns:a16="http://schemas.microsoft.com/office/drawing/2014/main" id="{C89E7C56-1DE4-7143-8EEB-E5965035CC42}"/>
                </a:ext>
              </a:extLst>
            </p:cNvPr>
            <p:cNvSpPr/>
            <p:nvPr/>
          </p:nvSpPr>
          <p:spPr>
            <a:xfrm>
              <a:off x="10285357" y="3149444"/>
              <a:ext cx="1273167" cy="193574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534770"/>
                <a:gd name="connsiteY0" fmla="*/ 553225 h 1800672"/>
                <a:gd name="connsiteX1" fmla="*/ 3 w 1534770"/>
                <a:gd name="connsiteY1" fmla="*/ 958784 h 1800672"/>
                <a:gd name="connsiteX2" fmla="*/ 367657 w 1534770"/>
                <a:gd name="connsiteY2" fmla="*/ 1526890 h 1800672"/>
                <a:gd name="connsiteX3" fmla="*/ 1186523 w 1534770"/>
                <a:gd name="connsiteY3" fmla="*/ 1794234 h 1800672"/>
                <a:gd name="connsiteX4" fmla="*/ 1520754 w 1534770"/>
                <a:gd name="connsiteY4" fmla="*/ 1276255 h 1800672"/>
                <a:gd name="connsiteX5" fmla="*/ 1468513 w 1534770"/>
                <a:gd name="connsiteY5" fmla="*/ 691440 h 1800672"/>
                <a:gd name="connsiteX6" fmla="*/ 1435794 w 1534770"/>
                <a:gd name="connsiteY6" fmla="*/ 107761 h 1800672"/>
                <a:gd name="connsiteX7" fmla="*/ 839087 w 1534770"/>
                <a:gd name="connsiteY7" fmla="*/ 39789 h 1800672"/>
                <a:gd name="connsiteX8" fmla="*/ 360355 w 1534770"/>
                <a:gd name="connsiteY8" fmla="*/ 553225 h 1800672"/>
                <a:gd name="connsiteX0" fmla="*/ 360355 w 1580585"/>
                <a:gd name="connsiteY0" fmla="*/ 553225 h 1880420"/>
                <a:gd name="connsiteX1" fmla="*/ 3 w 1580585"/>
                <a:gd name="connsiteY1" fmla="*/ 958784 h 1880420"/>
                <a:gd name="connsiteX2" fmla="*/ 367657 w 1580585"/>
                <a:gd name="connsiteY2" fmla="*/ 1526890 h 1880420"/>
                <a:gd name="connsiteX3" fmla="*/ 1186523 w 1580585"/>
                <a:gd name="connsiteY3" fmla="*/ 1794234 h 1880420"/>
                <a:gd name="connsiteX4" fmla="*/ 1570188 w 1580585"/>
                <a:gd name="connsiteY4" fmla="*/ 1785433 h 1880420"/>
                <a:gd name="connsiteX5" fmla="*/ 1468513 w 1580585"/>
                <a:gd name="connsiteY5" fmla="*/ 691440 h 1880420"/>
                <a:gd name="connsiteX6" fmla="*/ 1435794 w 1580585"/>
                <a:gd name="connsiteY6" fmla="*/ 107761 h 1880420"/>
                <a:gd name="connsiteX7" fmla="*/ 839087 w 1580585"/>
                <a:gd name="connsiteY7" fmla="*/ 39789 h 1880420"/>
                <a:gd name="connsiteX8" fmla="*/ 360355 w 1580585"/>
                <a:gd name="connsiteY8" fmla="*/ 553225 h 1880420"/>
                <a:gd name="connsiteX0" fmla="*/ 316588 w 1580732"/>
                <a:gd name="connsiteY0" fmla="*/ 359285 h 1867156"/>
                <a:gd name="connsiteX1" fmla="*/ 150 w 1580732"/>
                <a:gd name="connsiteY1" fmla="*/ 945520 h 1867156"/>
                <a:gd name="connsiteX2" fmla="*/ 367804 w 1580732"/>
                <a:gd name="connsiteY2" fmla="*/ 1513626 h 1867156"/>
                <a:gd name="connsiteX3" fmla="*/ 1186670 w 1580732"/>
                <a:gd name="connsiteY3" fmla="*/ 1780970 h 1867156"/>
                <a:gd name="connsiteX4" fmla="*/ 1570335 w 1580732"/>
                <a:gd name="connsiteY4" fmla="*/ 1772169 h 1867156"/>
                <a:gd name="connsiteX5" fmla="*/ 1468660 w 1580732"/>
                <a:gd name="connsiteY5" fmla="*/ 678176 h 1867156"/>
                <a:gd name="connsiteX6" fmla="*/ 1435941 w 1580732"/>
                <a:gd name="connsiteY6" fmla="*/ 94497 h 1867156"/>
                <a:gd name="connsiteX7" fmla="*/ 839234 w 1580732"/>
                <a:gd name="connsiteY7" fmla="*/ 26525 h 1867156"/>
                <a:gd name="connsiteX8" fmla="*/ 316588 w 1580732"/>
                <a:gd name="connsiteY8" fmla="*/ 359285 h 1867156"/>
                <a:gd name="connsiteX0" fmla="*/ 163575 w 1427719"/>
                <a:gd name="connsiteY0" fmla="*/ 359285 h 1867156"/>
                <a:gd name="connsiteX1" fmla="*/ 836 w 1427719"/>
                <a:gd name="connsiteY1" fmla="*/ 1076921 h 1867156"/>
                <a:gd name="connsiteX2" fmla="*/ 214791 w 1427719"/>
                <a:gd name="connsiteY2" fmla="*/ 1513626 h 1867156"/>
                <a:gd name="connsiteX3" fmla="*/ 1033657 w 1427719"/>
                <a:gd name="connsiteY3" fmla="*/ 1780970 h 1867156"/>
                <a:gd name="connsiteX4" fmla="*/ 1417322 w 1427719"/>
                <a:gd name="connsiteY4" fmla="*/ 1772169 h 1867156"/>
                <a:gd name="connsiteX5" fmla="*/ 1315647 w 1427719"/>
                <a:gd name="connsiteY5" fmla="*/ 678176 h 1867156"/>
                <a:gd name="connsiteX6" fmla="*/ 1282928 w 1427719"/>
                <a:gd name="connsiteY6" fmla="*/ 94497 h 1867156"/>
                <a:gd name="connsiteX7" fmla="*/ 686221 w 1427719"/>
                <a:gd name="connsiteY7" fmla="*/ 26525 h 1867156"/>
                <a:gd name="connsiteX8" fmla="*/ 163575 w 1427719"/>
                <a:gd name="connsiteY8" fmla="*/ 359285 h 1867156"/>
                <a:gd name="connsiteX0" fmla="*/ 163575 w 1426632"/>
                <a:gd name="connsiteY0" fmla="*/ 394322 h 1902193"/>
                <a:gd name="connsiteX1" fmla="*/ 836 w 1426632"/>
                <a:gd name="connsiteY1" fmla="*/ 1111958 h 1902193"/>
                <a:gd name="connsiteX2" fmla="*/ 214791 w 1426632"/>
                <a:gd name="connsiteY2" fmla="*/ 1548663 h 1902193"/>
                <a:gd name="connsiteX3" fmla="*/ 1033657 w 1426632"/>
                <a:gd name="connsiteY3" fmla="*/ 1816007 h 1902193"/>
                <a:gd name="connsiteX4" fmla="*/ 1417322 w 1426632"/>
                <a:gd name="connsiteY4" fmla="*/ 1807206 h 1902193"/>
                <a:gd name="connsiteX5" fmla="*/ 1315647 w 1426632"/>
                <a:gd name="connsiteY5" fmla="*/ 713213 h 1902193"/>
                <a:gd name="connsiteX6" fmla="*/ 1401843 w 1426632"/>
                <a:gd name="connsiteY6" fmla="*/ 63834 h 1902193"/>
                <a:gd name="connsiteX7" fmla="*/ 686221 w 1426632"/>
                <a:gd name="connsiteY7" fmla="*/ 61562 h 1902193"/>
                <a:gd name="connsiteX8" fmla="*/ 163575 w 1426632"/>
                <a:gd name="connsiteY8" fmla="*/ 394322 h 1902193"/>
                <a:gd name="connsiteX0" fmla="*/ 163575 w 1435249"/>
                <a:gd name="connsiteY0" fmla="*/ 394322 h 1885560"/>
                <a:gd name="connsiteX1" fmla="*/ 836 w 1435249"/>
                <a:gd name="connsiteY1" fmla="*/ 1111958 h 1885560"/>
                <a:gd name="connsiteX2" fmla="*/ 214791 w 1435249"/>
                <a:gd name="connsiteY2" fmla="*/ 1548663 h 1885560"/>
                <a:gd name="connsiteX3" fmla="*/ 1033657 w 1435249"/>
                <a:gd name="connsiteY3" fmla="*/ 1816007 h 1885560"/>
                <a:gd name="connsiteX4" fmla="*/ 1417322 w 1435249"/>
                <a:gd name="connsiteY4" fmla="*/ 1807206 h 1885560"/>
                <a:gd name="connsiteX5" fmla="*/ 1375103 w 1435249"/>
                <a:gd name="connsiteY5" fmla="*/ 943164 h 1885560"/>
                <a:gd name="connsiteX6" fmla="*/ 1401843 w 1435249"/>
                <a:gd name="connsiteY6" fmla="*/ 63834 h 1885560"/>
                <a:gd name="connsiteX7" fmla="*/ 686221 w 1435249"/>
                <a:gd name="connsiteY7" fmla="*/ 61562 h 1885560"/>
                <a:gd name="connsiteX8" fmla="*/ 163575 w 1435249"/>
                <a:gd name="connsiteY8" fmla="*/ 394322 h 1885560"/>
                <a:gd name="connsiteX0" fmla="*/ 128947 w 1438213"/>
                <a:gd name="connsiteY0" fmla="*/ 345176 h 1883146"/>
                <a:gd name="connsiteX1" fmla="*/ 3802 w 1438213"/>
                <a:gd name="connsiteY1" fmla="*/ 1109544 h 1883146"/>
                <a:gd name="connsiteX2" fmla="*/ 217757 w 1438213"/>
                <a:gd name="connsiteY2" fmla="*/ 1546249 h 1883146"/>
                <a:gd name="connsiteX3" fmla="*/ 1036623 w 1438213"/>
                <a:gd name="connsiteY3" fmla="*/ 1813593 h 1883146"/>
                <a:gd name="connsiteX4" fmla="*/ 1420288 w 1438213"/>
                <a:gd name="connsiteY4" fmla="*/ 1804792 h 1883146"/>
                <a:gd name="connsiteX5" fmla="*/ 1378069 w 1438213"/>
                <a:gd name="connsiteY5" fmla="*/ 940750 h 1883146"/>
                <a:gd name="connsiteX6" fmla="*/ 1404809 w 1438213"/>
                <a:gd name="connsiteY6" fmla="*/ 61420 h 1883146"/>
                <a:gd name="connsiteX7" fmla="*/ 689187 w 1438213"/>
                <a:gd name="connsiteY7" fmla="*/ 59148 h 1883146"/>
                <a:gd name="connsiteX8" fmla="*/ 128947 w 1438213"/>
                <a:gd name="connsiteY8" fmla="*/ 345176 h 1883146"/>
                <a:gd name="connsiteX0" fmla="*/ 126587 w 1435854"/>
                <a:gd name="connsiteY0" fmla="*/ 353278 h 1891248"/>
                <a:gd name="connsiteX1" fmla="*/ 1442 w 1435854"/>
                <a:gd name="connsiteY1" fmla="*/ 1117646 h 1891248"/>
                <a:gd name="connsiteX2" fmla="*/ 215397 w 1435854"/>
                <a:gd name="connsiteY2" fmla="*/ 1554351 h 1891248"/>
                <a:gd name="connsiteX3" fmla="*/ 1034263 w 1435854"/>
                <a:gd name="connsiteY3" fmla="*/ 1821695 h 1891248"/>
                <a:gd name="connsiteX4" fmla="*/ 1417928 w 1435854"/>
                <a:gd name="connsiteY4" fmla="*/ 1812894 h 1891248"/>
                <a:gd name="connsiteX5" fmla="*/ 1375709 w 1435854"/>
                <a:gd name="connsiteY5" fmla="*/ 948852 h 1891248"/>
                <a:gd name="connsiteX6" fmla="*/ 1402449 w 1435854"/>
                <a:gd name="connsiteY6" fmla="*/ 69522 h 1891248"/>
                <a:gd name="connsiteX7" fmla="*/ 221605 w 1435854"/>
                <a:gd name="connsiteY7" fmla="*/ 47778 h 1891248"/>
                <a:gd name="connsiteX8" fmla="*/ 126587 w 1435854"/>
                <a:gd name="connsiteY8" fmla="*/ 353278 h 1891248"/>
                <a:gd name="connsiteX0" fmla="*/ 35803 w 1453152"/>
                <a:gd name="connsiteY0" fmla="*/ 439993 h 1896181"/>
                <a:gd name="connsiteX1" fmla="*/ 18740 w 1453152"/>
                <a:gd name="connsiteY1" fmla="*/ 1122579 h 1896181"/>
                <a:gd name="connsiteX2" fmla="*/ 232695 w 1453152"/>
                <a:gd name="connsiteY2" fmla="*/ 1559284 h 1896181"/>
                <a:gd name="connsiteX3" fmla="*/ 1051561 w 1453152"/>
                <a:gd name="connsiteY3" fmla="*/ 1826628 h 1896181"/>
                <a:gd name="connsiteX4" fmla="*/ 1435226 w 1453152"/>
                <a:gd name="connsiteY4" fmla="*/ 1817827 h 1896181"/>
                <a:gd name="connsiteX5" fmla="*/ 1393007 w 1453152"/>
                <a:gd name="connsiteY5" fmla="*/ 953785 h 1896181"/>
                <a:gd name="connsiteX6" fmla="*/ 1419747 w 1453152"/>
                <a:gd name="connsiteY6" fmla="*/ 74455 h 1896181"/>
                <a:gd name="connsiteX7" fmla="*/ 238903 w 1453152"/>
                <a:gd name="connsiteY7" fmla="*/ 52711 h 1896181"/>
                <a:gd name="connsiteX8" fmla="*/ 35803 w 1453152"/>
                <a:gd name="connsiteY8" fmla="*/ 439993 h 1896181"/>
                <a:gd name="connsiteX0" fmla="*/ 35803 w 1447873"/>
                <a:gd name="connsiteY0" fmla="*/ 439993 h 1952840"/>
                <a:gd name="connsiteX1" fmla="*/ 18740 w 1447873"/>
                <a:gd name="connsiteY1" fmla="*/ 1122579 h 1952840"/>
                <a:gd name="connsiteX2" fmla="*/ 232695 w 1447873"/>
                <a:gd name="connsiteY2" fmla="*/ 1559284 h 1952840"/>
                <a:gd name="connsiteX3" fmla="*/ 1130848 w 1447873"/>
                <a:gd name="connsiteY3" fmla="*/ 1925181 h 1952840"/>
                <a:gd name="connsiteX4" fmla="*/ 1435226 w 1447873"/>
                <a:gd name="connsiteY4" fmla="*/ 1817827 h 1952840"/>
                <a:gd name="connsiteX5" fmla="*/ 1393007 w 1447873"/>
                <a:gd name="connsiteY5" fmla="*/ 953785 h 1952840"/>
                <a:gd name="connsiteX6" fmla="*/ 1419747 w 1447873"/>
                <a:gd name="connsiteY6" fmla="*/ 74455 h 1952840"/>
                <a:gd name="connsiteX7" fmla="*/ 238903 w 1447873"/>
                <a:gd name="connsiteY7" fmla="*/ 52711 h 1952840"/>
                <a:gd name="connsiteX8" fmla="*/ 35803 w 1447873"/>
                <a:gd name="connsiteY8" fmla="*/ 439993 h 1952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873" h="1952840">
                  <a:moveTo>
                    <a:pt x="35803" y="439993"/>
                  </a:moveTo>
                  <a:cubicBezTo>
                    <a:pt x="-891" y="618304"/>
                    <a:pt x="-14075" y="936031"/>
                    <a:pt x="18740" y="1122579"/>
                  </a:cubicBezTo>
                  <a:cubicBezTo>
                    <a:pt x="51555" y="1309127"/>
                    <a:pt x="47344" y="1425517"/>
                    <a:pt x="232695" y="1559284"/>
                  </a:cubicBezTo>
                  <a:cubicBezTo>
                    <a:pt x="418046" y="1693051"/>
                    <a:pt x="930426" y="1882091"/>
                    <a:pt x="1130848" y="1925181"/>
                  </a:cubicBezTo>
                  <a:cubicBezTo>
                    <a:pt x="1331270" y="1968271"/>
                    <a:pt x="1391533" y="1979726"/>
                    <a:pt x="1435226" y="1817827"/>
                  </a:cubicBezTo>
                  <a:cubicBezTo>
                    <a:pt x="1478919" y="1655928"/>
                    <a:pt x="1395587" y="1244347"/>
                    <a:pt x="1393007" y="953785"/>
                  </a:cubicBezTo>
                  <a:cubicBezTo>
                    <a:pt x="1390427" y="663223"/>
                    <a:pt x="1458740" y="183063"/>
                    <a:pt x="1419747" y="74455"/>
                  </a:cubicBezTo>
                  <a:cubicBezTo>
                    <a:pt x="1380754" y="-34153"/>
                    <a:pt x="469560" y="-8212"/>
                    <a:pt x="238903" y="52711"/>
                  </a:cubicBezTo>
                  <a:cubicBezTo>
                    <a:pt x="8246" y="113634"/>
                    <a:pt x="72497" y="261682"/>
                    <a:pt x="35803" y="4399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9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00" dirty="0"/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96BCCD85-1D07-EF4E-A878-EC23CD23096A}"/>
                </a:ext>
              </a:extLst>
            </p:cNvPr>
            <p:cNvGrpSpPr/>
            <p:nvPr/>
          </p:nvGrpSpPr>
          <p:grpSpPr>
            <a:xfrm>
              <a:off x="10900911" y="3897954"/>
              <a:ext cx="687393" cy="721548"/>
              <a:chOff x="5203089" y="1751190"/>
              <a:chExt cx="858331" cy="662414"/>
            </a:xfrm>
          </p:grpSpPr>
          <p:sp>
            <p:nvSpPr>
              <p:cNvPr id="382" name="Freeform 381">
                <a:extLst>
                  <a:ext uri="{FF2B5EF4-FFF2-40B4-BE49-F238E27FC236}">
                    <a16:creationId xmlns:a16="http://schemas.microsoft.com/office/drawing/2014/main" id="{D6FAD5AB-6E93-5E47-BE32-4993FD767B8F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00" dirty="0"/>
              </a:p>
            </p:txBody>
          </p:sp>
          <p:sp>
            <p:nvSpPr>
              <p:cNvPr id="383" name="Freeform 382">
                <a:extLst>
                  <a:ext uri="{FF2B5EF4-FFF2-40B4-BE49-F238E27FC236}">
                    <a16:creationId xmlns:a16="http://schemas.microsoft.com/office/drawing/2014/main" id="{2A115C8B-7EC0-084D-A3CF-7AEF0487F301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00" dirty="0"/>
              </a:p>
            </p:txBody>
          </p: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16F8043F-8502-904C-9632-B3658D71B8BE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B4B3A6DE-2E70-F74C-8CA1-13247C912682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4B9DB078-BD58-F64A-B873-E1187205EB94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D321DD82-9D22-0B49-ADF9-8BE310E97E71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18A2FB0C-53B9-5248-AA65-9BA9B429FC4C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44FBB965-69F3-F546-AE9F-4AD14078F37E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BDA3EF41-5873-7D4B-8A04-F8D62DFD2DB6}"/>
                </a:ext>
              </a:extLst>
            </p:cNvPr>
            <p:cNvGrpSpPr/>
            <p:nvPr/>
          </p:nvGrpSpPr>
          <p:grpSpPr>
            <a:xfrm>
              <a:off x="10834382" y="3164075"/>
              <a:ext cx="594613" cy="648336"/>
              <a:chOff x="5203089" y="1751190"/>
              <a:chExt cx="858331" cy="662414"/>
            </a:xfrm>
          </p:grpSpPr>
          <p:sp>
            <p:nvSpPr>
              <p:cNvPr id="399" name="Freeform 398">
                <a:extLst>
                  <a:ext uri="{FF2B5EF4-FFF2-40B4-BE49-F238E27FC236}">
                    <a16:creationId xmlns:a16="http://schemas.microsoft.com/office/drawing/2014/main" id="{325473B9-6F55-684D-B22D-FF70325540CE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00" dirty="0"/>
              </a:p>
            </p:txBody>
          </p:sp>
          <p:sp>
            <p:nvSpPr>
              <p:cNvPr id="400" name="Freeform 399">
                <a:extLst>
                  <a:ext uri="{FF2B5EF4-FFF2-40B4-BE49-F238E27FC236}">
                    <a16:creationId xmlns:a16="http://schemas.microsoft.com/office/drawing/2014/main" id="{06CE85F7-18B2-3947-975F-CEA32EE2FBA7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00" dirty="0"/>
              </a:p>
            </p:txBody>
          </p: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F3F3D0FA-374D-9147-8047-2B7B3AAF05DF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AFF00F79-7128-E243-BBD5-A97200EABABC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729D9C8D-B396-A049-9B7A-BE878812629D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4B32C41F-58E3-CC4F-9625-B6688BEB2140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58933865-B1C6-3244-A0F5-136E4C6DD92E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76C939A7-C3F0-5A45-B81D-4E775CF1C92C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2" name="Freeform 561">
              <a:extLst>
                <a:ext uri="{FF2B5EF4-FFF2-40B4-BE49-F238E27FC236}">
                  <a16:creationId xmlns:a16="http://schemas.microsoft.com/office/drawing/2014/main" id="{BE088278-C41B-3E4A-87CE-FD65749FA13D}"/>
                </a:ext>
              </a:extLst>
            </p:cNvPr>
            <p:cNvSpPr/>
            <p:nvPr/>
          </p:nvSpPr>
          <p:spPr>
            <a:xfrm>
              <a:off x="9604024" y="1751946"/>
              <a:ext cx="1497864" cy="138645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494463"/>
                <a:gd name="connsiteY0" fmla="*/ 534641 h 1775651"/>
                <a:gd name="connsiteX1" fmla="*/ 3 w 1494463"/>
                <a:gd name="connsiteY1" fmla="*/ 940200 h 1775651"/>
                <a:gd name="connsiteX2" fmla="*/ 367657 w 1494463"/>
                <a:gd name="connsiteY2" fmla="*/ 1508306 h 1775651"/>
                <a:gd name="connsiteX3" fmla="*/ 1186523 w 1494463"/>
                <a:gd name="connsiteY3" fmla="*/ 1775650 h 1775651"/>
                <a:gd name="connsiteX4" fmla="*/ 1467465 w 1494463"/>
                <a:gd name="connsiteY4" fmla="*/ 1510813 h 1775651"/>
                <a:gd name="connsiteX5" fmla="*/ 1468513 w 1494463"/>
                <a:gd name="connsiteY5" fmla="*/ 672856 h 1775651"/>
                <a:gd name="connsiteX6" fmla="*/ 1336927 w 1494463"/>
                <a:gd name="connsiteY6" fmla="*/ 154877 h 1775651"/>
                <a:gd name="connsiteX7" fmla="*/ 839087 w 1494463"/>
                <a:gd name="connsiteY7" fmla="*/ 21205 h 1775651"/>
                <a:gd name="connsiteX8" fmla="*/ 360355 w 1494463"/>
                <a:gd name="connsiteY8" fmla="*/ 534641 h 1775651"/>
                <a:gd name="connsiteX0" fmla="*/ 360355 w 1491064"/>
                <a:gd name="connsiteY0" fmla="*/ 552327 h 1793337"/>
                <a:gd name="connsiteX1" fmla="*/ 3 w 1491064"/>
                <a:gd name="connsiteY1" fmla="*/ 957886 h 1793337"/>
                <a:gd name="connsiteX2" fmla="*/ 367657 w 1491064"/>
                <a:gd name="connsiteY2" fmla="*/ 1525992 h 1793337"/>
                <a:gd name="connsiteX3" fmla="*/ 1186523 w 1491064"/>
                <a:gd name="connsiteY3" fmla="*/ 1793336 h 1793337"/>
                <a:gd name="connsiteX4" fmla="*/ 1467465 w 1491064"/>
                <a:gd name="connsiteY4" fmla="*/ 1528499 h 1793337"/>
                <a:gd name="connsiteX5" fmla="*/ 1468513 w 1491064"/>
                <a:gd name="connsiteY5" fmla="*/ 690542 h 1793337"/>
                <a:gd name="connsiteX6" fmla="*/ 1407977 w 1491064"/>
                <a:gd name="connsiteY6" fmla="*/ 109278 h 1793337"/>
                <a:gd name="connsiteX7" fmla="*/ 839087 w 1491064"/>
                <a:gd name="connsiteY7" fmla="*/ 38891 h 1793337"/>
                <a:gd name="connsiteX8" fmla="*/ 360355 w 1491064"/>
                <a:gd name="connsiteY8" fmla="*/ 552327 h 1793337"/>
                <a:gd name="connsiteX0" fmla="*/ 360355 w 1502818"/>
                <a:gd name="connsiteY0" fmla="*/ 552327 h 1612281"/>
                <a:gd name="connsiteX1" fmla="*/ 3 w 1502818"/>
                <a:gd name="connsiteY1" fmla="*/ 957886 h 1612281"/>
                <a:gd name="connsiteX2" fmla="*/ 367657 w 1502818"/>
                <a:gd name="connsiteY2" fmla="*/ 1525992 h 1612281"/>
                <a:gd name="connsiteX3" fmla="*/ 1026659 w 1502818"/>
                <a:gd name="connsiteY3" fmla="*/ 1582385 h 1612281"/>
                <a:gd name="connsiteX4" fmla="*/ 1467465 w 1502818"/>
                <a:gd name="connsiteY4" fmla="*/ 1528499 h 1612281"/>
                <a:gd name="connsiteX5" fmla="*/ 1468513 w 1502818"/>
                <a:gd name="connsiteY5" fmla="*/ 690542 h 1612281"/>
                <a:gd name="connsiteX6" fmla="*/ 1407977 w 1502818"/>
                <a:gd name="connsiteY6" fmla="*/ 109278 h 1612281"/>
                <a:gd name="connsiteX7" fmla="*/ 839087 w 1502818"/>
                <a:gd name="connsiteY7" fmla="*/ 38891 h 1612281"/>
                <a:gd name="connsiteX8" fmla="*/ 360355 w 1502818"/>
                <a:gd name="connsiteY8" fmla="*/ 552327 h 1612281"/>
                <a:gd name="connsiteX0" fmla="*/ 360384 w 1502847"/>
                <a:gd name="connsiteY0" fmla="*/ 552327 h 1803602"/>
                <a:gd name="connsiteX1" fmla="*/ 32 w 1502847"/>
                <a:gd name="connsiteY1" fmla="*/ 957886 h 1803602"/>
                <a:gd name="connsiteX2" fmla="*/ 385448 w 1502847"/>
                <a:gd name="connsiteY2" fmla="*/ 1779134 h 1803602"/>
                <a:gd name="connsiteX3" fmla="*/ 1026688 w 1502847"/>
                <a:gd name="connsiteY3" fmla="*/ 1582385 h 1803602"/>
                <a:gd name="connsiteX4" fmla="*/ 1467494 w 1502847"/>
                <a:gd name="connsiteY4" fmla="*/ 1528499 h 1803602"/>
                <a:gd name="connsiteX5" fmla="*/ 1468542 w 1502847"/>
                <a:gd name="connsiteY5" fmla="*/ 690542 h 1803602"/>
                <a:gd name="connsiteX6" fmla="*/ 1408006 w 1502847"/>
                <a:gd name="connsiteY6" fmla="*/ 109278 h 1803602"/>
                <a:gd name="connsiteX7" fmla="*/ 839116 w 1502847"/>
                <a:gd name="connsiteY7" fmla="*/ 38891 h 1803602"/>
                <a:gd name="connsiteX8" fmla="*/ 360384 w 1502847"/>
                <a:gd name="connsiteY8" fmla="*/ 552327 h 1803602"/>
                <a:gd name="connsiteX0" fmla="*/ 360384 w 1502847"/>
                <a:gd name="connsiteY0" fmla="*/ 552327 h 1826319"/>
                <a:gd name="connsiteX1" fmla="*/ 32 w 1502847"/>
                <a:gd name="connsiteY1" fmla="*/ 957886 h 1826319"/>
                <a:gd name="connsiteX2" fmla="*/ 385448 w 1502847"/>
                <a:gd name="connsiteY2" fmla="*/ 1779134 h 1826319"/>
                <a:gd name="connsiteX3" fmla="*/ 1026688 w 1502847"/>
                <a:gd name="connsiteY3" fmla="*/ 1582385 h 1826319"/>
                <a:gd name="connsiteX4" fmla="*/ 1467494 w 1502847"/>
                <a:gd name="connsiteY4" fmla="*/ 1528499 h 1826319"/>
                <a:gd name="connsiteX5" fmla="*/ 1468542 w 1502847"/>
                <a:gd name="connsiteY5" fmla="*/ 690542 h 1826319"/>
                <a:gd name="connsiteX6" fmla="*/ 1408006 w 1502847"/>
                <a:gd name="connsiteY6" fmla="*/ 109278 h 1826319"/>
                <a:gd name="connsiteX7" fmla="*/ 839116 w 1502847"/>
                <a:gd name="connsiteY7" fmla="*/ 38891 h 1826319"/>
                <a:gd name="connsiteX8" fmla="*/ 360384 w 1502847"/>
                <a:gd name="connsiteY8" fmla="*/ 552327 h 1826319"/>
                <a:gd name="connsiteX0" fmla="*/ 289852 w 1503366"/>
                <a:gd name="connsiteY0" fmla="*/ 461730 h 1820101"/>
                <a:gd name="connsiteX1" fmla="*/ 551 w 1503366"/>
                <a:gd name="connsiteY1" fmla="*/ 951668 h 1820101"/>
                <a:gd name="connsiteX2" fmla="*/ 385967 w 1503366"/>
                <a:gd name="connsiteY2" fmla="*/ 1772916 h 1820101"/>
                <a:gd name="connsiteX3" fmla="*/ 1027207 w 1503366"/>
                <a:gd name="connsiteY3" fmla="*/ 1576167 h 1820101"/>
                <a:gd name="connsiteX4" fmla="*/ 1468013 w 1503366"/>
                <a:gd name="connsiteY4" fmla="*/ 1522281 h 1820101"/>
                <a:gd name="connsiteX5" fmla="*/ 1469061 w 1503366"/>
                <a:gd name="connsiteY5" fmla="*/ 684324 h 1820101"/>
                <a:gd name="connsiteX6" fmla="*/ 1408525 w 1503366"/>
                <a:gd name="connsiteY6" fmla="*/ 103060 h 1820101"/>
                <a:gd name="connsiteX7" fmla="*/ 839635 w 1503366"/>
                <a:gd name="connsiteY7" fmla="*/ 32673 h 1820101"/>
                <a:gd name="connsiteX8" fmla="*/ 289852 w 1503366"/>
                <a:gd name="connsiteY8" fmla="*/ 461730 h 1820101"/>
                <a:gd name="connsiteX0" fmla="*/ 293376 w 1506890"/>
                <a:gd name="connsiteY0" fmla="*/ 461730 h 1820101"/>
                <a:gd name="connsiteX1" fmla="*/ 4075 w 1506890"/>
                <a:gd name="connsiteY1" fmla="*/ 951668 h 1820101"/>
                <a:gd name="connsiteX2" fmla="*/ 389491 w 1506890"/>
                <a:gd name="connsiteY2" fmla="*/ 1772916 h 1820101"/>
                <a:gd name="connsiteX3" fmla="*/ 1030731 w 1506890"/>
                <a:gd name="connsiteY3" fmla="*/ 1576167 h 1820101"/>
                <a:gd name="connsiteX4" fmla="*/ 1471537 w 1506890"/>
                <a:gd name="connsiteY4" fmla="*/ 1522281 h 1820101"/>
                <a:gd name="connsiteX5" fmla="*/ 1472585 w 1506890"/>
                <a:gd name="connsiteY5" fmla="*/ 684324 h 1820101"/>
                <a:gd name="connsiteX6" fmla="*/ 1412049 w 1506890"/>
                <a:gd name="connsiteY6" fmla="*/ 103060 h 1820101"/>
                <a:gd name="connsiteX7" fmla="*/ 843159 w 1506890"/>
                <a:gd name="connsiteY7" fmla="*/ 32673 h 1820101"/>
                <a:gd name="connsiteX8" fmla="*/ 293376 w 1506890"/>
                <a:gd name="connsiteY8" fmla="*/ 461730 h 1820101"/>
                <a:gd name="connsiteX0" fmla="*/ 203955 w 1545103"/>
                <a:gd name="connsiteY0" fmla="*/ 206126 h 1802639"/>
                <a:gd name="connsiteX1" fmla="*/ 42288 w 1545103"/>
                <a:gd name="connsiteY1" fmla="*/ 934206 h 1802639"/>
                <a:gd name="connsiteX2" fmla="*/ 427704 w 1545103"/>
                <a:gd name="connsiteY2" fmla="*/ 1755454 h 1802639"/>
                <a:gd name="connsiteX3" fmla="*/ 1068944 w 1545103"/>
                <a:gd name="connsiteY3" fmla="*/ 1558705 h 1802639"/>
                <a:gd name="connsiteX4" fmla="*/ 1509750 w 1545103"/>
                <a:gd name="connsiteY4" fmla="*/ 1504819 h 1802639"/>
                <a:gd name="connsiteX5" fmla="*/ 1510798 w 1545103"/>
                <a:gd name="connsiteY5" fmla="*/ 666862 h 1802639"/>
                <a:gd name="connsiteX6" fmla="*/ 1450262 w 1545103"/>
                <a:gd name="connsiteY6" fmla="*/ 85598 h 1802639"/>
                <a:gd name="connsiteX7" fmla="*/ 881372 w 1545103"/>
                <a:gd name="connsiteY7" fmla="*/ 15211 h 1802639"/>
                <a:gd name="connsiteX8" fmla="*/ 203955 w 1545103"/>
                <a:gd name="connsiteY8" fmla="*/ 206126 h 1802639"/>
                <a:gd name="connsiteX0" fmla="*/ 147252 w 1634267"/>
                <a:gd name="connsiteY0" fmla="*/ 113266 h 1796376"/>
                <a:gd name="connsiteX1" fmla="*/ 131452 w 1634267"/>
                <a:gd name="connsiteY1" fmla="*/ 927943 h 1796376"/>
                <a:gd name="connsiteX2" fmla="*/ 516868 w 1634267"/>
                <a:gd name="connsiteY2" fmla="*/ 1749191 h 1796376"/>
                <a:gd name="connsiteX3" fmla="*/ 1158108 w 1634267"/>
                <a:gd name="connsiteY3" fmla="*/ 1552442 h 1796376"/>
                <a:gd name="connsiteX4" fmla="*/ 1598914 w 1634267"/>
                <a:gd name="connsiteY4" fmla="*/ 1498556 h 1796376"/>
                <a:gd name="connsiteX5" fmla="*/ 1599962 w 1634267"/>
                <a:gd name="connsiteY5" fmla="*/ 660599 h 1796376"/>
                <a:gd name="connsiteX6" fmla="*/ 1539426 w 1634267"/>
                <a:gd name="connsiteY6" fmla="*/ 79335 h 1796376"/>
                <a:gd name="connsiteX7" fmla="*/ 970536 w 1634267"/>
                <a:gd name="connsiteY7" fmla="*/ 8948 h 1796376"/>
                <a:gd name="connsiteX8" fmla="*/ 147252 w 1634267"/>
                <a:gd name="connsiteY8" fmla="*/ 113266 h 179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4267" h="1796376">
                  <a:moveTo>
                    <a:pt x="147252" y="113266"/>
                  </a:moveTo>
                  <a:cubicBezTo>
                    <a:pt x="-139307" y="245497"/>
                    <a:pt x="69849" y="655289"/>
                    <a:pt x="131452" y="927943"/>
                  </a:cubicBezTo>
                  <a:cubicBezTo>
                    <a:pt x="193055" y="1200597"/>
                    <a:pt x="345759" y="1645108"/>
                    <a:pt x="516868" y="1749191"/>
                  </a:cubicBezTo>
                  <a:cubicBezTo>
                    <a:pt x="687977" y="1853274"/>
                    <a:pt x="1013294" y="1784070"/>
                    <a:pt x="1158108" y="1552442"/>
                  </a:cubicBezTo>
                  <a:cubicBezTo>
                    <a:pt x="1302922" y="1320814"/>
                    <a:pt x="1525272" y="1647197"/>
                    <a:pt x="1598914" y="1498556"/>
                  </a:cubicBezTo>
                  <a:cubicBezTo>
                    <a:pt x="1672556" y="1349916"/>
                    <a:pt x="1609877" y="897136"/>
                    <a:pt x="1599962" y="660599"/>
                  </a:cubicBezTo>
                  <a:cubicBezTo>
                    <a:pt x="1590047" y="424062"/>
                    <a:pt x="1578419" y="187943"/>
                    <a:pt x="1539426" y="79335"/>
                  </a:cubicBezTo>
                  <a:cubicBezTo>
                    <a:pt x="1500433" y="-29273"/>
                    <a:pt x="1202565" y="3293"/>
                    <a:pt x="970536" y="8948"/>
                  </a:cubicBezTo>
                  <a:cubicBezTo>
                    <a:pt x="738507" y="14603"/>
                    <a:pt x="433811" y="-18965"/>
                    <a:pt x="147252" y="1132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7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00" dirty="0"/>
            </a:p>
          </p:txBody>
        </p:sp>
        <p:sp>
          <p:nvSpPr>
            <p:cNvPr id="573" name="TextBox 572">
              <a:extLst>
                <a:ext uri="{FF2B5EF4-FFF2-40B4-BE49-F238E27FC236}">
                  <a16:creationId xmlns:a16="http://schemas.microsoft.com/office/drawing/2014/main" id="{59DB778E-F23D-6C41-8A2D-8F08BD46CBCB}"/>
                </a:ext>
              </a:extLst>
            </p:cNvPr>
            <p:cNvSpPr txBox="1"/>
            <p:nvPr/>
          </p:nvSpPr>
          <p:spPr>
            <a:xfrm>
              <a:off x="9490412" y="1296784"/>
              <a:ext cx="2041257" cy="367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500" dirty="0"/>
                <a:t>national or global ISP</a:t>
              </a:r>
            </a:p>
          </p:txBody>
        </p:sp>
        <p:sp>
          <p:nvSpPr>
            <p:cNvPr id="655" name="Rectangle 654">
              <a:extLst>
                <a:ext uri="{FF2B5EF4-FFF2-40B4-BE49-F238E27FC236}">
                  <a16:creationId xmlns:a16="http://schemas.microsoft.com/office/drawing/2014/main" id="{2DCB9395-41DC-D844-A0B1-59B5BDD3151F}"/>
                </a:ext>
              </a:extLst>
            </p:cNvPr>
            <p:cNvSpPr/>
            <p:nvPr/>
          </p:nvSpPr>
          <p:spPr>
            <a:xfrm>
              <a:off x="9342279" y="3647812"/>
              <a:ext cx="305749" cy="197847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/>
            </a:p>
          </p:txBody>
        </p:sp>
        <p:sp>
          <p:nvSpPr>
            <p:cNvPr id="653" name="TextBox 652">
              <a:extLst>
                <a:ext uri="{FF2B5EF4-FFF2-40B4-BE49-F238E27FC236}">
                  <a16:creationId xmlns:a16="http://schemas.microsoft.com/office/drawing/2014/main" id="{C34CA97E-4007-3540-925A-3C739C254049}"/>
                </a:ext>
              </a:extLst>
            </p:cNvPr>
            <p:cNvSpPr txBox="1"/>
            <p:nvPr/>
          </p:nvSpPr>
          <p:spPr>
            <a:xfrm>
              <a:off x="8182488" y="3043408"/>
              <a:ext cx="1232985" cy="875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500" dirty="0"/>
                <a:t>local or regional ISP</a:t>
              </a:r>
            </a:p>
          </p:txBody>
        </p:sp>
        <p:sp>
          <p:nvSpPr>
            <p:cNvPr id="657" name="TextBox 656">
              <a:extLst>
                <a:ext uri="{FF2B5EF4-FFF2-40B4-BE49-F238E27FC236}">
                  <a16:creationId xmlns:a16="http://schemas.microsoft.com/office/drawing/2014/main" id="{7DCF99E9-1DFC-0241-B2E7-471998268663}"/>
                </a:ext>
              </a:extLst>
            </p:cNvPr>
            <p:cNvSpPr txBox="1"/>
            <p:nvPr/>
          </p:nvSpPr>
          <p:spPr>
            <a:xfrm>
              <a:off x="10980978" y="4647841"/>
              <a:ext cx="1116445" cy="6211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500" dirty="0"/>
                <a:t>datacenter </a:t>
              </a:r>
            </a:p>
            <a:p>
              <a:pPr>
                <a:lnSpc>
                  <a:spcPct val="90000"/>
                </a:lnSpc>
              </a:pPr>
              <a:r>
                <a:rPr lang="en-US" sz="1500" dirty="0"/>
                <a:t>network</a:t>
              </a:r>
            </a:p>
          </p:txBody>
        </p:sp>
        <p:sp>
          <p:nvSpPr>
            <p:cNvPr id="658" name="TextBox 657">
              <a:extLst>
                <a:ext uri="{FF2B5EF4-FFF2-40B4-BE49-F238E27FC236}">
                  <a16:creationId xmlns:a16="http://schemas.microsoft.com/office/drawing/2014/main" id="{173BD163-3F4D-944E-B86B-3275B779D5A8}"/>
                </a:ext>
              </a:extLst>
            </p:cNvPr>
            <p:cNvSpPr txBox="1"/>
            <p:nvPr/>
          </p:nvSpPr>
          <p:spPr>
            <a:xfrm>
              <a:off x="10126229" y="4093290"/>
              <a:ext cx="967280" cy="875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500" dirty="0"/>
                <a:t>content </a:t>
              </a:r>
            </a:p>
            <a:p>
              <a:pPr>
                <a:lnSpc>
                  <a:spcPct val="90000"/>
                </a:lnSpc>
              </a:pPr>
              <a:r>
                <a:rPr lang="en-US" sz="1500" dirty="0"/>
                <a:t>provider </a:t>
              </a:r>
            </a:p>
            <a:p>
              <a:pPr>
                <a:lnSpc>
                  <a:spcPct val="90000"/>
                </a:lnSpc>
              </a:pPr>
              <a:r>
                <a:rPr lang="en-US" sz="1500" dirty="0"/>
                <a:t>network</a:t>
              </a:r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B7334F8A-78E8-5447-8C7B-A897E1246B5B}"/>
              </a:ext>
            </a:extLst>
          </p:cNvPr>
          <p:cNvGrpSpPr/>
          <p:nvPr/>
        </p:nvGrpSpPr>
        <p:grpSpPr>
          <a:xfrm>
            <a:off x="5019344" y="1522024"/>
            <a:ext cx="4140680" cy="3354314"/>
            <a:chOff x="7562238" y="2127325"/>
            <a:chExt cx="3578867" cy="3640283"/>
          </a:xfrm>
        </p:grpSpPr>
        <p:cxnSp>
          <p:nvCxnSpPr>
            <p:cNvPr id="830" name="Straight Connector 829">
              <a:extLst>
                <a:ext uri="{FF2B5EF4-FFF2-40B4-BE49-F238E27FC236}">
                  <a16:creationId xmlns:a16="http://schemas.microsoft.com/office/drawing/2014/main" id="{B163CA8C-EB1E-A14C-9A66-BC297C1207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59920" y="3580125"/>
              <a:ext cx="412964" cy="637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Straight Connector 826">
              <a:extLst>
                <a:ext uri="{FF2B5EF4-FFF2-40B4-BE49-F238E27FC236}">
                  <a16:creationId xmlns:a16="http://schemas.microsoft.com/office/drawing/2014/main" id="{5423E50E-9196-7E41-B2E3-7EFFBB8078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60835" y="3640684"/>
              <a:ext cx="345866" cy="7389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Straight Connector 824">
              <a:extLst>
                <a:ext uri="{FF2B5EF4-FFF2-40B4-BE49-F238E27FC236}">
                  <a16:creationId xmlns:a16="http://schemas.microsoft.com/office/drawing/2014/main" id="{D736E0FF-D607-3B4C-A87A-D415301D67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36897" y="3633421"/>
              <a:ext cx="335987" cy="3953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Straight Connector 822">
              <a:extLst>
                <a:ext uri="{FF2B5EF4-FFF2-40B4-BE49-F238E27FC236}">
                  <a16:creationId xmlns:a16="http://schemas.microsoft.com/office/drawing/2014/main" id="{412118DA-F614-8A42-80A7-8D427CB9D0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70774" y="3594896"/>
              <a:ext cx="1" cy="4857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Straight Connector 818">
              <a:extLst>
                <a:ext uri="{FF2B5EF4-FFF2-40B4-BE49-F238E27FC236}">
                  <a16:creationId xmlns:a16="http://schemas.microsoft.com/office/drawing/2014/main" id="{1F000A1C-019C-AC40-8B26-99394BC90A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50620" y="4071642"/>
              <a:ext cx="508543" cy="3486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Straight Connector 817">
              <a:extLst>
                <a:ext uri="{FF2B5EF4-FFF2-40B4-BE49-F238E27FC236}">
                  <a16:creationId xmlns:a16="http://schemas.microsoft.com/office/drawing/2014/main" id="{E581177E-ADBB-324A-BE56-FFA64730F3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95195" y="4087742"/>
              <a:ext cx="6554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Straight Connector 815">
              <a:extLst>
                <a:ext uri="{FF2B5EF4-FFF2-40B4-BE49-F238E27FC236}">
                  <a16:creationId xmlns:a16="http://schemas.microsoft.com/office/drawing/2014/main" id="{D0BFF2F4-0B07-CF45-A69B-7B91FA12DE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19616" y="4087742"/>
              <a:ext cx="6554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Straight Connector 812">
              <a:extLst>
                <a:ext uri="{FF2B5EF4-FFF2-40B4-BE49-F238E27FC236}">
                  <a16:creationId xmlns:a16="http://schemas.microsoft.com/office/drawing/2014/main" id="{E3568D00-797E-F542-B47B-DC40257A1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6868" y="3507672"/>
              <a:ext cx="382424" cy="5170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Straight Connector 810">
              <a:extLst>
                <a:ext uri="{FF2B5EF4-FFF2-40B4-BE49-F238E27FC236}">
                  <a16:creationId xmlns:a16="http://schemas.microsoft.com/office/drawing/2014/main" id="{B5D2DFB3-E4DE-3C49-8F72-DC09F553A5F3}"/>
                </a:ext>
              </a:extLst>
            </p:cNvPr>
            <p:cNvCxnSpPr>
              <a:cxnSpLocks/>
            </p:cNvCxnSpPr>
            <p:nvPr/>
          </p:nvCxnSpPr>
          <p:spPr>
            <a:xfrm>
              <a:off x="9733069" y="3507672"/>
              <a:ext cx="0" cy="5402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Straight Connector 807">
              <a:extLst>
                <a:ext uri="{FF2B5EF4-FFF2-40B4-BE49-F238E27FC236}">
                  <a16:creationId xmlns:a16="http://schemas.microsoft.com/office/drawing/2014/main" id="{F9A85AAA-3DAA-6946-B559-D97F731B61D5}"/>
                </a:ext>
              </a:extLst>
            </p:cNvPr>
            <p:cNvCxnSpPr/>
            <p:nvPr/>
          </p:nvCxnSpPr>
          <p:spPr>
            <a:xfrm>
              <a:off x="10137668" y="2754692"/>
              <a:ext cx="488174" cy="839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12CE73BA-DDE8-5741-9E5E-64CA353BA9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98719" y="2695013"/>
              <a:ext cx="380432" cy="694807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3" name="Group 802">
              <a:extLst>
                <a:ext uri="{FF2B5EF4-FFF2-40B4-BE49-F238E27FC236}">
                  <a16:creationId xmlns:a16="http://schemas.microsoft.com/office/drawing/2014/main" id="{4429D23B-C424-D54E-A99F-D3FC646B3D08}"/>
                </a:ext>
              </a:extLst>
            </p:cNvPr>
            <p:cNvGrpSpPr/>
            <p:nvPr/>
          </p:nvGrpSpPr>
          <p:grpSpPr>
            <a:xfrm>
              <a:off x="7562238" y="2127325"/>
              <a:ext cx="3578867" cy="3640283"/>
              <a:chOff x="7562238" y="2127325"/>
              <a:chExt cx="3578867" cy="3640283"/>
            </a:xfrm>
          </p:grpSpPr>
          <p:grpSp>
            <p:nvGrpSpPr>
              <p:cNvPr id="800" name="Group 799">
                <a:extLst>
                  <a:ext uri="{FF2B5EF4-FFF2-40B4-BE49-F238E27FC236}">
                    <a16:creationId xmlns:a16="http://schemas.microsoft.com/office/drawing/2014/main" id="{C0FB38C4-8D4E-FD46-8BA5-A01F983C9AF5}"/>
                  </a:ext>
                </a:extLst>
              </p:cNvPr>
              <p:cNvGrpSpPr/>
              <p:nvPr/>
            </p:nvGrpSpPr>
            <p:grpSpPr>
              <a:xfrm>
                <a:off x="7857253" y="2127325"/>
                <a:ext cx="3283852" cy="3640283"/>
                <a:chOff x="7881336" y="2104198"/>
                <a:chExt cx="3283852" cy="3640283"/>
              </a:xfrm>
            </p:grpSpPr>
            <p:sp>
              <p:nvSpPr>
                <p:cNvPr id="22" name="Line 428">
                  <a:extLst>
                    <a:ext uri="{FF2B5EF4-FFF2-40B4-BE49-F238E27FC236}">
                      <a16:creationId xmlns:a16="http://schemas.microsoft.com/office/drawing/2014/main" id="{28DDE19D-11FD-214B-B68A-9F6AAEA3AA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9813692" y="5228612"/>
                  <a:ext cx="388062" cy="75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/>
                </a:p>
              </p:txBody>
            </p:sp>
            <p:sp>
              <p:nvSpPr>
                <p:cNvPr id="24" name="Line 430">
                  <a:extLst>
                    <a:ext uri="{FF2B5EF4-FFF2-40B4-BE49-F238E27FC236}">
                      <a16:creationId xmlns:a16="http://schemas.microsoft.com/office/drawing/2014/main" id="{3188928B-5976-7142-B509-B67C32631B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>
                  <a:off x="10234009" y="5382159"/>
                  <a:ext cx="0" cy="1143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/>
                </a:p>
              </p:txBody>
            </p:sp>
            <p:sp>
              <p:nvSpPr>
                <p:cNvPr id="25" name="Line 431">
                  <a:extLst>
                    <a:ext uri="{FF2B5EF4-FFF2-40B4-BE49-F238E27FC236}">
                      <a16:creationId xmlns:a16="http://schemas.microsoft.com/office/drawing/2014/main" id="{B61C3274-819B-1A4B-9892-BC7A0AB4BF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457042" y="4815390"/>
                  <a:ext cx="524483" cy="2615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6" name="Line 432">
                  <a:extLst>
                    <a:ext uri="{FF2B5EF4-FFF2-40B4-BE49-F238E27FC236}">
                      <a16:creationId xmlns:a16="http://schemas.microsoft.com/office/drawing/2014/main" id="{6434324A-C183-F645-84E8-7170D215D0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874149" y="4815390"/>
                  <a:ext cx="569255" cy="246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7" name="Line 433">
                  <a:extLst>
                    <a:ext uri="{FF2B5EF4-FFF2-40B4-BE49-F238E27FC236}">
                      <a16:creationId xmlns:a16="http://schemas.microsoft.com/office/drawing/2014/main" id="{4326369B-7050-F54A-9B61-51FBE98316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845827" y="5085749"/>
                  <a:ext cx="10305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8" name="Line 435">
                  <a:extLst>
                    <a:ext uri="{FF2B5EF4-FFF2-40B4-BE49-F238E27FC236}">
                      <a16:creationId xmlns:a16="http://schemas.microsoft.com/office/drawing/2014/main" id="{D2EFF5DE-9380-7D46-847C-7986E80C63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34290" y="5094207"/>
                  <a:ext cx="226800" cy="127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9" name="Line 436">
                  <a:extLst>
                    <a:ext uri="{FF2B5EF4-FFF2-40B4-BE49-F238E27FC236}">
                      <a16:creationId xmlns:a16="http://schemas.microsoft.com/office/drawing/2014/main" id="{CAD2281A-59A4-DA4C-A9DC-E37CA49919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972450" y="5267343"/>
                  <a:ext cx="412750" cy="127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30" name="Line 439">
                  <a:extLst>
                    <a:ext uri="{FF2B5EF4-FFF2-40B4-BE49-F238E27FC236}">
                      <a16:creationId xmlns:a16="http://schemas.microsoft.com/office/drawing/2014/main" id="{59746900-72D7-BF46-8B59-62F2A5D479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8397900" y="5259125"/>
                  <a:ext cx="68080" cy="2939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31" name="Line 440">
                  <a:extLst>
                    <a:ext uri="{FF2B5EF4-FFF2-40B4-BE49-F238E27FC236}">
                      <a16:creationId xmlns:a16="http://schemas.microsoft.com/office/drawing/2014/main" id="{76AA107C-4028-5D4D-B986-E7C4D7058C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8512814" y="5284804"/>
                  <a:ext cx="280374" cy="2698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32" name="Line 441">
                  <a:extLst>
                    <a:ext uri="{FF2B5EF4-FFF2-40B4-BE49-F238E27FC236}">
                      <a16:creationId xmlns:a16="http://schemas.microsoft.com/office/drawing/2014/main" id="{AF797424-05E8-8345-847C-94DA81395A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512814" y="5234921"/>
                  <a:ext cx="914184" cy="4686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33" name="Line 443">
                  <a:extLst>
                    <a:ext uri="{FF2B5EF4-FFF2-40B4-BE49-F238E27FC236}">
                      <a16:creationId xmlns:a16="http://schemas.microsoft.com/office/drawing/2014/main" id="{BCDF073B-F330-A345-A512-B85DFD399D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71861" y="3806843"/>
                  <a:ext cx="0" cy="1317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39" name="Line 449">
                  <a:extLst>
                    <a:ext uri="{FF2B5EF4-FFF2-40B4-BE49-F238E27FC236}">
                      <a16:creationId xmlns:a16="http://schemas.microsoft.com/office/drawing/2014/main" id="{53CD988A-3515-7242-9C29-87AF281086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881336" y="4017980"/>
                  <a:ext cx="168275" cy="31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528" name="Line 428">
                  <a:extLst>
                    <a:ext uri="{FF2B5EF4-FFF2-40B4-BE49-F238E27FC236}">
                      <a16:creationId xmlns:a16="http://schemas.microsoft.com/office/drawing/2014/main" id="{538963BA-E603-D94F-A908-92C50EC393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9909628" y="5560344"/>
                  <a:ext cx="366793" cy="148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/>
                </a:p>
              </p:txBody>
            </p:sp>
            <p:sp>
              <p:nvSpPr>
                <p:cNvPr id="537" name="Line 440">
                  <a:extLst>
                    <a:ext uri="{FF2B5EF4-FFF2-40B4-BE49-F238E27FC236}">
                      <a16:creationId xmlns:a16="http://schemas.microsoft.com/office/drawing/2014/main" id="{E3BCB46D-EF32-8C42-A43A-1B0DAF759B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483508" y="5013435"/>
                  <a:ext cx="404236" cy="2077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cxnSp>
              <p:nvCxnSpPr>
                <p:cNvPr id="564" name="Straight Connector 563">
                  <a:extLst>
                    <a:ext uri="{FF2B5EF4-FFF2-40B4-BE49-F238E27FC236}">
                      <a16:creationId xmlns:a16="http://schemas.microsoft.com/office/drawing/2014/main" id="{CE6E1140-BC2F-9947-9B51-91DC5079ABB1}"/>
                    </a:ext>
                  </a:extLst>
                </p:cNvPr>
                <p:cNvCxnSpPr/>
                <p:nvPr/>
              </p:nvCxnSpPr>
              <p:spPr>
                <a:xfrm flipH="1">
                  <a:off x="10124718" y="2146305"/>
                  <a:ext cx="761467" cy="57735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Straight Connector 564">
                  <a:extLst>
                    <a:ext uri="{FF2B5EF4-FFF2-40B4-BE49-F238E27FC236}">
                      <a16:creationId xmlns:a16="http://schemas.microsoft.com/office/drawing/2014/main" id="{9EF5B4FA-3960-F54C-936B-C64147078447}"/>
                    </a:ext>
                  </a:extLst>
                </p:cNvPr>
                <p:cNvCxnSpPr/>
                <p:nvPr/>
              </p:nvCxnSpPr>
              <p:spPr>
                <a:xfrm flipH="1">
                  <a:off x="10124718" y="2245186"/>
                  <a:ext cx="3970" cy="51846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Straight Connector 565">
                  <a:extLst>
                    <a:ext uri="{FF2B5EF4-FFF2-40B4-BE49-F238E27FC236}">
                      <a16:creationId xmlns:a16="http://schemas.microsoft.com/office/drawing/2014/main" id="{691B45AC-C5E3-D24E-9C63-05D00B08C71D}"/>
                    </a:ext>
                  </a:extLst>
                </p:cNvPr>
                <p:cNvCxnSpPr/>
                <p:nvPr/>
              </p:nvCxnSpPr>
              <p:spPr>
                <a:xfrm flipH="1">
                  <a:off x="10696218" y="2177379"/>
                  <a:ext cx="149360" cy="51846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7" name="Straight Connector 566">
                  <a:extLst>
                    <a:ext uri="{FF2B5EF4-FFF2-40B4-BE49-F238E27FC236}">
                      <a16:creationId xmlns:a16="http://schemas.microsoft.com/office/drawing/2014/main" id="{59EB46BB-F3EA-4248-B631-AC80BEB74EF0}"/>
                    </a:ext>
                  </a:extLst>
                </p:cNvPr>
                <p:cNvCxnSpPr/>
                <p:nvPr/>
              </p:nvCxnSpPr>
              <p:spPr>
                <a:xfrm flipH="1">
                  <a:off x="10166249" y="2695840"/>
                  <a:ext cx="574283" cy="2782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8" name="Straight Connector 567">
                  <a:extLst>
                    <a:ext uri="{FF2B5EF4-FFF2-40B4-BE49-F238E27FC236}">
                      <a16:creationId xmlns:a16="http://schemas.microsoft.com/office/drawing/2014/main" id="{C562C7DD-3FD1-0E4C-B308-744C6C87FC79}"/>
                    </a:ext>
                  </a:extLst>
                </p:cNvPr>
                <p:cNvCxnSpPr/>
                <p:nvPr/>
              </p:nvCxnSpPr>
              <p:spPr>
                <a:xfrm flipH="1">
                  <a:off x="10093625" y="2146305"/>
                  <a:ext cx="788589" cy="988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Straight Connector 568">
                  <a:extLst>
                    <a:ext uri="{FF2B5EF4-FFF2-40B4-BE49-F238E27FC236}">
                      <a16:creationId xmlns:a16="http://schemas.microsoft.com/office/drawing/2014/main" id="{6793D61B-AD50-A246-A5C0-38DF48C17738}"/>
                    </a:ext>
                  </a:extLst>
                </p:cNvPr>
                <p:cNvCxnSpPr/>
                <p:nvPr/>
              </p:nvCxnSpPr>
              <p:spPr>
                <a:xfrm flipH="1">
                  <a:off x="10886186" y="2104198"/>
                  <a:ext cx="279002" cy="4210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Straight Connector 569">
                  <a:extLst>
                    <a:ext uri="{FF2B5EF4-FFF2-40B4-BE49-F238E27FC236}">
                      <a16:creationId xmlns:a16="http://schemas.microsoft.com/office/drawing/2014/main" id="{EDD09B84-3AA8-0948-AB6C-1D5CBFFC5293}"/>
                    </a:ext>
                  </a:extLst>
                </p:cNvPr>
                <p:cNvCxnSpPr/>
                <p:nvPr/>
              </p:nvCxnSpPr>
              <p:spPr>
                <a:xfrm flipH="1" flipV="1">
                  <a:off x="10706077" y="2695840"/>
                  <a:ext cx="353541" cy="6780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4" name="Straight Connector 573">
                  <a:extLst>
                    <a:ext uri="{FF2B5EF4-FFF2-40B4-BE49-F238E27FC236}">
                      <a16:creationId xmlns:a16="http://schemas.microsoft.com/office/drawing/2014/main" id="{C777BA08-17B1-254B-BCB6-583E10254EC6}"/>
                    </a:ext>
                  </a:extLst>
                </p:cNvPr>
                <p:cNvCxnSpPr/>
                <p:nvPr/>
              </p:nvCxnSpPr>
              <p:spPr>
                <a:xfrm flipH="1">
                  <a:off x="8793306" y="2245186"/>
                  <a:ext cx="1300319" cy="60662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Line 541">
                  <a:extLst>
                    <a:ext uri="{FF2B5EF4-FFF2-40B4-BE49-F238E27FC236}">
                      <a16:creationId xmlns:a16="http://schemas.microsoft.com/office/drawing/2014/main" id="{C44ADC96-78DA-C64F-AF97-4FFA68D2ED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9402788" y="4090252"/>
                  <a:ext cx="429324" cy="70560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9" name="Line 424">
                  <a:extLst>
                    <a:ext uri="{FF2B5EF4-FFF2-40B4-BE49-F238E27FC236}">
                      <a16:creationId xmlns:a16="http://schemas.microsoft.com/office/drawing/2014/main" id="{845B46BE-685D-2D4E-AD26-5684794D19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268637" y="4024329"/>
                  <a:ext cx="969051" cy="31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</p:grpSp>
          <p:pic>
            <p:nvPicPr>
              <p:cNvPr id="262" name="Picture 778" descr="antenna_radiation_stylized">
                <a:extLst>
                  <a:ext uri="{FF2B5EF4-FFF2-40B4-BE49-F238E27FC236}">
                    <a16:creationId xmlns:a16="http://schemas.microsoft.com/office/drawing/2014/main" id="{B73E5F98-BC74-DB47-BA02-5F29DC6757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2238" y="3813930"/>
                <a:ext cx="506412" cy="1060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0" name="Picture 781" descr="antenna_radiation_stylized">
                <a:extLst>
                  <a:ext uri="{FF2B5EF4-FFF2-40B4-BE49-F238E27FC236}">
                    <a16:creationId xmlns:a16="http://schemas.microsoft.com/office/drawing/2014/main" id="{5F858A2F-D0F0-7E47-8EF1-4C37898F9C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42073" y="5480938"/>
                <a:ext cx="452014" cy="95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2" name="Picture 799" descr="cell_tower_radiation copy">
                <a:extLst>
                  <a:ext uri="{FF2B5EF4-FFF2-40B4-BE49-F238E27FC236}">
                    <a16:creationId xmlns:a16="http://schemas.microsoft.com/office/drawing/2014/main" id="{B5B28CD6-3076-384D-8180-86543C59B6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0866" y="2158167"/>
                <a:ext cx="457200" cy="332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3" name="Oval 800">
                <a:extLst>
                  <a:ext uri="{FF2B5EF4-FFF2-40B4-BE49-F238E27FC236}">
                    <a16:creationId xmlns:a16="http://schemas.microsoft.com/office/drawing/2014/main" id="{271D03F6-D85B-EC41-803D-EFAA96DAE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4541" y="2292995"/>
                <a:ext cx="52388" cy="4948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797" name="Group 796">
            <a:extLst>
              <a:ext uri="{FF2B5EF4-FFF2-40B4-BE49-F238E27FC236}">
                <a16:creationId xmlns:a16="http://schemas.microsoft.com/office/drawing/2014/main" id="{D383E01F-FA6F-5647-A6B1-D5444F12E4E2}"/>
              </a:ext>
            </a:extLst>
          </p:cNvPr>
          <p:cNvGrpSpPr/>
          <p:nvPr/>
        </p:nvGrpSpPr>
        <p:grpSpPr>
          <a:xfrm>
            <a:off x="4678091" y="1232208"/>
            <a:ext cx="4794900" cy="3963029"/>
            <a:chOff x="7432700" y="1830405"/>
            <a:chExt cx="4144321" cy="4300892"/>
          </a:xfrm>
        </p:grpSpPr>
        <p:grpSp>
          <p:nvGrpSpPr>
            <p:cNvPr id="787" name="Group 786">
              <a:extLst>
                <a:ext uri="{FF2B5EF4-FFF2-40B4-BE49-F238E27FC236}">
                  <a16:creationId xmlns:a16="http://schemas.microsoft.com/office/drawing/2014/main" id="{C944F5F4-7AD1-AE48-9769-ABE2F95B5A26}"/>
                </a:ext>
              </a:extLst>
            </p:cNvPr>
            <p:cNvGrpSpPr/>
            <p:nvPr/>
          </p:nvGrpSpPr>
          <p:grpSpPr>
            <a:xfrm>
              <a:off x="7432700" y="1830405"/>
              <a:ext cx="1909777" cy="938011"/>
              <a:chOff x="7432700" y="1830405"/>
              <a:chExt cx="1909777" cy="938011"/>
            </a:xfrm>
          </p:grpSpPr>
          <p:grpSp>
            <p:nvGrpSpPr>
              <p:cNvPr id="49" name="Group 652">
                <a:extLst>
                  <a:ext uri="{FF2B5EF4-FFF2-40B4-BE49-F238E27FC236}">
                    <a16:creationId xmlns:a16="http://schemas.microsoft.com/office/drawing/2014/main" id="{F4E63F52-683B-8244-A48E-D8CF833CC0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43850" y="1830405"/>
                <a:ext cx="415925" cy="385763"/>
                <a:chOff x="2751" y="1851"/>
                <a:chExt cx="462" cy="478"/>
              </a:xfrm>
            </p:grpSpPr>
            <p:pic>
              <p:nvPicPr>
                <p:cNvPr id="359" name="Picture 653" descr="iphone_stylized_small">
                  <a:extLst>
                    <a:ext uri="{FF2B5EF4-FFF2-40B4-BE49-F238E27FC236}">
                      <a16:creationId xmlns:a16="http://schemas.microsoft.com/office/drawing/2014/main" id="{EDF1EC93-A6E5-964F-B0D6-EE56B282AEB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28" y="1922"/>
                  <a:ext cx="152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60" name="Picture 654" descr="antenna_radiation_stylized">
                  <a:extLst>
                    <a:ext uri="{FF2B5EF4-FFF2-40B4-BE49-F238E27FC236}">
                      <a16:creationId xmlns:a16="http://schemas.microsoft.com/office/drawing/2014/main" id="{0A17C594-505E-6F41-AEEB-272A31DFD26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1" y="1851"/>
                  <a:ext cx="462" cy="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785" name="Group 784">
                <a:extLst>
                  <a:ext uri="{FF2B5EF4-FFF2-40B4-BE49-F238E27FC236}">
                    <a16:creationId xmlns:a16="http://schemas.microsoft.com/office/drawing/2014/main" id="{91E02B81-5B35-4545-A954-B7E923AB7286}"/>
                  </a:ext>
                </a:extLst>
              </p:cNvPr>
              <p:cNvGrpSpPr/>
              <p:nvPr/>
            </p:nvGrpSpPr>
            <p:grpSpPr>
              <a:xfrm>
                <a:off x="7432700" y="2327293"/>
                <a:ext cx="534987" cy="407988"/>
                <a:chOff x="7432700" y="2327293"/>
                <a:chExt cx="534987" cy="407988"/>
              </a:xfrm>
            </p:grpSpPr>
            <p:pic>
              <p:nvPicPr>
                <p:cNvPr id="73" name="Picture 1017" descr="antenna_stylized">
                  <a:extLst>
                    <a:ext uri="{FF2B5EF4-FFF2-40B4-BE49-F238E27FC236}">
                      <a16:creationId xmlns:a16="http://schemas.microsoft.com/office/drawing/2014/main" id="{27A537F5-5D99-BF4C-9B11-E9782673F1A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32700" y="2327293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4" name="Picture 1018" descr="laptop_keyboard">
                  <a:extLst>
                    <a:ext uri="{FF2B5EF4-FFF2-40B4-BE49-F238E27FC236}">
                      <a16:creationId xmlns:a16="http://schemas.microsoft.com/office/drawing/2014/main" id="{7087B8D0-FFCB-0746-A889-28909002C2F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5" name="Freeform 1019">
                  <a:extLst>
                    <a:ext uri="{FF2B5EF4-FFF2-40B4-BE49-F238E27FC236}">
                      <a16:creationId xmlns:a16="http://schemas.microsoft.com/office/drawing/2014/main" id="{7C75BC30-0808-D44D-AF7A-A72B4A529E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pic>
              <p:nvPicPr>
                <p:cNvPr id="76" name="Picture 1020" descr="screen">
                  <a:extLst>
                    <a:ext uri="{FF2B5EF4-FFF2-40B4-BE49-F238E27FC236}">
                      <a16:creationId xmlns:a16="http://schemas.microsoft.com/office/drawing/2014/main" id="{2D732B7A-74CB-D547-ADB5-C721526D5E9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7" name="Freeform 1021">
                  <a:extLst>
                    <a:ext uri="{FF2B5EF4-FFF2-40B4-BE49-F238E27FC236}">
                      <a16:creationId xmlns:a16="http://schemas.microsoft.com/office/drawing/2014/main" id="{FBD1A429-9B8F-F940-AD09-4638CC3167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78" name="Freeform 1022">
                  <a:extLst>
                    <a:ext uri="{FF2B5EF4-FFF2-40B4-BE49-F238E27FC236}">
                      <a16:creationId xmlns:a16="http://schemas.microsoft.com/office/drawing/2014/main" id="{376C8B48-3441-F643-B92D-5DC759EDA1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79" name="Freeform 1023">
                  <a:extLst>
                    <a:ext uri="{FF2B5EF4-FFF2-40B4-BE49-F238E27FC236}">
                      <a16:creationId xmlns:a16="http://schemas.microsoft.com/office/drawing/2014/main" id="{4DFECD03-4AF0-1342-8138-6CEC8249A2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80" name="Freeform 1024">
                  <a:extLst>
                    <a:ext uri="{FF2B5EF4-FFF2-40B4-BE49-F238E27FC236}">
                      <a16:creationId xmlns:a16="http://schemas.microsoft.com/office/drawing/2014/main" id="{8AA57D4B-3E9B-994B-AF13-DB646178BD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81" name="Freeform 1025">
                  <a:extLst>
                    <a:ext uri="{FF2B5EF4-FFF2-40B4-BE49-F238E27FC236}">
                      <a16:creationId xmlns:a16="http://schemas.microsoft.com/office/drawing/2014/main" id="{59DA24E7-1981-0E44-8060-2B7CE58EBF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82" name="Freeform 1026">
                  <a:extLst>
                    <a:ext uri="{FF2B5EF4-FFF2-40B4-BE49-F238E27FC236}">
                      <a16:creationId xmlns:a16="http://schemas.microsoft.com/office/drawing/2014/main" id="{DB3D3129-2B70-5643-96C2-83638DE57F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grpSp>
              <p:nvGrpSpPr>
                <p:cNvPr id="83" name="Group 1027">
                  <a:extLst>
                    <a:ext uri="{FF2B5EF4-FFF2-40B4-BE49-F238E27FC236}">
                      <a16:creationId xmlns:a16="http://schemas.microsoft.com/office/drawing/2014/main" id="{8C6DEC60-5C97-D546-9977-EBD182221D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169" name="Freeform 1028">
                    <a:extLst>
                      <a:ext uri="{FF2B5EF4-FFF2-40B4-BE49-F238E27FC236}">
                        <a16:creationId xmlns:a16="http://schemas.microsoft.com/office/drawing/2014/main" id="{5D16627E-DE34-BC4F-9513-7A7D4707F7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70" name="Freeform 1029">
                    <a:extLst>
                      <a:ext uri="{FF2B5EF4-FFF2-40B4-BE49-F238E27FC236}">
                        <a16:creationId xmlns:a16="http://schemas.microsoft.com/office/drawing/2014/main" id="{D8D65D68-18A4-E54D-8916-1DEF36844C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71" name="Freeform 1030">
                    <a:extLst>
                      <a:ext uri="{FF2B5EF4-FFF2-40B4-BE49-F238E27FC236}">
                        <a16:creationId xmlns:a16="http://schemas.microsoft.com/office/drawing/2014/main" id="{3C79D147-9974-F341-96E9-F9AD19F140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72" name="Freeform 1031">
                    <a:extLst>
                      <a:ext uri="{FF2B5EF4-FFF2-40B4-BE49-F238E27FC236}">
                        <a16:creationId xmlns:a16="http://schemas.microsoft.com/office/drawing/2014/main" id="{5E0CE9D2-21FD-2644-9691-743CC3E130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73" name="Freeform 1032">
                    <a:extLst>
                      <a:ext uri="{FF2B5EF4-FFF2-40B4-BE49-F238E27FC236}">
                        <a16:creationId xmlns:a16="http://schemas.microsoft.com/office/drawing/2014/main" id="{5691098F-1432-0D44-8573-312C3A566A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74" name="Freeform 1033">
                    <a:extLst>
                      <a:ext uri="{FF2B5EF4-FFF2-40B4-BE49-F238E27FC236}">
                        <a16:creationId xmlns:a16="http://schemas.microsoft.com/office/drawing/2014/main" id="{2D4A77A2-D0F1-164A-A67D-A509543869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</p:grpSp>
            <p:sp>
              <p:nvSpPr>
                <p:cNvPr id="84" name="Freeform 1034">
                  <a:extLst>
                    <a:ext uri="{FF2B5EF4-FFF2-40B4-BE49-F238E27FC236}">
                      <a16:creationId xmlns:a16="http://schemas.microsoft.com/office/drawing/2014/main" id="{A283BD8E-0AD2-B743-8237-483C3A6A6C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85" name="Freeform 1035">
                  <a:extLst>
                    <a:ext uri="{FF2B5EF4-FFF2-40B4-BE49-F238E27FC236}">
                      <a16:creationId xmlns:a16="http://schemas.microsoft.com/office/drawing/2014/main" id="{AA215C2D-4069-DE48-884E-A1816F7D4D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86" name="Freeform 1036">
                  <a:extLst>
                    <a:ext uri="{FF2B5EF4-FFF2-40B4-BE49-F238E27FC236}">
                      <a16:creationId xmlns:a16="http://schemas.microsoft.com/office/drawing/2014/main" id="{421821F5-5AD5-4D4E-A4F9-5D46E41A4E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87" name="Freeform 1037">
                  <a:extLst>
                    <a:ext uri="{FF2B5EF4-FFF2-40B4-BE49-F238E27FC236}">
                      <a16:creationId xmlns:a16="http://schemas.microsoft.com/office/drawing/2014/main" id="{499D2FC7-7022-A944-98B2-E74E9B2E52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88" name="Freeform 1038">
                  <a:extLst>
                    <a:ext uri="{FF2B5EF4-FFF2-40B4-BE49-F238E27FC236}">
                      <a16:creationId xmlns:a16="http://schemas.microsoft.com/office/drawing/2014/main" id="{37918171-6E71-A846-A2B5-7C65DD7456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89" name="Freeform 1039">
                  <a:extLst>
                    <a:ext uri="{FF2B5EF4-FFF2-40B4-BE49-F238E27FC236}">
                      <a16:creationId xmlns:a16="http://schemas.microsoft.com/office/drawing/2014/main" id="{68ECFF60-AA48-2D4C-9A67-90DB18F81D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</p:grpSp>
          <p:grpSp>
            <p:nvGrpSpPr>
              <p:cNvPr id="740" name="Group 739">
                <a:extLst>
                  <a:ext uri="{FF2B5EF4-FFF2-40B4-BE49-F238E27FC236}">
                    <a16:creationId xmlns:a16="http://schemas.microsoft.com/office/drawing/2014/main" id="{504BAA5F-BBD8-8242-BC48-7D0E761F340A}"/>
                  </a:ext>
                </a:extLst>
              </p:cNvPr>
              <p:cNvGrpSpPr/>
              <p:nvPr/>
            </p:nvGrpSpPr>
            <p:grpSpPr>
              <a:xfrm>
                <a:off x="8631407" y="2290407"/>
                <a:ext cx="530702" cy="478009"/>
                <a:chOff x="8631407" y="2290407"/>
                <a:chExt cx="530702" cy="478009"/>
              </a:xfrm>
            </p:grpSpPr>
            <p:pic>
              <p:nvPicPr>
                <p:cNvPr id="110" name="Picture 568" descr="light2.png">
                  <a:extLst>
                    <a:ext uri="{FF2B5EF4-FFF2-40B4-BE49-F238E27FC236}">
                      <a16:creationId xmlns:a16="http://schemas.microsoft.com/office/drawing/2014/main" id="{D96B693D-26FC-E443-A112-C4AFFE90DC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8825293" y="2362969"/>
                  <a:ext cx="92772" cy="4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1" name="Picture 1017" descr="antenna_stylized">
                  <a:extLst>
                    <a:ext uri="{FF2B5EF4-FFF2-40B4-BE49-F238E27FC236}">
                      <a16:creationId xmlns:a16="http://schemas.microsoft.com/office/drawing/2014/main" id="{F4E4C4C0-89A6-D74D-B25C-228CE5BC1DB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31407" y="2290407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786" name="Group 785">
                <a:extLst>
                  <a:ext uri="{FF2B5EF4-FFF2-40B4-BE49-F238E27FC236}">
                    <a16:creationId xmlns:a16="http://schemas.microsoft.com/office/drawing/2014/main" id="{46F998A3-3B85-214A-927A-3BF067B7C2A0}"/>
                  </a:ext>
                </a:extLst>
              </p:cNvPr>
              <p:cNvGrpSpPr/>
              <p:nvPr/>
            </p:nvGrpSpPr>
            <p:grpSpPr>
              <a:xfrm>
                <a:off x="8493165" y="2029804"/>
                <a:ext cx="849312" cy="226109"/>
                <a:chOff x="8493165" y="2029804"/>
                <a:chExt cx="849312" cy="226109"/>
              </a:xfrm>
            </p:grpSpPr>
            <p:pic>
              <p:nvPicPr>
                <p:cNvPr id="48" name="Picture 603" descr="car_icon_small">
                  <a:extLst>
                    <a:ext uri="{FF2B5EF4-FFF2-40B4-BE49-F238E27FC236}">
                      <a16:creationId xmlns:a16="http://schemas.microsoft.com/office/drawing/2014/main" id="{147E2796-D425-6645-93B3-B97E69B1461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93165" y="2087638"/>
                  <a:ext cx="849312" cy="168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2" name="Picture 1017" descr="antenna_stylized">
                  <a:extLst>
                    <a:ext uri="{FF2B5EF4-FFF2-40B4-BE49-F238E27FC236}">
                      <a16:creationId xmlns:a16="http://schemas.microsoft.com/office/drawing/2014/main" id="{F0886BE8-9B0B-F046-92AA-1AC818378EA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04645" y="2029804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793" name="Group 792">
              <a:extLst>
                <a:ext uri="{FF2B5EF4-FFF2-40B4-BE49-F238E27FC236}">
                  <a16:creationId xmlns:a16="http://schemas.microsoft.com/office/drawing/2014/main" id="{93351559-0D4C-F04C-928E-5CDA57B5EB47}"/>
                </a:ext>
              </a:extLst>
            </p:cNvPr>
            <p:cNvGrpSpPr/>
            <p:nvPr/>
          </p:nvGrpSpPr>
          <p:grpSpPr>
            <a:xfrm>
              <a:off x="7487144" y="3296104"/>
              <a:ext cx="857739" cy="583764"/>
              <a:chOff x="7487144" y="3296104"/>
              <a:chExt cx="857739" cy="583764"/>
            </a:xfrm>
          </p:grpSpPr>
          <p:grpSp>
            <p:nvGrpSpPr>
              <p:cNvPr id="792" name="Group 791">
                <a:extLst>
                  <a:ext uri="{FF2B5EF4-FFF2-40B4-BE49-F238E27FC236}">
                    <a16:creationId xmlns:a16="http://schemas.microsoft.com/office/drawing/2014/main" id="{084B6293-559E-5D43-AF2B-4CB5E09EC6C5}"/>
                  </a:ext>
                </a:extLst>
              </p:cNvPr>
              <p:cNvGrpSpPr/>
              <p:nvPr/>
            </p:nvGrpSpPr>
            <p:grpSpPr>
              <a:xfrm>
                <a:off x="7487144" y="3389820"/>
                <a:ext cx="350807" cy="305517"/>
                <a:chOff x="7487144" y="3389820"/>
                <a:chExt cx="350807" cy="305517"/>
              </a:xfrm>
            </p:grpSpPr>
            <p:pic>
              <p:nvPicPr>
                <p:cNvPr id="91" name="Picture 1115" descr="antenna_stylized">
                  <a:extLst>
                    <a:ext uri="{FF2B5EF4-FFF2-40B4-BE49-F238E27FC236}">
                      <a16:creationId xmlns:a16="http://schemas.microsoft.com/office/drawing/2014/main" id="{1821BC3E-6137-D844-92B9-4BA4CFF41F6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87144" y="3389820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2" name="Picture 1116" descr="laptop_keyboard">
                  <a:extLst>
                    <a:ext uri="{FF2B5EF4-FFF2-40B4-BE49-F238E27FC236}">
                      <a16:creationId xmlns:a16="http://schemas.microsoft.com/office/drawing/2014/main" id="{7F05CE3B-E67B-1B40-9D5B-2914F0B9BFB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504001" y="3575889"/>
                  <a:ext cx="286699" cy="1194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3" name="Freeform 1117">
                  <a:extLst>
                    <a:ext uri="{FF2B5EF4-FFF2-40B4-BE49-F238E27FC236}">
                      <a16:creationId xmlns:a16="http://schemas.microsoft.com/office/drawing/2014/main" id="{B52A07C5-D801-5B41-BD20-C20958925D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014" y="3459979"/>
                  <a:ext cx="230764" cy="155883"/>
                </a:xfrm>
                <a:custGeom>
                  <a:avLst/>
                  <a:gdLst>
                    <a:gd name="T0" fmla="*/ 143665061 w 2982"/>
                    <a:gd name="T1" fmla="*/ 0 h 2442"/>
                    <a:gd name="T2" fmla="*/ 0 w 2982"/>
                    <a:gd name="T3" fmla="*/ 66329557 h 2442"/>
                    <a:gd name="T4" fmla="*/ 573719931 w 2982"/>
                    <a:gd name="T5" fmla="*/ 82975142 h 2442"/>
                    <a:gd name="T6" fmla="*/ 717384993 w 2982"/>
                    <a:gd name="T7" fmla="*/ 16645585 h 2442"/>
                    <a:gd name="T8" fmla="*/ 143665061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pic>
              <p:nvPicPr>
                <p:cNvPr id="94" name="Picture 1118" descr="screen">
                  <a:extLst>
                    <a:ext uri="{FF2B5EF4-FFF2-40B4-BE49-F238E27FC236}">
                      <a16:creationId xmlns:a16="http://schemas.microsoft.com/office/drawing/2014/main" id="{2EA30B4E-5447-0340-8DAD-349A843F2A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10380" y="3463988"/>
                  <a:ext cx="209692" cy="1418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5" name="Freeform 1119">
                  <a:extLst>
                    <a:ext uri="{FF2B5EF4-FFF2-40B4-BE49-F238E27FC236}">
                      <a16:creationId xmlns:a16="http://schemas.microsoft.com/office/drawing/2014/main" id="{1137F6C6-A7C9-9A4D-BCE3-048DB90EF7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41029" y="3455381"/>
                  <a:ext cx="195517" cy="29007"/>
                </a:xfrm>
                <a:custGeom>
                  <a:avLst/>
                  <a:gdLst>
                    <a:gd name="T0" fmla="*/ 35620212 w 2528"/>
                    <a:gd name="T1" fmla="*/ 0 h 455"/>
                    <a:gd name="T2" fmla="*/ 608343257 w 2528"/>
                    <a:gd name="T3" fmla="*/ 16582250 h 455"/>
                    <a:gd name="T4" fmla="*/ 572256449 w 2528"/>
                    <a:gd name="T5" fmla="*/ 16582250 h 455"/>
                    <a:gd name="T6" fmla="*/ 0 w 2528"/>
                    <a:gd name="T7" fmla="*/ 16582250 h 455"/>
                    <a:gd name="T8" fmla="*/ 35620212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96" name="Freeform 1120">
                  <a:extLst>
                    <a:ext uri="{FF2B5EF4-FFF2-40B4-BE49-F238E27FC236}">
                      <a16:creationId xmlns:a16="http://schemas.microsoft.com/office/drawing/2014/main" id="{7A0060E2-767D-1545-8656-29ED1A4712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971" y="3455145"/>
                  <a:ext cx="54275" cy="120745"/>
                </a:xfrm>
                <a:custGeom>
                  <a:avLst/>
                  <a:gdLst>
                    <a:gd name="T0" fmla="*/ 142804406 w 702"/>
                    <a:gd name="T1" fmla="*/ 0 h 1893"/>
                    <a:gd name="T2" fmla="*/ 0 w 702"/>
                    <a:gd name="T3" fmla="*/ 66174575 h 1893"/>
                    <a:gd name="T4" fmla="*/ 35584530 w 702"/>
                    <a:gd name="T5" fmla="*/ 66174575 h 1893"/>
                    <a:gd name="T6" fmla="*/ 178855222 w 702"/>
                    <a:gd name="T7" fmla="*/ 16607700 h 1893"/>
                    <a:gd name="T8" fmla="*/ 142804406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97" name="Freeform 1121">
                  <a:extLst>
                    <a:ext uri="{FF2B5EF4-FFF2-40B4-BE49-F238E27FC236}">
                      <a16:creationId xmlns:a16="http://schemas.microsoft.com/office/drawing/2014/main" id="{15790F5A-ABAC-8D49-A4F9-E2F576550D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76652" y="3476723"/>
                  <a:ext cx="58489" cy="139375"/>
                </a:xfrm>
                <a:custGeom>
                  <a:avLst/>
                  <a:gdLst>
                    <a:gd name="T0" fmla="*/ 179213623 w 756"/>
                    <a:gd name="T1" fmla="*/ 0 h 2184"/>
                    <a:gd name="T2" fmla="*/ 35656008 w 756"/>
                    <a:gd name="T3" fmla="*/ 82904513 h 2184"/>
                    <a:gd name="T4" fmla="*/ 0 w 756"/>
                    <a:gd name="T5" fmla="*/ 82904513 h 2184"/>
                    <a:gd name="T6" fmla="*/ 143090785 w 756"/>
                    <a:gd name="T7" fmla="*/ 16632211 h 2184"/>
                    <a:gd name="T8" fmla="*/ 179213623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98" name="Freeform 1122">
                  <a:extLst>
                    <a:ext uri="{FF2B5EF4-FFF2-40B4-BE49-F238E27FC236}">
                      <a16:creationId xmlns:a16="http://schemas.microsoft.com/office/drawing/2014/main" id="{8898B7ED-5BCF-8C4E-B1AA-B82AD50FD1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332" y="3569758"/>
                  <a:ext cx="214545" cy="47048"/>
                </a:xfrm>
                <a:custGeom>
                  <a:avLst/>
                  <a:gdLst>
                    <a:gd name="T0" fmla="*/ 35658648 w 2773"/>
                    <a:gd name="T1" fmla="*/ 0 h 738"/>
                    <a:gd name="T2" fmla="*/ 0 w 2773"/>
                    <a:gd name="T3" fmla="*/ 16581742 h 738"/>
                    <a:gd name="T4" fmla="*/ 573357470 w 2773"/>
                    <a:gd name="T5" fmla="*/ 33163485 h 738"/>
                    <a:gd name="T6" fmla="*/ 573357470 w 2773"/>
                    <a:gd name="T7" fmla="*/ 16581742 h 738"/>
                    <a:gd name="T8" fmla="*/ 35658648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99" name="Freeform 1123">
                  <a:extLst>
                    <a:ext uri="{FF2B5EF4-FFF2-40B4-BE49-F238E27FC236}">
                      <a16:creationId xmlns:a16="http://schemas.microsoft.com/office/drawing/2014/main" id="{5A7F91EF-AD6B-D64E-B73E-C762D73A7A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83165" y="3477902"/>
                  <a:ext cx="54786" cy="139965"/>
                </a:xfrm>
                <a:custGeom>
                  <a:avLst/>
                  <a:gdLst>
                    <a:gd name="T0" fmla="*/ 656550006 w 637"/>
                    <a:gd name="T1" fmla="*/ 0 h 1659"/>
                    <a:gd name="T2" fmla="*/ 656550006 w 637"/>
                    <a:gd name="T3" fmla="*/ 0 h 1659"/>
                    <a:gd name="T4" fmla="*/ 54716163 w 637"/>
                    <a:gd name="T5" fmla="*/ 2147483646 h 1659"/>
                    <a:gd name="T6" fmla="*/ 0 w 637"/>
                    <a:gd name="T7" fmla="*/ 2147483646 h 1659"/>
                    <a:gd name="T8" fmla="*/ 65655000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00" name="Freeform 1124">
                  <a:extLst>
                    <a:ext uri="{FF2B5EF4-FFF2-40B4-BE49-F238E27FC236}">
                      <a16:creationId xmlns:a16="http://schemas.microsoft.com/office/drawing/2014/main" id="{BBB1B153-2E6F-7246-9B11-B68D01DF60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588" y="3576007"/>
                  <a:ext cx="190792" cy="46458"/>
                </a:xfrm>
                <a:custGeom>
                  <a:avLst/>
                  <a:gdLst>
                    <a:gd name="T0" fmla="*/ 0 w 2216"/>
                    <a:gd name="T1" fmla="*/ 0 h 550"/>
                    <a:gd name="T2" fmla="*/ 54884212 w 2216"/>
                    <a:gd name="T3" fmla="*/ 101852492 h 550"/>
                    <a:gd name="T4" fmla="*/ 2147483646 w 2216"/>
                    <a:gd name="T5" fmla="*/ 1017940055 h 550"/>
                    <a:gd name="T6" fmla="*/ 2147483646 w 2216"/>
                    <a:gd name="T7" fmla="*/ 865464562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grpSp>
              <p:nvGrpSpPr>
                <p:cNvPr id="101" name="Group 1125">
                  <a:extLst>
                    <a:ext uri="{FF2B5EF4-FFF2-40B4-BE49-F238E27FC236}">
                      <a16:creationId xmlns:a16="http://schemas.microsoft.com/office/drawing/2014/main" id="{57060979-075D-9D4D-B12E-DA0CCD4C6B8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3395" y="3625649"/>
                  <a:ext cx="64747" cy="27592"/>
                  <a:chOff x="1740" y="2642"/>
                  <a:chExt cx="752" cy="327"/>
                </a:xfrm>
              </p:grpSpPr>
              <p:sp>
                <p:nvSpPr>
                  <p:cNvPr id="140" name="Freeform 1126">
                    <a:extLst>
                      <a:ext uri="{FF2B5EF4-FFF2-40B4-BE49-F238E27FC236}">
                        <a16:creationId xmlns:a16="http://schemas.microsoft.com/office/drawing/2014/main" id="{8DFFF656-1361-C546-8336-177F79E469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41" name="Freeform 1127">
                    <a:extLst>
                      <a:ext uri="{FF2B5EF4-FFF2-40B4-BE49-F238E27FC236}">
                        <a16:creationId xmlns:a16="http://schemas.microsoft.com/office/drawing/2014/main" id="{60C6C6B3-72DE-664B-B4DE-3C04B0C5BF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42" name="Freeform 1128">
                    <a:extLst>
                      <a:ext uri="{FF2B5EF4-FFF2-40B4-BE49-F238E27FC236}">
                        <a16:creationId xmlns:a16="http://schemas.microsoft.com/office/drawing/2014/main" id="{0D48292A-917D-D046-A974-043CEE5A41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43" name="Freeform 1129">
                    <a:extLst>
                      <a:ext uri="{FF2B5EF4-FFF2-40B4-BE49-F238E27FC236}">
                        <a16:creationId xmlns:a16="http://schemas.microsoft.com/office/drawing/2014/main" id="{DB6BAAEB-BADD-0A4F-8A9D-D72AFCA99A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44" name="Freeform 1130">
                    <a:extLst>
                      <a:ext uri="{FF2B5EF4-FFF2-40B4-BE49-F238E27FC236}">
                        <a16:creationId xmlns:a16="http://schemas.microsoft.com/office/drawing/2014/main" id="{05D5969F-F3B9-414D-975E-A6700098F2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45" name="Freeform 1131">
                    <a:extLst>
                      <a:ext uri="{FF2B5EF4-FFF2-40B4-BE49-F238E27FC236}">
                        <a16:creationId xmlns:a16="http://schemas.microsoft.com/office/drawing/2014/main" id="{41BB174D-6019-384D-A5AC-1B4D92D938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</p:grpSp>
            <p:sp>
              <p:nvSpPr>
                <p:cNvPr id="102" name="Freeform 1132">
                  <a:extLst>
                    <a:ext uri="{FF2B5EF4-FFF2-40B4-BE49-F238E27FC236}">
                      <a16:creationId xmlns:a16="http://schemas.microsoft.com/office/drawing/2014/main" id="{F8739864-4836-E447-8FC8-5886923FF4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4243" y="3629776"/>
                  <a:ext cx="78411" cy="60608"/>
                </a:xfrm>
                <a:custGeom>
                  <a:avLst/>
                  <a:gdLst>
                    <a:gd name="T0" fmla="*/ 39250883 w 990"/>
                    <a:gd name="T1" fmla="*/ 342828616 h 792"/>
                    <a:gd name="T2" fmla="*/ 354255671 w 990"/>
                    <a:gd name="T3" fmla="*/ 0 h 792"/>
                    <a:gd name="T4" fmla="*/ 354255671 w 990"/>
                    <a:gd name="T5" fmla="*/ 34504242 h 792"/>
                    <a:gd name="T6" fmla="*/ 0 w 990"/>
                    <a:gd name="T7" fmla="*/ 342828616 h 792"/>
                    <a:gd name="T8" fmla="*/ 39250883 w 990"/>
                    <a:gd name="T9" fmla="*/ 342828616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03" name="Freeform 1133">
                  <a:extLst>
                    <a:ext uri="{FF2B5EF4-FFF2-40B4-BE49-F238E27FC236}">
                      <a16:creationId xmlns:a16="http://schemas.microsoft.com/office/drawing/2014/main" id="{C59CADF3-CD09-FB48-A672-C2C50B66CE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129" y="3634611"/>
                  <a:ext cx="200625" cy="55302"/>
                </a:xfrm>
                <a:custGeom>
                  <a:avLst/>
                  <a:gdLst>
                    <a:gd name="T0" fmla="*/ 39302216 w 2532"/>
                    <a:gd name="T1" fmla="*/ 0 h 723"/>
                    <a:gd name="T2" fmla="*/ 39302216 w 2532"/>
                    <a:gd name="T3" fmla="*/ 0 h 723"/>
                    <a:gd name="T4" fmla="*/ 867084690 w 2532"/>
                    <a:gd name="T5" fmla="*/ 307891170 h 723"/>
                    <a:gd name="T6" fmla="*/ 867084690 w 2532"/>
                    <a:gd name="T7" fmla="*/ 342351506 h 723"/>
                    <a:gd name="T8" fmla="*/ 0 w 2532"/>
                    <a:gd name="T9" fmla="*/ 34009889 h 723"/>
                    <a:gd name="T10" fmla="*/ 39302216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04" name="Freeform 1134">
                  <a:extLst>
                    <a:ext uri="{FF2B5EF4-FFF2-40B4-BE49-F238E27FC236}">
                      <a16:creationId xmlns:a16="http://schemas.microsoft.com/office/drawing/2014/main" id="{628AB6FD-35F6-0345-BD13-22EAAF9EC2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257" y="3624470"/>
                  <a:ext cx="2171" cy="11202"/>
                </a:xfrm>
                <a:custGeom>
                  <a:avLst/>
                  <a:gdLst>
                    <a:gd name="T0" fmla="*/ 48903362 w 26"/>
                    <a:gd name="T1" fmla="*/ 33634500 h 147"/>
                    <a:gd name="T2" fmla="*/ 48903362 w 26"/>
                    <a:gd name="T3" fmla="*/ 67263209 h 147"/>
                    <a:gd name="T4" fmla="*/ 0 w 26"/>
                    <a:gd name="T5" fmla="*/ 67263209 h 147"/>
                    <a:gd name="T6" fmla="*/ 48903362 w 26"/>
                    <a:gd name="T7" fmla="*/ 0 h 147"/>
                    <a:gd name="T8" fmla="*/ 48903362 w 26"/>
                    <a:gd name="T9" fmla="*/ 336345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05" name="Freeform 1135">
                  <a:extLst>
                    <a:ext uri="{FF2B5EF4-FFF2-40B4-BE49-F238E27FC236}">
                      <a16:creationId xmlns:a16="http://schemas.microsoft.com/office/drawing/2014/main" id="{76529D44-B4FD-DE4D-812E-E461A0FCCA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384" y="3578837"/>
                  <a:ext cx="93225" cy="46340"/>
                </a:xfrm>
                <a:custGeom>
                  <a:avLst/>
                  <a:gdLst>
                    <a:gd name="T0" fmla="*/ 395043791 w 1176"/>
                    <a:gd name="T1" fmla="*/ 0 h 606"/>
                    <a:gd name="T2" fmla="*/ 0 w 1176"/>
                    <a:gd name="T3" fmla="*/ 273654982 h 606"/>
                    <a:gd name="T4" fmla="*/ 39357994 w 1176"/>
                    <a:gd name="T5" fmla="*/ 273654982 h 606"/>
                    <a:gd name="T6" fmla="*/ 395043791 w 1176"/>
                    <a:gd name="T7" fmla="*/ 33985420 h 606"/>
                    <a:gd name="T8" fmla="*/ 395043791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06" name="Freeform 1136">
                  <a:extLst>
                    <a:ext uri="{FF2B5EF4-FFF2-40B4-BE49-F238E27FC236}">
                      <a16:creationId xmlns:a16="http://schemas.microsoft.com/office/drawing/2014/main" id="{44CD9A89-0E3B-2C40-8436-71B7526BA6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10642" y="3626829"/>
                  <a:ext cx="190281" cy="53180"/>
                </a:xfrm>
                <a:custGeom>
                  <a:avLst/>
                  <a:gdLst>
                    <a:gd name="T0" fmla="*/ 31829833 w 2532"/>
                    <a:gd name="T1" fmla="*/ 0 h 723"/>
                    <a:gd name="T2" fmla="*/ 31829833 w 2532"/>
                    <a:gd name="T3" fmla="*/ 0 h 723"/>
                    <a:gd name="T4" fmla="*/ 382827787 w 2532"/>
                    <a:gd name="T5" fmla="*/ 175498781 h 723"/>
                    <a:gd name="T6" fmla="*/ 382827787 w 2532"/>
                    <a:gd name="T7" fmla="*/ 175498781 h 723"/>
                    <a:gd name="T8" fmla="*/ 0 w 2532"/>
                    <a:gd name="T9" fmla="*/ 29448186 h 723"/>
                    <a:gd name="T10" fmla="*/ 31829833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07" name="Freeform 1137">
                  <a:extLst>
                    <a:ext uri="{FF2B5EF4-FFF2-40B4-BE49-F238E27FC236}">
                      <a16:creationId xmlns:a16="http://schemas.microsoft.com/office/drawing/2014/main" id="{92BF681C-02FC-8F49-A2CD-8F3446ECE5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00668" y="3623055"/>
                  <a:ext cx="77645" cy="55066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302641137 h 723"/>
                    <a:gd name="T6" fmla="*/ 0 w 2532"/>
                    <a:gd name="T7" fmla="*/ 302641137 h 723"/>
                    <a:gd name="T8" fmla="*/ 0 w 2532"/>
                    <a:gd name="T9" fmla="*/ 33575256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</p:grpSp>
          <p:grpSp>
            <p:nvGrpSpPr>
              <p:cNvPr id="108" name="Group 1139">
                <a:extLst>
                  <a:ext uri="{FF2B5EF4-FFF2-40B4-BE49-F238E27FC236}">
                    <a16:creationId xmlns:a16="http://schemas.microsoft.com/office/drawing/2014/main" id="{904B7C12-C509-8641-BB63-56DEDB95F9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985622" y="3537823"/>
                <a:ext cx="359261" cy="342045"/>
                <a:chOff x="2839" y="3501"/>
                <a:chExt cx="755" cy="803"/>
              </a:xfrm>
            </p:grpSpPr>
            <p:pic>
              <p:nvPicPr>
                <p:cNvPr id="138" name="Picture 1140" descr="desktop_computer_stylized_medium">
                  <a:extLst>
                    <a:ext uri="{FF2B5EF4-FFF2-40B4-BE49-F238E27FC236}">
                      <a16:creationId xmlns:a16="http://schemas.microsoft.com/office/drawing/2014/main" id="{BDC7F552-21C9-C942-90FF-0162099A3D5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9" name="Freeform 1141">
                  <a:extLst>
                    <a:ext uri="{FF2B5EF4-FFF2-40B4-BE49-F238E27FC236}">
                      <a16:creationId xmlns:a16="http://schemas.microsoft.com/office/drawing/2014/main" id="{654B43BA-608E-5D4D-B11B-71762CFBEE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 sz="2100" dirty="0"/>
                </a:p>
              </p:txBody>
            </p:sp>
          </p:grpSp>
          <p:grpSp>
            <p:nvGrpSpPr>
              <p:cNvPr id="694" name="Group 693">
                <a:extLst>
                  <a:ext uri="{FF2B5EF4-FFF2-40B4-BE49-F238E27FC236}">
                    <a16:creationId xmlns:a16="http://schemas.microsoft.com/office/drawing/2014/main" id="{14715B6C-9A50-FE4B-A8D2-1E669BF891E3}"/>
                  </a:ext>
                </a:extLst>
              </p:cNvPr>
              <p:cNvGrpSpPr/>
              <p:nvPr/>
            </p:nvGrpSpPr>
            <p:grpSpPr>
              <a:xfrm>
                <a:off x="7797061" y="3296104"/>
                <a:ext cx="347997" cy="396620"/>
                <a:chOff x="7797061" y="3296104"/>
                <a:chExt cx="347997" cy="396620"/>
              </a:xfrm>
            </p:grpSpPr>
            <p:pic>
              <p:nvPicPr>
                <p:cNvPr id="113" name="Picture 571" descr="fridge2.png">
                  <a:extLst>
                    <a:ext uri="{FF2B5EF4-FFF2-40B4-BE49-F238E27FC236}">
                      <a16:creationId xmlns:a16="http://schemas.microsoft.com/office/drawing/2014/main" id="{29DD0F98-F93B-0145-A925-F4125ED490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96825" y="3355697"/>
                  <a:ext cx="189578" cy="3370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4" name="Picture 1115" descr="antenna_stylized">
                  <a:extLst>
                    <a:ext uri="{FF2B5EF4-FFF2-40B4-BE49-F238E27FC236}">
                      <a16:creationId xmlns:a16="http://schemas.microsoft.com/office/drawing/2014/main" id="{C1A64F68-4D16-AE4F-AB60-09D2C0CF0E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97061" y="3296104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795" name="Group 794">
              <a:extLst>
                <a:ext uri="{FF2B5EF4-FFF2-40B4-BE49-F238E27FC236}">
                  <a16:creationId xmlns:a16="http://schemas.microsoft.com/office/drawing/2014/main" id="{AF73DE4B-526E-9C4F-9242-9BC0D43F8CBA}"/>
                </a:ext>
              </a:extLst>
            </p:cNvPr>
            <p:cNvGrpSpPr/>
            <p:nvPr/>
          </p:nvGrpSpPr>
          <p:grpSpPr>
            <a:xfrm>
              <a:off x="11058573" y="3399165"/>
              <a:ext cx="518448" cy="1212242"/>
              <a:chOff x="11058573" y="3399165"/>
              <a:chExt cx="518448" cy="1212242"/>
            </a:xfrm>
          </p:grpSpPr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433FEDDB-405E-DB4E-815F-55EE9E62EF1A}"/>
                  </a:ext>
                </a:extLst>
              </p:cNvPr>
              <p:cNvGrpSpPr/>
              <p:nvPr/>
            </p:nvGrpSpPr>
            <p:grpSpPr>
              <a:xfrm>
                <a:off x="11087182" y="4159591"/>
                <a:ext cx="489839" cy="451816"/>
                <a:chOff x="5103720" y="2693365"/>
                <a:chExt cx="611650" cy="414788"/>
              </a:xfrm>
            </p:grpSpPr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1D164102-BE0D-AF40-9A7B-7F2B261B2C20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8" name="Group 377">
                  <a:extLst>
                    <a:ext uri="{FF2B5EF4-FFF2-40B4-BE49-F238E27FC236}">
                      <a16:creationId xmlns:a16="http://schemas.microsoft.com/office/drawing/2014/main" id="{9018E7EF-EB96-424D-962A-FEB80B43946F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379" name="Picture 378" descr="server_rack.png">
                    <a:extLst>
                      <a:ext uri="{FF2B5EF4-FFF2-40B4-BE49-F238E27FC236}">
                        <a16:creationId xmlns:a16="http://schemas.microsoft.com/office/drawing/2014/main" id="{C865CB27-BCE1-654B-9519-9B39D4CB58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380" name="Picture 379" descr="server_rack.png">
                    <a:extLst>
                      <a:ext uri="{FF2B5EF4-FFF2-40B4-BE49-F238E27FC236}">
                        <a16:creationId xmlns:a16="http://schemas.microsoft.com/office/drawing/2014/main" id="{41D005B5-0BAE-3E48-A2D4-576E4F7B94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381" name="Picture 380" descr="server_rack.png">
                    <a:extLst>
                      <a:ext uri="{FF2B5EF4-FFF2-40B4-BE49-F238E27FC236}">
                        <a16:creationId xmlns:a16="http://schemas.microsoft.com/office/drawing/2014/main" id="{89060F4D-6C40-724C-BD1E-F12A5CA65D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710FDFDB-5658-6346-883B-53F72A0E1C90}"/>
                  </a:ext>
                </a:extLst>
              </p:cNvPr>
              <p:cNvGrpSpPr/>
              <p:nvPr/>
            </p:nvGrpSpPr>
            <p:grpSpPr>
              <a:xfrm>
                <a:off x="11058573" y="3399165"/>
                <a:ext cx="423724" cy="405973"/>
                <a:chOff x="5103720" y="2693365"/>
                <a:chExt cx="611650" cy="414788"/>
              </a:xfrm>
            </p:grpSpPr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21121473-8384-8944-A0B5-DD441780262C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5" name="Group 394">
                  <a:extLst>
                    <a:ext uri="{FF2B5EF4-FFF2-40B4-BE49-F238E27FC236}">
                      <a16:creationId xmlns:a16="http://schemas.microsoft.com/office/drawing/2014/main" id="{11366773-360A-0449-911A-80462659C660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396" name="Picture 395" descr="server_rack.png">
                    <a:extLst>
                      <a:ext uri="{FF2B5EF4-FFF2-40B4-BE49-F238E27FC236}">
                        <a16:creationId xmlns:a16="http://schemas.microsoft.com/office/drawing/2014/main" id="{361EFF3D-6A1F-2646-B975-1FACB4284F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397" name="Picture 396" descr="server_rack.png">
                    <a:extLst>
                      <a:ext uri="{FF2B5EF4-FFF2-40B4-BE49-F238E27FC236}">
                        <a16:creationId xmlns:a16="http://schemas.microsoft.com/office/drawing/2014/main" id="{E83F8942-DE11-A747-A5A4-EDFBB17BFC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398" name="Picture 397" descr="server_rack.png">
                    <a:extLst>
                      <a:ext uri="{FF2B5EF4-FFF2-40B4-BE49-F238E27FC236}">
                        <a16:creationId xmlns:a16="http://schemas.microsoft.com/office/drawing/2014/main" id="{300ED1AC-F5EE-3C49-B963-42178C2434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796" name="Group 795">
              <a:extLst>
                <a:ext uri="{FF2B5EF4-FFF2-40B4-BE49-F238E27FC236}">
                  <a16:creationId xmlns:a16="http://schemas.microsoft.com/office/drawing/2014/main" id="{2287FB5D-0F91-9741-8D3A-0A38C2D4142B}"/>
                </a:ext>
              </a:extLst>
            </p:cNvPr>
            <p:cNvGrpSpPr/>
            <p:nvPr/>
          </p:nvGrpSpPr>
          <p:grpSpPr>
            <a:xfrm>
              <a:off x="7767607" y="4870841"/>
              <a:ext cx="2692126" cy="1260456"/>
              <a:chOff x="7767607" y="4870841"/>
              <a:chExt cx="2692126" cy="1260456"/>
            </a:xfrm>
          </p:grpSpPr>
          <p:grpSp>
            <p:nvGrpSpPr>
              <p:cNvPr id="71" name="Group 950">
                <a:extLst>
                  <a:ext uri="{FF2B5EF4-FFF2-40B4-BE49-F238E27FC236}">
                    <a16:creationId xmlns:a16="http://schemas.microsoft.com/office/drawing/2014/main" id="{2B0A745F-DA32-E140-AB36-BC5E1C4E2D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82541" y="5244631"/>
                <a:ext cx="177192" cy="330833"/>
                <a:chOff x="4140" y="429"/>
                <a:chExt cx="1425" cy="2396"/>
              </a:xfrm>
            </p:grpSpPr>
            <p:sp>
              <p:nvSpPr>
                <p:cNvPr id="207" name="Freeform 951">
                  <a:extLst>
                    <a:ext uri="{FF2B5EF4-FFF2-40B4-BE49-F238E27FC236}">
                      <a16:creationId xmlns:a16="http://schemas.microsoft.com/office/drawing/2014/main" id="{12CB3660-4D63-014F-8CC9-FDFB8140AB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08" name="Rectangle 952">
                  <a:extLst>
                    <a:ext uri="{FF2B5EF4-FFF2-40B4-BE49-F238E27FC236}">
                      <a16:creationId xmlns:a16="http://schemas.microsoft.com/office/drawing/2014/main" id="{EFE1382F-B768-3541-8BD1-06AB71BFA8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9" name="Freeform 953">
                  <a:extLst>
                    <a:ext uri="{FF2B5EF4-FFF2-40B4-BE49-F238E27FC236}">
                      <a16:creationId xmlns:a16="http://schemas.microsoft.com/office/drawing/2014/main" id="{FB363E8F-CA06-2449-A66C-B147358943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10" name="Freeform 954">
                  <a:extLst>
                    <a:ext uri="{FF2B5EF4-FFF2-40B4-BE49-F238E27FC236}">
                      <a16:creationId xmlns:a16="http://schemas.microsoft.com/office/drawing/2014/main" id="{8A74E36A-A735-7440-A2B1-55846B516D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11" name="Rectangle 955">
                  <a:extLst>
                    <a:ext uri="{FF2B5EF4-FFF2-40B4-BE49-F238E27FC236}">
                      <a16:creationId xmlns:a16="http://schemas.microsoft.com/office/drawing/2014/main" id="{FC433BF5-02C8-F540-AE86-53BF56960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212" name="Group 956">
                  <a:extLst>
                    <a:ext uri="{FF2B5EF4-FFF2-40B4-BE49-F238E27FC236}">
                      <a16:creationId xmlns:a16="http://schemas.microsoft.com/office/drawing/2014/main" id="{969A0B36-D994-A24C-8329-146363A51C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37" name="AutoShape 957">
                    <a:extLst>
                      <a:ext uri="{FF2B5EF4-FFF2-40B4-BE49-F238E27FC236}">
                        <a16:creationId xmlns:a16="http://schemas.microsoft.com/office/drawing/2014/main" id="{75A7B329-681F-2B4A-8470-FC0231FE257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38" name="AutoShape 958">
                    <a:extLst>
                      <a:ext uri="{FF2B5EF4-FFF2-40B4-BE49-F238E27FC236}">
                        <a16:creationId xmlns:a16="http://schemas.microsoft.com/office/drawing/2014/main" id="{197CEF08-20F4-5741-AC2B-1EBB072FA5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13" name="Rectangle 959">
                  <a:extLst>
                    <a:ext uri="{FF2B5EF4-FFF2-40B4-BE49-F238E27FC236}">
                      <a16:creationId xmlns:a16="http://schemas.microsoft.com/office/drawing/2014/main" id="{775AA9F7-199B-ED4C-B422-5E1B766FBA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214" name="Group 960">
                  <a:extLst>
                    <a:ext uri="{FF2B5EF4-FFF2-40B4-BE49-F238E27FC236}">
                      <a16:creationId xmlns:a16="http://schemas.microsoft.com/office/drawing/2014/main" id="{4EED0C22-3BA6-E24F-B528-BF018CB34F5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35" name="AutoShape 961">
                    <a:extLst>
                      <a:ext uri="{FF2B5EF4-FFF2-40B4-BE49-F238E27FC236}">
                        <a16:creationId xmlns:a16="http://schemas.microsoft.com/office/drawing/2014/main" id="{FE30D28F-02DD-D041-8551-45D9D2836E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36" name="AutoShape 962">
                    <a:extLst>
                      <a:ext uri="{FF2B5EF4-FFF2-40B4-BE49-F238E27FC236}">
                        <a16:creationId xmlns:a16="http://schemas.microsoft.com/office/drawing/2014/main" id="{92F33680-18D6-7C4A-88C2-46C4FA3D08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15" name="Rectangle 963">
                  <a:extLst>
                    <a:ext uri="{FF2B5EF4-FFF2-40B4-BE49-F238E27FC236}">
                      <a16:creationId xmlns:a16="http://schemas.microsoft.com/office/drawing/2014/main" id="{A0014856-A5F8-544F-98BE-B1D6878A67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6" name="Rectangle 964">
                  <a:extLst>
                    <a:ext uri="{FF2B5EF4-FFF2-40B4-BE49-F238E27FC236}">
                      <a16:creationId xmlns:a16="http://schemas.microsoft.com/office/drawing/2014/main" id="{0E6FC61A-EACA-7D4E-9AA7-C7690D0936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217" name="Group 965">
                  <a:extLst>
                    <a:ext uri="{FF2B5EF4-FFF2-40B4-BE49-F238E27FC236}">
                      <a16:creationId xmlns:a16="http://schemas.microsoft.com/office/drawing/2014/main" id="{CF083CE2-2403-FD4E-8F7D-758E7F67FF5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33" name="AutoShape 966">
                    <a:extLst>
                      <a:ext uri="{FF2B5EF4-FFF2-40B4-BE49-F238E27FC236}">
                        <a16:creationId xmlns:a16="http://schemas.microsoft.com/office/drawing/2014/main" id="{5ED8E2CD-DB59-0040-9493-378A5D7DF1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34" name="AutoShape 967">
                    <a:extLst>
                      <a:ext uri="{FF2B5EF4-FFF2-40B4-BE49-F238E27FC236}">
                        <a16:creationId xmlns:a16="http://schemas.microsoft.com/office/drawing/2014/main" id="{F249F021-1652-2041-9D37-82D9ADAF20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18" name="Freeform 968">
                  <a:extLst>
                    <a:ext uri="{FF2B5EF4-FFF2-40B4-BE49-F238E27FC236}">
                      <a16:creationId xmlns:a16="http://schemas.microsoft.com/office/drawing/2014/main" id="{2DA20985-B59E-DD4F-B452-9726DAD28D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grpSp>
              <p:nvGrpSpPr>
                <p:cNvPr id="219" name="Group 969">
                  <a:extLst>
                    <a:ext uri="{FF2B5EF4-FFF2-40B4-BE49-F238E27FC236}">
                      <a16:creationId xmlns:a16="http://schemas.microsoft.com/office/drawing/2014/main" id="{68489279-23CF-FB42-9AE3-CAB3A000B96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31" name="AutoShape 970">
                    <a:extLst>
                      <a:ext uri="{FF2B5EF4-FFF2-40B4-BE49-F238E27FC236}">
                        <a16:creationId xmlns:a16="http://schemas.microsoft.com/office/drawing/2014/main" id="{12532EDD-6029-FD41-90A0-EB4B9A3B8C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32" name="AutoShape 971">
                    <a:extLst>
                      <a:ext uri="{FF2B5EF4-FFF2-40B4-BE49-F238E27FC236}">
                        <a16:creationId xmlns:a16="http://schemas.microsoft.com/office/drawing/2014/main" id="{2ADE9625-767F-5247-8211-3638BECC98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20" name="Rectangle 972">
                  <a:extLst>
                    <a:ext uri="{FF2B5EF4-FFF2-40B4-BE49-F238E27FC236}">
                      <a16:creationId xmlns:a16="http://schemas.microsoft.com/office/drawing/2014/main" id="{71E52DA0-9A54-7744-90B9-E438CBE00C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1" name="Freeform 973">
                  <a:extLst>
                    <a:ext uri="{FF2B5EF4-FFF2-40B4-BE49-F238E27FC236}">
                      <a16:creationId xmlns:a16="http://schemas.microsoft.com/office/drawing/2014/main" id="{D950FAED-4EC6-7B4B-AFA5-CA2701F74D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22" name="Freeform 974">
                  <a:extLst>
                    <a:ext uri="{FF2B5EF4-FFF2-40B4-BE49-F238E27FC236}">
                      <a16:creationId xmlns:a16="http://schemas.microsoft.com/office/drawing/2014/main" id="{55AF3FE0-BBE4-A74C-A9EF-B8F3AA7A0D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23" name="Oval 975">
                  <a:extLst>
                    <a:ext uri="{FF2B5EF4-FFF2-40B4-BE49-F238E27FC236}">
                      <a16:creationId xmlns:a16="http://schemas.microsoft.com/office/drawing/2014/main" id="{AC808981-49D6-D840-800C-F21BB91061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4" name="Freeform 976">
                  <a:extLst>
                    <a:ext uri="{FF2B5EF4-FFF2-40B4-BE49-F238E27FC236}">
                      <a16:creationId xmlns:a16="http://schemas.microsoft.com/office/drawing/2014/main" id="{EBD04B6D-F8F6-FE45-BBD9-3CFFE7B287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25" name="AutoShape 977">
                  <a:extLst>
                    <a:ext uri="{FF2B5EF4-FFF2-40B4-BE49-F238E27FC236}">
                      <a16:creationId xmlns:a16="http://schemas.microsoft.com/office/drawing/2014/main" id="{EB968B78-CEDA-2949-925F-D6EE71A8ED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6" name="AutoShape 978">
                  <a:extLst>
                    <a:ext uri="{FF2B5EF4-FFF2-40B4-BE49-F238E27FC236}">
                      <a16:creationId xmlns:a16="http://schemas.microsoft.com/office/drawing/2014/main" id="{6127245D-2639-C841-ABBD-0A2EB87194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7" name="Oval 979">
                  <a:extLst>
                    <a:ext uri="{FF2B5EF4-FFF2-40B4-BE49-F238E27FC236}">
                      <a16:creationId xmlns:a16="http://schemas.microsoft.com/office/drawing/2014/main" id="{CBCE7727-73A7-814E-B244-E80EED405F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8" name="Oval 980">
                  <a:extLst>
                    <a:ext uri="{FF2B5EF4-FFF2-40B4-BE49-F238E27FC236}">
                      <a16:creationId xmlns:a16="http://schemas.microsoft.com/office/drawing/2014/main" id="{7A66ECF6-DDAE-2842-92B5-EA8F14A121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350" dirty="0">
                    <a:solidFill>
                      <a:srgbClr val="FF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9" name="Oval 981">
                  <a:extLst>
                    <a:ext uri="{FF2B5EF4-FFF2-40B4-BE49-F238E27FC236}">
                      <a16:creationId xmlns:a16="http://schemas.microsoft.com/office/drawing/2014/main" id="{5A97568E-F028-FD44-8E47-C92EC6C012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0" name="Rectangle 982">
                  <a:extLst>
                    <a:ext uri="{FF2B5EF4-FFF2-40B4-BE49-F238E27FC236}">
                      <a16:creationId xmlns:a16="http://schemas.microsoft.com/office/drawing/2014/main" id="{A834B858-68E5-0D45-8391-2A0A996FA3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94" name="Group 793">
                <a:extLst>
                  <a:ext uri="{FF2B5EF4-FFF2-40B4-BE49-F238E27FC236}">
                    <a16:creationId xmlns:a16="http://schemas.microsoft.com/office/drawing/2014/main" id="{418A016B-3865-5C4A-BF54-A4D433F011BA}"/>
                  </a:ext>
                </a:extLst>
              </p:cNvPr>
              <p:cNvGrpSpPr/>
              <p:nvPr/>
            </p:nvGrpSpPr>
            <p:grpSpPr>
              <a:xfrm>
                <a:off x="7767607" y="4870841"/>
                <a:ext cx="2080029" cy="1260456"/>
                <a:chOff x="7767607" y="4870841"/>
                <a:chExt cx="2080029" cy="1260456"/>
              </a:xfrm>
            </p:grpSpPr>
            <p:grpSp>
              <p:nvGrpSpPr>
                <p:cNvPr id="44" name="Group 590">
                  <a:extLst>
                    <a:ext uri="{FF2B5EF4-FFF2-40B4-BE49-F238E27FC236}">
                      <a16:creationId xmlns:a16="http://schemas.microsoft.com/office/drawing/2014/main" id="{2648262B-E78D-1D4B-B3FD-3AE9CD5C32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7974481" y="4870841"/>
                  <a:ext cx="345630" cy="320302"/>
                  <a:chOff x="2839" y="3501"/>
                  <a:chExt cx="755" cy="803"/>
                </a:xfrm>
              </p:grpSpPr>
              <p:pic>
                <p:nvPicPr>
                  <p:cNvPr id="367" name="Picture 591" descr="desktop_computer_stylized_medium">
                    <a:extLst>
                      <a:ext uri="{FF2B5EF4-FFF2-40B4-BE49-F238E27FC236}">
                        <a16:creationId xmlns:a16="http://schemas.microsoft.com/office/drawing/2014/main" id="{35FBE2DB-60A7-B340-A5BB-B3699CCC02B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68" name="Freeform 592">
                    <a:extLst>
                      <a:ext uri="{FF2B5EF4-FFF2-40B4-BE49-F238E27FC236}">
                        <a16:creationId xmlns:a16="http://schemas.microsoft.com/office/drawing/2014/main" id="{0263E665-BF2A-2F4A-ADA8-20F44C3127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en-US" sz="2100" dirty="0"/>
                  </a:p>
                </p:txBody>
              </p:sp>
            </p:grpSp>
            <p:grpSp>
              <p:nvGrpSpPr>
                <p:cNvPr id="90" name="Group 1064">
                  <a:extLst>
                    <a:ext uri="{FF2B5EF4-FFF2-40B4-BE49-F238E27FC236}">
                      <a16:creationId xmlns:a16="http://schemas.microsoft.com/office/drawing/2014/main" id="{1E483C21-97F2-6C41-9217-2187E09B54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195307" y="5823489"/>
                  <a:ext cx="310186" cy="307808"/>
                  <a:chOff x="877" y="1008"/>
                  <a:chExt cx="2747" cy="2591"/>
                </a:xfrm>
              </p:grpSpPr>
              <p:pic>
                <p:nvPicPr>
                  <p:cNvPr id="146" name="Picture 1065" descr="antenna_stylized">
                    <a:extLst>
                      <a:ext uri="{FF2B5EF4-FFF2-40B4-BE49-F238E27FC236}">
                        <a16:creationId xmlns:a16="http://schemas.microsoft.com/office/drawing/2014/main" id="{EC1E8FF9-A5AB-904A-91B8-DF493826053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77" y="1008"/>
                    <a:ext cx="2725" cy="14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7" name="Picture 1066" descr="laptop_keyboard">
                    <a:extLst>
                      <a:ext uri="{FF2B5EF4-FFF2-40B4-BE49-F238E27FC236}">
                        <a16:creationId xmlns:a16="http://schemas.microsoft.com/office/drawing/2014/main" id="{71E89937-428E-3447-B221-C34E0D71ACE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09064" flipH="1">
                    <a:off x="1009" y="2586"/>
                    <a:ext cx="2245" cy="10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48" name="Freeform 1067">
                    <a:extLst>
                      <a:ext uri="{FF2B5EF4-FFF2-40B4-BE49-F238E27FC236}">
                        <a16:creationId xmlns:a16="http://schemas.microsoft.com/office/drawing/2014/main" id="{43C21467-3265-FC4F-AF31-44A0281634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3" y="1603"/>
                    <a:ext cx="1807" cy="1322"/>
                  </a:xfrm>
                  <a:custGeom>
                    <a:avLst/>
                    <a:gdLst>
                      <a:gd name="T0" fmla="*/ 1 w 2982"/>
                      <a:gd name="T1" fmla="*/ 0 h 2442"/>
                      <a:gd name="T2" fmla="*/ 0 w 2982"/>
                      <a:gd name="T3" fmla="*/ 1 h 2442"/>
                      <a:gd name="T4" fmla="*/ 2 w 2982"/>
                      <a:gd name="T5" fmla="*/ 1 h 2442"/>
                      <a:gd name="T6" fmla="*/ 2 w 2982"/>
                      <a:gd name="T7" fmla="*/ 1 h 2442"/>
                      <a:gd name="T8" fmla="*/ 1 w 2982"/>
                      <a:gd name="T9" fmla="*/ 0 h 24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82"/>
                      <a:gd name="T16" fmla="*/ 0 h 2442"/>
                      <a:gd name="T17" fmla="*/ 2982 w 2982"/>
                      <a:gd name="T18" fmla="*/ 2442 h 24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82" h="2442">
                        <a:moveTo>
                          <a:pt x="540" y="0"/>
                        </a:moveTo>
                        <a:lnTo>
                          <a:pt x="0" y="1734"/>
                        </a:lnTo>
                        <a:lnTo>
                          <a:pt x="2394" y="2442"/>
                        </a:lnTo>
                        <a:lnTo>
                          <a:pt x="2982" y="318"/>
                        </a:lnTo>
                        <a:lnTo>
                          <a:pt x="54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pic>
                <p:nvPicPr>
                  <p:cNvPr id="149" name="Picture 1068" descr="screen">
                    <a:extLst>
                      <a:ext uri="{FF2B5EF4-FFF2-40B4-BE49-F238E27FC236}">
                        <a16:creationId xmlns:a16="http://schemas.microsoft.com/office/drawing/2014/main" id="{9868250A-D477-2944-B0F8-A7DE63DA469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842" y="1637"/>
                    <a:ext cx="1642" cy="12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50" name="Freeform 1069">
                    <a:extLst>
                      <a:ext uri="{FF2B5EF4-FFF2-40B4-BE49-F238E27FC236}">
                        <a16:creationId xmlns:a16="http://schemas.microsoft.com/office/drawing/2014/main" id="{A4015B9E-FE1F-594E-AFA2-A5277482EA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2" y="1564"/>
                    <a:ext cx="1531" cy="246"/>
                  </a:xfrm>
                  <a:custGeom>
                    <a:avLst/>
                    <a:gdLst>
                      <a:gd name="T0" fmla="*/ 1 w 2528"/>
                      <a:gd name="T1" fmla="*/ 0 h 455"/>
                      <a:gd name="T2" fmla="*/ 2 w 2528"/>
                      <a:gd name="T3" fmla="*/ 1 h 455"/>
                      <a:gd name="T4" fmla="*/ 2 w 2528"/>
                      <a:gd name="T5" fmla="*/ 1 h 455"/>
                      <a:gd name="T6" fmla="*/ 0 w 2528"/>
                      <a:gd name="T7" fmla="*/ 1 h 455"/>
                      <a:gd name="T8" fmla="*/ 1 w 2528"/>
                      <a:gd name="T9" fmla="*/ 0 h 45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28"/>
                      <a:gd name="T16" fmla="*/ 0 h 455"/>
                      <a:gd name="T17" fmla="*/ 2528 w 2528"/>
                      <a:gd name="T18" fmla="*/ 455 h 45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28" h="455">
                        <a:moveTo>
                          <a:pt x="14" y="0"/>
                        </a:moveTo>
                        <a:lnTo>
                          <a:pt x="2528" y="341"/>
                        </a:lnTo>
                        <a:lnTo>
                          <a:pt x="2480" y="455"/>
                        </a:lnTo>
                        <a:lnTo>
                          <a:pt x="0" y="86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EAEAEA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51" name="Freeform 1070">
                    <a:extLst>
                      <a:ext uri="{FF2B5EF4-FFF2-40B4-BE49-F238E27FC236}">
                        <a16:creationId xmlns:a16="http://schemas.microsoft.com/office/drawing/2014/main" id="{1D5AA9CA-3334-2341-A3C4-E983724886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7" y="1562"/>
                    <a:ext cx="425" cy="1024"/>
                  </a:xfrm>
                  <a:custGeom>
                    <a:avLst/>
                    <a:gdLst>
                      <a:gd name="T0" fmla="*/ 1 w 702"/>
                      <a:gd name="T1" fmla="*/ 0 h 1893"/>
                      <a:gd name="T2" fmla="*/ 0 w 702"/>
                      <a:gd name="T3" fmla="*/ 1 h 1893"/>
                      <a:gd name="T4" fmla="*/ 1 w 702"/>
                      <a:gd name="T5" fmla="*/ 1 h 1893"/>
                      <a:gd name="T6" fmla="*/ 1 w 702"/>
                      <a:gd name="T7" fmla="*/ 1 h 1893"/>
                      <a:gd name="T8" fmla="*/ 1 w 702"/>
                      <a:gd name="T9" fmla="*/ 0 h 18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02"/>
                      <a:gd name="T16" fmla="*/ 0 h 1893"/>
                      <a:gd name="T17" fmla="*/ 702 w 702"/>
                      <a:gd name="T18" fmla="*/ 1893 h 18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02" h="1893">
                        <a:moveTo>
                          <a:pt x="579" y="0"/>
                        </a:moveTo>
                        <a:lnTo>
                          <a:pt x="0" y="1869"/>
                        </a:lnTo>
                        <a:lnTo>
                          <a:pt x="114" y="1893"/>
                        </a:lnTo>
                        <a:lnTo>
                          <a:pt x="702" y="51"/>
                        </a:lnTo>
                        <a:lnTo>
                          <a:pt x="579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52" name="Freeform 1071">
                    <a:extLst>
                      <a:ext uri="{FF2B5EF4-FFF2-40B4-BE49-F238E27FC236}">
                        <a16:creationId xmlns:a16="http://schemas.microsoft.com/office/drawing/2014/main" id="{408815EA-3342-2D4A-AB4D-6A6AD669E0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4" y="1745"/>
                    <a:ext cx="458" cy="1182"/>
                  </a:xfrm>
                  <a:custGeom>
                    <a:avLst/>
                    <a:gdLst>
                      <a:gd name="T0" fmla="*/ 1 w 756"/>
                      <a:gd name="T1" fmla="*/ 0 h 2184"/>
                      <a:gd name="T2" fmla="*/ 1 w 756"/>
                      <a:gd name="T3" fmla="*/ 1 h 2184"/>
                      <a:gd name="T4" fmla="*/ 0 w 756"/>
                      <a:gd name="T5" fmla="*/ 1 h 2184"/>
                      <a:gd name="T6" fmla="*/ 1 w 756"/>
                      <a:gd name="T7" fmla="*/ 1 h 2184"/>
                      <a:gd name="T8" fmla="*/ 1 w 756"/>
                      <a:gd name="T9" fmla="*/ 0 h 21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6"/>
                      <a:gd name="T16" fmla="*/ 0 h 2184"/>
                      <a:gd name="T17" fmla="*/ 756 w 756"/>
                      <a:gd name="T18" fmla="*/ 2184 h 21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6" h="2184">
                        <a:moveTo>
                          <a:pt x="756" y="0"/>
                        </a:moveTo>
                        <a:lnTo>
                          <a:pt x="138" y="2184"/>
                        </a:lnTo>
                        <a:lnTo>
                          <a:pt x="0" y="2148"/>
                        </a:lnTo>
                        <a:lnTo>
                          <a:pt x="606" y="78"/>
                        </a:lnTo>
                        <a:lnTo>
                          <a:pt x="756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53" name="Freeform 1072">
                    <a:extLst>
                      <a:ext uri="{FF2B5EF4-FFF2-40B4-BE49-F238E27FC236}">
                        <a16:creationId xmlns:a16="http://schemas.microsoft.com/office/drawing/2014/main" id="{180DED07-429A-A242-A9E3-1BBEEAF42B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2" y="2534"/>
                    <a:ext cx="1680" cy="399"/>
                  </a:xfrm>
                  <a:custGeom>
                    <a:avLst/>
                    <a:gdLst>
                      <a:gd name="T0" fmla="*/ 1 w 2773"/>
                      <a:gd name="T1" fmla="*/ 0 h 738"/>
                      <a:gd name="T2" fmla="*/ 0 w 2773"/>
                      <a:gd name="T3" fmla="*/ 1 h 738"/>
                      <a:gd name="T4" fmla="*/ 2 w 2773"/>
                      <a:gd name="T5" fmla="*/ 1 h 738"/>
                      <a:gd name="T6" fmla="*/ 2 w 2773"/>
                      <a:gd name="T7" fmla="*/ 1 h 738"/>
                      <a:gd name="T8" fmla="*/ 1 w 2773"/>
                      <a:gd name="T9" fmla="*/ 0 h 7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3"/>
                      <a:gd name="T16" fmla="*/ 0 h 738"/>
                      <a:gd name="T17" fmla="*/ 2773 w 2773"/>
                      <a:gd name="T18" fmla="*/ 738 h 7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3" h="738">
                        <a:moveTo>
                          <a:pt x="33" y="0"/>
                        </a:moveTo>
                        <a:lnTo>
                          <a:pt x="0" y="99"/>
                        </a:lnTo>
                        <a:lnTo>
                          <a:pt x="2436" y="738"/>
                        </a:lnTo>
                        <a:cubicBezTo>
                          <a:pt x="2499" y="501"/>
                          <a:pt x="2773" y="727"/>
                          <a:pt x="2373" y="603"/>
                        </a:cubicBezTo>
                        <a:lnTo>
                          <a:pt x="3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CC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54" name="Freeform 1073">
                    <a:extLst>
                      <a:ext uri="{FF2B5EF4-FFF2-40B4-BE49-F238E27FC236}">
                        <a16:creationId xmlns:a16="http://schemas.microsoft.com/office/drawing/2014/main" id="{A86B5E1C-D4A7-804E-9345-DD2099CCFC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95" y="1755"/>
                    <a:ext cx="429" cy="1187"/>
                  </a:xfrm>
                  <a:custGeom>
                    <a:avLst/>
                    <a:gdLst>
                      <a:gd name="T0" fmla="*/ 2 w 637"/>
                      <a:gd name="T1" fmla="*/ 0 h 1659"/>
                      <a:gd name="T2" fmla="*/ 2 w 637"/>
                      <a:gd name="T3" fmla="*/ 0 h 1659"/>
                      <a:gd name="T4" fmla="*/ 1 w 637"/>
                      <a:gd name="T5" fmla="*/ 15 h 1659"/>
                      <a:gd name="T6" fmla="*/ 0 w 637"/>
                      <a:gd name="T7" fmla="*/ 15 h 1659"/>
                      <a:gd name="T8" fmla="*/ 2 w 637"/>
                      <a:gd name="T9" fmla="*/ 0 h 16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7"/>
                      <a:gd name="T16" fmla="*/ 0 h 1659"/>
                      <a:gd name="T17" fmla="*/ 637 w 637"/>
                      <a:gd name="T18" fmla="*/ 1659 h 16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7" h="1659">
                        <a:moveTo>
                          <a:pt x="615" y="0"/>
                        </a:moveTo>
                        <a:lnTo>
                          <a:pt x="637" y="0"/>
                        </a:lnTo>
                        <a:lnTo>
                          <a:pt x="68" y="1659"/>
                        </a:lnTo>
                        <a:lnTo>
                          <a:pt x="0" y="1647"/>
                        </a:lnTo>
                        <a:lnTo>
                          <a:pt x="615" y="0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55" name="Freeform 1074">
                    <a:extLst>
                      <a:ext uri="{FF2B5EF4-FFF2-40B4-BE49-F238E27FC236}">
                        <a16:creationId xmlns:a16="http://schemas.microsoft.com/office/drawing/2014/main" id="{278E44FF-9118-764F-B154-D54B6D0889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4" y="2587"/>
                    <a:ext cx="1494" cy="394"/>
                  </a:xfrm>
                  <a:custGeom>
                    <a:avLst/>
                    <a:gdLst>
                      <a:gd name="T0" fmla="*/ 0 w 2216"/>
                      <a:gd name="T1" fmla="*/ 0 h 550"/>
                      <a:gd name="T2" fmla="*/ 1 w 2216"/>
                      <a:gd name="T3" fmla="*/ 1 h 550"/>
                      <a:gd name="T4" fmla="*/ 9 w 2216"/>
                      <a:gd name="T5" fmla="*/ 5 h 550"/>
                      <a:gd name="T6" fmla="*/ 9 w 2216"/>
                      <a:gd name="T7" fmla="*/ 4 h 550"/>
                      <a:gd name="T8" fmla="*/ 0 w 2216"/>
                      <a:gd name="T9" fmla="*/ 0 h 5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16"/>
                      <a:gd name="T16" fmla="*/ 0 h 550"/>
                      <a:gd name="T17" fmla="*/ 2216 w 2216"/>
                      <a:gd name="T18" fmla="*/ 550 h 5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16" h="550">
                        <a:moveTo>
                          <a:pt x="0" y="0"/>
                        </a:moveTo>
                        <a:lnTo>
                          <a:pt x="9" y="57"/>
                        </a:lnTo>
                        <a:lnTo>
                          <a:pt x="2164" y="550"/>
                        </a:lnTo>
                        <a:lnTo>
                          <a:pt x="2216" y="49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grpSp>
                <p:nvGrpSpPr>
                  <p:cNvPr id="156" name="Group 1075">
                    <a:extLst>
                      <a:ext uri="{FF2B5EF4-FFF2-40B4-BE49-F238E27FC236}">
                        <a16:creationId xmlns:a16="http://schemas.microsoft.com/office/drawing/2014/main" id="{B07A4D51-63EA-ED46-9283-3C066C8F805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09" y="3008"/>
                    <a:ext cx="507" cy="234"/>
                    <a:chOff x="1740" y="2642"/>
                    <a:chExt cx="752" cy="327"/>
                  </a:xfrm>
                </p:grpSpPr>
                <p:sp>
                  <p:nvSpPr>
                    <p:cNvPr id="163" name="Freeform 1076">
                      <a:extLst>
                        <a:ext uri="{FF2B5EF4-FFF2-40B4-BE49-F238E27FC236}">
                          <a16:creationId xmlns:a16="http://schemas.microsoft.com/office/drawing/2014/main" id="{362CE3DF-6498-9044-80D1-5B57C954BCF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40" y="2642"/>
                      <a:ext cx="752" cy="327"/>
                    </a:xfrm>
                    <a:custGeom>
                      <a:avLst/>
                      <a:gdLst>
                        <a:gd name="T0" fmla="*/ 293 w 752"/>
                        <a:gd name="T1" fmla="*/ 0 h 327"/>
                        <a:gd name="T2" fmla="*/ 752 w 752"/>
                        <a:gd name="T3" fmla="*/ 124 h 327"/>
                        <a:gd name="T4" fmla="*/ 470 w 752"/>
                        <a:gd name="T5" fmla="*/ 327 h 327"/>
                        <a:gd name="T6" fmla="*/ 0 w 752"/>
                        <a:gd name="T7" fmla="*/ 183 h 327"/>
                        <a:gd name="T8" fmla="*/ 293 w 752"/>
                        <a:gd name="T9" fmla="*/ 0 h 32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52"/>
                        <a:gd name="T16" fmla="*/ 0 h 327"/>
                        <a:gd name="T17" fmla="*/ 752 w 752"/>
                        <a:gd name="T18" fmla="*/ 327 h 32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52" h="327">
                          <a:moveTo>
                            <a:pt x="293" y="0"/>
                          </a:moveTo>
                          <a:lnTo>
                            <a:pt x="752" y="124"/>
                          </a:lnTo>
                          <a:lnTo>
                            <a:pt x="470" y="327"/>
                          </a:lnTo>
                          <a:lnTo>
                            <a:pt x="0" y="183"/>
                          </a:lnTo>
                          <a:lnTo>
                            <a:pt x="293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164" name="Freeform 1077">
                      <a:extLst>
                        <a:ext uri="{FF2B5EF4-FFF2-40B4-BE49-F238E27FC236}">
                          <a16:creationId xmlns:a16="http://schemas.microsoft.com/office/drawing/2014/main" id="{232B6CC8-39FA-8E41-89F9-D454D1953B0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54" y="2649"/>
                      <a:ext cx="726" cy="311"/>
                    </a:xfrm>
                    <a:custGeom>
                      <a:avLst/>
                      <a:gdLst>
                        <a:gd name="T0" fmla="*/ 282 w 726"/>
                        <a:gd name="T1" fmla="*/ 0 h 311"/>
                        <a:gd name="T2" fmla="*/ 726 w 726"/>
                        <a:gd name="T3" fmla="*/ 119 h 311"/>
                        <a:gd name="T4" fmla="*/ 457 w 726"/>
                        <a:gd name="T5" fmla="*/ 311 h 311"/>
                        <a:gd name="T6" fmla="*/ 0 w 726"/>
                        <a:gd name="T7" fmla="*/ 173 h 311"/>
                        <a:gd name="T8" fmla="*/ 282 w 726"/>
                        <a:gd name="T9" fmla="*/ 0 h 31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6"/>
                        <a:gd name="T16" fmla="*/ 0 h 311"/>
                        <a:gd name="T17" fmla="*/ 726 w 726"/>
                        <a:gd name="T18" fmla="*/ 311 h 31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6" h="311">
                          <a:moveTo>
                            <a:pt x="282" y="0"/>
                          </a:moveTo>
                          <a:lnTo>
                            <a:pt x="726" y="119"/>
                          </a:lnTo>
                          <a:lnTo>
                            <a:pt x="457" y="311"/>
                          </a:lnTo>
                          <a:lnTo>
                            <a:pt x="0" y="173"/>
                          </a:lnTo>
                          <a:lnTo>
                            <a:pt x="282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4D4D4D"/>
                        </a:gs>
                        <a:gs pos="100000">
                          <a:srgbClr val="DDDDDD"/>
                        </a:gs>
                      </a:gsLst>
                      <a:lin ang="189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165" name="Freeform 1078">
                      <a:extLst>
                        <a:ext uri="{FF2B5EF4-FFF2-40B4-BE49-F238E27FC236}">
                          <a16:creationId xmlns:a16="http://schemas.microsoft.com/office/drawing/2014/main" id="{14BE6CD7-1B00-AE45-A0A2-B46139077D1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808" y="2770"/>
                      <a:ext cx="258" cy="100"/>
                    </a:xfrm>
                    <a:custGeom>
                      <a:avLst/>
                      <a:gdLst>
                        <a:gd name="T0" fmla="*/ 0 w 258"/>
                        <a:gd name="T1" fmla="*/ 44 h 100"/>
                        <a:gd name="T2" fmla="*/ 75 w 258"/>
                        <a:gd name="T3" fmla="*/ 0 h 100"/>
                        <a:gd name="T4" fmla="*/ 258 w 258"/>
                        <a:gd name="T5" fmla="*/ 50 h 100"/>
                        <a:gd name="T6" fmla="*/ 183 w 258"/>
                        <a:gd name="T7" fmla="*/ 100 h 100"/>
                        <a:gd name="T8" fmla="*/ 0 w 258"/>
                        <a:gd name="T9" fmla="*/ 44 h 1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0"/>
                        <a:gd name="T17" fmla="*/ 258 w 258"/>
                        <a:gd name="T18" fmla="*/ 100 h 1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0">
                          <a:moveTo>
                            <a:pt x="0" y="44"/>
                          </a:moveTo>
                          <a:lnTo>
                            <a:pt x="75" y="0"/>
                          </a:lnTo>
                          <a:lnTo>
                            <a:pt x="258" y="50"/>
                          </a:lnTo>
                          <a:lnTo>
                            <a:pt x="183" y="100"/>
                          </a:lnTo>
                          <a:lnTo>
                            <a:pt x="0" y="44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166" name="Freeform 1079">
                      <a:extLst>
                        <a:ext uri="{FF2B5EF4-FFF2-40B4-BE49-F238E27FC236}">
                          <a16:creationId xmlns:a16="http://schemas.microsoft.com/office/drawing/2014/main" id="{17D2993A-DA09-154C-81CE-F00D6DF0DB0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99" y="2816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167" name="Freeform 1080">
                      <a:extLst>
                        <a:ext uri="{FF2B5EF4-FFF2-40B4-BE49-F238E27FC236}">
                          <a16:creationId xmlns:a16="http://schemas.microsoft.com/office/drawing/2014/main" id="{AD580132-3A72-CF47-B834-B58CA201F7F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20" y="2834"/>
                      <a:ext cx="258" cy="102"/>
                    </a:xfrm>
                    <a:custGeom>
                      <a:avLst/>
                      <a:gdLst>
                        <a:gd name="T0" fmla="*/ 0 w 258"/>
                        <a:gd name="T1" fmla="*/ 46 h 102"/>
                        <a:gd name="T2" fmla="*/ 71 w 258"/>
                        <a:gd name="T3" fmla="*/ 0 h 102"/>
                        <a:gd name="T4" fmla="*/ 258 w 258"/>
                        <a:gd name="T5" fmla="*/ 52 h 102"/>
                        <a:gd name="T6" fmla="*/ 183 w 258"/>
                        <a:gd name="T7" fmla="*/ 102 h 102"/>
                        <a:gd name="T8" fmla="*/ 0 w 258"/>
                        <a:gd name="T9" fmla="*/ 46 h 10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2"/>
                        <a:gd name="T17" fmla="*/ 258 w 258"/>
                        <a:gd name="T18" fmla="*/ 102 h 10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2">
                          <a:moveTo>
                            <a:pt x="0" y="46"/>
                          </a:moveTo>
                          <a:lnTo>
                            <a:pt x="71" y="0"/>
                          </a:lnTo>
                          <a:lnTo>
                            <a:pt x="258" y="52"/>
                          </a:lnTo>
                          <a:lnTo>
                            <a:pt x="183" y="102"/>
                          </a:lnTo>
                          <a:lnTo>
                            <a:pt x="0" y="46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168" name="Freeform 1081">
                      <a:extLst>
                        <a:ext uri="{FF2B5EF4-FFF2-40B4-BE49-F238E27FC236}">
                          <a16:creationId xmlns:a16="http://schemas.microsoft.com/office/drawing/2014/main" id="{E900C928-6E45-6449-A6C9-3DBE801B01A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11" y="2882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</p:grpSp>
              <p:sp>
                <p:nvSpPr>
                  <p:cNvPr id="157" name="Freeform 1082">
                    <a:extLst>
                      <a:ext uri="{FF2B5EF4-FFF2-40B4-BE49-F238E27FC236}">
                        <a16:creationId xmlns:a16="http://schemas.microsoft.com/office/drawing/2014/main" id="{1ECD1A08-63F7-2B4E-84E4-3FA628039E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77" y="3043"/>
                    <a:ext cx="614" cy="514"/>
                  </a:xfrm>
                  <a:custGeom>
                    <a:avLst/>
                    <a:gdLst>
                      <a:gd name="T0" fmla="*/ 1 w 990"/>
                      <a:gd name="T1" fmla="*/ 2 h 792"/>
                      <a:gd name="T2" fmla="*/ 1 w 990"/>
                      <a:gd name="T3" fmla="*/ 0 h 792"/>
                      <a:gd name="T4" fmla="*/ 1 w 990"/>
                      <a:gd name="T5" fmla="*/ 1 h 792"/>
                      <a:gd name="T6" fmla="*/ 0 w 990"/>
                      <a:gd name="T7" fmla="*/ 2 h 792"/>
                      <a:gd name="T8" fmla="*/ 1 w 990"/>
                      <a:gd name="T9" fmla="*/ 2 h 7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90"/>
                      <a:gd name="T16" fmla="*/ 0 h 792"/>
                      <a:gd name="T17" fmla="*/ 990 w 990"/>
                      <a:gd name="T18" fmla="*/ 792 h 79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90" h="792">
                        <a:moveTo>
                          <a:pt x="3" y="738"/>
                        </a:moveTo>
                        <a:lnTo>
                          <a:pt x="990" y="0"/>
                        </a:lnTo>
                        <a:lnTo>
                          <a:pt x="987" y="60"/>
                        </a:lnTo>
                        <a:lnTo>
                          <a:pt x="0" y="792"/>
                        </a:lnTo>
                        <a:lnTo>
                          <a:pt x="3" y="738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58" name="Freeform 1083">
                    <a:extLst>
                      <a:ext uri="{FF2B5EF4-FFF2-40B4-BE49-F238E27FC236}">
                        <a16:creationId xmlns:a16="http://schemas.microsoft.com/office/drawing/2014/main" id="{E0CE0778-AA7C-994B-8AC5-676F1A8254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0" y="3084"/>
                    <a:ext cx="1571" cy="469"/>
                  </a:xfrm>
                  <a:custGeom>
                    <a:avLst/>
                    <a:gdLst>
                      <a:gd name="T0" fmla="*/ 1 w 2532"/>
                      <a:gd name="T1" fmla="*/ 0 h 723"/>
                      <a:gd name="T2" fmla="*/ 1 w 2532"/>
                      <a:gd name="T3" fmla="*/ 0 h 723"/>
                      <a:gd name="T4" fmla="*/ 4 w 2532"/>
                      <a:gd name="T5" fmla="*/ 2 h 723"/>
                      <a:gd name="T6" fmla="*/ 4 w 2532"/>
                      <a:gd name="T7" fmla="*/ 2 h 723"/>
                      <a:gd name="T8" fmla="*/ 0 w 2532"/>
                      <a:gd name="T9" fmla="*/ 1 h 723"/>
                      <a:gd name="T10" fmla="*/ 1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59" name="Freeform 1084">
                    <a:extLst>
                      <a:ext uri="{FF2B5EF4-FFF2-40B4-BE49-F238E27FC236}">
                        <a16:creationId xmlns:a16="http://schemas.microsoft.com/office/drawing/2014/main" id="{D2A296F6-56E0-0141-8E63-F209F1106F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1" y="2998"/>
                    <a:ext cx="17" cy="95"/>
                  </a:xfrm>
                  <a:custGeom>
                    <a:avLst/>
                    <a:gdLst>
                      <a:gd name="T0" fmla="*/ 1 w 26"/>
                      <a:gd name="T1" fmla="*/ 1 h 147"/>
                      <a:gd name="T2" fmla="*/ 1 w 26"/>
                      <a:gd name="T3" fmla="*/ 1 h 147"/>
                      <a:gd name="T4" fmla="*/ 0 w 26"/>
                      <a:gd name="T5" fmla="*/ 1 h 147"/>
                      <a:gd name="T6" fmla="*/ 1 w 26"/>
                      <a:gd name="T7" fmla="*/ 0 h 147"/>
                      <a:gd name="T8" fmla="*/ 1 w 26"/>
                      <a:gd name="T9" fmla="*/ 1 h 14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"/>
                      <a:gd name="T16" fmla="*/ 0 h 147"/>
                      <a:gd name="T17" fmla="*/ 26 w 26"/>
                      <a:gd name="T18" fmla="*/ 147 h 14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" h="147">
                        <a:moveTo>
                          <a:pt x="26" y="10"/>
                        </a:moveTo>
                        <a:lnTo>
                          <a:pt x="23" y="147"/>
                        </a:lnTo>
                        <a:lnTo>
                          <a:pt x="0" y="144"/>
                        </a:lnTo>
                        <a:lnTo>
                          <a:pt x="3" y="0"/>
                        </a:lnTo>
                        <a:lnTo>
                          <a:pt x="26" y="1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60" name="Freeform 1085">
                    <a:extLst>
                      <a:ext uri="{FF2B5EF4-FFF2-40B4-BE49-F238E27FC236}">
                        <a16:creationId xmlns:a16="http://schemas.microsoft.com/office/drawing/2014/main" id="{06824F88-EE84-D347-A023-F053DA4B2B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2" y="2611"/>
                    <a:ext cx="730" cy="393"/>
                  </a:xfrm>
                  <a:custGeom>
                    <a:avLst/>
                    <a:gdLst>
                      <a:gd name="T0" fmla="*/ 1 w 1176"/>
                      <a:gd name="T1" fmla="*/ 0 h 606"/>
                      <a:gd name="T2" fmla="*/ 0 w 1176"/>
                      <a:gd name="T3" fmla="*/ 1 h 606"/>
                      <a:gd name="T4" fmla="*/ 1 w 1176"/>
                      <a:gd name="T5" fmla="*/ 1 h 606"/>
                      <a:gd name="T6" fmla="*/ 1 w 1176"/>
                      <a:gd name="T7" fmla="*/ 1 h 606"/>
                      <a:gd name="T8" fmla="*/ 1 w 1176"/>
                      <a:gd name="T9" fmla="*/ 0 h 6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76"/>
                      <a:gd name="T16" fmla="*/ 0 h 606"/>
                      <a:gd name="T17" fmla="*/ 1176 w 1176"/>
                      <a:gd name="T18" fmla="*/ 606 h 60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76" h="606">
                        <a:moveTo>
                          <a:pt x="1170" y="0"/>
                        </a:moveTo>
                        <a:lnTo>
                          <a:pt x="0" y="597"/>
                        </a:lnTo>
                        <a:lnTo>
                          <a:pt x="30" y="606"/>
                        </a:lnTo>
                        <a:lnTo>
                          <a:pt x="1176" y="18"/>
                        </a:lnTo>
                        <a:lnTo>
                          <a:pt x="1170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61" name="Freeform 1086">
                    <a:extLst>
                      <a:ext uri="{FF2B5EF4-FFF2-40B4-BE49-F238E27FC236}">
                        <a16:creationId xmlns:a16="http://schemas.microsoft.com/office/drawing/2014/main" id="{36F4BB90-D696-0945-AC5D-7CBFD97A96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61" y="3018"/>
                    <a:ext cx="1490" cy="451"/>
                  </a:xfrm>
                  <a:custGeom>
                    <a:avLst/>
                    <a:gdLst>
                      <a:gd name="T0" fmla="*/ 1 w 2532"/>
                      <a:gd name="T1" fmla="*/ 0 h 723"/>
                      <a:gd name="T2" fmla="*/ 1 w 2532"/>
                      <a:gd name="T3" fmla="*/ 0 h 723"/>
                      <a:gd name="T4" fmla="*/ 1 w 2532"/>
                      <a:gd name="T5" fmla="*/ 1 h 723"/>
                      <a:gd name="T6" fmla="*/ 1 w 2532"/>
                      <a:gd name="T7" fmla="*/ 1 h 723"/>
                      <a:gd name="T8" fmla="*/ 0 w 2532"/>
                      <a:gd name="T9" fmla="*/ 1 h 723"/>
                      <a:gd name="T10" fmla="*/ 1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62" name="Freeform 1087">
                    <a:extLst>
                      <a:ext uri="{FF2B5EF4-FFF2-40B4-BE49-F238E27FC236}">
                        <a16:creationId xmlns:a16="http://schemas.microsoft.com/office/drawing/2014/main" id="{9FC45AEE-F94E-2C41-BB56-2055DE618B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549" y="2986"/>
                    <a:ext cx="608" cy="467"/>
                  </a:xfrm>
                  <a:custGeom>
                    <a:avLst/>
                    <a:gdLst>
                      <a:gd name="T0" fmla="*/ 0 w 2532"/>
                      <a:gd name="T1" fmla="*/ 0 h 723"/>
                      <a:gd name="T2" fmla="*/ 0 w 2532"/>
                      <a:gd name="T3" fmla="*/ 0 h 723"/>
                      <a:gd name="T4" fmla="*/ 0 w 2532"/>
                      <a:gd name="T5" fmla="*/ 2 h 723"/>
                      <a:gd name="T6" fmla="*/ 0 w 2532"/>
                      <a:gd name="T7" fmla="*/ 2 h 723"/>
                      <a:gd name="T8" fmla="*/ 0 w 2532"/>
                      <a:gd name="T9" fmla="*/ 1 h 723"/>
                      <a:gd name="T10" fmla="*/ 0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</p:grpSp>
            <p:grpSp>
              <p:nvGrpSpPr>
                <p:cNvPr id="487" name="Group 590">
                  <a:extLst>
                    <a:ext uri="{FF2B5EF4-FFF2-40B4-BE49-F238E27FC236}">
                      <a16:creationId xmlns:a16="http://schemas.microsoft.com/office/drawing/2014/main" id="{B2AAF0C3-BD73-634D-B492-B7CCF9735ED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7767607" y="5251740"/>
                  <a:ext cx="345630" cy="320302"/>
                  <a:chOff x="2839" y="3501"/>
                  <a:chExt cx="755" cy="803"/>
                </a:xfrm>
              </p:grpSpPr>
              <p:pic>
                <p:nvPicPr>
                  <p:cNvPr id="488" name="Picture 591" descr="desktop_computer_stylized_medium">
                    <a:extLst>
                      <a:ext uri="{FF2B5EF4-FFF2-40B4-BE49-F238E27FC236}">
                        <a16:creationId xmlns:a16="http://schemas.microsoft.com/office/drawing/2014/main" id="{1B000E5D-AA79-9741-93EF-69776E79DCF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89" name="Freeform 592">
                    <a:extLst>
                      <a:ext uri="{FF2B5EF4-FFF2-40B4-BE49-F238E27FC236}">
                        <a16:creationId xmlns:a16="http://schemas.microsoft.com/office/drawing/2014/main" id="{E285DBFE-A1C0-DE49-94FA-3F8D49F9AA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en-US" sz="2100" dirty="0"/>
                  </a:p>
                </p:txBody>
              </p:sp>
            </p:grpSp>
            <p:grpSp>
              <p:nvGrpSpPr>
                <p:cNvPr id="490" name="Group 590">
                  <a:extLst>
                    <a:ext uri="{FF2B5EF4-FFF2-40B4-BE49-F238E27FC236}">
                      <a16:creationId xmlns:a16="http://schemas.microsoft.com/office/drawing/2014/main" id="{A66A00B8-C906-204A-9EA8-BF8007089AF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8147535" y="5475337"/>
                  <a:ext cx="345630" cy="320302"/>
                  <a:chOff x="2839" y="3501"/>
                  <a:chExt cx="755" cy="803"/>
                </a:xfrm>
              </p:grpSpPr>
              <p:pic>
                <p:nvPicPr>
                  <p:cNvPr id="491" name="Picture 591" descr="desktop_computer_stylized_medium">
                    <a:extLst>
                      <a:ext uri="{FF2B5EF4-FFF2-40B4-BE49-F238E27FC236}">
                        <a16:creationId xmlns:a16="http://schemas.microsoft.com/office/drawing/2014/main" id="{0D26BE9F-5A6F-194D-95F5-9A26085A8BC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92" name="Freeform 592">
                    <a:extLst>
                      <a:ext uri="{FF2B5EF4-FFF2-40B4-BE49-F238E27FC236}">
                        <a16:creationId xmlns:a16="http://schemas.microsoft.com/office/drawing/2014/main" id="{F940FA7C-0178-FC42-989D-133C7D3EF0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en-US" sz="2100" dirty="0"/>
                  </a:p>
                </p:txBody>
              </p:sp>
            </p:grpSp>
            <p:grpSp>
              <p:nvGrpSpPr>
                <p:cNvPr id="493" name="Group 590">
                  <a:extLst>
                    <a:ext uri="{FF2B5EF4-FFF2-40B4-BE49-F238E27FC236}">
                      <a16:creationId xmlns:a16="http://schemas.microsoft.com/office/drawing/2014/main" id="{AADF67FB-3BE7-EF42-B8A5-B005B50693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8545760" y="5496810"/>
                  <a:ext cx="345630" cy="320302"/>
                  <a:chOff x="2839" y="3501"/>
                  <a:chExt cx="755" cy="803"/>
                </a:xfrm>
              </p:grpSpPr>
              <p:pic>
                <p:nvPicPr>
                  <p:cNvPr id="494" name="Picture 591" descr="desktop_computer_stylized_medium">
                    <a:extLst>
                      <a:ext uri="{FF2B5EF4-FFF2-40B4-BE49-F238E27FC236}">
                        <a16:creationId xmlns:a16="http://schemas.microsoft.com/office/drawing/2014/main" id="{0BBC0FBB-DA3F-874A-8EBE-B51C772E068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95" name="Freeform 592">
                    <a:extLst>
                      <a:ext uri="{FF2B5EF4-FFF2-40B4-BE49-F238E27FC236}">
                        <a16:creationId xmlns:a16="http://schemas.microsoft.com/office/drawing/2014/main" id="{A9932DBD-03D1-3E48-AE83-712DE720FE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en-US" sz="2100" dirty="0"/>
                  </a:p>
                </p:txBody>
              </p:sp>
            </p:grpSp>
            <p:grpSp>
              <p:nvGrpSpPr>
                <p:cNvPr id="496" name="Group 1064">
                  <a:extLst>
                    <a:ext uri="{FF2B5EF4-FFF2-40B4-BE49-F238E27FC236}">
                      <a16:creationId xmlns:a16="http://schemas.microsoft.com/office/drawing/2014/main" id="{FC2552CF-9AC0-3243-8999-6808B911C7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528372" y="5765818"/>
                  <a:ext cx="319264" cy="253379"/>
                  <a:chOff x="877" y="1008"/>
                  <a:chExt cx="2747" cy="2591"/>
                </a:xfrm>
              </p:grpSpPr>
              <p:pic>
                <p:nvPicPr>
                  <p:cNvPr id="497" name="Picture 1065" descr="antenna_stylized">
                    <a:extLst>
                      <a:ext uri="{FF2B5EF4-FFF2-40B4-BE49-F238E27FC236}">
                        <a16:creationId xmlns:a16="http://schemas.microsoft.com/office/drawing/2014/main" id="{87938519-94DB-D545-A29A-7EDE5E412B2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77" y="1008"/>
                    <a:ext cx="2725" cy="14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498" name="Picture 1066" descr="laptop_keyboard">
                    <a:extLst>
                      <a:ext uri="{FF2B5EF4-FFF2-40B4-BE49-F238E27FC236}">
                        <a16:creationId xmlns:a16="http://schemas.microsoft.com/office/drawing/2014/main" id="{2D71707C-83CA-1C4B-8508-67E56E2ADD0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09064" flipH="1">
                    <a:off x="1009" y="2586"/>
                    <a:ext cx="2245" cy="10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99" name="Freeform 1067">
                    <a:extLst>
                      <a:ext uri="{FF2B5EF4-FFF2-40B4-BE49-F238E27FC236}">
                        <a16:creationId xmlns:a16="http://schemas.microsoft.com/office/drawing/2014/main" id="{73F0FEB4-8393-CC4E-8318-ED16B301B6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3" y="1603"/>
                    <a:ext cx="1807" cy="1322"/>
                  </a:xfrm>
                  <a:custGeom>
                    <a:avLst/>
                    <a:gdLst>
                      <a:gd name="T0" fmla="*/ 1 w 2982"/>
                      <a:gd name="T1" fmla="*/ 0 h 2442"/>
                      <a:gd name="T2" fmla="*/ 0 w 2982"/>
                      <a:gd name="T3" fmla="*/ 1 h 2442"/>
                      <a:gd name="T4" fmla="*/ 2 w 2982"/>
                      <a:gd name="T5" fmla="*/ 1 h 2442"/>
                      <a:gd name="T6" fmla="*/ 2 w 2982"/>
                      <a:gd name="T7" fmla="*/ 1 h 2442"/>
                      <a:gd name="T8" fmla="*/ 1 w 2982"/>
                      <a:gd name="T9" fmla="*/ 0 h 24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82"/>
                      <a:gd name="T16" fmla="*/ 0 h 2442"/>
                      <a:gd name="T17" fmla="*/ 2982 w 2982"/>
                      <a:gd name="T18" fmla="*/ 2442 h 24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82" h="2442">
                        <a:moveTo>
                          <a:pt x="540" y="0"/>
                        </a:moveTo>
                        <a:lnTo>
                          <a:pt x="0" y="1734"/>
                        </a:lnTo>
                        <a:lnTo>
                          <a:pt x="2394" y="2442"/>
                        </a:lnTo>
                        <a:lnTo>
                          <a:pt x="2982" y="318"/>
                        </a:lnTo>
                        <a:lnTo>
                          <a:pt x="54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pic>
                <p:nvPicPr>
                  <p:cNvPr id="500" name="Picture 1068" descr="screen">
                    <a:extLst>
                      <a:ext uri="{FF2B5EF4-FFF2-40B4-BE49-F238E27FC236}">
                        <a16:creationId xmlns:a16="http://schemas.microsoft.com/office/drawing/2014/main" id="{7FE7C88C-9EAD-8349-A46B-E909AEA6578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842" y="1637"/>
                    <a:ext cx="1642" cy="12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501" name="Freeform 1069">
                    <a:extLst>
                      <a:ext uri="{FF2B5EF4-FFF2-40B4-BE49-F238E27FC236}">
                        <a16:creationId xmlns:a16="http://schemas.microsoft.com/office/drawing/2014/main" id="{0DBCF6AD-8352-3C40-B68E-0383519D20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2" y="1564"/>
                    <a:ext cx="1531" cy="246"/>
                  </a:xfrm>
                  <a:custGeom>
                    <a:avLst/>
                    <a:gdLst>
                      <a:gd name="T0" fmla="*/ 1 w 2528"/>
                      <a:gd name="T1" fmla="*/ 0 h 455"/>
                      <a:gd name="T2" fmla="*/ 2 w 2528"/>
                      <a:gd name="T3" fmla="*/ 1 h 455"/>
                      <a:gd name="T4" fmla="*/ 2 w 2528"/>
                      <a:gd name="T5" fmla="*/ 1 h 455"/>
                      <a:gd name="T6" fmla="*/ 0 w 2528"/>
                      <a:gd name="T7" fmla="*/ 1 h 455"/>
                      <a:gd name="T8" fmla="*/ 1 w 2528"/>
                      <a:gd name="T9" fmla="*/ 0 h 45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28"/>
                      <a:gd name="T16" fmla="*/ 0 h 455"/>
                      <a:gd name="T17" fmla="*/ 2528 w 2528"/>
                      <a:gd name="T18" fmla="*/ 455 h 45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28" h="455">
                        <a:moveTo>
                          <a:pt x="14" y="0"/>
                        </a:moveTo>
                        <a:lnTo>
                          <a:pt x="2528" y="341"/>
                        </a:lnTo>
                        <a:lnTo>
                          <a:pt x="2480" y="455"/>
                        </a:lnTo>
                        <a:lnTo>
                          <a:pt x="0" y="86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EAEAEA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502" name="Freeform 1070">
                    <a:extLst>
                      <a:ext uri="{FF2B5EF4-FFF2-40B4-BE49-F238E27FC236}">
                        <a16:creationId xmlns:a16="http://schemas.microsoft.com/office/drawing/2014/main" id="{3C23673E-599F-5241-B844-C8F96A051D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7" y="1562"/>
                    <a:ext cx="425" cy="1024"/>
                  </a:xfrm>
                  <a:custGeom>
                    <a:avLst/>
                    <a:gdLst>
                      <a:gd name="T0" fmla="*/ 1 w 702"/>
                      <a:gd name="T1" fmla="*/ 0 h 1893"/>
                      <a:gd name="T2" fmla="*/ 0 w 702"/>
                      <a:gd name="T3" fmla="*/ 1 h 1893"/>
                      <a:gd name="T4" fmla="*/ 1 w 702"/>
                      <a:gd name="T5" fmla="*/ 1 h 1893"/>
                      <a:gd name="T6" fmla="*/ 1 w 702"/>
                      <a:gd name="T7" fmla="*/ 1 h 1893"/>
                      <a:gd name="T8" fmla="*/ 1 w 702"/>
                      <a:gd name="T9" fmla="*/ 0 h 18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02"/>
                      <a:gd name="T16" fmla="*/ 0 h 1893"/>
                      <a:gd name="T17" fmla="*/ 702 w 702"/>
                      <a:gd name="T18" fmla="*/ 1893 h 18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02" h="1893">
                        <a:moveTo>
                          <a:pt x="579" y="0"/>
                        </a:moveTo>
                        <a:lnTo>
                          <a:pt x="0" y="1869"/>
                        </a:lnTo>
                        <a:lnTo>
                          <a:pt x="114" y="1893"/>
                        </a:lnTo>
                        <a:lnTo>
                          <a:pt x="702" y="51"/>
                        </a:lnTo>
                        <a:lnTo>
                          <a:pt x="579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503" name="Freeform 1071">
                    <a:extLst>
                      <a:ext uri="{FF2B5EF4-FFF2-40B4-BE49-F238E27FC236}">
                        <a16:creationId xmlns:a16="http://schemas.microsoft.com/office/drawing/2014/main" id="{4D502A0C-8868-2C4E-B6B7-F46718640A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4" y="1745"/>
                    <a:ext cx="458" cy="1182"/>
                  </a:xfrm>
                  <a:custGeom>
                    <a:avLst/>
                    <a:gdLst>
                      <a:gd name="T0" fmla="*/ 1 w 756"/>
                      <a:gd name="T1" fmla="*/ 0 h 2184"/>
                      <a:gd name="T2" fmla="*/ 1 w 756"/>
                      <a:gd name="T3" fmla="*/ 1 h 2184"/>
                      <a:gd name="T4" fmla="*/ 0 w 756"/>
                      <a:gd name="T5" fmla="*/ 1 h 2184"/>
                      <a:gd name="T6" fmla="*/ 1 w 756"/>
                      <a:gd name="T7" fmla="*/ 1 h 2184"/>
                      <a:gd name="T8" fmla="*/ 1 w 756"/>
                      <a:gd name="T9" fmla="*/ 0 h 21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6"/>
                      <a:gd name="T16" fmla="*/ 0 h 2184"/>
                      <a:gd name="T17" fmla="*/ 756 w 756"/>
                      <a:gd name="T18" fmla="*/ 2184 h 21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6" h="2184">
                        <a:moveTo>
                          <a:pt x="756" y="0"/>
                        </a:moveTo>
                        <a:lnTo>
                          <a:pt x="138" y="2184"/>
                        </a:lnTo>
                        <a:lnTo>
                          <a:pt x="0" y="2148"/>
                        </a:lnTo>
                        <a:lnTo>
                          <a:pt x="606" y="78"/>
                        </a:lnTo>
                        <a:lnTo>
                          <a:pt x="756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504" name="Freeform 1072">
                    <a:extLst>
                      <a:ext uri="{FF2B5EF4-FFF2-40B4-BE49-F238E27FC236}">
                        <a16:creationId xmlns:a16="http://schemas.microsoft.com/office/drawing/2014/main" id="{154DEECF-C451-B140-A650-9DB9DCC417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2" y="2534"/>
                    <a:ext cx="1680" cy="399"/>
                  </a:xfrm>
                  <a:custGeom>
                    <a:avLst/>
                    <a:gdLst>
                      <a:gd name="T0" fmla="*/ 1 w 2773"/>
                      <a:gd name="T1" fmla="*/ 0 h 738"/>
                      <a:gd name="T2" fmla="*/ 0 w 2773"/>
                      <a:gd name="T3" fmla="*/ 1 h 738"/>
                      <a:gd name="T4" fmla="*/ 2 w 2773"/>
                      <a:gd name="T5" fmla="*/ 1 h 738"/>
                      <a:gd name="T6" fmla="*/ 2 w 2773"/>
                      <a:gd name="T7" fmla="*/ 1 h 738"/>
                      <a:gd name="T8" fmla="*/ 1 w 2773"/>
                      <a:gd name="T9" fmla="*/ 0 h 7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3"/>
                      <a:gd name="T16" fmla="*/ 0 h 738"/>
                      <a:gd name="T17" fmla="*/ 2773 w 2773"/>
                      <a:gd name="T18" fmla="*/ 738 h 7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3" h="738">
                        <a:moveTo>
                          <a:pt x="33" y="0"/>
                        </a:moveTo>
                        <a:lnTo>
                          <a:pt x="0" y="99"/>
                        </a:lnTo>
                        <a:lnTo>
                          <a:pt x="2436" y="738"/>
                        </a:lnTo>
                        <a:cubicBezTo>
                          <a:pt x="2499" y="501"/>
                          <a:pt x="2773" y="727"/>
                          <a:pt x="2373" y="603"/>
                        </a:cubicBezTo>
                        <a:lnTo>
                          <a:pt x="3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CC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505" name="Freeform 1073">
                    <a:extLst>
                      <a:ext uri="{FF2B5EF4-FFF2-40B4-BE49-F238E27FC236}">
                        <a16:creationId xmlns:a16="http://schemas.microsoft.com/office/drawing/2014/main" id="{61C09639-BDA6-1848-86B4-033F9F9979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95" y="1755"/>
                    <a:ext cx="429" cy="1187"/>
                  </a:xfrm>
                  <a:custGeom>
                    <a:avLst/>
                    <a:gdLst>
                      <a:gd name="T0" fmla="*/ 2 w 637"/>
                      <a:gd name="T1" fmla="*/ 0 h 1659"/>
                      <a:gd name="T2" fmla="*/ 2 w 637"/>
                      <a:gd name="T3" fmla="*/ 0 h 1659"/>
                      <a:gd name="T4" fmla="*/ 1 w 637"/>
                      <a:gd name="T5" fmla="*/ 15 h 1659"/>
                      <a:gd name="T6" fmla="*/ 0 w 637"/>
                      <a:gd name="T7" fmla="*/ 15 h 1659"/>
                      <a:gd name="T8" fmla="*/ 2 w 637"/>
                      <a:gd name="T9" fmla="*/ 0 h 16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7"/>
                      <a:gd name="T16" fmla="*/ 0 h 1659"/>
                      <a:gd name="T17" fmla="*/ 637 w 637"/>
                      <a:gd name="T18" fmla="*/ 1659 h 16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7" h="1659">
                        <a:moveTo>
                          <a:pt x="615" y="0"/>
                        </a:moveTo>
                        <a:lnTo>
                          <a:pt x="637" y="0"/>
                        </a:lnTo>
                        <a:lnTo>
                          <a:pt x="68" y="1659"/>
                        </a:lnTo>
                        <a:lnTo>
                          <a:pt x="0" y="1647"/>
                        </a:lnTo>
                        <a:lnTo>
                          <a:pt x="615" y="0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506" name="Freeform 1074">
                    <a:extLst>
                      <a:ext uri="{FF2B5EF4-FFF2-40B4-BE49-F238E27FC236}">
                        <a16:creationId xmlns:a16="http://schemas.microsoft.com/office/drawing/2014/main" id="{BBF9A35C-4B4A-604C-BCA3-20BC6C3D2D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4" y="2587"/>
                    <a:ext cx="1494" cy="394"/>
                  </a:xfrm>
                  <a:custGeom>
                    <a:avLst/>
                    <a:gdLst>
                      <a:gd name="T0" fmla="*/ 0 w 2216"/>
                      <a:gd name="T1" fmla="*/ 0 h 550"/>
                      <a:gd name="T2" fmla="*/ 1 w 2216"/>
                      <a:gd name="T3" fmla="*/ 1 h 550"/>
                      <a:gd name="T4" fmla="*/ 9 w 2216"/>
                      <a:gd name="T5" fmla="*/ 5 h 550"/>
                      <a:gd name="T6" fmla="*/ 9 w 2216"/>
                      <a:gd name="T7" fmla="*/ 4 h 550"/>
                      <a:gd name="T8" fmla="*/ 0 w 2216"/>
                      <a:gd name="T9" fmla="*/ 0 h 5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16"/>
                      <a:gd name="T16" fmla="*/ 0 h 550"/>
                      <a:gd name="T17" fmla="*/ 2216 w 2216"/>
                      <a:gd name="T18" fmla="*/ 550 h 5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16" h="550">
                        <a:moveTo>
                          <a:pt x="0" y="0"/>
                        </a:moveTo>
                        <a:lnTo>
                          <a:pt x="9" y="57"/>
                        </a:lnTo>
                        <a:lnTo>
                          <a:pt x="2164" y="550"/>
                        </a:lnTo>
                        <a:lnTo>
                          <a:pt x="2216" y="49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grpSp>
                <p:nvGrpSpPr>
                  <p:cNvPr id="507" name="Group 1075">
                    <a:extLst>
                      <a:ext uri="{FF2B5EF4-FFF2-40B4-BE49-F238E27FC236}">
                        <a16:creationId xmlns:a16="http://schemas.microsoft.com/office/drawing/2014/main" id="{C228B10E-0BB1-8D40-9DB1-545E285C760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09" y="3008"/>
                    <a:ext cx="507" cy="234"/>
                    <a:chOff x="1740" y="2642"/>
                    <a:chExt cx="752" cy="327"/>
                  </a:xfrm>
                </p:grpSpPr>
                <p:sp>
                  <p:nvSpPr>
                    <p:cNvPr id="514" name="Freeform 1076">
                      <a:extLst>
                        <a:ext uri="{FF2B5EF4-FFF2-40B4-BE49-F238E27FC236}">
                          <a16:creationId xmlns:a16="http://schemas.microsoft.com/office/drawing/2014/main" id="{DBE93115-3362-AE4D-A30A-337520C7391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40" y="2642"/>
                      <a:ext cx="752" cy="327"/>
                    </a:xfrm>
                    <a:custGeom>
                      <a:avLst/>
                      <a:gdLst>
                        <a:gd name="T0" fmla="*/ 293 w 752"/>
                        <a:gd name="T1" fmla="*/ 0 h 327"/>
                        <a:gd name="T2" fmla="*/ 752 w 752"/>
                        <a:gd name="T3" fmla="*/ 124 h 327"/>
                        <a:gd name="T4" fmla="*/ 470 w 752"/>
                        <a:gd name="T5" fmla="*/ 327 h 327"/>
                        <a:gd name="T6" fmla="*/ 0 w 752"/>
                        <a:gd name="T7" fmla="*/ 183 h 327"/>
                        <a:gd name="T8" fmla="*/ 293 w 752"/>
                        <a:gd name="T9" fmla="*/ 0 h 32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52"/>
                        <a:gd name="T16" fmla="*/ 0 h 327"/>
                        <a:gd name="T17" fmla="*/ 752 w 752"/>
                        <a:gd name="T18" fmla="*/ 327 h 32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52" h="327">
                          <a:moveTo>
                            <a:pt x="293" y="0"/>
                          </a:moveTo>
                          <a:lnTo>
                            <a:pt x="752" y="124"/>
                          </a:lnTo>
                          <a:lnTo>
                            <a:pt x="470" y="327"/>
                          </a:lnTo>
                          <a:lnTo>
                            <a:pt x="0" y="183"/>
                          </a:lnTo>
                          <a:lnTo>
                            <a:pt x="293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515" name="Freeform 1077">
                      <a:extLst>
                        <a:ext uri="{FF2B5EF4-FFF2-40B4-BE49-F238E27FC236}">
                          <a16:creationId xmlns:a16="http://schemas.microsoft.com/office/drawing/2014/main" id="{E980EACA-94CF-194A-AC7A-1415DBB4CAF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54" y="2649"/>
                      <a:ext cx="726" cy="311"/>
                    </a:xfrm>
                    <a:custGeom>
                      <a:avLst/>
                      <a:gdLst>
                        <a:gd name="T0" fmla="*/ 282 w 726"/>
                        <a:gd name="T1" fmla="*/ 0 h 311"/>
                        <a:gd name="T2" fmla="*/ 726 w 726"/>
                        <a:gd name="T3" fmla="*/ 119 h 311"/>
                        <a:gd name="T4" fmla="*/ 457 w 726"/>
                        <a:gd name="T5" fmla="*/ 311 h 311"/>
                        <a:gd name="T6" fmla="*/ 0 w 726"/>
                        <a:gd name="T7" fmla="*/ 173 h 311"/>
                        <a:gd name="T8" fmla="*/ 282 w 726"/>
                        <a:gd name="T9" fmla="*/ 0 h 31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6"/>
                        <a:gd name="T16" fmla="*/ 0 h 311"/>
                        <a:gd name="T17" fmla="*/ 726 w 726"/>
                        <a:gd name="T18" fmla="*/ 311 h 31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6" h="311">
                          <a:moveTo>
                            <a:pt x="282" y="0"/>
                          </a:moveTo>
                          <a:lnTo>
                            <a:pt x="726" y="119"/>
                          </a:lnTo>
                          <a:lnTo>
                            <a:pt x="457" y="311"/>
                          </a:lnTo>
                          <a:lnTo>
                            <a:pt x="0" y="173"/>
                          </a:lnTo>
                          <a:lnTo>
                            <a:pt x="282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4D4D4D"/>
                        </a:gs>
                        <a:gs pos="100000">
                          <a:srgbClr val="DDDDDD"/>
                        </a:gs>
                      </a:gsLst>
                      <a:lin ang="189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516" name="Freeform 1078">
                      <a:extLst>
                        <a:ext uri="{FF2B5EF4-FFF2-40B4-BE49-F238E27FC236}">
                          <a16:creationId xmlns:a16="http://schemas.microsoft.com/office/drawing/2014/main" id="{67C8CECC-A4D3-D543-A1C2-92A3DDD6045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808" y="2770"/>
                      <a:ext cx="258" cy="100"/>
                    </a:xfrm>
                    <a:custGeom>
                      <a:avLst/>
                      <a:gdLst>
                        <a:gd name="T0" fmla="*/ 0 w 258"/>
                        <a:gd name="T1" fmla="*/ 44 h 100"/>
                        <a:gd name="T2" fmla="*/ 75 w 258"/>
                        <a:gd name="T3" fmla="*/ 0 h 100"/>
                        <a:gd name="T4" fmla="*/ 258 w 258"/>
                        <a:gd name="T5" fmla="*/ 50 h 100"/>
                        <a:gd name="T6" fmla="*/ 183 w 258"/>
                        <a:gd name="T7" fmla="*/ 100 h 100"/>
                        <a:gd name="T8" fmla="*/ 0 w 258"/>
                        <a:gd name="T9" fmla="*/ 44 h 1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0"/>
                        <a:gd name="T17" fmla="*/ 258 w 258"/>
                        <a:gd name="T18" fmla="*/ 100 h 1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0">
                          <a:moveTo>
                            <a:pt x="0" y="44"/>
                          </a:moveTo>
                          <a:lnTo>
                            <a:pt x="75" y="0"/>
                          </a:lnTo>
                          <a:lnTo>
                            <a:pt x="258" y="50"/>
                          </a:lnTo>
                          <a:lnTo>
                            <a:pt x="183" y="100"/>
                          </a:lnTo>
                          <a:lnTo>
                            <a:pt x="0" y="44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517" name="Freeform 1079">
                      <a:extLst>
                        <a:ext uri="{FF2B5EF4-FFF2-40B4-BE49-F238E27FC236}">
                          <a16:creationId xmlns:a16="http://schemas.microsoft.com/office/drawing/2014/main" id="{DF7F90DA-E9FF-E64E-979A-F2C4CF6F27E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99" y="2816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518" name="Freeform 1080">
                      <a:extLst>
                        <a:ext uri="{FF2B5EF4-FFF2-40B4-BE49-F238E27FC236}">
                          <a16:creationId xmlns:a16="http://schemas.microsoft.com/office/drawing/2014/main" id="{1FB7CFF5-5312-6B45-B1C9-1E8019D9AB7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20" y="2834"/>
                      <a:ext cx="258" cy="102"/>
                    </a:xfrm>
                    <a:custGeom>
                      <a:avLst/>
                      <a:gdLst>
                        <a:gd name="T0" fmla="*/ 0 w 258"/>
                        <a:gd name="T1" fmla="*/ 46 h 102"/>
                        <a:gd name="T2" fmla="*/ 71 w 258"/>
                        <a:gd name="T3" fmla="*/ 0 h 102"/>
                        <a:gd name="T4" fmla="*/ 258 w 258"/>
                        <a:gd name="T5" fmla="*/ 52 h 102"/>
                        <a:gd name="T6" fmla="*/ 183 w 258"/>
                        <a:gd name="T7" fmla="*/ 102 h 102"/>
                        <a:gd name="T8" fmla="*/ 0 w 258"/>
                        <a:gd name="T9" fmla="*/ 46 h 10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2"/>
                        <a:gd name="T17" fmla="*/ 258 w 258"/>
                        <a:gd name="T18" fmla="*/ 102 h 10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2">
                          <a:moveTo>
                            <a:pt x="0" y="46"/>
                          </a:moveTo>
                          <a:lnTo>
                            <a:pt x="71" y="0"/>
                          </a:lnTo>
                          <a:lnTo>
                            <a:pt x="258" y="52"/>
                          </a:lnTo>
                          <a:lnTo>
                            <a:pt x="183" y="102"/>
                          </a:lnTo>
                          <a:lnTo>
                            <a:pt x="0" y="46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519" name="Freeform 1081">
                      <a:extLst>
                        <a:ext uri="{FF2B5EF4-FFF2-40B4-BE49-F238E27FC236}">
                          <a16:creationId xmlns:a16="http://schemas.microsoft.com/office/drawing/2014/main" id="{F6743163-40E8-634F-BDA5-FD850E9C93C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11" y="2882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</p:grpSp>
              <p:sp>
                <p:nvSpPr>
                  <p:cNvPr id="508" name="Freeform 1082">
                    <a:extLst>
                      <a:ext uri="{FF2B5EF4-FFF2-40B4-BE49-F238E27FC236}">
                        <a16:creationId xmlns:a16="http://schemas.microsoft.com/office/drawing/2014/main" id="{5C688E93-8024-AF4A-9FAE-F872353A70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77" y="3043"/>
                    <a:ext cx="614" cy="514"/>
                  </a:xfrm>
                  <a:custGeom>
                    <a:avLst/>
                    <a:gdLst>
                      <a:gd name="T0" fmla="*/ 1 w 990"/>
                      <a:gd name="T1" fmla="*/ 2 h 792"/>
                      <a:gd name="T2" fmla="*/ 1 w 990"/>
                      <a:gd name="T3" fmla="*/ 0 h 792"/>
                      <a:gd name="T4" fmla="*/ 1 w 990"/>
                      <a:gd name="T5" fmla="*/ 1 h 792"/>
                      <a:gd name="T6" fmla="*/ 0 w 990"/>
                      <a:gd name="T7" fmla="*/ 2 h 792"/>
                      <a:gd name="T8" fmla="*/ 1 w 990"/>
                      <a:gd name="T9" fmla="*/ 2 h 7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90"/>
                      <a:gd name="T16" fmla="*/ 0 h 792"/>
                      <a:gd name="T17" fmla="*/ 990 w 990"/>
                      <a:gd name="T18" fmla="*/ 792 h 79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90" h="792">
                        <a:moveTo>
                          <a:pt x="3" y="738"/>
                        </a:moveTo>
                        <a:lnTo>
                          <a:pt x="990" y="0"/>
                        </a:lnTo>
                        <a:lnTo>
                          <a:pt x="987" y="60"/>
                        </a:lnTo>
                        <a:lnTo>
                          <a:pt x="0" y="792"/>
                        </a:lnTo>
                        <a:lnTo>
                          <a:pt x="3" y="738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509" name="Freeform 1083">
                    <a:extLst>
                      <a:ext uri="{FF2B5EF4-FFF2-40B4-BE49-F238E27FC236}">
                        <a16:creationId xmlns:a16="http://schemas.microsoft.com/office/drawing/2014/main" id="{E2D8B864-6DD1-D042-9409-8862ACC1AA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0" y="3084"/>
                    <a:ext cx="1571" cy="469"/>
                  </a:xfrm>
                  <a:custGeom>
                    <a:avLst/>
                    <a:gdLst>
                      <a:gd name="T0" fmla="*/ 1 w 2532"/>
                      <a:gd name="T1" fmla="*/ 0 h 723"/>
                      <a:gd name="T2" fmla="*/ 1 w 2532"/>
                      <a:gd name="T3" fmla="*/ 0 h 723"/>
                      <a:gd name="T4" fmla="*/ 4 w 2532"/>
                      <a:gd name="T5" fmla="*/ 2 h 723"/>
                      <a:gd name="T6" fmla="*/ 4 w 2532"/>
                      <a:gd name="T7" fmla="*/ 2 h 723"/>
                      <a:gd name="T8" fmla="*/ 0 w 2532"/>
                      <a:gd name="T9" fmla="*/ 1 h 723"/>
                      <a:gd name="T10" fmla="*/ 1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510" name="Freeform 1084">
                    <a:extLst>
                      <a:ext uri="{FF2B5EF4-FFF2-40B4-BE49-F238E27FC236}">
                        <a16:creationId xmlns:a16="http://schemas.microsoft.com/office/drawing/2014/main" id="{CC7A3F9E-B0BC-2945-B124-91C53102EA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1" y="2998"/>
                    <a:ext cx="17" cy="95"/>
                  </a:xfrm>
                  <a:custGeom>
                    <a:avLst/>
                    <a:gdLst>
                      <a:gd name="T0" fmla="*/ 1 w 26"/>
                      <a:gd name="T1" fmla="*/ 1 h 147"/>
                      <a:gd name="T2" fmla="*/ 1 w 26"/>
                      <a:gd name="T3" fmla="*/ 1 h 147"/>
                      <a:gd name="T4" fmla="*/ 0 w 26"/>
                      <a:gd name="T5" fmla="*/ 1 h 147"/>
                      <a:gd name="T6" fmla="*/ 1 w 26"/>
                      <a:gd name="T7" fmla="*/ 0 h 147"/>
                      <a:gd name="T8" fmla="*/ 1 w 26"/>
                      <a:gd name="T9" fmla="*/ 1 h 14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"/>
                      <a:gd name="T16" fmla="*/ 0 h 147"/>
                      <a:gd name="T17" fmla="*/ 26 w 26"/>
                      <a:gd name="T18" fmla="*/ 147 h 14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" h="147">
                        <a:moveTo>
                          <a:pt x="26" y="10"/>
                        </a:moveTo>
                        <a:lnTo>
                          <a:pt x="23" y="147"/>
                        </a:lnTo>
                        <a:lnTo>
                          <a:pt x="0" y="144"/>
                        </a:lnTo>
                        <a:lnTo>
                          <a:pt x="3" y="0"/>
                        </a:lnTo>
                        <a:lnTo>
                          <a:pt x="26" y="1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511" name="Freeform 1085">
                    <a:extLst>
                      <a:ext uri="{FF2B5EF4-FFF2-40B4-BE49-F238E27FC236}">
                        <a16:creationId xmlns:a16="http://schemas.microsoft.com/office/drawing/2014/main" id="{B8E20EA9-88B9-0A42-A470-7AF9E88105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2" y="2611"/>
                    <a:ext cx="730" cy="393"/>
                  </a:xfrm>
                  <a:custGeom>
                    <a:avLst/>
                    <a:gdLst>
                      <a:gd name="T0" fmla="*/ 1 w 1176"/>
                      <a:gd name="T1" fmla="*/ 0 h 606"/>
                      <a:gd name="T2" fmla="*/ 0 w 1176"/>
                      <a:gd name="T3" fmla="*/ 1 h 606"/>
                      <a:gd name="T4" fmla="*/ 1 w 1176"/>
                      <a:gd name="T5" fmla="*/ 1 h 606"/>
                      <a:gd name="T6" fmla="*/ 1 w 1176"/>
                      <a:gd name="T7" fmla="*/ 1 h 606"/>
                      <a:gd name="T8" fmla="*/ 1 w 1176"/>
                      <a:gd name="T9" fmla="*/ 0 h 6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76"/>
                      <a:gd name="T16" fmla="*/ 0 h 606"/>
                      <a:gd name="T17" fmla="*/ 1176 w 1176"/>
                      <a:gd name="T18" fmla="*/ 606 h 60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76" h="606">
                        <a:moveTo>
                          <a:pt x="1170" y="0"/>
                        </a:moveTo>
                        <a:lnTo>
                          <a:pt x="0" y="597"/>
                        </a:lnTo>
                        <a:lnTo>
                          <a:pt x="30" y="606"/>
                        </a:lnTo>
                        <a:lnTo>
                          <a:pt x="1176" y="18"/>
                        </a:lnTo>
                        <a:lnTo>
                          <a:pt x="1170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512" name="Freeform 1086">
                    <a:extLst>
                      <a:ext uri="{FF2B5EF4-FFF2-40B4-BE49-F238E27FC236}">
                        <a16:creationId xmlns:a16="http://schemas.microsoft.com/office/drawing/2014/main" id="{A9D04135-B045-A743-95D7-CA5EF36EE7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61" y="3018"/>
                    <a:ext cx="1490" cy="451"/>
                  </a:xfrm>
                  <a:custGeom>
                    <a:avLst/>
                    <a:gdLst>
                      <a:gd name="T0" fmla="*/ 1 w 2532"/>
                      <a:gd name="T1" fmla="*/ 0 h 723"/>
                      <a:gd name="T2" fmla="*/ 1 w 2532"/>
                      <a:gd name="T3" fmla="*/ 0 h 723"/>
                      <a:gd name="T4" fmla="*/ 1 w 2532"/>
                      <a:gd name="T5" fmla="*/ 1 h 723"/>
                      <a:gd name="T6" fmla="*/ 1 w 2532"/>
                      <a:gd name="T7" fmla="*/ 1 h 723"/>
                      <a:gd name="T8" fmla="*/ 0 w 2532"/>
                      <a:gd name="T9" fmla="*/ 1 h 723"/>
                      <a:gd name="T10" fmla="*/ 1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513" name="Freeform 1087">
                    <a:extLst>
                      <a:ext uri="{FF2B5EF4-FFF2-40B4-BE49-F238E27FC236}">
                        <a16:creationId xmlns:a16="http://schemas.microsoft.com/office/drawing/2014/main" id="{C0583F57-71B7-B142-BC2A-15444A0CF4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549" y="2986"/>
                    <a:ext cx="608" cy="467"/>
                  </a:xfrm>
                  <a:custGeom>
                    <a:avLst/>
                    <a:gdLst>
                      <a:gd name="T0" fmla="*/ 0 w 2532"/>
                      <a:gd name="T1" fmla="*/ 0 h 723"/>
                      <a:gd name="T2" fmla="*/ 0 w 2532"/>
                      <a:gd name="T3" fmla="*/ 0 h 723"/>
                      <a:gd name="T4" fmla="*/ 0 w 2532"/>
                      <a:gd name="T5" fmla="*/ 2 h 723"/>
                      <a:gd name="T6" fmla="*/ 0 w 2532"/>
                      <a:gd name="T7" fmla="*/ 2 h 723"/>
                      <a:gd name="T8" fmla="*/ 0 w 2532"/>
                      <a:gd name="T9" fmla="*/ 1 h 723"/>
                      <a:gd name="T10" fmla="*/ 0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</p:grpSp>
          </p:grpSp>
          <p:grpSp>
            <p:nvGrpSpPr>
              <p:cNvPr id="72" name="Group 983">
                <a:extLst>
                  <a:ext uri="{FF2B5EF4-FFF2-40B4-BE49-F238E27FC236}">
                    <a16:creationId xmlns:a16="http://schemas.microsoft.com/office/drawing/2014/main" id="{105B6396-94AE-3641-98AD-7B23024BF3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11503" y="5607068"/>
                <a:ext cx="171450" cy="348944"/>
                <a:chOff x="4140" y="429"/>
                <a:chExt cx="1425" cy="2396"/>
              </a:xfrm>
            </p:grpSpPr>
            <p:sp>
              <p:nvSpPr>
                <p:cNvPr id="175" name="Freeform 984">
                  <a:extLst>
                    <a:ext uri="{FF2B5EF4-FFF2-40B4-BE49-F238E27FC236}">
                      <a16:creationId xmlns:a16="http://schemas.microsoft.com/office/drawing/2014/main" id="{69921432-2526-D74B-B1B3-EF4990D573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76" name="Rectangle 985">
                  <a:extLst>
                    <a:ext uri="{FF2B5EF4-FFF2-40B4-BE49-F238E27FC236}">
                      <a16:creationId xmlns:a16="http://schemas.microsoft.com/office/drawing/2014/main" id="{372674DE-08A1-7340-A835-CB738EF1A6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7" name="Freeform 986">
                  <a:extLst>
                    <a:ext uri="{FF2B5EF4-FFF2-40B4-BE49-F238E27FC236}">
                      <a16:creationId xmlns:a16="http://schemas.microsoft.com/office/drawing/2014/main" id="{210AB56E-8E3A-464C-BA90-E5EE13DE14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78" name="Freeform 987">
                  <a:extLst>
                    <a:ext uri="{FF2B5EF4-FFF2-40B4-BE49-F238E27FC236}">
                      <a16:creationId xmlns:a16="http://schemas.microsoft.com/office/drawing/2014/main" id="{4B6304D8-37E4-9743-9663-D2140A3373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79" name="Rectangle 988">
                  <a:extLst>
                    <a:ext uri="{FF2B5EF4-FFF2-40B4-BE49-F238E27FC236}">
                      <a16:creationId xmlns:a16="http://schemas.microsoft.com/office/drawing/2014/main" id="{01DA0D94-4858-4748-835A-0A295C76D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80" name="Group 989">
                  <a:extLst>
                    <a:ext uri="{FF2B5EF4-FFF2-40B4-BE49-F238E27FC236}">
                      <a16:creationId xmlns:a16="http://schemas.microsoft.com/office/drawing/2014/main" id="{653C7E87-1F7F-B94B-970F-8043BE6AD49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05" name="AutoShape 990">
                    <a:extLst>
                      <a:ext uri="{FF2B5EF4-FFF2-40B4-BE49-F238E27FC236}">
                        <a16:creationId xmlns:a16="http://schemas.microsoft.com/office/drawing/2014/main" id="{9E8BF054-B12E-C746-9DCC-FFC0FBE117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6" name="AutoShape 991">
                    <a:extLst>
                      <a:ext uri="{FF2B5EF4-FFF2-40B4-BE49-F238E27FC236}">
                        <a16:creationId xmlns:a16="http://schemas.microsoft.com/office/drawing/2014/main" id="{60A26098-3AC3-5F48-AF12-0376133BA2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81" name="Rectangle 992">
                  <a:extLst>
                    <a:ext uri="{FF2B5EF4-FFF2-40B4-BE49-F238E27FC236}">
                      <a16:creationId xmlns:a16="http://schemas.microsoft.com/office/drawing/2014/main" id="{AB0AE9A0-AEC6-B542-BAA1-AD6A9E2574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82" name="Group 993">
                  <a:extLst>
                    <a:ext uri="{FF2B5EF4-FFF2-40B4-BE49-F238E27FC236}">
                      <a16:creationId xmlns:a16="http://schemas.microsoft.com/office/drawing/2014/main" id="{2E23BBDE-93A3-014A-8AD9-509F2B1333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03" name="AutoShape 994">
                    <a:extLst>
                      <a:ext uri="{FF2B5EF4-FFF2-40B4-BE49-F238E27FC236}">
                        <a16:creationId xmlns:a16="http://schemas.microsoft.com/office/drawing/2014/main" id="{CF10A6D2-6E36-BA46-8AB3-2A153E9ECE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4" name="AutoShape 995">
                    <a:extLst>
                      <a:ext uri="{FF2B5EF4-FFF2-40B4-BE49-F238E27FC236}">
                        <a16:creationId xmlns:a16="http://schemas.microsoft.com/office/drawing/2014/main" id="{964D14B2-2639-5A46-B2D5-48A8B0C319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83" name="Rectangle 996">
                  <a:extLst>
                    <a:ext uri="{FF2B5EF4-FFF2-40B4-BE49-F238E27FC236}">
                      <a16:creationId xmlns:a16="http://schemas.microsoft.com/office/drawing/2014/main" id="{426E7337-36DD-B64A-88F7-00D5A742F9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4" name="Rectangle 997">
                  <a:extLst>
                    <a:ext uri="{FF2B5EF4-FFF2-40B4-BE49-F238E27FC236}">
                      <a16:creationId xmlns:a16="http://schemas.microsoft.com/office/drawing/2014/main" id="{BE4D7353-7D2D-9F42-8A6A-65BAA6259C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85" name="Group 998">
                  <a:extLst>
                    <a:ext uri="{FF2B5EF4-FFF2-40B4-BE49-F238E27FC236}">
                      <a16:creationId xmlns:a16="http://schemas.microsoft.com/office/drawing/2014/main" id="{10644FFB-BF70-614B-94F5-58CB99D12E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01" name="AutoShape 999">
                    <a:extLst>
                      <a:ext uri="{FF2B5EF4-FFF2-40B4-BE49-F238E27FC236}">
                        <a16:creationId xmlns:a16="http://schemas.microsoft.com/office/drawing/2014/main" id="{2EEDFBCE-8402-0442-A96B-A6412C51C6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2" name="AutoShape 1000">
                    <a:extLst>
                      <a:ext uri="{FF2B5EF4-FFF2-40B4-BE49-F238E27FC236}">
                        <a16:creationId xmlns:a16="http://schemas.microsoft.com/office/drawing/2014/main" id="{5BBF678C-8365-374C-8592-2F40109183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86" name="Freeform 1001">
                  <a:extLst>
                    <a:ext uri="{FF2B5EF4-FFF2-40B4-BE49-F238E27FC236}">
                      <a16:creationId xmlns:a16="http://schemas.microsoft.com/office/drawing/2014/main" id="{43320BBC-6D3F-CE4C-AE57-EE45F3319F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grpSp>
              <p:nvGrpSpPr>
                <p:cNvPr id="187" name="Group 1002">
                  <a:extLst>
                    <a:ext uri="{FF2B5EF4-FFF2-40B4-BE49-F238E27FC236}">
                      <a16:creationId xmlns:a16="http://schemas.microsoft.com/office/drawing/2014/main" id="{4ED748C4-471F-B74E-9328-2437DB94B8F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99" name="AutoShape 1003">
                    <a:extLst>
                      <a:ext uri="{FF2B5EF4-FFF2-40B4-BE49-F238E27FC236}">
                        <a16:creationId xmlns:a16="http://schemas.microsoft.com/office/drawing/2014/main" id="{DE163CA4-FABE-9B4C-973B-7160FB0CA8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0" name="AutoShape 1004">
                    <a:extLst>
                      <a:ext uri="{FF2B5EF4-FFF2-40B4-BE49-F238E27FC236}">
                        <a16:creationId xmlns:a16="http://schemas.microsoft.com/office/drawing/2014/main" id="{D50A283A-2FFB-A24F-A406-2910EEA8C4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88" name="Rectangle 1005">
                  <a:extLst>
                    <a:ext uri="{FF2B5EF4-FFF2-40B4-BE49-F238E27FC236}">
                      <a16:creationId xmlns:a16="http://schemas.microsoft.com/office/drawing/2014/main" id="{42659E43-E287-8942-BD23-94141CB4BE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9" name="Freeform 1006">
                  <a:extLst>
                    <a:ext uri="{FF2B5EF4-FFF2-40B4-BE49-F238E27FC236}">
                      <a16:creationId xmlns:a16="http://schemas.microsoft.com/office/drawing/2014/main" id="{48DEF8E3-26E3-0E48-88EA-BAB435AE51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90" name="Freeform 1007">
                  <a:extLst>
                    <a:ext uri="{FF2B5EF4-FFF2-40B4-BE49-F238E27FC236}">
                      <a16:creationId xmlns:a16="http://schemas.microsoft.com/office/drawing/2014/main" id="{7869EB64-11F6-624E-9B28-6986DD9D07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91" name="Oval 1008">
                  <a:extLst>
                    <a:ext uri="{FF2B5EF4-FFF2-40B4-BE49-F238E27FC236}">
                      <a16:creationId xmlns:a16="http://schemas.microsoft.com/office/drawing/2014/main" id="{322E0F0C-40A1-7E43-B9BC-A271C6411E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2" name="Freeform 1009">
                  <a:extLst>
                    <a:ext uri="{FF2B5EF4-FFF2-40B4-BE49-F238E27FC236}">
                      <a16:creationId xmlns:a16="http://schemas.microsoft.com/office/drawing/2014/main" id="{2C34A91D-8DF1-DE40-8F88-B7AB2BE630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93" name="AutoShape 1010">
                  <a:extLst>
                    <a:ext uri="{FF2B5EF4-FFF2-40B4-BE49-F238E27FC236}">
                      <a16:creationId xmlns:a16="http://schemas.microsoft.com/office/drawing/2014/main" id="{C10585A3-5046-F44C-A720-1B5360D1A1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4" name="AutoShape 1011">
                  <a:extLst>
                    <a:ext uri="{FF2B5EF4-FFF2-40B4-BE49-F238E27FC236}">
                      <a16:creationId xmlns:a16="http://schemas.microsoft.com/office/drawing/2014/main" id="{0F1CC371-A8A5-1146-9D54-06BA5783B2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5" name="Oval 1012">
                  <a:extLst>
                    <a:ext uri="{FF2B5EF4-FFF2-40B4-BE49-F238E27FC236}">
                      <a16:creationId xmlns:a16="http://schemas.microsoft.com/office/drawing/2014/main" id="{165ACFDB-EB0A-EF4A-A53B-E952BF38B2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6" name="Oval 1013">
                  <a:extLst>
                    <a:ext uri="{FF2B5EF4-FFF2-40B4-BE49-F238E27FC236}">
                      <a16:creationId xmlns:a16="http://schemas.microsoft.com/office/drawing/2014/main" id="{8E1C86F1-E8A5-AB43-9FBE-05329F11F8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350" dirty="0">
                    <a:solidFill>
                      <a:srgbClr val="FF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7" name="Oval 1014">
                  <a:extLst>
                    <a:ext uri="{FF2B5EF4-FFF2-40B4-BE49-F238E27FC236}">
                      <a16:creationId xmlns:a16="http://schemas.microsoft.com/office/drawing/2014/main" id="{0C189499-8A09-3E4B-B216-1DBC5D3CDC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8" name="Rectangle 1015">
                  <a:extLst>
                    <a:ext uri="{FF2B5EF4-FFF2-40B4-BE49-F238E27FC236}">
                      <a16:creationId xmlns:a16="http://schemas.microsoft.com/office/drawing/2014/main" id="{F801E0C5-03DC-4947-89BB-24F841D73C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11D2D3D5-CF37-8945-8D0A-CBA0214240EA}"/>
              </a:ext>
            </a:extLst>
          </p:cNvPr>
          <p:cNvGrpSpPr/>
          <p:nvPr/>
        </p:nvGrpSpPr>
        <p:grpSpPr>
          <a:xfrm>
            <a:off x="5073735" y="1491482"/>
            <a:ext cx="4096169" cy="3440423"/>
            <a:chOff x="7619038" y="2102861"/>
            <a:chExt cx="3540395" cy="3733733"/>
          </a:xfrm>
        </p:grpSpPr>
        <p:sp>
          <p:nvSpPr>
            <p:cNvPr id="239" name="Line 426">
              <a:extLst>
                <a:ext uri="{FF2B5EF4-FFF2-40B4-BE49-F238E27FC236}">
                  <a16:creationId xmlns:a16="http://schemas.microsoft.com/office/drawing/2014/main" id="{DDAEB50C-98DD-DA43-B9C4-9AB7F9ED5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13016" y="2695257"/>
              <a:ext cx="227964" cy="174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00" dirty="0"/>
            </a:p>
          </p:txBody>
        </p:sp>
        <p:grpSp>
          <p:nvGrpSpPr>
            <p:cNvPr id="241" name="Group 783">
              <a:extLst>
                <a:ext uri="{FF2B5EF4-FFF2-40B4-BE49-F238E27FC236}">
                  <a16:creationId xmlns:a16="http://schemas.microsoft.com/office/drawing/2014/main" id="{02FEAFB4-9831-B64A-9F54-92C532E8F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55854" y="2304274"/>
              <a:ext cx="298450" cy="464008"/>
              <a:chOff x="3130" y="3288"/>
              <a:chExt cx="410" cy="742"/>
            </a:xfrm>
          </p:grpSpPr>
          <p:sp>
            <p:nvSpPr>
              <p:cNvPr id="244" name="Line 270">
                <a:extLst>
                  <a:ext uri="{FF2B5EF4-FFF2-40B4-BE49-F238E27FC236}">
                    <a16:creationId xmlns:a16="http://schemas.microsoft.com/office/drawing/2014/main" id="{A9300902-94F3-8949-9A54-8B95986ACB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45" name="Line 271">
                <a:extLst>
                  <a:ext uri="{FF2B5EF4-FFF2-40B4-BE49-F238E27FC236}">
                    <a16:creationId xmlns:a16="http://schemas.microsoft.com/office/drawing/2014/main" id="{B93F32E3-8690-BD4B-B848-94E1FAAB5E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46" name="Line 272">
                <a:extLst>
                  <a:ext uri="{FF2B5EF4-FFF2-40B4-BE49-F238E27FC236}">
                    <a16:creationId xmlns:a16="http://schemas.microsoft.com/office/drawing/2014/main" id="{AB0BEDC3-F0F0-4E42-A55F-57AC0548D5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47" name="Line 273">
                <a:extLst>
                  <a:ext uri="{FF2B5EF4-FFF2-40B4-BE49-F238E27FC236}">
                    <a16:creationId xmlns:a16="http://schemas.microsoft.com/office/drawing/2014/main" id="{3AF299DE-8F54-D84C-B398-5B3B44C53A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48" name="Line 274">
                <a:extLst>
                  <a:ext uri="{FF2B5EF4-FFF2-40B4-BE49-F238E27FC236}">
                    <a16:creationId xmlns:a16="http://schemas.microsoft.com/office/drawing/2014/main" id="{C2005C3C-C4BA-FD44-A127-E5C4FE594D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49" name="Line 275">
                <a:extLst>
                  <a:ext uri="{FF2B5EF4-FFF2-40B4-BE49-F238E27FC236}">
                    <a16:creationId xmlns:a16="http://schemas.microsoft.com/office/drawing/2014/main" id="{948DF918-9246-AF45-A55F-C5B743663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50" name="Line 276">
                <a:extLst>
                  <a:ext uri="{FF2B5EF4-FFF2-40B4-BE49-F238E27FC236}">
                    <a16:creationId xmlns:a16="http://schemas.microsoft.com/office/drawing/2014/main" id="{3D1534AB-9253-A140-B4C5-81F085C452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51" name="Line 277">
                <a:extLst>
                  <a:ext uri="{FF2B5EF4-FFF2-40B4-BE49-F238E27FC236}">
                    <a16:creationId xmlns:a16="http://schemas.microsoft.com/office/drawing/2014/main" id="{3BA377A2-6A51-F64B-AA8B-4FB90FAA7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52" name="Line 278">
                <a:extLst>
                  <a:ext uri="{FF2B5EF4-FFF2-40B4-BE49-F238E27FC236}">
                    <a16:creationId xmlns:a16="http://schemas.microsoft.com/office/drawing/2014/main" id="{FA310FA6-4B1E-0047-8066-8AF44673F2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53" name="Line 279">
                <a:extLst>
                  <a:ext uri="{FF2B5EF4-FFF2-40B4-BE49-F238E27FC236}">
                    <a16:creationId xmlns:a16="http://schemas.microsoft.com/office/drawing/2014/main" id="{254B094E-F3D3-0F46-BF4E-A226644B01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54" name="Line 280">
                <a:extLst>
                  <a:ext uri="{FF2B5EF4-FFF2-40B4-BE49-F238E27FC236}">
                    <a16:creationId xmlns:a16="http://schemas.microsoft.com/office/drawing/2014/main" id="{9805319A-9CA5-7340-811A-8DBCB5A2BA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55" name="Line 281">
                <a:extLst>
                  <a:ext uri="{FF2B5EF4-FFF2-40B4-BE49-F238E27FC236}">
                    <a16:creationId xmlns:a16="http://schemas.microsoft.com/office/drawing/2014/main" id="{6042C4DF-7427-904B-A064-26708AF480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56" name="Line 282">
                <a:extLst>
                  <a:ext uri="{FF2B5EF4-FFF2-40B4-BE49-F238E27FC236}">
                    <a16:creationId xmlns:a16="http://schemas.microsoft.com/office/drawing/2014/main" id="{21FF36A4-E56F-C94A-8E67-9A6E4DA844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57" name="Line 283">
                <a:extLst>
                  <a:ext uri="{FF2B5EF4-FFF2-40B4-BE49-F238E27FC236}">
                    <a16:creationId xmlns:a16="http://schemas.microsoft.com/office/drawing/2014/main" id="{C6A0831D-FA2C-E744-8FE0-FDFDDB5FDD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58" name="Line 284">
                <a:extLst>
                  <a:ext uri="{FF2B5EF4-FFF2-40B4-BE49-F238E27FC236}">
                    <a16:creationId xmlns:a16="http://schemas.microsoft.com/office/drawing/2014/main" id="{65548550-729A-4849-9DC4-127F8FE86B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</p:grpSp>
        <p:pic>
          <p:nvPicPr>
            <p:cNvPr id="261" name="Picture 777" descr="access_point_stylized_small">
              <a:extLst>
                <a:ext uri="{FF2B5EF4-FFF2-40B4-BE49-F238E27FC236}">
                  <a16:creationId xmlns:a16="http://schemas.microsoft.com/office/drawing/2014/main" id="{FA9A412B-D725-D449-8707-A3626DCB4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9038" y="3856797"/>
              <a:ext cx="370169" cy="306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9" name="Picture 780" descr="access_point_stylized_small">
              <a:extLst>
                <a:ext uri="{FF2B5EF4-FFF2-40B4-BE49-F238E27FC236}">
                  <a16:creationId xmlns:a16="http://schemas.microsoft.com/office/drawing/2014/main" id="{AC22920E-0555-BA45-9B6A-B76172153C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5766" y="5519130"/>
              <a:ext cx="380935" cy="317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71" name="Group 470">
              <a:extLst>
                <a:ext uri="{FF2B5EF4-FFF2-40B4-BE49-F238E27FC236}">
                  <a16:creationId xmlns:a16="http://schemas.microsoft.com/office/drawing/2014/main" id="{DE035BC7-2762-3044-BE80-C91EC827E65C}"/>
                </a:ext>
              </a:extLst>
            </p:cNvPr>
            <p:cNvGrpSpPr/>
            <p:nvPr/>
          </p:nvGrpSpPr>
          <p:grpSpPr>
            <a:xfrm>
              <a:off x="9788714" y="4984881"/>
              <a:ext cx="393760" cy="218578"/>
              <a:chOff x="7493876" y="2774731"/>
              <a:chExt cx="1481958" cy="894622"/>
            </a:xfrm>
          </p:grpSpPr>
          <p:sp>
            <p:nvSpPr>
              <p:cNvPr id="472" name="Freeform 471">
                <a:extLst>
                  <a:ext uri="{FF2B5EF4-FFF2-40B4-BE49-F238E27FC236}">
                    <a16:creationId xmlns:a16="http://schemas.microsoft.com/office/drawing/2014/main" id="{BEE06200-7AF9-4A43-9447-2349DCBFF947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473" name="Oval 472">
                <a:extLst>
                  <a:ext uri="{FF2B5EF4-FFF2-40B4-BE49-F238E27FC236}">
                    <a16:creationId xmlns:a16="http://schemas.microsoft.com/office/drawing/2014/main" id="{3340A80C-5091-6D49-89E5-375F02E94864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474" name="Group 473">
                <a:extLst>
                  <a:ext uri="{FF2B5EF4-FFF2-40B4-BE49-F238E27FC236}">
                    <a16:creationId xmlns:a16="http://schemas.microsoft.com/office/drawing/2014/main" id="{B2821126-95C5-B044-AEBC-BA333FAF6B2D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75" name="Freeform 474">
                  <a:extLst>
                    <a:ext uri="{FF2B5EF4-FFF2-40B4-BE49-F238E27FC236}">
                      <a16:creationId xmlns:a16="http://schemas.microsoft.com/office/drawing/2014/main" id="{B76A81D4-5DC8-C241-B209-B819BC6D74F3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76" name="Freeform 475">
                  <a:extLst>
                    <a:ext uri="{FF2B5EF4-FFF2-40B4-BE49-F238E27FC236}">
                      <a16:creationId xmlns:a16="http://schemas.microsoft.com/office/drawing/2014/main" id="{6F6ED06A-086C-754C-BE82-59E2830CF0D9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77" name="Freeform 476">
                  <a:extLst>
                    <a:ext uri="{FF2B5EF4-FFF2-40B4-BE49-F238E27FC236}">
                      <a16:creationId xmlns:a16="http://schemas.microsoft.com/office/drawing/2014/main" id="{A32340AB-4CC3-5442-987B-A47EF2040F10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78" name="Freeform 477">
                  <a:extLst>
                    <a:ext uri="{FF2B5EF4-FFF2-40B4-BE49-F238E27FC236}">
                      <a16:creationId xmlns:a16="http://schemas.microsoft.com/office/drawing/2014/main" id="{AC0AB71B-FD2B-9C4A-AE22-B586FC335685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520" name="Group 519">
              <a:extLst>
                <a:ext uri="{FF2B5EF4-FFF2-40B4-BE49-F238E27FC236}">
                  <a16:creationId xmlns:a16="http://schemas.microsoft.com/office/drawing/2014/main" id="{60B6F784-668B-5D4B-A622-66CCE6350B84}"/>
                </a:ext>
              </a:extLst>
            </p:cNvPr>
            <p:cNvGrpSpPr/>
            <p:nvPr/>
          </p:nvGrpSpPr>
          <p:grpSpPr>
            <a:xfrm>
              <a:off x="9854521" y="5333935"/>
              <a:ext cx="309740" cy="190838"/>
              <a:chOff x="3668110" y="2448910"/>
              <a:chExt cx="3794234" cy="2165130"/>
            </a:xfrm>
          </p:grpSpPr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275B9F34-60F1-4A43-AAD4-D58802DAAC8F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0" dirty="0"/>
              </a:p>
            </p:txBody>
          </p:sp>
          <p:sp>
            <p:nvSpPr>
              <p:cNvPr id="522" name="Freeform 521">
                <a:extLst>
                  <a:ext uri="{FF2B5EF4-FFF2-40B4-BE49-F238E27FC236}">
                    <a16:creationId xmlns:a16="http://schemas.microsoft.com/office/drawing/2014/main" id="{778A1510-2C69-F848-B6B3-6C73FF163690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0" dirty="0"/>
              </a:p>
            </p:txBody>
          </p:sp>
          <p:grpSp>
            <p:nvGrpSpPr>
              <p:cNvPr id="523" name="Group 522">
                <a:extLst>
                  <a:ext uri="{FF2B5EF4-FFF2-40B4-BE49-F238E27FC236}">
                    <a16:creationId xmlns:a16="http://schemas.microsoft.com/office/drawing/2014/main" id="{85BFF772-B3A6-F548-BDE0-8AEB95F33FBE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524" name="Freeform 523">
                  <a:extLst>
                    <a:ext uri="{FF2B5EF4-FFF2-40B4-BE49-F238E27FC236}">
                      <a16:creationId xmlns:a16="http://schemas.microsoft.com/office/drawing/2014/main" id="{B37A32DB-8119-5447-A58C-87AD1FDF0EB7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25" name="Freeform 524">
                  <a:extLst>
                    <a:ext uri="{FF2B5EF4-FFF2-40B4-BE49-F238E27FC236}">
                      <a16:creationId xmlns:a16="http://schemas.microsoft.com/office/drawing/2014/main" id="{58EF4D92-6D83-864D-92A9-A12640536887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26" name="Freeform 525">
                  <a:extLst>
                    <a:ext uri="{FF2B5EF4-FFF2-40B4-BE49-F238E27FC236}">
                      <a16:creationId xmlns:a16="http://schemas.microsoft.com/office/drawing/2014/main" id="{79E03014-7882-0546-B7FE-50715AB53593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27" name="Freeform 526">
                  <a:extLst>
                    <a:ext uri="{FF2B5EF4-FFF2-40B4-BE49-F238E27FC236}">
                      <a16:creationId xmlns:a16="http://schemas.microsoft.com/office/drawing/2014/main" id="{530508B2-B7B9-B347-8151-5F7967C6BEDA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479" name="Group 478">
              <a:extLst>
                <a:ext uri="{FF2B5EF4-FFF2-40B4-BE49-F238E27FC236}">
                  <a16:creationId xmlns:a16="http://schemas.microsoft.com/office/drawing/2014/main" id="{11A03BFE-097D-3B42-AA2B-11FFEA70FF5B}"/>
                </a:ext>
              </a:extLst>
            </p:cNvPr>
            <p:cNvGrpSpPr/>
            <p:nvPr/>
          </p:nvGrpSpPr>
          <p:grpSpPr>
            <a:xfrm>
              <a:off x="8681775" y="4962318"/>
              <a:ext cx="393760" cy="218578"/>
              <a:chOff x="7493876" y="2774731"/>
              <a:chExt cx="1481958" cy="894622"/>
            </a:xfrm>
          </p:grpSpPr>
          <p:sp>
            <p:nvSpPr>
              <p:cNvPr id="480" name="Freeform 479">
                <a:extLst>
                  <a:ext uri="{FF2B5EF4-FFF2-40B4-BE49-F238E27FC236}">
                    <a16:creationId xmlns:a16="http://schemas.microsoft.com/office/drawing/2014/main" id="{89B10910-D4AF-3246-860A-25F1D908938B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481" name="Oval 480">
                <a:extLst>
                  <a:ext uri="{FF2B5EF4-FFF2-40B4-BE49-F238E27FC236}">
                    <a16:creationId xmlns:a16="http://schemas.microsoft.com/office/drawing/2014/main" id="{F9BAB47F-DDD3-BE44-9A9E-FC2F67051936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482" name="Group 481">
                <a:extLst>
                  <a:ext uri="{FF2B5EF4-FFF2-40B4-BE49-F238E27FC236}">
                    <a16:creationId xmlns:a16="http://schemas.microsoft.com/office/drawing/2014/main" id="{753018A5-48AB-6D40-BB99-E6281192F8DD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83" name="Freeform 482">
                  <a:extLst>
                    <a:ext uri="{FF2B5EF4-FFF2-40B4-BE49-F238E27FC236}">
                      <a16:creationId xmlns:a16="http://schemas.microsoft.com/office/drawing/2014/main" id="{BD7DB5A0-40AC-504F-93F8-89A5617E2AE4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84" name="Freeform 483">
                  <a:extLst>
                    <a:ext uri="{FF2B5EF4-FFF2-40B4-BE49-F238E27FC236}">
                      <a16:creationId xmlns:a16="http://schemas.microsoft.com/office/drawing/2014/main" id="{DBEBB83D-40BF-8849-BAAA-59AB22EA0857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85" name="Freeform 484">
                  <a:extLst>
                    <a:ext uri="{FF2B5EF4-FFF2-40B4-BE49-F238E27FC236}">
                      <a16:creationId xmlns:a16="http://schemas.microsoft.com/office/drawing/2014/main" id="{18930CC0-2525-0C49-9555-463122A4FBB4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86" name="Freeform 485">
                  <a:extLst>
                    <a:ext uri="{FF2B5EF4-FFF2-40B4-BE49-F238E27FC236}">
                      <a16:creationId xmlns:a16="http://schemas.microsoft.com/office/drawing/2014/main" id="{0C651989-7B8A-F043-A1B6-F47D8764FCE0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DE45D3AB-47E3-364E-81D6-324D69CE101C}"/>
                </a:ext>
              </a:extLst>
            </p:cNvPr>
            <p:cNvGrpSpPr/>
            <p:nvPr/>
          </p:nvGrpSpPr>
          <p:grpSpPr>
            <a:xfrm>
              <a:off x="8316676" y="5189331"/>
              <a:ext cx="309740" cy="190838"/>
              <a:chOff x="3668110" y="2448910"/>
              <a:chExt cx="3794234" cy="2165130"/>
            </a:xfrm>
          </p:grpSpPr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72425686-3D93-0646-A923-6ADF75485CDC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0" dirty="0"/>
              </a:p>
            </p:txBody>
          </p:sp>
          <p:sp>
            <p:nvSpPr>
              <p:cNvPr id="531" name="Freeform 530">
                <a:extLst>
                  <a:ext uri="{FF2B5EF4-FFF2-40B4-BE49-F238E27FC236}">
                    <a16:creationId xmlns:a16="http://schemas.microsoft.com/office/drawing/2014/main" id="{6ADFF160-CF04-7049-A6D4-1C789FDD39AE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0" dirty="0"/>
              </a:p>
            </p:txBody>
          </p:sp>
          <p:grpSp>
            <p:nvGrpSpPr>
              <p:cNvPr id="532" name="Group 531">
                <a:extLst>
                  <a:ext uri="{FF2B5EF4-FFF2-40B4-BE49-F238E27FC236}">
                    <a16:creationId xmlns:a16="http://schemas.microsoft.com/office/drawing/2014/main" id="{AFDD9D33-8D17-F840-A9A5-3807DD3BA314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533" name="Freeform 532">
                  <a:extLst>
                    <a:ext uri="{FF2B5EF4-FFF2-40B4-BE49-F238E27FC236}">
                      <a16:creationId xmlns:a16="http://schemas.microsoft.com/office/drawing/2014/main" id="{3AF3452D-972F-6944-8123-ECA4288786DF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34" name="Freeform 533">
                  <a:extLst>
                    <a:ext uri="{FF2B5EF4-FFF2-40B4-BE49-F238E27FC236}">
                      <a16:creationId xmlns:a16="http://schemas.microsoft.com/office/drawing/2014/main" id="{BA43E42C-CD9B-1744-BEEC-9E664114AC8E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35" name="Freeform 534">
                  <a:extLst>
                    <a:ext uri="{FF2B5EF4-FFF2-40B4-BE49-F238E27FC236}">
                      <a16:creationId xmlns:a16="http://schemas.microsoft.com/office/drawing/2014/main" id="{42EF7BB0-4257-F646-805E-AFBA92B62F9D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36" name="Freeform 535">
                  <a:extLst>
                    <a:ext uri="{FF2B5EF4-FFF2-40B4-BE49-F238E27FC236}">
                      <a16:creationId xmlns:a16="http://schemas.microsoft.com/office/drawing/2014/main" id="{95AEC175-56C0-C14B-9DC5-693400B124AB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407" name="Group 406">
              <a:extLst>
                <a:ext uri="{FF2B5EF4-FFF2-40B4-BE49-F238E27FC236}">
                  <a16:creationId xmlns:a16="http://schemas.microsoft.com/office/drawing/2014/main" id="{CBD7A282-C22D-714A-88F1-C7D4EDD107F8}"/>
                </a:ext>
              </a:extLst>
            </p:cNvPr>
            <p:cNvGrpSpPr/>
            <p:nvPr/>
          </p:nvGrpSpPr>
          <p:grpSpPr>
            <a:xfrm>
              <a:off x="8444983" y="2807207"/>
              <a:ext cx="353678" cy="168275"/>
              <a:chOff x="7493876" y="2774731"/>
              <a:chExt cx="1481958" cy="894622"/>
            </a:xfrm>
          </p:grpSpPr>
          <p:sp>
            <p:nvSpPr>
              <p:cNvPr id="408" name="Freeform 407">
                <a:extLst>
                  <a:ext uri="{FF2B5EF4-FFF2-40B4-BE49-F238E27FC236}">
                    <a16:creationId xmlns:a16="http://schemas.microsoft.com/office/drawing/2014/main" id="{3C206862-9269-EE48-877D-EE261101A443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409" name="Oval 408">
                <a:extLst>
                  <a:ext uri="{FF2B5EF4-FFF2-40B4-BE49-F238E27FC236}">
                    <a16:creationId xmlns:a16="http://schemas.microsoft.com/office/drawing/2014/main" id="{9B69A2C6-F31C-E749-B77A-1818B15E1B36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410" name="Group 409">
                <a:extLst>
                  <a:ext uri="{FF2B5EF4-FFF2-40B4-BE49-F238E27FC236}">
                    <a16:creationId xmlns:a16="http://schemas.microsoft.com/office/drawing/2014/main" id="{08BE9AB8-F5DA-4D4A-9621-9AB05D691F0C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11" name="Freeform 410">
                  <a:extLst>
                    <a:ext uri="{FF2B5EF4-FFF2-40B4-BE49-F238E27FC236}">
                      <a16:creationId xmlns:a16="http://schemas.microsoft.com/office/drawing/2014/main" id="{56E730F0-5BB3-6446-9D5B-82D51B9EDAFB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12" name="Freeform 411">
                  <a:extLst>
                    <a:ext uri="{FF2B5EF4-FFF2-40B4-BE49-F238E27FC236}">
                      <a16:creationId xmlns:a16="http://schemas.microsoft.com/office/drawing/2014/main" id="{5BA37E27-2FC6-BA43-8A97-14171CB51FDD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13" name="Freeform 412">
                  <a:extLst>
                    <a:ext uri="{FF2B5EF4-FFF2-40B4-BE49-F238E27FC236}">
                      <a16:creationId xmlns:a16="http://schemas.microsoft.com/office/drawing/2014/main" id="{CCB37CB3-304F-6144-85D0-8B420BDD0880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14" name="Freeform 413">
                  <a:extLst>
                    <a:ext uri="{FF2B5EF4-FFF2-40B4-BE49-F238E27FC236}">
                      <a16:creationId xmlns:a16="http://schemas.microsoft.com/office/drawing/2014/main" id="{BD0CA8E5-A033-834A-A402-E2EFB2FBBFC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F0DE4078-0801-A244-9A82-F7502B8B24A0}"/>
                </a:ext>
              </a:extLst>
            </p:cNvPr>
            <p:cNvGrpSpPr/>
            <p:nvPr/>
          </p:nvGrpSpPr>
          <p:grpSpPr>
            <a:xfrm>
              <a:off x="8055226" y="3960892"/>
              <a:ext cx="354986" cy="175668"/>
              <a:chOff x="7493876" y="2774731"/>
              <a:chExt cx="1481958" cy="894622"/>
            </a:xfrm>
          </p:grpSpPr>
          <p:sp>
            <p:nvSpPr>
              <p:cNvPr id="416" name="Freeform 415">
                <a:extLst>
                  <a:ext uri="{FF2B5EF4-FFF2-40B4-BE49-F238E27FC236}">
                    <a16:creationId xmlns:a16="http://schemas.microsoft.com/office/drawing/2014/main" id="{EA784F43-D793-4342-92F3-EBC3632212A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id="{75841943-4184-5D4E-AAD4-8FEAC9D7330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418" name="Group 417">
                <a:extLst>
                  <a:ext uri="{FF2B5EF4-FFF2-40B4-BE49-F238E27FC236}">
                    <a16:creationId xmlns:a16="http://schemas.microsoft.com/office/drawing/2014/main" id="{23FBC748-DCBA-AA41-A6F7-895374D50CDF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19" name="Freeform 418">
                  <a:extLst>
                    <a:ext uri="{FF2B5EF4-FFF2-40B4-BE49-F238E27FC236}">
                      <a16:creationId xmlns:a16="http://schemas.microsoft.com/office/drawing/2014/main" id="{96DA1F2B-2063-8C40-BF46-086C20D317A7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20" name="Freeform 419">
                  <a:extLst>
                    <a:ext uri="{FF2B5EF4-FFF2-40B4-BE49-F238E27FC236}">
                      <a16:creationId xmlns:a16="http://schemas.microsoft.com/office/drawing/2014/main" id="{8A1EF987-02EE-DA4D-8224-02537D5034D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21" name="Freeform 420">
                  <a:extLst>
                    <a:ext uri="{FF2B5EF4-FFF2-40B4-BE49-F238E27FC236}">
                      <a16:creationId xmlns:a16="http://schemas.microsoft.com/office/drawing/2014/main" id="{1FC5854A-AF8F-6841-92AD-B18DDAF1E99E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22" name="Freeform 421">
                  <a:extLst>
                    <a:ext uri="{FF2B5EF4-FFF2-40B4-BE49-F238E27FC236}">
                      <a16:creationId xmlns:a16="http://schemas.microsoft.com/office/drawing/2014/main" id="{A510FA68-BEB6-B54A-A1D4-984168F85718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52B7B73B-1125-084D-8669-C68CC371DDC6}"/>
                </a:ext>
              </a:extLst>
            </p:cNvPr>
            <p:cNvGrpSpPr/>
            <p:nvPr/>
          </p:nvGrpSpPr>
          <p:grpSpPr>
            <a:xfrm>
              <a:off x="10889241" y="3596263"/>
              <a:ext cx="170989" cy="97052"/>
              <a:chOff x="7493876" y="2774731"/>
              <a:chExt cx="1481958" cy="894622"/>
            </a:xfrm>
          </p:grpSpPr>
          <p:sp>
            <p:nvSpPr>
              <p:cNvPr id="456" name="Freeform 455">
                <a:extLst>
                  <a:ext uri="{FF2B5EF4-FFF2-40B4-BE49-F238E27FC236}">
                    <a16:creationId xmlns:a16="http://schemas.microsoft.com/office/drawing/2014/main" id="{3196A4F9-B139-4D4B-B210-0318216604FE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457" name="Oval 456">
                <a:extLst>
                  <a:ext uri="{FF2B5EF4-FFF2-40B4-BE49-F238E27FC236}">
                    <a16:creationId xmlns:a16="http://schemas.microsoft.com/office/drawing/2014/main" id="{1D1C7F3A-BE45-014B-AF9C-58CA77DA029D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458" name="Group 457">
                <a:extLst>
                  <a:ext uri="{FF2B5EF4-FFF2-40B4-BE49-F238E27FC236}">
                    <a16:creationId xmlns:a16="http://schemas.microsoft.com/office/drawing/2014/main" id="{83DFFE47-64E8-F54C-8ABC-E896DA957F0D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59" name="Freeform 458">
                  <a:extLst>
                    <a:ext uri="{FF2B5EF4-FFF2-40B4-BE49-F238E27FC236}">
                      <a16:creationId xmlns:a16="http://schemas.microsoft.com/office/drawing/2014/main" id="{2A9F0EE2-8F99-EB4D-9331-7AE3BDCBE9C6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60" name="Freeform 459">
                  <a:extLst>
                    <a:ext uri="{FF2B5EF4-FFF2-40B4-BE49-F238E27FC236}">
                      <a16:creationId xmlns:a16="http://schemas.microsoft.com/office/drawing/2014/main" id="{2E314A90-8DB8-2A49-8BB6-D51C2DAE9CF7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61" name="Freeform 460">
                  <a:extLst>
                    <a:ext uri="{FF2B5EF4-FFF2-40B4-BE49-F238E27FC236}">
                      <a16:creationId xmlns:a16="http://schemas.microsoft.com/office/drawing/2014/main" id="{7D8C0277-204E-2B4D-B954-94739B9DE720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62" name="Freeform 461">
                  <a:extLst>
                    <a:ext uri="{FF2B5EF4-FFF2-40B4-BE49-F238E27FC236}">
                      <a16:creationId xmlns:a16="http://schemas.microsoft.com/office/drawing/2014/main" id="{69955D3C-6D1B-EA40-8228-73DF01564152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E166183D-5423-4E4A-AD63-A361EDE184C0}"/>
                </a:ext>
              </a:extLst>
            </p:cNvPr>
            <p:cNvGrpSpPr/>
            <p:nvPr/>
          </p:nvGrpSpPr>
          <p:grpSpPr>
            <a:xfrm>
              <a:off x="10415765" y="3491036"/>
              <a:ext cx="353678" cy="198344"/>
              <a:chOff x="7493876" y="2774731"/>
              <a:chExt cx="1481958" cy="894622"/>
            </a:xfrm>
          </p:grpSpPr>
          <p:sp>
            <p:nvSpPr>
              <p:cNvPr id="616" name="Freeform 615">
                <a:extLst>
                  <a:ext uri="{FF2B5EF4-FFF2-40B4-BE49-F238E27FC236}">
                    <a16:creationId xmlns:a16="http://schemas.microsoft.com/office/drawing/2014/main" id="{8470D159-2329-7F46-9191-000B96A32C79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617" name="Oval 616">
                <a:extLst>
                  <a:ext uri="{FF2B5EF4-FFF2-40B4-BE49-F238E27FC236}">
                    <a16:creationId xmlns:a16="http://schemas.microsoft.com/office/drawing/2014/main" id="{825BDAE5-F4DB-9148-9BC8-0F6F2D1E653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618" name="Group 617">
                <a:extLst>
                  <a:ext uri="{FF2B5EF4-FFF2-40B4-BE49-F238E27FC236}">
                    <a16:creationId xmlns:a16="http://schemas.microsoft.com/office/drawing/2014/main" id="{237F0420-A845-064A-97A2-458F63D673CA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619" name="Freeform 618">
                  <a:extLst>
                    <a:ext uri="{FF2B5EF4-FFF2-40B4-BE49-F238E27FC236}">
                      <a16:creationId xmlns:a16="http://schemas.microsoft.com/office/drawing/2014/main" id="{D11109B9-8A56-A945-BA04-5A564B10300A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620" name="Freeform 619">
                  <a:extLst>
                    <a:ext uri="{FF2B5EF4-FFF2-40B4-BE49-F238E27FC236}">
                      <a16:creationId xmlns:a16="http://schemas.microsoft.com/office/drawing/2014/main" id="{170AB2AC-06DB-034E-A5C4-0C8F62E3BE40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621" name="Freeform 620">
                  <a:extLst>
                    <a:ext uri="{FF2B5EF4-FFF2-40B4-BE49-F238E27FC236}">
                      <a16:creationId xmlns:a16="http://schemas.microsoft.com/office/drawing/2014/main" id="{E41AEAC2-F85C-4A4E-B0B9-D5C02217D605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622" name="Freeform 621">
                  <a:extLst>
                    <a:ext uri="{FF2B5EF4-FFF2-40B4-BE49-F238E27FC236}">
                      <a16:creationId xmlns:a16="http://schemas.microsoft.com/office/drawing/2014/main" id="{7955A7EE-741F-9740-8344-A2BC817675A5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577" name="Group 576">
              <a:extLst>
                <a:ext uri="{FF2B5EF4-FFF2-40B4-BE49-F238E27FC236}">
                  <a16:creationId xmlns:a16="http://schemas.microsoft.com/office/drawing/2014/main" id="{C471E59B-7A0B-AE4F-95D6-F76514D2D55A}"/>
                </a:ext>
              </a:extLst>
            </p:cNvPr>
            <p:cNvGrpSpPr/>
            <p:nvPr/>
          </p:nvGrpSpPr>
          <p:grpSpPr>
            <a:xfrm>
              <a:off x="9953880" y="2197190"/>
              <a:ext cx="353678" cy="198344"/>
              <a:chOff x="7493876" y="2774731"/>
              <a:chExt cx="1481958" cy="894622"/>
            </a:xfrm>
          </p:grpSpPr>
          <p:sp>
            <p:nvSpPr>
              <p:cNvPr id="578" name="Freeform 577">
                <a:extLst>
                  <a:ext uri="{FF2B5EF4-FFF2-40B4-BE49-F238E27FC236}">
                    <a16:creationId xmlns:a16="http://schemas.microsoft.com/office/drawing/2014/main" id="{8CD016E7-5480-8E4E-94F7-201A1C6046D9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579" name="Oval 578">
                <a:extLst>
                  <a:ext uri="{FF2B5EF4-FFF2-40B4-BE49-F238E27FC236}">
                    <a16:creationId xmlns:a16="http://schemas.microsoft.com/office/drawing/2014/main" id="{593A573C-B6D6-684E-BA73-8F7F7FA8D57C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580" name="Group 579">
                <a:extLst>
                  <a:ext uri="{FF2B5EF4-FFF2-40B4-BE49-F238E27FC236}">
                    <a16:creationId xmlns:a16="http://schemas.microsoft.com/office/drawing/2014/main" id="{2C09AC60-D16C-A948-B25E-01CF60EAAD7B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81" name="Freeform 580">
                  <a:extLst>
                    <a:ext uri="{FF2B5EF4-FFF2-40B4-BE49-F238E27FC236}">
                      <a16:creationId xmlns:a16="http://schemas.microsoft.com/office/drawing/2014/main" id="{D9A85682-B6A6-2344-B24D-66A792630B39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82" name="Freeform 581">
                  <a:extLst>
                    <a:ext uri="{FF2B5EF4-FFF2-40B4-BE49-F238E27FC236}">
                      <a16:creationId xmlns:a16="http://schemas.microsoft.com/office/drawing/2014/main" id="{52EBCF47-0621-B64C-B884-20683D14D92A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83" name="Freeform 582">
                  <a:extLst>
                    <a:ext uri="{FF2B5EF4-FFF2-40B4-BE49-F238E27FC236}">
                      <a16:creationId xmlns:a16="http://schemas.microsoft.com/office/drawing/2014/main" id="{83AAD1CC-D818-A245-9CF9-C4877A62A5D6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84" name="Freeform 583">
                  <a:extLst>
                    <a:ext uri="{FF2B5EF4-FFF2-40B4-BE49-F238E27FC236}">
                      <a16:creationId xmlns:a16="http://schemas.microsoft.com/office/drawing/2014/main" id="{51F55DD1-3A8F-0242-A470-690BE99AC688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593" name="Group 592">
              <a:extLst>
                <a:ext uri="{FF2B5EF4-FFF2-40B4-BE49-F238E27FC236}">
                  <a16:creationId xmlns:a16="http://schemas.microsoft.com/office/drawing/2014/main" id="{7BF36121-B4F6-2447-9F5B-F29B627F3B2A}"/>
                </a:ext>
              </a:extLst>
            </p:cNvPr>
            <p:cNvGrpSpPr/>
            <p:nvPr/>
          </p:nvGrpSpPr>
          <p:grpSpPr>
            <a:xfrm>
              <a:off x="10532370" y="2608265"/>
              <a:ext cx="353678" cy="198344"/>
              <a:chOff x="7493876" y="2774731"/>
              <a:chExt cx="1481958" cy="894622"/>
            </a:xfrm>
          </p:grpSpPr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D13949CD-BE6A-5744-98EE-61BE5EE60D49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595" name="Oval 594">
                <a:extLst>
                  <a:ext uri="{FF2B5EF4-FFF2-40B4-BE49-F238E27FC236}">
                    <a16:creationId xmlns:a16="http://schemas.microsoft.com/office/drawing/2014/main" id="{F3651F16-DD17-4D47-9A8D-8EFA601CA85B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596" name="Group 595">
                <a:extLst>
                  <a:ext uri="{FF2B5EF4-FFF2-40B4-BE49-F238E27FC236}">
                    <a16:creationId xmlns:a16="http://schemas.microsoft.com/office/drawing/2014/main" id="{10CA9012-91B2-A449-8A2E-65BA6061B48F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97" name="Freeform 596">
                  <a:extLst>
                    <a:ext uri="{FF2B5EF4-FFF2-40B4-BE49-F238E27FC236}">
                      <a16:creationId xmlns:a16="http://schemas.microsoft.com/office/drawing/2014/main" id="{964BBEA0-D220-6747-850B-459388ABF255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98" name="Freeform 597">
                  <a:extLst>
                    <a:ext uri="{FF2B5EF4-FFF2-40B4-BE49-F238E27FC236}">
                      <a16:creationId xmlns:a16="http://schemas.microsoft.com/office/drawing/2014/main" id="{ADEC5ED7-ED4C-584D-AB78-AA02A93E9466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99" name="Freeform 598">
                  <a:extLst>
                    <a:ext uri="{FF2B5EF4-FFF2-40B4-BE49-F238E27FC236}">
                      <a16:creationId xmlns:a16="http://schemas.microsoft.com/office/drawing/2014/main" id="{F45598BF-44BC-354D-9020-97A874C585BE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600" name="Freeform 599">
                  <a:extLst>
                    <a:ext uri="{FF2B5EF4-FFF2-40B4-BE49-F238E27FC236}">
                      <a16:creationId xmlns:a16="http://schemas.microsoft.com/office/drawing/2014/main" id="{3A2BDF5D-2CA0-2145-8059-D8F121D4D32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601" name="Group 600">
              <a:extLst>
                <a:ext uri="{FF2B5EF4-FFF2-40B4-BE49-F238E27FC236}">
                  <a16:creationId xmlns:a16="http://schemas.microsoft.com/office/drawing/2014/main" id="{187A607B-CA61-BE46-8032-8E34596E7689}"/>
                </a:ext>
              </a:extLst>
            </p:cNvPr>
            <p:cNvGrpSpPr/>
            <p:nvPr/>
          </p:nvGrpSpPr>
          <p:grpSpPr>
            <a:xfrm>
              <a:off x="10648981" y="2102861"/>
              <a:ext cx="353678" cy="198344"/>
              <a:chOff x="7493876" y="2774731"/>
              <a:chExt cx="1481958" cy="894622"/>
            </a:xfrm>
          </p:grpSpPr>
          <p:sp>
            <p:nvSpPr>
              <p:cNvPr id="602" name="Freeform 601">
                <a:extLst>
                  <a:ext uri="{FF2B5EF4-FFF2-40B4-BE49-F238E27FC236}">
                    <a16:creationId xmlns:a16="http://schemas.microsoft.com/office/drawing/2014/main" id="{EB8C3753-6F83-F64B-9439-656B124AA3BD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603" name="Oval 602">
                <a:extLst>
                  <a:ext uri="{FF2B5EF4-FFF2-40B4-BE49-F238E27FC236}">
                    <a16:creationId xmlns:a16="http://schemas.microsoft.com/office/drawing/2014/main" id="{F476EE06-2893-8D4D-AF54-92697A0FE8A9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604" name="Group 603">
                <a:extLst>
                  <a:ext uri="{FF2B5EF4-FFF2-40B4-BE49-F238E27FC236}">
                    <a16:creationId xmlns:a16="http://schemas.microsoft.com/office/drawing/2014/main" id="{5DED3EC9-29B0-8D48-BC37-13731DFE683F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605" name="Freeform 604">
                  <a:extLst>
                    <a:ext uri="{FF2B5EF4-FFF2-40B4-BE49-F238E27FC236}">
                      <a16:creationId xmlns:a16="http://schemas.microsoft.com/office/drawing/2014/main" id="{D08D678C-613A-3543-B832-EE51616C6931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606" name="Freeform 605">
                  <a:extLst>
                    <a:ext uri="{FF2B5EF4-FFF2-40B4-BE49-F238E27FC236}">
                      <a16:creationId xmlns:a16="http://schemas.microsoft.com/office/drawing/2014/main" id="{9EB7819C-4684-3347-AA14-421D743ECB94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607" name="Freeform 606">
                  <a:extLst>
                    <a:ext uri="{FF2B5EF4-FFF2-40B4-BE49-F238E27FC236}">
                      <a16:creationId xmlns:a16="http://schemas.microsoft.com/office/drawing/2014/main" id="{F23E654E-4CEA-E346-A508-15310ABC704C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608" name="Freeform 607">
                  <a:extLst>
                    <a:ext uri="{FF2B5EF4-FFF2-40B4-BE49-F238E27FC236}">
                      <a16:creationId xmlns:a16="http://schemas.microsoft.com/office/drawing/2014/main" id="{EF443A10-9F41-BB4D-8E65-E94AEE09BDA7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554" name="Group 553">
              <a:extLst>
                <a:ext uri="{FF2B5EF4-FFF2-40B4-BE49-F238E27FC236}">
                  <a16:creationId xmlns:a16="http://schemas.microsoft.com/office/drawing/2014/main" id="{7CCD8656-0FD3-B844-BC6C-33CE0577598D}"/>
                </a:ext>
              </a:extLst>
            </p:cNvPr>
            <p:cNvGrpSpPr/>
            <p:nvPr/>
          </p:nvGrpSpPr>
          <p:grpSpPr>
            <a:xfrm>
              <a:off x="9103944" y="3951522"/>
              <a:ext cx="367224" cy="240304"/>
              <a:chOff x="7493876" y="2774731"/>
              <a:chExt cx="1481958" cy="894622"/>
            </a:xfrm>
          </p:grpSpPr>
          <p:sp>
            <p:nvSpPr>
              <p:cNvPr id="555" name="Freeform 554">
                <a:extLst>
                  <a:ext uri="{FF2B5EF4-FFF2-40B4-BE49-F238E27FC236}">
                    <a16:creationId xmlns:a16="http://schemas.microsoft.com/office/drawing/2014/main" id="{7CF4B187-63BE-654E-852A-09C69503C97A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556" name="Oval 555">
                <a:extLst>
                  <a:ext uri="{FF2B5EF4-FFF2-40B4-BE49-F238E27FC236}">
                    <a16:creationId xmlns:a16="http://schemas.microsoft.com/office/drawing/2014/main" id="{3B5270E4-3067-1643-B96C-CE5CEE09747A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557" name="Group 556">
                <a:extLst>
                  <a:ext uri="{FF2B5EF4-FFF2-40B4-BE49-F238E27FC236}">
                    <a16:creationId xmlns:a16="http://schemas.microsoft.com/office/drawing/2014/main" id="{3BECC0F9-CE1F-254B-B04F-1EAA89C59C97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58" name="Freeform 557">
                  <a:extLst>
                    <a:ext uri="{FF2B5EF4-FFF2-40B4-BE49-F238E27FC236}">
                      <a16:creationId xmlns:a16="http://schemas.microsoft.com/office/drawing/2014/main" id="{7C55C6EE-4672-4F4F-A2F8-2821804F5944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59" name="Freeform 558">
                  <a:extLst>
                    <a:ext uri="{FF2B5EF4-FFF2-40B4-BE49-F238E27FC236}">
                      <a16:creationId xmlns:a16="http://schemas.microsoft.com/office/drawing/2014/main" id="{C3B242E2-FAA3-F340-B7F0-35D87BB6BAA8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60" name="Freeform 559">
                  <a:extLst>
                    <a:ext uri="{FF2B5EF4-FFF2-40B4-BE49-F238E27FC236}">
                      <a16:creationId xmlns:a16="http://schemas.microsoft.com/office/drawing/2014/main" id="{87ED7762-177B-454C-AA37-EB518D75B66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61" name="Freeform 560">
                  <a:extLst>
                    <a:ext uri="{FF2B5EF4-FFF2-40B4-BE49-F238E27FC236}">
                      <a16:creationId xmlns:a16="http://schemas.microsoft.com/office/drawing/2014/main" id="{AD88A8A1-4E2B-154E-845D-5419478A1D2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585" name="Group 584">
              <a:extLst>
                <a:ext uri="{FF2B5EF4-FFF2-40B4-BE49-F238E27FC236}">
                  <a16:creationId xmlns:a16="http://schemas.microsoft.com/office/drawing/2014/main" id="{1A0C1583-3B4A-E44D-BB19-B20517502EBD}"/>
                </a:ext>
              </a:extLst>
            </p:cNvPr>
            <p:cNvGrpSpPr/>
            <p:nvPr/>
          </p:nvGrpSpPr>
          <p:grpSpPr>
            <a:xfrm>
              <a:off x="9985282" y="2656463"/>
              <a:ext cx="353678" cy="198344"/>
              <a:chOff x="7493876" y="2774731"/>
              <a:chExt cx="1481958" cy="894622"/>
            </a:xfrm>
          </p:grpSpPr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196997C3-A7DB-5041-AC08-10F980FB77EC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587" name="Oval 586">
                <a:extLst>
                  <a:ext uri="{FF2B5EF4-FFF2-40B4-BE49-F238E27FC236}">
                    <a16:creationId xmlns:a16="http://schemas.microsoft.com/office/drawing/2014/main" id="{5F84A336-003F-D045-8717-1066774A69E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588" name="Group 587">
                <a:extLst>
                  <a:ext uri="{FF2B5EF4-FFF2-40B4-BE49-F238E27FC236}">
                    <a16:creationId xmlns:a16="http://schemas.microsoft.com/office/drawing/2014/main" id="{FF876992-AF96-3545-9CEA-A02174E11510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89" name="Freeform 588">
                  <a:extLst>
                    <a:ext uri="{FF2B5EF4-FFF2-40B4-BE49-F238E27FC236}">
                      <a16:creationId xmlns:a16="http://schemas.microsoft.com/office/drawing/2014/main" id="{668E6E88-4A46-6C47-A59A-CB9D07441C17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90" name="Freeform 589">
                  <a:extLst>
                    <a:ext uri="{FF2B5EF4-FFF2-40B4-BE49-F238E27FC236}">
                      <a16:creationId xmlns:a16="http://schemas.microsoft.com/office/drawing/2014/main" id="{C179B4BA-1D8B-E542-8032-CCB2C08DB973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91" name="Freeform 590">
                  <a:extLst>
                    <a:ext uri="{FF2B5EF4-FFF2-40B4-BE49-F238E27FC236}">
                      <a16:creationId xmlns:a16="http://schemas.microsoft.com/office/drawing/2014/main" id="{DCACB29E-ABE8-BA42-AD55-DAF519C17BE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92" name="Freeform 591">
                  <a:extLst>
                    <a:ext uri="{FF2B5EF4-FFF2-40B4-BE49-F238E27FC236}">
                      <a16:creationId xmlns:a16="http://schemas.microsoft.com/office/drawing/2014/main" id="{FD35A0ED-997C-6D46-9D96-FA8D43398266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538" name="Group 537">
              <a:extLst>
                <a:ext uri="{FF2B5EF4-FFF2-40B4-BE49-F238E27FC236}">
                  <a16:creationId xmlns:a16="http://schemas.microsoft.com/office/drawing/2014/main" id="{158E5A4C-7065-8643-BDC2-3A235B56FEA4}"/>
                </a:ext>
              </a:extLst>
            </p:cNvPr>
            <p:cNvGrpSpPr/>
            <p:nvPr/>
          </p:nvGrpSpPr>
          <p:grpSpPr>
            <a:xfrm>
              <a:off x="9502294" y="3388930"/>
              <a:ext cx="367224" cy="240304"/>
              <a:chOff x="7493876" y="2774731"/>
              <a:chExt cx="1481958" cy="894622"/>
            </a:xfrm>
          </p:grpSpPr>
          <p:sp>
            <p:nvSpPr>
              <p:cNvPr id="539" name="Freeform 538">
                <a:extLst>
                  <a:ext uri="{FF2B5EF4-FFF2-40B4-BE49-F238E27FC236}">
                    <a16:creationId xmlns:a16="http://schemas.microsoft.com/office/drawing/2014/main" id="{CA8EFAEE-3EA1-2A49-A68E-588F301B6928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540" name="Oval 539">
                <a:extLst>
                  <a:ext uri="{FF2B5EF4-FFF2-40B4-BE49-F238E27FC236}">
                    <a16:creationId xmlns:a16="http://schemas.microsoft.com/office/drawing/2014/main" id="{7A05A3F9-D6B9-D14C-83C8-6C79F0B6B2CC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541" name="Group 540">
                <a:extLst>
                  <a:ext uri="{FF2B5EF4-FFF2-40B4-BE49-F238E27FC236}">
                    <a16:creationId xmlns:a16="http://schemas.microsoft.com/office/drawing/2014/main" id="{8AAC1FAD-B7BA-744A-8599-5670C6B0E776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42" name="Freeform 541">
                  <a:extLst>
                    <a:ext uri="{FF2B5EF4-FFF2-40B4-BE49-F238E27FC236}">
                      <a16:creationId xmlns:a16="http://schemas.microsoft.com/office/drawing/2014/main" id="{A016DA82-50DC-224C-84FF-C492EDE01BC1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43" name="Freeform 542">
                  <a:extLst>
                    <a:ext uri="{FF2B5EF4-FFF2-40B4-BE49-F238E27FC236}">
                      <a16:creationId xmlns:a16="http://schemas.microsoft.com/office/drawing/2014/main" id="{3D2D51D6-0AC0-9D43-A55C-E94B7DCA77F2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44" name="Freeform 543">
                  <a:extLst>
                    <a:ext uri="{FF2B5EF4-FFF2-40B4-BE49-F238E27FC236}">
                      <a16:creationId xmlns:a16="http://schemas.microsoft.com/office/drawing/2014/main" id="{76C27F31-4CE4-1242-9801-166D4F66B5E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45" name="Freeform 544">
                  <a:extLst>
                    <a:ext uri="{FF2B5EF4-FFF2-40B4-BE49-F238E27FC236}">
                      <a16:creationId xmlns:a16="http://schemas.microsoft.com/office/drawing/2014/main" id="{9BC7E87F-2555-8D4C-80CB-0E2F5F4BB0F9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546" name="Group 545">
              <a:extLst>
                <a:ext uri="{FF2B5EF4-FFF2-40B4-BE49-F238E27FC236}">
                  <a16:creationId xmlns:a16="http://schemas.microsoft.com/office/drawing/2014/main" id="{4DAC2AB4-F1E4-D740-A4AF-07EE55303854}"/>
                </a:ext>
              </a:extLst>
            </p:cNvPr>
            <p:cNvGrpSpPr/>
            <p:nvPr/>
          </p:nvGrpSpPr>
          <p:grpSpPr>
            <a:xfrm>
              <a:off x="9606710" y="3994661"/>
              <a:ext cx="367224" cy="240304"/>
              <a:chOff x="7493876" y="2774731"/>
              <a:chExt cx="1481958" cy="894622"/>
            </a:xfrm>
          </p:grpSpPr>
          <p:sp>
            <p:nvSpPr>
              <p:cNvPr id="547" name="Freeform 546">
                <a:extLst>
                  <a:ext uri="{FF2B5EF4-FFF2-40B4-BE49-F238E27FC236}">
                    <a16:creationId xmlns:a16="http://schemas.microsoft.com/office/drawing/2014/main" id="{23E59006-14B9-C64E-A05E-0BD7C00C4A6F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548" name="Oval 547">
                <a:extLst>
                  <a:ext uri="{FF2B5EF4-FFF2-40B4-BE49-F238E27FC236}">
                    <a16:creationId xmlns:a16="http://schemas.microsoft.com/office/drawing/2014/main" id="{2AD17789-C54D-4948-95E6-741F42B1FB2E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549" name="Group 548">
                <a:extLst>
                  <a:ext uri="{FF2B5EF4-FFF2-40B4-BE49-F238E27FC236}">
                    <a16:creationId xmlns:a16="http://schemas.microsoft.com/office/drawing/2014/main" id="{278D7FE0-D307-E941-967D-E4145732CEEA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50" name="Freeform 549">
                  <a:extLst>
                    <a:ext uri="{FF2B5EF4-FFF2-40B4-BE49-F238E27FC236}">
                      <a16:creationId xmlns:a16="http://schemas.microsoft.com/office/drawing/2014/main" id="{1ADC6420-4AC2-F544-B940-D0A18615CA50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51" name="Freeform 550">
                  <a:extLst>
                    <a:ext uri="{FF2B5EF4-FFF2-40B4-BE49-F238E27FC236}">
                      <a16:creationId xmlns:a16="http://schemas.microsoft.com/office/drawing/2014/main" id="{223E40C5-E2E3-3B42-A86A-26D2D130B73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52" name="Freeform 551">
                  <a:extLst>
                    <a:ext uri="{FF2B5EF4-FFF2-40B4-BE49-F238E27FC236}">
                      <a16:creationId xmlns:a16="http://schemas.microsoft.com/office/drawing/2014/main" id="{C6AA2152-8609-214A-AE62-E7DFD1A9E725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53" name="Freeform 552">
                  <a:extLst>
                    <a:ext uri="{FF2B5EF4-FFF2-40B4-BE49-F238E27FC236}">
                      <a16:creationId xmlns:a16="http://schemas.microsoft.com/office/drawing/2014/main" id="{7CB5E54A-6719-9747-80B7-8D19331BE786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623" name="Group 622">
              <a:extLst>
                <a:ext uri="{FF2B5EF4-FFF2-40B4-BE49-F238E27FC236}">
                  <a16:creationId xmlns:a16="http://schemas.microsoft.com/office/drawing/2014/main" id="{EA34A94C-D92D-084C-BFEA-F4C8DF0AD275}"/>
                </a:ext>
              </a:extLst>
            </p:cNvPr>
            <p:cNvGrpSpPr/>
            <p:nvPr/>
          </p:nvGrpSpPr>
          <p:grpSpPr>
            <a:xfrm>
              <a:off x="10380415" y="3987223"/>
              <a:ext cx="353678" cy="198344"/>
              <a:chOff x="7493876" y="2774731"/>
              <a:chExt cx="1481958" cy="894622"/>
            </a:xfrm>
          </p:grpSpPr>
          <p:sp>
            <p:nvSpPr>
              <p:cNvPr id="624" name="Freeform 623">
                <a:extLst>
                  <a:ext uri="{FF2B5EF4-FFF2-40B4-BE49-F238E27FC236}">
                    <a16:creationId xmlns:a16="http://schemas.microsoft.com/office/drawing/2014/main" id="{E1E1C6E8-4D60-7F43-BB0E-6D883F10D4A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625" name="Oval 624">
                <a:extLst>
                  <a:ext uri="{FF2B5EF4-FFF2-40B4-BE49-F238E27FC236}">
                    <a16:creationId xmlns:a16="http://schemas.microsoft.com/office/drawing/2014/main" id="{50975E36-0C2A-6844-A407-23F033DB4BD2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626" name="Group 625">
                <a:extLst>
                  <a:ext uri="{FF2B5EF4-FFF2-40B4-BE49-F238E27FC236}">
                    <a16:creationId xmlns:a16="http://schemas.microsoft.com/office/drawing/2014/main" id="{3F7EBA29-30EF-C741-94EE-735398C6CFA2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627" name="Freeform 626">
                  <a:extLst>
                    <a:ext uri="{FF2B5EF4-FFF2-40B4-BE49-F238E27FC236}">
                      <a16:creationId xmlns:a16="http://schemas.microsoft.com/office/drawing/2014/main" id="{B3AD45B5-1F4B-FF4A-843D-9D0629392670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628" name="Freeform 627">
                  <a:extLst>
                    <a:ext uri="{FF2B5EF4-FFF2-40B4-BE49-F238E27FC236}">
                      <a16:creationId xmlns:a16="http://schemas.microsoft.com/office/drawing/2014/main" id="{A6F160FF-CBBD-9147-8D0B-92A36BEBF8A3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629" name="Freeform 628">
                  <a:extLst>
                    <a:ext uri="{FF2B5EF4-FFF2-40B4-BE49-F238E27FC236}">
                      <a16:creationId xmlns:a16="http://schemas.microsoft.com/office/drawing/2014/main" id="{421F3589-EC70-074A-903F-D618ED6F7896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630" name="Freeform 629">
                  <a:extLst>
                    <a:ext uri="{FF2B5EF4-FFF2-40B4-BE49-F238E27FC236}">
                      <a16:creationId xmlns:a16="http://schemas.microsoft.com/office/drawing/2014/main" id="{CEC8DEB8-8E24-2948-9AF6-0F3EF908CD4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463" name="Group 462">
              <a:extLst>
                <a:ext uri="{FF2B5EF4-FFF2-40B4-BE49-F238E27FC236}">
                  <a16:creationId xmlns:a16="http://schemas.microsoft.com/office/drawing/2014/main" id="{A8C4B740-B92E-8942-8EF4-347710C32F2C}"/>
                </a:ext>
              </a:extLst>
            </p:cNvPr>
            <p:cNvGrpSpPr/>
            <p:nvPr/>
          </p:nvGrpSpPr>
          <p:grpSpPr>
            <a:xfrm>
              <a:off x="9253049" y="4770584"/>
              <a:ext cx="393760" cy="218578"/>
              <a:chOff x="7493876" y="2774731"/>
              <a:chExt cx="1481958" cy="894622"/>
            </a:xfrm>
          </p:grpSpPr>
          <p:sp>
            <p:nvSpPr>
              <p:cNvPr id="464" name="Freeform 463">
                <a:extLst>
                  <a:ext uri="{FF2B5EF4-FFF2-40B4-BE49-F238E27FC236}">
                    <a16:creationId xmlns:a16="http://schemas.microsoft.com/office/drawing/2014/main" id="{71A9C1C2-E4A0-D74C-8C05-2AD307E7B3ED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465" name="Oval 464">
                <a:extLst>
                  <a:ext uri="{FF2B5EF4-FFF2-40B4-BE49-F238E27FC236}">
                    <a16:creationId xmlns:a16="http://schemas.microsoft.com/office/drawing/2014/main" id="{0F366A03-D9E7-9F45-99D3-1CAC10EE2C74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466" name="Group 465">
                <a:extLst>
                  <a:ext uri="{FF2B5EF4-FFF2-40B4-BE49-F238E27FC236}">
                    <a16:creationId xmlns:a16="http://schemas.microsoft.com/office/drawing/2014/main" id="{10CB8A50-A713-2549-9F44-B792D2C30CA4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67" name="Freeform 466">
                  <a:extLst>
                    <a:ext uri="{FF2B5EF4-FFF2-40B4-BE49-F238E27FC236}">
                      <a16:creationId xmlns:a16="http://schemas.microsoft.com/office/drawing/2014/main" id="{DC4E3153-8354-1145-82FC-C287EF5FE6C3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68" name="Freeform 467">
                  <a:extLst>
                    <a:ext uri="{FF2B5EF4-FFF2-40B4-BE49-F238E27FC236}">
                      <a16:creationId xmlns:a16="http://schemas.microsoft.com/office/drawing/2014/main" id="{99B3C81B-87BA-1A4F-BCAD-DF0EF9C582C1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69" name="Freeform 468">
                  <a:extLst>
                    <a:ext uri="{FF2B5EF4-FFF2-40B4-BE49-F238E27FC236}">
                      <a16:creationId xmlns:a16="http://schemas.microsoft.com/office/drawing/2014/main" id="{DEEA64E4-A29A-E742-B32E-C111E6BF4225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70" name="Freeform 469">
                  <a:extLst>
                    <a:ext uri="{FF2B5EF4-FFF2-40B4-BE49-F238E27FC236}">
                      <a16:creationId xmlns:a16="http://schemas.microsoft.com/office/drawing/2014/main" id="{43676372-2E7B-9445-80AD-B31686FE67E6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447" name="Group 446">
              <a:extLst>
                <a:ext uri="{FF2B5EF4-FFF2-40B4-BE49-F238E27FC236}">
                  <a16:creationId xmlns:a16="http://schemas.microsoft.com/office/drawing/2014/main" id="{314E0C43-2359-9440-BEF9-9E1924BED605}"/>
                </a:ext>
              </a:extLst>
            </p:cNvPr>
            <p:cNvGrpSpPr/>
            <p:nvPr/>
          </p:nvGrpSpPr>
          <p:grpSpPr>
            <a:xfrm>
              <a:off x="10931138" y="4364023"/>
              <a:ext cx="228295" cy="120400"/>
              <a:chOff x="7493876" y="2774731"/>
              <a:chExt cx="1481958" cy="894622"/>
            </a:xfrm>
          </p:grpSpPr>
          <p:sp>
            <p:nvSpPr>
              <p:cNvPr id="448" name="Freeform 447">
                <a:extLst>
                  <a:ext uri="{FF2B5EF4-FFF2-40B4-BE49-F238E27FC236}">
                    <a16:creationId xmlns:a16="http://schemas.microsoft.com/office/drawing/2014/main" id="{9737FFD7-2DCB-A148-A405-977351501C2B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9739DB09-38E5-A347-93BF-13C80AD84539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450" name="Group 449">
                <a:extLst>
                  <a:ext uri="{FF2B5EF4-FFF2-40B4-BE49-F238E27FC236}">
                    <a16:creationId xmlns:a16="http://schemas.microsoft.com/office/drawing/2014/main" id="{04079280-378E-384D-9681-BF41B82BF6CB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51" name="Freeform 450">
                  <a:extLst>
                    <a:ext uri="{FF2B5EF4-FFF2-40B4-BE49-F238E27FC236}">
                      <a16:creationId xmlns:a16="http://schemas.microsoft.com/office/drawing/2014/main" id="{914AA044-3657-1448-A5E9-2F003DC03F6B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52" name="Freeform 451">
                  <a:extLst>
                    <a:ext uri="{FF2B5EF4-FFF2-40B4-BE49-F238E27FC236}">
                      <a16:creationId xmlns:a16="http://schemas.microsoft.com/office/drawing/2014/main" id="{29FDF0B8-7E9A-1F4D-8C99-CE1C68A1345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53" name="Freeform 452">
                  <a:extLst>
                    <a:ext uri="{FF2B5EF4-FFF2-40B4-BE49-F238E27FC236}">
                      <a16:creationId xmlns:a16="http://schemas.microsoft.com/office/drawing/2014/main" id="{49A96193-2E73-4C43-843C-2C8C4DCEE47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54" name="Freeform 453">
                  <a:extLst>
                    <a:ext uri="{FF2B5EF4-FFF2-40B4-BE49-F238E27FC236}">
                      <a16:creationId xmlns:a16="http://schemas.microsoft.com/office/drawing/2014/main" id="{F5358318-953E-E249-9021-E0B5DF66E3B3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C27B58DA-1AEB-4740-B294-405BA04A628A}"/>
              </a:ext>
            </a:extLst>
          </p:cNvPr>
          <p:cNvSpPr/>
          <p:nvPr/>
        </p:nvSpPr>
        <p:spPr>
          <a:xfrm>
            <a:off x="4527110" y="1052736"/>
            <a:ext cx="4744850" cy="3920135"/>
          </a:xfrm>
          <a:custGeom>
            <a:avLst/>
            <a:gdLst>
              <a:gd name="connsiteX0" fmla="*/ 2112364 w 4107620"/>
              <a:gd name="connsiteY0" fmla="*/ 1261685 h 4330718"/>
              <a:gd name="connsiteX1" fmla="*/ 1712971 w 4107620"/>
              <a:gd name="connsiteY1" fmla="*/ 1293216 h 4330718"/>
              <a:gd name="connsiteX2" fmla="*/ 1387150 w 4107620"/>
              <a:gd name="connsiteY2" fmla="*/ 904333 h 4330718"/>
              <a:gd name="connsiteX3" fmla="*/ 1134902 w 4107620"/>
              <a:gd name="connsiteY3" fmla="*/ 568002 h 4330718"/>
              <a:gd name="connsiteX4" fmla="*/ 840612 w 4107620"/>
              <a:gd name="connsiteY4" fmla="*/ 851781 h 4330718"/>
              <a:gd name="connsiteX5" fmla="*/ 703978 w 4107620"/>
              <a:gd name="connsiteY5" fmla="*/ 1356278 h 4330718"/>
              <a:gd name="connsiteX6" fmla="*/ 1240006 w 4107620"/>
              <a:gd name="connsiteY6" fmla="*/ 1955368 h 4330718"/>
              <a:gd name="connsiteX7" fmla="*/ 1303068 w 4107620"/>
              <a:gd name="connsiteY7" fmla="*/ 2375781 h 4330718"/>
              <a:gd name="connsiteX8" fmla="*/ 220502 w 4107620"/>
              <a:gd name="connsiteY8" fmla="*/ 2302209 h 4330718"/>
              <a:gd name="connsiteX9" fmla="*/ 83868 w 4107620"/>
              <a:gd name="connsiteY9" fmla="*/ 2943340 h 4330718"/>
              <a:gd name="connsiteX10" fmla="*/ 1218985 w 4107620"/>
              <a:gd name="connsiteY10" fmla="*/ 3258650 h 4330718"/>
              <a:gd name="connsiteX11" fmla="*/ 1124392 w 4107620"/>
              <a:gd name="connsiteY11" fmla="*/ 3647533 h 4330718"/>
              <a:gd name="connsiteX12" fmla="*/ 924695 w 4107620"/>
              <a:gd name="connsiteY12" fmla="*/ 3763147 h 4330718"/>
              <a:gd name="connsiteX13" fmla="*/ 1324088 w 4107620"/>
              <a:gd name="connsiteY13" fmla="*/ 3962843 h 4330718"/>
              <a:gd name="connsiteX14" fmla="*/ 1576337 w 4107620"/>
              <a:gd name="connsiteY14" fmla="*/ 3899781 h 4330718"/>
              <a:gd name="connsiteX15" fmla="*/ 1818075 w 4107620"/>
              <a:gd name="connsiteY15" fmla="*/ 4036416 h 4330718"/>
              <a:gd name="connsiteX16" fmla="*/ 1996750 w 4107620"/>
              <a:gd name="connsiteY16" fmla="*/ 4299174 h 4330718"/>
              <a:gd name="connsiteX17" fmla="*/ 2448695 w 4107620"/>
              <a:gd name="connsiteY17" fmla="*/ 4299174 h 4330718"/>
              <a:gd name="connsiteX18" fmla="*/ 2764006 w 4107620"/>
              <a:gd name="connsiteY18" fmla="*/ 4057436 h 4330718"/>
              <a:gd name="connsiteX19" fmla="*/ 2995233 w 4107620"/>
              <a:gd name="connsiteY19" fmla="*/ 4025905 h 4330718"/>
              <a:gd name="connsiteX20" fmla="*/ 3016254 w 4107620"/>
              <a:gd name="connsiteY20" fmla="*/ 3731616 h 4330718"/>
              <a:gd name="connsiteX21" fmla="*/ 3194930 w 4107620"/>
              <a:gd name="connsiteY21" fmla="*/ 3300692 h 4330718"/>
              <a:gd name="connsiteX22" fmla="*/ 3972695 w 4107620"/>
              <a:gd name="connsiteY22" fmla="*/ 3122016 h 4330718"/>
              <a:gd name="connsiteX23" fmla="*/ 3909633 w 4107620"/>
              <a:gd name="connsiteY23" fmla="*/ 1818733 h 4330718"/>
              <a:gd name="connsiteX24" fmla="*/ 4046268 w 4107620"/>
              <a:gd name="connsiteY24" fmla="*/ 904333 h 4330718"/>
              <a:gd name="connsiteX25" fmla="*/ 3962185 w 4107620"/>
              <a:gd name="connsiteY25" fmla="*/ 147588 h 4330718"/>
              <a:gd name="connsiteX26" fmla="*/ 2480226 w 4107620"/>
              <a:gd name="connsiteY26" fmla="*/ 63505 h 4330718"/>
              <a:gd name="connsiteX27" fmla="*/ 2133385 w 4107620"/>
              <a:gd name="connsiteY27" fmla="*/ 872802 h 4330718"/>
              <a:gd name="connsiteX28" fmla="*/ 2238488 w 4107620"/>
              <a:gd name="connsiteY28" fmla="*/ 1230154 h 4330718"/>
              <a:gd name="connsiteX29" fmla="*/ 2112364 w 4107620"/>
              <a:gd name="connsiteY29" fmla="*/ 1261685 h 4330718"/>
              <a:gd name="connsiteX0" fmla="*/ 1996750 w 4107620"/>
              <a:gd name="connsiteY0" fmla="*/ 1366789 h 4330718"/>
              <a:gd name="connsiteX1" fmla="*/ 1712971 w 4107620"/>
              <a:gd name="connsiteY1" fmla="*/ 1293216 h 4330718"/>
              <a:gd name="connsiteX2" fmla="*/ 1387150 w 4107620"/>
              <a:gd name="connsiteY2" fmla="*/ 904333 h 4330718"/>
              <a:gd name="connsiteX3" fmla="*/ 1134902 w 4107620"/>
              <a:gd name="connsiteY3" fmla="*/ 568002 h 4330718"/>
              <a:gd name="connsiteX4" fmla="*/ 840612 w 4107620"/>
              <a:gd name="connsiteY4" fmla="*/ 851781 h 4330718"/>
              <a:gd name="connsiteX5" fmla="*/ 703978 w 4107620"/>
              <a:gd name="connsiteY5" fmla="*/ 1356278 h 4330718"/>
              <a:gd name="connsiteX6" fmla="*/ 1240006 w 4107620"/>
              <a:gd name="connsiteY6" fmla="*/ 1955368 h 4330718"/>
              <a:gd name="connsiteX7" fmla="*/ 1303068 w 4107620"/>
              <a:gd name="connsiteY7" fmla="*/ 2375781 h 4330718"/>
              <a:gd name="connsiteX8" fmla="*/ 220502 w 4107620"/>
              <a:gd name="connsiteY8" fmla="*/ 2302209 h 4330718"/>
              <a:gd name="connsiteX9" fmla="*/ 83868 w 4107620"/>
              <a:gd name="connsiteY9" fmla="*/ 2943340 h 4330718"/>
              <a:gd name="connsiteX10" fmla="*/ 1218985 w 4107620"/>
              <a:gd name="connsiteY10" fmla="*/ 3258650 h 4330718"/>
              <a:gd name="connsiteX11" fmla="*/ 1124392 w 4107620"/>
              <a:gd name="connsiteY11" fmla="*/ 3647533 h 4330718"/>
              <a:gd name="connsiteX12" fmla="*/ 924695 w 4107620"/>
              <a:gd name="connsiteY12" fmla="*/ 3763147 h 4330718"/>
              <a:gd name="connsiteX13" fmla="*/ 1324088 w 4107620"/>
              <a:gd name="connsiteY13" fmla="*/ 3962843 h 4330718"/>
              <a:gd name="connsiteX14" fmla="*/ 1576337 w 4107620"/>
              <a:gd name="connsiteY14" fmla="*/ 3899781 h 4330718"/>
              <a:gd name="connsiteX15" fmla="*/ 1818075 w 4107620"/>
              <a:gd name="connsiteY15" fmla="*/ 4036416 h 4330718"/>
              <a:gd name="connsiteX16" fmla="*/ 1996750 w 4107620"/>
              <a:gd name="connsiteY16" fmla="*/ 4299174 h 4330718"/>
              <a:gd name="connsiteX17" fmla="*/ 2448695 w 4107620"/>
              <a:gd name="connsiteY17" fmla="*/ 4299174 h 4330718"/>
              <a:gd name="connsiteX18" fmla="*/ 2764006 w 4107620"/>
              <a:gd name="connsiteY18" fmla="*/ 4057436 h 4330718"/>
              <a:gd name="connsiteX19" fmla="*/ 2995233 w 4107620"/>
              <a:gd name="connsiteY19" fmla="*/ 4025905 h 4330718"/>
              <a:gd name="connsiteX20" fmla="*/ 3016254 w 4107620"/>
              <a:gd name="connsiteY20" fmla="*/ 3731616 h 4330718"/>
              <a:gd name="connsiteX21" fmla="*/ 3194930 w 4107620"/>
              <a:gd name="connsiteY21" fmla="*/ 3300692 h 4330718"/>
              <a:gd name="connsiteX22" fmla="*/ 3972695 w 4107620"/>
              <a:gd name="connsiteY22" fmla="*/ 3122016 h 4330718"/>
              <a:gd name="connsiteX23" fmla="*/ 3909633 w 4107620"/>
              <a:gd name="connsiteY23" fmla="*/ 1818733 h 4330718"/>
              <a:gd name="connsiteX24" fmla="*/ 4046268 w 4107620"/>
              <a:gd name="connsiteY24" fmla="*/ 904333 h 4330718"/>
              <a:gd name="connsiteX25" fmla="*/ 3962185 w 4107620"/>
              <a:gd name="connsiteY25" fmla="*/ 147588 h 4330718"/>
              <a:gd name="connsiteX26" fmla="*/ 2480226 w 4107620"/>
              <a:gd name="connsiteY26" fmla="*/ 63505 h 4330718"/>
              <a:gd name="connsiteX27" fmla="*/ 2133385 w 4107620"/>
              <a:gd name="connsiteY27" fmla="*/ 872802 h 4330718"/>
              <a:gd name="connsiteX28" fmla="*/ 2238488 w 4107620"/>
              <a:gd name="connsiteY28" fmla="*/ 1230154 h 4330718"/>
              <a:gd name="connsiteX29" fmla="*/ 1996750 w 4107620"/>
              <a:gd name="connsiteY29" fmla="*/ 1366789 h 4330718"/>
              <a:gd name="connsiteX0" fmla="*/ 1996750 w 4107620"/>
              <a:gd name="connsiteY0" fmla="*/ 1339069 h 4302998"/>
              <a:gd name="connsiteX1" fmla="*/ 1712971 w 4107620"/>
              <a:gd name="connsiteY1" fmla="*/ 1265496 h 4302998"/>
              <a:gd name="connsiteX2" fmla="*/ 1387150 w 4107620"/>
              <a:gd name="connsiteY2" fmla="*/ 876613 h 4302998"/>
              <a:gd name="connsiteX3" fmla="*/ 1134902 w 4107620"/>
              <a:gd name="connsiteY3" fmla="*/ 540282 h 4302998"/>
              <a:gd name="connsiteX4" fmla="*/ 840612 w 4107620"/>
              <a:gd name="connsiteY4" fmla="*/ 824061 h 4302998"/>
              <a:gd name="connsiteX5" fmla="*/ 703978 w 4107620"/>
              <a:gd name="connsiteY5" fmla="*/ 1328558 h 4302998"/>
              <a:gd name="connsiteX6" fmla="*/ 1240006 w 4107620"/>
              <a:gd name="connsiteY6" fmla="*/ 1927648 h 4302998"/>
              <a:gd name="connsiteX7" fmla="*/ 1303068 w 4107620"/>
              <a:gd name="connsiteY7" fmla="*/ 2348061 h 4302998"/>
              <a:gd name="connsiteX8" fmla="*/ 220502 w 4107620"/>
              <a:gd name="connsiteY8" fmla="*/ 2274489 h 4302998"/>
              <a:gd name="connsiteX9" fmla="*/ 83868 w 4107620"/>
              <a:gd name="connsiteY9" fmla="*/ 2915620 h 4302998"/>
              <a:gd name="connsiteX10" fmla="*/ 1218985 w 4107620"/>
              <a:gd name="connsiteY10" fmla="*/ 3230930 h 4302998"/>
              <a:gd name="connsiteX11" fmla="*/ 1124392 w 4107620"/>
              <a:gd name="connsiteY11" fmla="*/ 3619813 h 4302998"/>
              <a:gd name="connsiteX12" fmla="*/ 924695 w 4107620"/>
              <a:gd name="connsiteY12" fmla="*/ 3735427 h 4302998"/>
              <a:gd name="connsiteX13" fmla="*/ 1324088 w 4107620"/>
              <a:gd name="connsiteY13" fmla="*/ 3935123 h 4302998"/>
              <a:gd name="connsiteX14" fmla="*/ 1576337 w 4107620"/>
              <a:gd name="connsiteY14" fmla="*/ 3872061 h 4302998"/>
              <a:gd name="connsiteX15" fmla="*/ 1818075 w 4107620"/>
              <a:gd name="connsiteY15" fmla="*/ 4008696 h 4302998"/>
              <a:gd name="connsiteX16" fmla="*/ 1996750 w 4107620"/>
              <a:gd name="connsiteY16" fmla="*/ 4271454 h 4302998"/>
              <a:gd name="connsiteX17" fmla="*/ 2448695 w 4107620"/>
              <a:gd name="connsiteY17" fmla="*/ 4271454 h 4302998"/>
              <a:gd name="connsiteX18" fmla="*/ 2764006 w 4107620"/>
              <a:gd name="connsiteY18" fmla="*/ 4029716 h 4302998"/>
              <a:gd name="connsiteX19" fmla="*/ 2995233 w 4107620"/>
              <a:gd name="connsiteY19" fmla="*/ 3998185 h 4302998"/>
              <a:gd name="connsiteX20" fmla="*/ 3016254 w 4107620"/>
              <a:gd name="connsiteY20" fmla="*/ 3703896 h 4302998"/>
              <a:gd name="connsiteX21" fmla="*/ 3194930 w 4107620"/>
              <a:gd name="connsiteY21" fmla="*/ 3272972 h 4302998"/>
              <a:gd name="connsiteX22" fmla="*/ 3972695 w 4107620"/>
              <a:gd name="connsiteY22" fmla="*/ 3094296 h 4302998"/>
              <a:gd name="connsiteX23" fmla="*/ 3909633 w 4107620"/>
              <a:gd name="connsiteY23" fmla="*/ 1791013 h 4302998"/>
              <a:gd name="connsiteX24" fmla="*/ 4046268 w 4107620"/>
              <a:gd name="connsiteY24" fmla="*/ 876613 h 4302998"/>
              <a:gd name="connsiteX25" fmla="*/ 3962185 w 4107620"/>
              <a:gd name="connsiteY25" fmla="*/ 119868 h 4302998"/>
              <a:gd name="connsiteX26" fmla="*/ 2480226 w 4107620"/>
              <a:gd name="connsiteY26" fmla="*/ 35785 h 4302998"/>
              <a:gd name="connsiteX27" fmla="*/ 2185936 w 4107620"/>
              <a:gd name="connsiteY27" fmla="*/ 466709 h 4302998"/>
              <a:gd name="connsiteX28" fmla="*/ 2238488 w 4107620"/>
              <a:gd name="connsiteY28" fmla="*/ 1202434 h 4302998"/>
              <a:gd name="connsiteX29" fmla="*/ 1996750 w 4107620"/>
              <a:gd name="connsiteY29" fmla="*/ 1339069 h 4302998"/>
              <a:gd name="connsiteX0" fmla="*/ 1996750 w 4107620"/>
              <a:gd name="connsiteY0" fmla="*/ 1339069 h 4302998"/>
              <a:gd name="connsiteX1" fmla="*/ 1712971 w 4107620"/>
              <a:gd name="connsiteY1" fmla="*/ 1265496 h 4302998"/>
              <a:gd name="connsiteX2" fmla="*/ 1387150 w 4107620"/>
              <a:gd name="connsiteY2" fmla="*/ 876613 h 4302998"/>
              <a:gd name="connsiteX3" fmla="*/ 1134902 w 4107620"/>
              <a:gd name="connsiteY3" fmla="*/ 540282 h 4302998"/>
              <a:gd name="connsiteX4" fmla="*/ 840612 w 4107620"/>
              <a:gd name="connsiteY4" fmla="*/ 824061 h 4302998"/>
              <a:gd name="connsiteX5" fmla="*/ 703978 w 4107620"/>
              <a:gd name="connsiteY5" fmla="*/ 1328558 h 4302998"/>
              <a:gd name="connsiteX6" fmla="*/ 1240006 w 4107620"/>
              <a:gd name="connsiteY6" fmla="*/ 1927648 h 4302998"/>
              <a:gd name="connsiteX7" fmla="*/ 1303068 w 4107620"/>
              <a:gd name="connsiteY7" fmla="*/ 2348061 h 4302998"/>
              <a:gd name="connsiteX8" fmla="*/ 220502 w 4107620"/>
              <a:gd name="connsiteY8" fmla="*/ 2274489 h 4302998"/>
              <a:gd name="connsiteX9" fmla="*/ 83868 w 4107620"/>
              <a:gd name="connsiteY9" fmla="*/ 2915620 h 4302998"/>
              <a:gd name="connsiteX10" fmla="*/ 1218985 w 4107620"/>
              <a:gd name="connsiteY10" fmla="*/ 3230930 h 4302998"/>
              <a:gd name="connsiteX11" fmla="*/ 1124392 w 4107620"/>
              <a:gd name="connsiteY11" fmla="*/ 3619813 h 4302998"/>
              <a:gd name="connsiteX12" fmla="*/ 924695 w 4107620"/>
              <a:gd name="connsiteY12" fmla="*/ 3735427 h 4302998"/>
              <a:gd name="connsiteX13" fmla="*/ 1324088 w 4107620"/>
              <a:gd name="connsiteY13" fmla="*/ 3935123 h 4302998"/>
              <a:gd name="connsiteX14" fmla="*/ 1576337 w 4107620"/>
              <a:gd name="connsiteY14" fmla="*/ 3872061 h 4302998"/>
              <a:gd name="connsiteX15" fmla="*/ 1818075 w 4107620"/>
              <a:gd name="connsiteY15" fmla="*/ 4008696 h 4302998"/>
              <a:gd name="connsiteX16" fmla="*/ 1996750 w 4107620"/>
              <a:gd name="connsiteY16" fmla="*/ 4271454 h 4302998"/>
              <a:gd name="connsiteX17" fmla="*/ 2448695 w 4107620"/>
              <a:gd name="connsiteY17" fmla="*/ 4271454 h 4302998"/>
              <a:gd name="connsiteX18" fmla="*/ 2764006 w 4107620"/>
              <a:gd name="connsiteY18" fmla="*/ 4029716 h 4302998"/>
              <a:gd name="connsiteX19" fmla="*/ 2995233 w 4107620"/>
              <a:gd name="connsiteY19" fmla="*/ 3998185 h 4302998"/>
              <a:gd name="connsiteX20" fmla="*/ 3016254 w 4107620"/>
              <a:gd name="connsiteY20" fmla="*/ 3703896 h 4302998"/>
              <a:gd name="connsiteX21" fmla="*/ 3194930 w 4107620"/>
              <a:gd name="connsiteY21" fmla="*/ 3272972 h 4302998"/>
              <a:gd name="connsiteX22" fmla="*/ 3972695 w 4107620"/>
              <a:gd name="connsiteY22" fmla="*/ 3094296 h 4302998"/>
              <a:gd name="connsiteX23" fmla="*/ 3909633 w 4107620"/>
              <a:gd name="connsiteY23" fmla="*/ 1791013 h 4302998"/>
              <a:gd name="connsiteX24" fmla="*/ 4046268 w 4107620"/>
              <a:gd name="connsiteY24" fmla="*/ 876613 h 4302998"/>
              <a:gd name="connsiteX25" fmla="*/ 3962185 w 4107620"/>
              <a:gd name="connsiteY25" fmla="*/ 119868 h 4302998"/>
              <a:gd name="connsiteX26" fmla="*/ 2480226 w 4107620"/>
              <a:gd name="connsiteY26" fmla="*/ 35785 h 4302998"/>
              <a:gd name="connsiteX27" fmla="*/ 2270019 w 4107620"/>
              <a:gd name="connsiteY27" fmla="*/ 466709 h 4302998"/>
              <a:gd name="connsiteX28" fmla="*/ 2238488 w 4107620"/>
              <a:gd name="connsiteY28" fmla="*/ 1202434 h 4302998"/>
              <a:gd name="connsiteX29" fmla="*/ 1996750 w 4107620"/>
              <a:gd name="connsiteY29" fmla="*/ 1339069 h 4302998"/>
              <a:gd name="connsiteX0" fmla="*/ 1996750 w 4101062"/>
              <a:gd name="connsiteY0" fmla="*/ 1290412 h 4254341"/>
              <a:gd name="connsiteX1" fmla="*/ 1712971 w 4101062"/>
              <a:gd name="connsiteY1" fmla="*/ 1216839 h 4254341"/>
              <a:gd name="connsiteX2" fmla="*/ 1387150 w 4101062"/>
              <a:gd name="connsiteY2" fmla="*/ 827956 h 4254341"/>
              <a:gd name="connsiteX3" fmla="*/ 1134902 w 4101062"/>
              <a:gd name="connsiteY3" fmla="*/ 491625 h 4254341"/>
              <a:gd name="connsiteX4" fmla="*/ 840612 w 4101062"/>
              <a:gd name="connsiteY4" fmla="*/ 775404 h 4254341"/>
              <a:gd name="connsiteX5" fmla="*/ 703978 w 4101062"/>
              <a:gd name="connsiteY5" fmla="*/ 1279901 h 4254341"/>
              <a:gd name="connsiteX6" fmla="*/ 1240006 w 4101062"/>
              <a:gd name="connsiteY6" fmla="*/ 1878991 h 4254341"/>
              <a:gd name="connsiteX7" fmla="*/ 1303068 w 4101062"/>
              <a:gd name="connsiteY7" fmla="*/ 2299404 h 4254341"/>
              <a:gd name="connsiteX8" fmla="*/ 220502 w 4101062"/>
              <a:gd name="connsiteY8" fmla="*/ 2225832 h 4254341"/>
              <a:gd name="connsiteX9" fmla="*/ 83868 w 4101062"/>
              <a:gd name="connsiteY9" fmla="*/ 2866963 h 4254341"/>
              <a:gd name="connsiteX10" fmla="*/ 1218985 w 4101062"/>
              <a:gd name="connsiteY10" fmla="*/ 3182273 h 4254341"/>
              <a:gd name="connsiteX11" fmla="*/ 1124392 w 4101062"/>
              <a:gd name="connsiteY11" fmla="*/ 3571156 h 4254341"/>
              <a:gd name="connsiteX12" fmla="*/ 924695 w 4101062"/>
              <a:gd name="connsiteY12" fmla="*/ 3686770 h 4254341"/>
              <a:gd name="connsiteX13" fmla="*/ 1324088 w 4101062"/>
              <a:gd name="connsiteY13" fmla="*/ 3886466 h 4254341"/>
              <a:gd name="connsiteX14" fmla="*/ 1576337 w 4101062"/>
              <a:gd name="connsiteY14" fmla="*/ 3823404 h 4254341"/>
              <a:gd name="connsiteX15" fmla="*/ 1818075 w 4101062"/>
              <a:gd name="connsiteY15" fmla="*/ 3960039 h 4254341"/>
              <a:gd name="connsiteX16" fmla="*/ 1996750 w 4101062"/>
              <a:gd name="connsiteY16" fmla="*/ 4222797 h 4254341"/>
              <a:gd name="connsiteX17" fmla="*/ 2448695 w 4101062"/>
              <a:gd name="connsiteY17" fmla="*/ 4222797 h 4254341"/>
              <a:gd name="connsiteX18" fmla="*/ 2764006 w 4101062"/>
              <a:gd name="connsiteY18" fmla="*/ 3981059 h 4254341"/>
              <a:gd name="connsiteX19" fmla="*/ 2995233 w 4101062"/>
              <a:gd name="connsiteY19" fmla="*/ 3949528 h 4254341"/>
              <a:gd name="connsiteX20" fmla="*/ 3016254 w 4101062"/>
              <a:gd name="connsiteY20" fmla="*/ 3655239 h 4254341"/>
              <a:gd name="connsiteX21" fmla="*/ 3194930 w 4101062"/>
              <a:gd name="connsiteY21" fmla="*/ 3224315 h 4254341"/>
              <a:gd name="connsiteX22" fmla="*/ 3972695 w 4101062"/>
              <a:gd name="connsiteY22" fmla="*/ 3045639 h 4254341"/>
              <a:gd name="connsiteX23" fmla="*/ 3909633 w 4101062"/>
              <a:gd name="connsiteY23" fmla="*/ 1742356 h 4254341"/>
              <a:gd name="connsiteX24" fmla="*/ 4046268 w 4101062"/>
              <a:gd name="connsiteY24" fmla="*/ 827956 h 4254341"/>
              <a:gd name="connsiteX25" fmla="*/ 3962185 w 4101062"/>
              <a:gd name="connsiteY25" fmla="*/ 71211 h 4254341"/>
              <a:gd name="connsiteX26" fmla="*/ 2574819 w 4101062"/>
              <a:gd name="connsiteY26" fmla="*/ 71211 h 4254341"/>
              <a:gd name="connsiteX27" fmla="*/ 2270019 w 4101062"/>
              <a:gd name="connsiteY27" fmla="*/ 418052 h 4254341"/>
              <a:gd name="connsiteX28" fmla="*/ 2238488 w 4101062"/>
              <a:gd name="connsiteY28" fmla="*/ 1153777 h 4254341"/>
              <a:gd name="connsiteX29" fmla="*/ 1996750 w 4101062"/>
              <a:gd name="connsiteY29" fmla="*/ 1290412 h 42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101062" h="4254341">
                <a:moveTo>
                  <a:pt x="1996750" y="1290412"/>
                </a:moveTo>
                <a:cubicBezTo>
                  <a:pt x="1909164" y="1300922"/>
                  <a:pt x="1814571" y="1293915"/>
                  <a:pt x="1712971" y="1216839"/>
                </a:cubicBezTo>
                <a:cubicBezTo>
                  <a:pt x="1611371" y="1139763"/>
                  <a:pt x="1483495" y="948825"/>
                  <a:pt x="1387150" y="827956"/>
                </a:cubicBezTo>
                <a:cubicBezTo>
                  <a:pt x="1290805" y="707087"/>
                  <a:pt x="1225992" y="500384"/>
                  <a:pt x="1134902" y="491625"/>
                </a:cubicBezTo>
                <a:cubicBezTo>
                  <a:pt x="1043812" y="482866"/>
                  <a:pt x="912433" y="644025"/>
                  <a:pt x="840612" y="775404"/>
                </a:cubicBezTo>
                <a:cubicBezTo>
                  <a:pt x="768791" y="906783"/>
                  <a:pt x="637412" y="1095970"/>
                  <a:pt x="703978" y="1279901"/>
                </a:cubicBezTo>
                <a:cubicBezTo>
                  <a:pt x="770544" y="1463832"/>
                  <a:pt x="1140158" y="1709074"/>
                  <a:pt x="1240006" y="1878991"/>
                </a:cubicBezTo>
                <a:cubicBezTo>
                  <a:pt x="1339854" y="2048908"/>
                  <a:pt x="1472985" y="2241597"/>
                  <a:pt x="1303068" y="2299404"/>
                </a:cubicBezTo>
                <a:cubicBezTo>
                  <a:pt x="1133151" y="2357211"/>
                  <a:pt x="423702" y="2131239"/>
                  <a:pt x="220502" y="2225832"/>
                </a:cubicBezTo>
                <a:cubicBezTo>
                  <a:pt x="17302" y="2320425"/>
                  <a:pt x="-82546" y="2707556"/>
                  <a:pt x="83868" y="2866963"/>
                </a:cubicBezTo>
                <a:cubicBezTo>
                  <a:pt x="250282" y="3026370"/>
                  <a:pt x="1045564" y="3064908"/>
                  <a:pt x="1218985" y="3182273"/>
                </a:cubicBezTo>
                <a:cubicBezTo>
                  <a:pt x="1392406" y="3299638"/>
                  <a:pt x="1173440" y="3487073"/>
                  <a:pt x="1124392" y="3571156"/>
                </a:cubicBezTo>
                <a:cubicBezTo>
                  <a:pt x="1075344" y="3655239"/>
                  <a:pt x="891412" y="3634218"/>
                  <a:pt x="924695" y="3686770"/>
                </a:cubicBezTo>
                <a:cubicBezTo>
                  <a:pt x="957978" y="3739322"/>
                  <a:pt x="1215481" y="3863694"/>
                  <a:pt x="1324088" y="3886466"/>
                </a:cubicBezTo>
                <a:cubicBezTo>
                  <a:pt x="1432695" y="3909238"/>
                  <a:pt x="1494006" y="3811142"/>
                  <a:pt x="1576337" y="3823404"/>
                </a:cubicBezTo>
                <a:cubicBezTo>
                  <a:pt x="1658668" y="3835666"/>
                  <a:pt x="1748006" y="3893474"/>
                  <a:pt x="1818075" y="3960039"/>
                </a:cubicBezTo>
                <a:cubicBezTo>
                  <a:pt x="1888144" y="4026604"/>
                  <a:pt x="1891647" y="4179004"/>
                  <a:pt x="1996750" y="4222797"/>
                </a:cubicBezTo>
                <a:cubicBezTo>
                  <a:pt x="2101853" y="4266590"/>
                  <a:pt x="2320819" y="4263087"/>
                  <a:pt x="2448695" y="4222797"/>
                </a:cubicBezTo>
                <a:cubicBezTo>
                  <a:pt x="2576571" y="4182507"/>
                  <a:pt x="2672916" y="4026604"/>
                  <a:pt x="2764006" y="3981059"/>
                </a:cubicBezTo>
                <a:cubicBezTo>
                  <a:pt x="2855096" y="3935514"/>
                  <a:pt x="2953192" y="4003831"/>
                  <a:pt x="2995233" y="3949528"/>
                </a:cubicBezTo>
                <a:cubicBezTo>
                  <a:pt x="3037274" y="3895225"/>
                  <a:pt x="2982971" y="3776108"/>
                  <a:pt x="3016254" y="3655239"/>
                </a:cubicBezTo>
                <a:cubicBezTo>
                  <a:pt x="3049537" y="3534370"/>
                  <a:pt x="3035523" y="3325915"/>
                  <a:pt x="3194930" y="3224315"/>
                </a:cubicBezTo>
                <a:cubicBezTo>
                  <a:pt x="3354337" y="3122715"/>
                  <a:pt x="3853578" y="3292632"/>
                  <a:pt x="3972695" y="3045639"/>
                </a:cubicBezTo>
                <a:cubicBezTo>
                  <a:pt x="4091812" y="2798646"/>
                  <a:pt x="3897371" y="2111970"/>
                  <a:pt x="3909633" y="1742356"/>
                </a:cubicBezTo>
                <a:cubicBezTo>
                  <a:pt x="3921895" y="1372742"/>
                  <a:pt x="4037509" y="1106480"/>
                  <a:pt x="4046268" y="827956"/>
                </a:cubicBezTo>
                <a:cubicBezTo>
                  <a:pt x="4055027" y="549432"/>
                  <a:pt x="4207426" y="197335"/>
                  <a:pt x="3962185" y="71211"/>
                </a:cubicBezTo>
                <a:cubicBezTo>
                  <a:pt x="3716944" y="-54913"/>
                  <a:pt x="2856847" y="13404"/>
                  <a:pt x="2574819" y="71211"/>
                </a:cubicBezTo>
                <a:cubicBezTo>
                  <a:pt x="2292791" y="129018"/>
                  <a:pt x="2310309" y="223611"/>
                  <a:pt x="2270019" y="418052"/>
                </a:cubicBezTo>
                <a:cubicBezTo>
                  <a:pt x="2229729" y="612493"/>
                  <a:pt x="2284033" y="1008384"/>
                  <a:pt x="2238488" y="1153777"/>
                </a:cubicBezTo>
                <a:cubicBezTo>
                  <a:pt x="2192943" y="1299170"/>
                  <a:pt x="2084336" y="1279902"/>
                  <a:pt x="1996750" y="1290412"/>
                </a:cubicBezTo>
                <a:close/>
              </a:path>
            </a:pathLst>
          </a:custGeom>
          <a:noFill/>
          <a:ln>
            <a:solidFill>
              <a:schemeClr val="accent1">
                <a:shade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22D7C5-8792-4249-BD62-A3F4E27073A0}"/>
              </a:ext>
            </a:extLst>
          </p:cNvPr>
          <p:cNvSpPr/>
          <p:nvPr/>
        </p:nvSpPr>
        <p:spPr>
          <a:xfrm>
            <a:off x="552897" y="878480"/>
            <a:ext cx="308129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Network devices: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End devices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devices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5B9D94-712C-48D8-8B81-1A3C0B612D44}"/>
              </a:ext>
            </a:extLst>
          </p:cNvPr>
          <p:cNvSpPr/>
          <p:nvPr/>
        </p:nvSpPr>
        <p:spPr>
          <a:xfrm>
            <a:off x="1021738" y="4798991"/>
            <a:ext cx="14125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/>
              <a:t>Send?</a:t>
            </a:r>
          </a:p>
          <a:p>
            <a:r>
              <a:rPr lang="en-US" sz="2400"/>
              <a:t>Receiver?</a:t>
            </a:r>
          </a:p>
          <a:p>
            <a:r>
              <a:rPr lang="en-US" sz="2400"/>
              <a:t>Storage?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B5D6F8-DA02-4FDF-A337-1A59DE4321CF}"/>
              </a:ext>
            </a:extLst>
          </p:cNvPr>
          <p:cNvSpPr txBox="1"/>
          <p:nvPr/>
        </p:nvSpPr>
        <p:spPr>
          <a:xfrm>
            <a:off x="552897" y="2155314"/>
            <a:ext cx="3787467" cy="5735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links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fiber, copper, radio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rate: bandwidth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675113-3987-429E-B36C-6F64C1B58138}"/>
              </a:ext>
            </a:extLst>
          </p:cNvPr>
          <p:cNvSpPr txBox="1"/>
          <p:nvPr/>
        </p:nvSpPr>
        <p:spPr>
          <a:xfrm>
            <a:off x="548760" y="3646863"/>
            <a:ext cx="4397344" cy="5550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Network protocols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How to </a:t>
            </a: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storage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exchange data?</a:t>
            </a:r>
          </a:p>
        </p:txBody>
      </p:sp>
      <p:sp>
        <p:nvSpPr>
          <p:cNvPr id="575" name="Rectangle 2">
            <a:extLst>
              <a:ext uri="{FF2B5EF4-FFF2-40B4-BE49-F238E27FC236}">
                <a16:creationId xmlns:a16="http://schemas.microsoft.com/office/drawing/2014/main" id="{39AE06F9-EBEF-4024-88CA-906178C68914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1194527" y="-215585"/>
            <a:ext cx="756690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b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Motivations</a:t>
            </a:r>
          </a:p>
        </p:txBody>
      </p:sp>
    </p:spTree>
    <p:extLst>
      <p:ext uri="{BB962C8B-B14F-4D97-AF65-F5344CB8AC3E}">
        <p14:creationId xmlns:p14="http://schemas.microsoft.com/office/powerpoint/2010/main" val="122730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3" grpId="0" animBg="1"/>
      <p:bldP spid="3" grpId="1" animBg="1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A4589-AFA1-4C87-7646-292CE1965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1">
            <a:extLst>
              <a:ext uri="{FF2B5EF4-FFF2-40B4-BE49-F238E27FC236}">
                <a16:creationId xmlns:a16="http://schemas.microsoft.com/office/drawing/2014/main" id="{CAE1AF09-D30C-65F0-F3D4-8BC007C76B8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z="4000" b="1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to AAA </a:t>
            </a:r>
            <a:endParaRPr lang="zh-CN" altLang="zh-CN" sz="4000" dirty="0">
              <a:ea typeface="宋体" panose="0201060003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3C5E4E-81C2-CE9C-C640-0DF7D386CBF0}"/>
              </a:ext>
            </a:extLst>
          </p:cNvPr>
          <p:cNvSpPr txBox="1"/>
          <p:nvPr/>
        </p:nvSpPr>
        <p:spPr>
          <a:xfrm>
            <a:off x="551384" y="476672"/>
            <a:ext cx="10992771" cy="6044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600" dirty="0">
              <a:effectLst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Authentication:</a:t>
            </a: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6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Validates user identity </a:t>
            </a: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ensure they are who they claim to be.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Authorization:</a:t>
            </a: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Defines and enforces user permissions based on their verified identity.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Accounting (Auditing):</a:t>
            </a: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Tracks and records </a:t>
            </a:r>
            <a:r>
              <a:rPr lang="en-US" sz="26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actions </a:t>
            </a: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ensure </a:t>
            </a:r>
            <a:r>
              <a:rPr lang="en-US" sz="26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accountability and detect suspicious activities</a:t>
            </a: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Points:</a:t>
            </a:r>
            <a:endParaRPr lang="en-US" sz="2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Access control is foundational to cybersecurity, creating a structured method for protecting resources.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AAA framework is central to </a:t>
            </a:r>
            <a:r>
              <a:rPr lang="en-US" sz="26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managing user access and monitoring actions</a:t>
            </a: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within a secure system.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6532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7A554-20FA-86BB-EED6-AC9641D42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1">
            <a:extLst>
              <a:ext uri="{FF2B5EF4-FFF2-40B4-BE49-F238E27FC236}">
                <a16:creationId xmlns:a16="http://schemas.microsoft.com/office/drawing/2014/main" id="{4716770D-6491-B74B-5256-FF56374573C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z="4000" b="1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Understanding Authentication</a:t>
            </a:r>
            <a:endParaRPr lang="zh-CN" altLang="zh-CN" sz="4000" dirty="0">
              <a:ea typeface="宋体" panose="0201060003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B0758-41BC-1556-D1D9-6347F2D786EB}"/>
              </a:ext>
            </a:extLst>
          </p:cNvPr>
          <p:cNvSpPr txBox="1"/>
          <p:nvPr/>
        </p:nvSpPr>
        <p:spPr>
          <a:xfrm>
            <a:off x="360481" y="764704"/>
            <a:ext cx="11305256" cy="211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Definition of Authentication: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i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Authentication</a:t>
            </a: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the process of </a:t>
            </a:r>
            <a:r>
              <a:rPr lang="en-US" sz="26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verifying the identity </a:t>
            </a: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 a user attempting to access a system.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Ensures that </a:t>
            </a:r>
            <a:r>
              <a:rPr lang="en-US" sz="26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access is granted only to verified, legitimate users.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B0319-BF92-99E3-744F-A69E437C4311}"/>
              </a:ext>
            </a:extLst>
          </p:cNvPr>
          <p:cNvSpPr txBox="1"/>
          <p:nvPr/>
        </p:nvSpPr>
        <p:spPr>
          <a:xfrm>
            <a:off x="335360" y="2855043"/>
            <a:ext cx="11305256" cy="3598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Common Authentication Methods: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Password-Based Authentication:</a:t>
            </a: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Most widely used; relies on user-generated passwords.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Biometrics:</a:t>
            </a: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Uses unique physical characteristics like fingerprints or facial recognition.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Multi-Factor Authentication (MFA):</a:t>
            </a: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Combines multiple authentication factors, such as a password and a one-time code sent to a user’s device.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7609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D394B-E106-29B8-0C49-655A6D9FA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1">
            <a:extLst>
              <a:ext uri="{FF2B5EF4-FFF2-40B4-BE49-F238E27FC236}">
                <a16:creationId xmlns:a16="http://schemas.microsoft.com/office/drawing/2014/main" id="{D7624B06-DA61-5279-66FF-D28FBD8D51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99456" y="-34707"/>
            <a:ext cx="10513168" cy="799411"/>
          </a:xfrm>
        </p:spPr>
        <p:txBody>
          <a:bodyPr anchor="ctr"/>
          <a:lstStyle/>
          <a:p>
            <a:pPr eaLnBrk="1" hangingPunct="1"/>
            <a:r>
              <a:rPr lang="en-US" sz="4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Warmup: Authentication with password +TOTP</a:t>
            </a:r>
            <a:endParaRPr lang="zh-CN" altLang="zh-CN" sz="4000" dirty="0">
              <a:ea typeface="宋体" panose="0201060003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FCF0F-68A1-287A-E7F4-B6EE965A4F07}"/>
              </a:ext>
            </a:extLst>
          </p:cNvPr>
          <p:cNvSpPr txBox="1"/>
          <p:nvPr/>
        </p:nvSpPr>
        <p:spPr>
          <a:xfrm>
            <a:off x="695400" y="620688"/>
            <a:ext cx="10801200" cy="5831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Setup Python</a:t>
            </a:r>
          </a:p>
          <a:p>
            <a:pPr>
              <a:lnSpc>
                <a:spcPct val="150000"/>
              </a:lnSpc>
            </a:pPr>
            <a:r>
              <a:rPr lang="en-US" dirty="0"/>
              <a:t>	python -m pip install cryptography </a:t>
            </a:r>
            <a:r>
              <a:rPr lang="en-US" dirty="0" err="1"/>
              <a:t>qrcode</a:t>
            </a:r>
            <a:r>
              <a:rPr lang="en-US" dirty="0"/>
              <a:t> pillow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Generate Pre-share secret</a:t>
            </a:r>
          </a:p>
          <a:p>
            <a:pPr>
              <a:lnSpc>
                <a:spcPct val="150000"/>
              </a:lnSpc>
            </a:pPr>
            <a:r>
              <a:rPr lang="en-US" dirty="0"/>
              <a:t>	python gensecret.py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Edit your secret in QR.py  and run QR.py to generate the QR code</a:t>
            </a:r>
            <a:br>
              <a:rPr lang="en-US" dirty="0"/>
            </a:br>
            <a:r>
              <a:rPr lang="en-US" dirty="0"/>
              <a:t>	python QR.py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Secure distribute QR code to related party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Edit your TOTP.py code and runTOTP.py to generate TOTP</a:t>
            </a:r>
            <a:br>
              <a:rPr lang="en-US" dirty="0"/>
            </a:br>
            <a:r>
              <a:rPr lang="en-US" dirty="0"/>
              <a:t>	python TOTP.py</a:t>
            </a:r>
          </a:p>
        </p:txBody>
      </p:sp>
    </p:spTree>
    <p:extLst>
      <p:ext uri="{BB962C8B-B14F-4D97-AF65-F5344CB8AC3E}">
        <p14:creationId xmlns:p14="http://schemas.microsoft.com/office/powerpoint/2010/main" val="31965322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19AAC-A4FA-9A1A-BAA7-AD5DEA9D6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1">
            <a:extLst>
              <a:ext uri="{FF2B5EF4-FFF2-40B4-BE49-F238E27FC236}">
                <a16:creationId xmlns:a16="http://schemas.microsoft.com/office/drawing/2014/main" id="{67D1F7D5-8730-0271-732D-9DCA02845DC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z="4000" b="1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Understanding Authorization</a:t>
            </a:r>
            <a:endParaRPr lang="zh-CN" altLang="zh-CN" sz="4000" dirty="0">
              <a:ea typeface="宋体" panose="0201060003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1A9243-DC7B-7B4D-9B51-D3C86F50146A}"/>
              </a:ext>
            </a:extLst>
          </p:cNvPr>
          <p:cNvSpPr txBox="1"/>
          <p:nvPr/>
        </p:nvSpPr>
        <p:spPr>
          <a:xfrm>
            <a:off x="263352" y="816659"/>
            <a:ext cx="11809312" cy="5286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Definition of Authorization: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i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Authorization</a:t>
            </a: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determines the access rights and permissions a user has once they are authenticated.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Ensures that users have access only to resources necessary for their role or task.</a:t>
            </a:r>
          </a:p>
          <a:p>
            <a:pPr marL="457200" marR="0" lvl="0" indent="-4572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Importance of Authorization in Access Control: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Defines and limits user actions within a system to reduce security risks.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Enforces organizational policies by restricting sensitive data to authorized personnel only.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7665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49B2D-7A09-7A51-7E75-E7A464C14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1">
            <a:extLst>
              <a:ext uri="{FF2B5EF4-FFF2-40B4-BE49-F238E27FC236}">
                <a16:creationId xmlns:a16="http://schemas.microsoft.com/office/drawing/2014/main" id="{6EBFE001-EDAB-65B0-4D30-884432B406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99456" y="-99392"/>
            <a:ext cx="9002429" cy="799411"/>
          </a:xfrm>
        </p:spPr>
        <p:txBody>
          <a:bodyPr anchor="ctr"/>
          <a:lstStyle/>
          <a:p>
            <a:pPr eaLnBrk="1" hangingPunct="1"/>
            <a:r>
              <a:rPr lang="en-US" sz="4000" b="1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Understanding Authorization</a:t>
            </a:r>
            <a:endParaRPr lang="zh-CN" altLang="zh-CN" sz="4000" dirty="0">
              <a:ea typeface="宋体" panose="0201060003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849E1F-2D33-0490-DAA2-48AB6902C25B}"/>
              </a:ext>
            </a:extLst>
          </p:cNvPr>
          <p:cNvSpPr txBox="1"/>
          <p:nvPr/>
        </p:nvSpPr>
        <p:spPr>
          <a:xfrm>
            <a:off x="263352" y="692696"/>
            <a:ext cx="11809312" cy="6732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1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 Scenarios: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Role-Based Access:</a:t>
            </a: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 employee with a “Manager” role may have access to certain reports that a “Regular Employee” does not.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Time-Based Access:</a:t>
            </a: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Employees may have access to certain resources only during work hours.</a:t>
            </a:r>
          </a:p>
          <a:p>
            <a:pPr marL="742950" marR="0" lvl="1" indent="-285750">
              <a:lnSpc>
                <a:spcPct val="11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solidFill>
                  <a:srgbClr val="0D0D0D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Attribute-Based Access:</a:t>
            </a:r>
            <a:r>
              <a:rPr lang="en-US" sz="26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Specific permissions may be granted based on attributes like location or device type</a:t>
            </a:r>
          </a:p>
          <a:p>
            <a:pPr marL="0" marR="0">
              <a:lnSpc>
                <a:spcPct val="110000"/>
              </a:lnSpc>
              <a:spcAft>
                <a:spcPts val="800"/>
              </a:spcAf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Points:</a:t>
            </a:r>
            <a:endParaRPr lang="en-US" sz="2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Authorization controls user actions post-authentication, restricting access based on predefined permissions.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Proper authorization ensures security by adhering to the principle of </a:t>
            </a:r>
            <a:r>
              <a:rPr lang="en-US" sz="26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least privilege</a:t>
            </a: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1867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08D6E-620A-C34F-4835-2C652E752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1">
            <a:extLst>
              <a:ext uri="{FF2B5EF4-FFF2-40B4-BE49-F238E27FC236}">
                <a16:creationId xmlns:a16="http://schemas.microsoft.com/office/drawing/2014/main" id="{AC1C0404-29C4-CD0C-2FB0-098BF700DAE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z="4000" b="1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Understanding Accounting (Auditing)</a:t>
            </a:r>
            <a:endParaRPr lang="zh-CN" altLang="zh-CN" sz="4000" dirty="0">
              <a:ea typeface="宋体" panose="0201060003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B2D7C-AF8E-C703-B5CA-B1F03C7F59E9}"/>
              </a:ext>
            </a:extLst>
          </p:cNvPr>
          <p:cNvSpPr txBox="1"/>
          <p:nvPr/>
        </p:nvSpPr>
        <p:spPr>
          <a:xfrm>
            <a:off x="263352" y="863942"/>
            <a:ext cx="11305256" cy="2575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Definition of Accounting/Auditing: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i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Accounting</a:t>
            </a: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or </a:t>
            </a:r>
            <a:r>
              <a:rPr lang="en-US" sz="2600" i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Auditing</a:t>
            </a: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involves monitoring and recording user actions within a system.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Provides an activity log that tracks who accessed what resource, when, and what actions they performed.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810F8B-B3E4-E3C9-24AF-82BDA92C8818}"/>
              </a:ext>
            </a:extLst>
          </p:cNvPr>
          <p:cNvSpPr txBox="1"/>
          <p:nvPr/>
        </p:nvSpPr>
        <p:spPr>
          <a:xfrm>
            <a:off x="407368" y="3439391"/>
            <a:ext cx="12169352" cy="3598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Purpose of Accounting in Cybersecurity: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Accountability:</a:t>
            </a: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Ensures users are held accountable for their actions within the system.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Incident Investigation:</a:t>
            </a: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Logs help detect unauthorized access, unusual activity, or potential breaches.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Audit Trails for Compliance:</a:t>
            </a: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Supports regulatory requirements by maintaining records of user access to sensitive data.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4157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697D8-B405-C78F-B71F-9FCFBE715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1">
            <a:extLst>
              <a:ext uri="{FF2B5EF4-FFF2-40B4-BE49-F238E27FC236}">
                <a16:creationId xmlns:a16="http://schemas.microsoft.com/office/drawing/2014/main" id="{0042086F-2973-6638-FC36-FB4C2A677D3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z="4000" b="1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Understanding Accounting (Auditing)</a:t>
            </a:r>
            <a:endParaRPr lang="zh-CN" altLang="zh-CN" sz="4000" dirty="0">
              <a:ea typeface="宋体" panose="0201060003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19F4E-75C3-434B-DFBA-66ADF14D041C}"/>
              </a:ext>
            </a:extLst>
          </p:cNvPr>
          <p:cNvSpPr txBox="1"/>
          <p:nvPr/>
        </p:nvSpPr>
        <p:spPr>
          <a:xfrm>
            <a:off x="191488" y="908720"/>
            <a:ext cx="11809024" cy="3598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Purpose of Accounting in Cybersecurity: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Accountability:</a:t>
            </a: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Ensures users are held accountable for their actions within the system.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Incident Investigation:</a:t>
            </a: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Logs help detect unauthorized access, unusual activity, or potential breaches.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Audit Trails for Compliance:</a:t>
            </a: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Supports regulatory requirements by maintaining records of user access to sensitive data.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2088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86BC4-5769-6861-5541-754BB7373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1">
            <a:extLst>
              <a:ext uri="{FF2B5EF4-FFF2-40B4-BE49-F238E27FC236}">
                <a16:creationId xmlns:a16="http://schemas.microsoft.com/office/drawing/2014/main" id="{4D2BCBC1-DA21-203B-40A3-731EF81CE7B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z="4000" b="1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Understanding Accounting (Auditing)</a:t>
            </a:r>
            <a:endParaRPr lang="zh-CN" altLang="zh-CN" sz="4000" dirty="0">
              <a:ea typeface="宋体" panose="0201060003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CEBF9-9C3A-A29C-5939-4A618054ABCE}"/>
              </a:ext>
            </a:extLst>
          </p:cNvPr>
          <p:cNvSpPr txBox="1"/>
          <p:nvPr/>
        </p:nvSpPr>
        <p:spPr>
          <a:xfrm>
            <a:off x="191488" y="908720"/>
            <a:ext cx="11809024" cy="5183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Role in Compliance: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Demonstrates adherence to regulatory standards (e.g., GDPR, HIPAA) by providing documented evidence of access controls.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Enables organizations to verify that data protection policies are being followed.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71450" marR="0" indent="-1714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Points:</a:t>
            </a:r>
            <a:endParaRPr lang="en-US" sz="2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Accounting (Auditing) is essential for tracking user activity, enabling accountability and compliance.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Regular audits can identify suspicious activity and ensure adherence to security protocols.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6550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2A2AC-C1F2-52DC-DE09-A245C9A43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1">
            <a:extLst>
              <a:ext uri="{FF2B5EF4-FFF2-40B4-BE49-F238E27FC236}">
                <a16:creationId xmlns:a16="http://schemas.microsoft.com/office/drawing/2014/main" id="{DEED557E-5B64-4DC9-6322-6FB7B6C7157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z="4000" b="1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AAA Working Together</a:t>
            </a:r>
            <a:endParaRPr lang="zh-CN" altLang="zh-CN" sz="4000" dirty="0">
              <a:ea typeface="宋体" panose="0201060003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E12A1-BA34-AA81-129E-6F11EF846959}"/>
              </a:ext>
            </a:extLst>
          </p:cNvPr>
          <p:cNvSpPr txBox="1"/>
          <p:nvPr/>
        </p:nvSpPr>
        <p:spPr>
          <a:xfrm>
            <a:off x="191488" y="908720"/>
            <a:ext cx="11809024" cy="3138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Integration of Authentication, Authorization, and Accounting: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1: Authentication</a:t>
            </a: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Verifies a user’s identity before granting access.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2: Authorization</a:t>
            </a: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Determines which resources the authenticated user can access and what actions they can perform.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3: Accounting</a:t>
            </a: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Tracks the user’s actions within the system to ensure proper use and compliance.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2132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24A66-4624-5B9E-57CF-B92084A5C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1">
            <a:extLst>
              <a:ext uri="{FF2B5EF4-FFF2-40B4-BE49-F238E27FC236}">
                <a16:creationId xmlns:a16="http://schemas.microsoft.com/office/drawing/2014/main" id="{C929F759-AFEA-479B-B08D-4ED3136991B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40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AAA in Real-World Applications</a:t>
            </a:r>
            <a:endParaRPr lang="en-US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AD9688-A055-DA75-4FFF-D39A8D158A9A}"/>
              </a:ext>
            </a:extLst>
          </p:cNvPr>
          <p:cNvSpPr txBox="1"/>
          <p:nvPr/>
        </p:nvSpPr>
        <p:spPr>
          <a:xfrm>
            <a:off x="10456" y="980728"/>
            <a:ext cx="11486143" cy="3138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Corporate Network Security: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Authentication through passwords and MFA for employees logging into </a:t>
            </a:r>
            <a:r>
              <a:rPr lang="en-US" sz="26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internal networks.</a:t>
            </a: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Role-based authorization, where employees only access data relevant to their department.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Accounting via logging systems to monitor and review user actions.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24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5">
            <a:extLst>
              <a:ext uri="{FF2B5EF4-FFF2-40B4-BE49-F238E27FC236}">
                <a16:creationId xmlns:a16="http://schemas.microsoft.com/office/drawing/2014/main" id="{0E59C77A-6B5F-4C16-AC16-EC88074B1D7F}"/>
              </a:ext>
            </a:extLst>
          </p:cNvPr>
          <p:cNvSpPr txBox="1">
            <a:spLocks/>
          </p:cNvSpPr>
          <p:nvPr/>
        </p:nvSpPr>
        <p:spPr>
          <a:xfrm>
            <a:off x="1239125" y="-67953"/>
            <a:ext cx="7543800" cy="7477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Authentication and Authorization</a:t>
            </a:r>
            <a:endParaRPr lang="en-US" sz="3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7100486-3BAF-A2E2-A3F3-FF5F3FA10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360" y="980728"/>
            <a:ext cx="11737304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580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D1B8C-8498-A902-9FF4-226D0F00A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1">
            <a:extLst>
              <a:ext uri="{FF2B5EF4-FFF2-40B4-BE49-F238E27FC236}">
                <a16:creationId xmlns:a16="http://schemas.microsoft.com/office/drawing/2014/main" id="{4C9678E9-E457-770D-FD13-DC824EDFBB7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40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AAA in Real-World Applications</a:t>
            </a:r>
            <a:endParaRPr lang="en-US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F3DB2-8A35-7CCD-5D8D-ECCDBCAAFBCB}"/>
              </a:ext>
            </a:extLst>
          </p:cNvPr>
          <p:cNvSpPr txBox="1"/>
          <p:nvPr/>
        </p:nvSpPr>
        <p:spPr>
          <a:xfrm>
            <a:off x="10456" y="980728"/>
            <a:ext cx="11486143" cy="3138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marR="0" lvl="1" indent="-1714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Online Banking: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Authentication includes secure login methods (passwords, biometrics).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Authorization restricts access to the </a:t>
            </a:r>
            <a:r>
              <a:rPr lang="en-US" sz="26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user’s own accounts and limits transaction capabilities.</a:t>
            </a: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Accounting tracks transactions and login locations for security and compliance.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2296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C8156-C0AF-7337-2A3C-87AD4436B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1">
            <a:extLst>
              <a:ext uri="{FF2B5EF4-FFF2-40B4-BE49-F238E27FC236}">
                <a16:creationId xmlns:a16="http://schemas.microsoft.com/office/drawing/2014/main" id="{DEAD8795-EACB-2CF7-324C-F2CB052175D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40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AAA in Real-World Applications</a:t>
            </a:r>
            <a:endParaRPr lang="en-US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E298AA-2494-B059-583D-65F833135E8B}"/>
              </a:ext>
            </a:extLst>
          </p:cNvPr>
          <p:cNvSpPr txBox="1"/>
          <p:nvPr/>
        </p:nvSpPr>
        <p:spPr>
          <a:xfrm>
            <a:off x="10456" y="980728"/>
            <a:ext cx="11486143" cy="3598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marR="0" lvl="1" indent="-1714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Healthcare Systems: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Authentication for healthcare staff, often with secure tokens or biometrics.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Authorization restricts access to patient records based on job roles (e.g., doctors vs. administrative staff).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Accounting ensures audit trails for each access to patient data, supporting regulatory compliance.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4233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57664-8191-7A63-3EAA-57E75AD28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1">
            <a:extLst>
              <a:ext uri="{FF2B5EF4-FFF2-40B4-BE49-F238E27FC236}">
                <a16:creationId xmlns:a16="http://schemas.microsoft.com/office/drawing/2014/main" id="{82BE3DB8-32D5-56FA-10D8-373F4067F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z="4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Warm-up</a:t>
            </a:r>
            <a:endParaRPr lang="zh-CN" altLang="zh-CN" sz="4000" dirty="0"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60C692-44F4-F6D2-FF76-F0986ACBD5C2}"/>
              </a:ext>
            </a:extLst>
          </p:cNvPr>
          <p:cNvSpPr txBox="1"/>
          <p:nvPr/>
        </p:nvSpPr>
        <p:spPr>
          <a:xfrm>
            <a:off x="695400" y="620688"/>
            <a:ext cx="10801200" cy="3246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2 group on Window OS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three users and assign to group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some file or folder and implement access control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Login with user and test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Check window events for auditing</a:t>
            </a:r>
          </a:p>
        </p:txBody>
      </p:sp>
    </p:spTree>
    <p:extLst>
      <p:ext uri="{BB962C8B-B14F-4D97-AF65-F5344CB8AC3E}">
        <p14:creationId xmlns:p14="http://schemas.microsoft.com/office/powerpoint/2010/main" val="3274992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478C3-44E7-E462-39D5-1233C1B7C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1">
            <a:extLst>
              <a:ext uri="{FF2B5EF4-FFF2-40B4-BE49-F238E27FC236}">
                <a16:creationId xmlns:a16="http://schemas.microsoft.com/office/drawing/2014/main" id="{3A0B01E2-7D61-31D2-997B-A5999927F69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z="4000" b="1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Discretionary Access Control (DAC)</a:t>
            </a:r>
            <a:endParaRPr lang="zh-CN" altLang="zh-CN" sz="4000" dirty="0">
              <a:ea typeface="宋体" panose="0201060003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E74960-773C-7A82-EA69-4FA6C391972A}"/>
              </a:ext>
            </a:extLst>
          </p:cNvPr>
          <p:cNvSpPr txBox="1"/>
          <p:nvPr/>
        </p:nvSpPr>
        <p:spPr>
          <a:xfrm>
            <a:off x="407368" y="836712"/>
            <a:ext cx="11161240" cy="303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Definition of DAC: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i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Discretionary Access Control (DAC)</a:t>
            </a: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a type of access control where the </a:t>
            </a:r>
            <a:r>
              <a:rPr lang="en-US" sz="26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owner of a resource </a:t>
            </a: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(e.g., file or folder) </a:t>
            </a:r>
            <a:r>
              <a:rPr lang="en-US" sz="26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determines who can access it and what actions they can perform</a:t>
            </a: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DAC is flexible, allowing individual users or resource owners to control access permissions.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8024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AB9B0-04ED-5156-9ABF-04A4A061D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1">
            <a:extLst>
              <a:ext uri="{FF2B5EF4-FFF2-40B4-BE49-F238E27FC236}">
                <a16:creationId xmlns:a16="http://schemas.microsoft.com/office/drawing/2014/main" id="{B4581771-6B13-E700-35A9-442FC5EA38B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z="4000" b="1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Discretionary Access Control (DAC)</a:t>
            </a:r>
            <a:endParaRPr lang="zh-CN" altLang="zh-CN" sz="4000" dirty="0">
              <a:ea typeface="宋体" panose="0201060003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69CE3-03BC-A88F-79A2-70DB366F868F}"/>
              </a:ext>
            </a:extLst>
          </p:cNvPr>
          <p:cNvSpPr txBox="1"/>
          <p:nvPr/>
        </p:nvSpPr>
        <p:spPr>
          <a:xfrm>
            <a:off x="407368" y="836712"/>
            <a:ext cx="11161240" cy="3138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Characteristics of DAC: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User-Managed:</a:t>
            </a: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Access is managed by users who own the resources.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Permissions Flexibility:</a:t>
            </a: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Owners can share or restrict access at their discretion.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File/Folder-Level Control:</a:t>
            </a: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DAC is often applied at the file or folder level, giving owners specific control over these resources.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7638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EE26F-A176-DBAB-8FC4-38F87EFA7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1">
            <a:extLst>
              <a:ext uri="{FF2B5EF4-FFF2-40B4-BE49-F238E27FC236}">
                <a16:creationId xmlns:a16="http://schemas.microsoft.com/office/drawing/2014/main" id="{F9B2EDFC-4AA9-E225-CC71-9CB812B7C83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z="4000" b="1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Discretionary Access Control (DAC)</a:t>
            </a:r>
            <a:endParaRPr lang="zh-CN" altLang="zh-CN" sz="4000" dirty="0">
              <a:ea typeface="宋体" panose="0201060003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EF2D32-FE64-AB37-818B-53D663D9356E}"/>
              </a:ext>
            </a:extLst>
          </p:cNvPr>
          <p:cNvSpPr txBox="1"/>
          <p:nvPr/>
        </p:nvSpPr>
        <p:spPr>
          <a:xfrm>
            <a:off x="407368" y="836712"/>
            <a:ext cx="11161240" cy="3598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Typical Use Cases: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Personal Settings:</a:t>
            </a: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Used by individuals on personal computers to control access to files.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Small Business Settings:</a:t>
            </a: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Ideal for small businesses where owners can manage who has access to shared files and folders.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Collaboration Environments:</a:t>
            </a: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DAC works well in environments where users need to share files selectively with different team members.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219D65-38F4-9686-FCF7-636D2101E704}"/>
              </a:ext>
            </a:extLst>
          </p:cNvPr>
          <p:cNvSpPr txBox="1"/>
          <p:nvPr/>
        </p:nvSpPr>
        <p:spPr>
          <a:xfrm>
            <a:off x="407368" y="4435005"/>
            <a:ext cx="10945216" cy="2012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 of DAC in Practice (google driver?):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a small business, a team leader might grant certain team members access to project folders but restrict access to sensitive financial documents.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6677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26793-8F3D-E598-BCF2-E5877A585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1">
            <a:extLst>
              <a:ext uri="{FF2B5EF4-FFF2-40B4-BE49-F238E27FC236}">
                <a16:creationId xmlns:a16="http://schemas.microsoft.com/office/drawing/2014/main" id="{D01A09BE-7799-B04E-ED16-17D5D758AA9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z="4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Warmup: DAC in Window and Ubuntu</a:t>
            </a:r>
            <a:endParaRPr lang="zh-CN" altLang="zh-CN" sz="4000" dirty="0">
              <a:ea typeface="宋体" panose="0201060003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08B8B0-0B28-62D7-8A8E-33F331556989}"/>
              </a:ext>
            </a:extLst>
          </p:cNvPr>
          <p:cNvSpPr txBox="1"/>
          <p:nvPr/>
        </p:nvSpPr>
        <p:spPr>
          <a:xfrm>
            <a:off x="911424" y="1988840"/>
            <a:ext cx="6094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 </a:t>
            </a:r>
            <a:r>
              <a:rPr lang="en-US" dirty="0"/>
              <a:t>DAC_Guide_Ubuntu.md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C76B50-21C5-D888-D01E-211C0B7F4C6F}"/>
              </a:ext>
            </a:extLst>
          </p:cNvPr>
          <p:cNvSpPr txBox="1"/>
          <p:nvPr/>
        </p:nvSpPr>
        <p:spPr>
          <a:xfrm>
            <a:off x="892230" y="1115162"/>
            <a:ext cx="6094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 </a:t>
            </a:r>
            <a:r>
              <a:rPr lang="en-US" dirty="0"/>
              <a:t>DAC_Guide_Windows.md</a:t>
            </a:r>
          </a:p>
        </p:txBody>
      </p:sp>
    </p:spTree>
    <p:extLst>
      <p:ext uri="{BB962C8B-B14F-4D97-AF65-F5344CB8AC3E}">
        <p14:creationId xmlns:p14="http://schemas.microsoft.com/office/powerpoint/2010/main" val="30958658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43068-DE26-5169-3D4E-149F5388C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1">
            <a:extLst>
              <a:ext uri="{FF2B5EF4-FFF2-40B4-BE49-F238E27FC236}">
                <a16:creationId xmlns:a16="http://schemas.microsoft.com/office/drawing/2014/main" id="{A3BEDB79-0992-ACAE-AF54-61397234BB1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z="4000" b="1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Mandatory Access Control (MAC)</a:t>
            </a:r>
            <a:endParaRPr lang="zh-CN" altLang="zh-CN" sz="4000" dirty="0">
              <a:ea typeface="宋体" panose="0201060003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089A6-ED05-4C14-A345-747F221B1EFC}"/>
              </a:ext>
            </a:extLst>
          </p:cNvPr>
          <p:cNvSpPr txBox="1"/>
          <p:nvPr/>
        </p:nvSpPr>
        <p:spPr>
          <a:xfrm>
            <a:off x="479376" y="1052736"/>
            <a:ext cx="11233248" cy="2575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Definition of MAC: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i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Mandatory Access Control</a:t>
            </a: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enforces strict access policies determined by a central authority, not by individual users.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Access is controlled based on classification levels, such as “Top Secret” or “Confidential,” rather than by resource owners.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525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21F7B-F959-D2B1-C6B2-D81DA7AFE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1">
            <a:extLst>
              <a:ext uri="{FF2B5EF4-FFF2-40B4-BE49-F238E27FC236}">
                <a16:creationId xmlns:a16="http://schemas.microsoft.com/office/drawing/2014/main" id="{B9ADBF3F-B23F-0E14-61C6-73C25BB0E5F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z="4000" b="1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Mandatory Access Control (MAC)</a:t>
            </a:r>
            <a:endParaRPr lang="zh-CN" altLang="zh-CN" sz="4000" dirty="0">
              <a:ea typeface="宋体" panose="0201060003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3EAA1F-CB81-B638-3FF9-748CF1E6BFC8}"/>
              </a:ext>
            </a:extLst>
          </p:cNvPr>
          <p:cNvSpPr txBox="1"/>
          <p:nvPr/>
        </p:nvSpPr>
        <p:spPr>
          <a:xfrm>
            <a:off x="479376" y="1052736"/>
            <a:ext cx="11233248" cy="3138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Characteristics of MAC: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Centralized Control:</a:t>
            </a: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Policies are set by administrators, not end-users.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High-Security Application:</a:t>
            </a: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Common in government and military environments where sensitive data must be strictly protected.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Non-</a:t>
            </a:r>
            <a:r>
              <a:rPr lang="en-US" sz="2600" b="1" kern="100" dirty="0" err="1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Overrideable</a:t>
            </a: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Policies:</a:t>
            </a: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Users cannot modify permissions, ensuring strict adherence to security protocols.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031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97DF5-0B7F-5E01-756C-145B8678F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1">
            <a:extLst>
              <a:ext uri="{FF2B5EF4-FFF2-40B4-BE49-F238E27FC236}">
                <a16:creationId xmlns:a16="http://schemas.microsoft.com/office/drawing/2014/main" id="{B85FE3AA-AAAA-FB72-9517-3D700211343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99456" y="-34707"/>
            <a:ext cx="10153128" cy="799411"/>
          </a:xfrm>
        </p:spPr>
        <p:txBody>
          <a:bodyPr anchor="ctr"/>
          <a:lstStyle/>
          <a:p>
            <a:pPr eaLnBrk="1" hangingPunct="1"/>
            <a:r>
              <a:rPr lang="en-US" sz="40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Differences Between DAC and MAC</a:t>
            </a:r>
            <a:endParaRPr lang="zh-CN" altLang="zh-CN" sz="4000" dirty="0">
              <a:ea typeface="宋体" panose="0201060003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DAFE76-A1C1-9C3B-98A6-663125AEB354}"/>
              </a:ext>
            </a:extLst>
          </p:cNvPr>
          <p:cNvSpPr txBox="1"/>
          <p:nvPr/>
        </p:nvSpPr>
        <p:spPr>
          <a:xfrm>
            <a:off x="551384" y="764704"/>
            <a:ext cx="11377264" cy="5746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Differences Between DAC and MAC: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Control of Permissions: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DAC:</a:t>
            </a: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Permissions are controlled by the owner of the resource (e.g., the user who creates the file).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MAC:</a:t>
            </a: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Permissions are controlled by the system or administrator based on predefined security policies.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Flexibility vs. Rigidity: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DAC:</a:t>
            </a: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More flexible, allowing resource owners to freely share or restrict access to resources.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MAC:</a:t>
            </a: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Much more rigid; users cannot modify or bypass system-enforced access controls.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00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1464" y="37322"/>
            <a:ext cx="7632848" cy="792163"/>
          </a:xfrm>
        </p:spPr>
        <p:txBody>
          <a:bodyPr/>
          <a:lstStyle/>
          <a:p>
            <a:pPr eaLnBrk="1" hangingPunct="1"/>
            <a:r>
              <a:rPr lang="en-US" dirty="0"/>
              <a:t>Network secure protocols</a:t>
            </a:r>
            <a:endParaRPr lang="en-GB" altLang="en-US" dirty="0"/>
          </a:p>
        </p:txBody>
      </p:sp>
      <p:pic>
        <p:nvPicPr>
          <p:cNvPr id="4098" name="Picture 2" descr="Steps to Establish a Secure Shell (SSH) Connection ">
            <a:extLst>
              <a:ext uri="{FF2B5EF4-FFF2-40B4-BE49-F238E27FC236}">
                <a16:creationId xmlns:a16="http://schemas.microsoft.com/office/drawing/2014/main" id="{21FBBE05-FF37-4F12-85DE-D09486A8A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412776"/>
            <a:ext cx="9297530" cy="502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D307CC-F8DE-4F38-924E-4F7C9E9EC1D1}"/>
              </a:ext>
            </a:extLst>
          </p:cNvPr>
          <p:cNvSpPr txBox="1"/>
          <p:nvPr/>
        </p:nvSpPr>
        <p:spPr>
          <a:xfrm>
            <a:off x="623392" y="889556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Example: SSH protocols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16C2AC-7927-4934-B7D7-15317E2358BE}"/>
              </a:ext>
            </a:extLst>
          </p:cNvPr>
          <p:cNvSpPr txBox="1"/>
          <p:nvPr/>
        </p:nvSpPr>
        <p:spPr>
          <a:xfrm>
            <a:off x="9840416" y="3369788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3749117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D42A0-C90B-56FE-57BC-C7BB4A88C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1">
            <a:extLst>
              <a:ext uri="{FF2B5EF4-FFF2-40B4-BE49-F238E27FC236}">
                <a16:creationId xmlns:a16="http://schemas.microsoft.com/office/drawing/2014/main" id="{841A7584-D724-D15E-CDB8-C75B470843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99456" y="-34707"/>
            <a:ext cx="10153128" cy="799411"/>
          </a:xfrm>
        </p:spPr>
        <p:txBody>
          <a:bodyPr anchor="ctr"/>
          <a:lstStyle/>
          <a:p>
            <a:pPr eaLnBrk="1" hangingPunct="1"/>
            <a:r>
              <a:rPr lang="en-US" sz="40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Differences Between DAC and MAC</a:t>
            </a:r>
            <a:endParaRPr lang="zh-CN" altLang="zh-CN" sz="4000" dirty="0">
              <a:ea typeface="宋体" panose="0201060003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B71A81-242C-8812-AC78-5C34E4C2E058}"/>
              </a:ext>
            </a:extLst>
          </p:cNvPr>
          <p:cNvSpPr txBox="1"/>
          <p:nvPr/>
        </p:nvSpPr>
        <p:spPr>
          <a:xfrm>
            <a:off x="551384" y="764704"/>
            <a:ext cx="11377264" cy="5746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Differences Between DAC and MAC: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Security: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DAC:</a:t>
            </a: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Less secure in large or sensitive environments due to user discretion in granting permissions.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MAC:</a:t>
            </a: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Highly secure, as access control is enforced uniformly across the system and is non-negotiable.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Case: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DAC:</a:t>
            </a: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Best for smaller, less sensitive environments where user control and flexibility are important (e.g., small businesses, personal use).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MAC:</a:t>
            </a: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Best suited for environments requiring stringent security, such as </a:t>
            </a:r>
            <a:r>
              <a:rPr lang="en-US" sz="26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government, military, and industries </a:t>
            </a: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 sensitive data.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8002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FA4CF-919B-581D-A197-565EAD479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1">
            <a:extLst>
              <a:ext uri="{FF2B5EF4-FFF2-40B4-BE49-F238E27FC236}">
                <a16:creationId xmlns:a16="http://schemas.microsoft.com/office/drawing/2014/main" id="{E701BC87-15C5-2A99-A834-97C98EB8CAF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z="4000" b="1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Mandatory Access Control (MAC)</a:t>
            </a:r>
            <a:endParaRPr lang="zh-CN" altLang="zh-CN" sz="4000" dirty="0">
              <a:ea typeface="宋体" panose="0201060003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CBF8A-6504-B1C0-B564-B2A28B3E12D8}"/>
              </a:ext>
            </a:extLst>
          </p:cNvPr>
          <p:cNvSpPr txBox="1"/>
          <p:nvPr/>
        </p:nvSpPr>
        <p:spPr>
          <a:xfrm>
            <a:off x="479376" y="867196"/>
            <a:ext cx="11233248" cy="2575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600" b="1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Points:</a:t>
            </a:r>
            <a:endParaRPr lang="en-US" sz="2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MAC is a strict access control model ideal for high-security environments requiring immovable policies.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kern="10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Unlike DAC, MAC centralizes access control to ensure consistent and secure access across all resources.</a:t>
            </a:r>
            <a:endParaRPr lang="en-US" sz="26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70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9A14B2DD-4CC7-4357-B79C-2A1B3309BF2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86589" y="0"/>
            <a:ext cx="8153400" cy="914400"/>
          </a:xfrm>
        </p:spPr>
        <p:txBody>
          <a:bodyPr/>
          <a:lstStyle/>
          <a:p>
            <a:pPr eaLnBrk="1" hangingPunct="1"/>
            <a:r>
              <a:rPr lang="en-US" altLang="zh-CN" b="1" dirty="0">
                <a:ea typeface="宋体" panose="02010600030101010101" pitchFamily="2" charset="-122"/>
              </a:rPr>
              <a:t>Motivations</a:t>
            </a:r>
          </a:p>
        </p:txBody>
      </p:sp>
      <p:sp>
        <p:nvSpPr>
          <p:cNvPr id="3" name="AutoShape 2" descr="Chart of the OSI Model">
            <a:extLst>
              <a:ext uri="{FF2B5EF4-FFF2-40B4-BE49-F238E27FC236}">
                <a16:creationId xmlns:a16="http://schemas.microsoft.com/office/drawing/2014/main" id="{DE2DD81F-0B93-E174-2915-A6AF78E1D6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A diagram of data layers&#10;&#10;Description automatically generated">
            <a:extLst>
              <a:ext uri="{FF2B5EF4-FFF2-40B4-BE49-F238E27FC236}">
                <a16:creationId xmlns:a16="http://schemas.microsoft.com/office/drawing/2014/main" id="{FA73E70A-0228-AE88-3C0A-BB4C28A30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20" y="800100"/>
            <a:ext cx="6934200" cy="5562600"/>
          </a:xfrm>
          <a:prstGeom prst="rect">
            <a:avLst/>
          </a:prstGeom>
        </p:spPr>
      </p:pic>
      <p:sp>
        <p:nvSpPr>
          <p:cNvPr id="6" name="AutoShape 4" descr="Lightbox">
            <a:extLst>
              <a:ext uri="{FF2B5EF4-FFF2-40B4-BE49-F238E27FC236}">
                <a16:creationId xmlns:a16="http://schemas.microsoft.com/office/drawing/2014/main" id="{32BBC7B7-E1B4-7613-F22C-4E149FD47A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The TCP/IP five layer model">
            <a:extLst>
              <a:ext uri="{FF2B5EF4-FFF2-40B4-BE49-F238E27FC236}">
                <a16:creationId xmlns:a16="http://schemas.microsoft.com/office/drawing/2014/main" id="{95D015A3-45E2-323D-BE42-953B36031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981200"/>
            <a:ext cx="6572250" cy="429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C53A163B-211D-B86B-B4A5-127BA258A845}"/>
              </a:ext>
            </a:extLst>
          </p:cNvPr>
          <p:cNvSpPr/>
          <p:nvPr/>
        </p:nvSpPr>
        <p:spPr bwMode="auto">
          <a:xfrm>
            <a:off x="5181600" y="1600200"/>
            <a:ext cx="259180" cy="1981200"/>
          </a:xfrm>
          <a:prstGeom prst="rightBrace">
            <a:avLst/>
          </a:prstGeom>
          <a:noFill/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solidFill>
                  <a:schemeClr val="tx1"/>
                </a:solidFill>
              </a:ln>
              <a:noFill/>
              <a:effectLst/>
              <a:latin typeface="Times" pitchFamily="18" charset="0"/>
            </a:endParaRP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9F0A58E2-021E-8D6A-CB72-9ACAF7ECBB21}"/>
              </a:ext>
            </a:extLst>
          </p:cNvPr>
          <p:cNvSpPr/>
          <p:nvPr/>
        </p:nvSpPr>
        <p:spPr bwMode="auto">
          <a:xfrm rot="5400000">
            <a:off x="5338764" y="2720312"/>
            <a:ext cx="740682" cy="35511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55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A6C231-B715-3C00-8578-48F6BE121466}"/>
              </a:ext>
            </a:extLst>
          </p:cNvPr>
          <p:cNvCxnSpPr>
            <a:cxnSpLocks/>
          </p:cNvCxnSpPr>
          <p:nvPr/>
        </p:nvCxnSpPr>
        <p:spPr>
          <a:xfrm>
            <a:off x="0" y="3672740"/>
            <a:ext cx="122740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12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6243" y="1573932"/>
            <a:ext cx="133350" cy="3105150"/>
          </a:xfrm>
          <a:custGeom>
            <a:avLst/>
            <a:gdLst/>
            <a:ahLst/>
            <a:cxnLst/>
            <a:rect l="l" t="t" r="r" b="b"/>
            <a:pathLst>
              <a:path w="133350" h="3105150">
                <a:moveTo>
                  <a:pt x="44449" y="2971327"/>
                </a:moveTo>
                <a:lnTo>
                  <a:pt x="0" y="2971398"/>
                </a:lnTo>
                <a:lnTo>
                  <a:pt x="66888" y="3104640"/>
                </a:lnTo>
                <a:lnTo>
                  <a:pt x="122208" y="2993556"/>
                </a:lnTo>
                <a:lnTo>
                  <a:pt x="44485" y="2993556"/>
                </a:lnTo>
                <a:lnTo>
                  <a:pt x="44449" y="2971327"/>
                </a:lnTo>
                <a:close/>
              </a:path>
              <a:path w="133350" h="3105150">
                <a:moveTo>
                  <a:pt x="133350" y="2971184"/>
                </a:moveTo>
                <a:lnTo>
                  <a:pt x="44449" y="2971327"/>
                </a:lnTo>
                <a:lnTo>
                  <a:pt x="44485" y="2993556"/>
                </a:lnTo>
                <a:lnTo>
                  <a:pt x="88935" y="2993485"/>
                </a:lnTo>
                <a:lnTo>
                  <a:pt x="88899" y="2971255"/>
                </a:lnTo>
                <a:lnTo>
                  <a:pt x="133314" y="2971255"/>
                </a:lnTo>
                <a:close/>
              </a:path>
              <a:path w="133350" h="3105150">
                <a:moveTo>
                  <a:pt x="133314" y="2971255"/>
                </a:moveTo>
                <a:lnTo>
                  <a:pt x="88899" y="2971255"/>
                </a:lnTo>
                <a:lnTo>
                  <a:pt x="88935" y="2993485"/>
                </a:lnTo>
                <a:lnTo>
                  <a:pt x="44485" y="2993556"/>
                </a:lnTo>
                <a:lnTo>
                  <a:pt x="122208" y="2993556"/>
                </a:lnTo>
                <a:lnTo>
                  <a:pt x="133314" y="2971255"/>
                </a:lnTo>
                <a:close/>
              </a:path>
              <a:path w="133350" h="3105150">
                <a:moveTo>
                  <a:pt x="84122" y="0"/>
                </a:moveTo>
                <a:lnTo>
                  <a:pt x="39672" y="71"/>
                </a:lnTo>
                <a:lnTo>
                  <a:pt x="44449" y="2971327"/>
                </a:lnTo>
                <a:lnTo>
                  <a:pt x="88899" y="2971255"/>
                </a:lnTo>
                <a:lnTo>
                  <a:pt x="8412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16606" y="1577037"/>
            <a:ext cx="450308" cy="40617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8444" y="5744971"/>
            <a:ext cx="941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0099"/>
                </a:solidFill>
                <a:latin typeface="Arial"/>
                <a:cs typeface="Arial"/>
              </a:rPr>
              <a:t>source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5629" y="1559548"/>
            <a:ext cx="450309" cy="40617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5445" y="5073984"/>
            <a:ext cx="803274" cy="771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5865" y="5147994"/>
            <a:ext cx="390582" cy="35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13688" y="1426463"/>
            <a:ext cx="1850136" cy="40965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364808" y="1571146"/>
          <a:ext cx="1649095" cy="38709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9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5499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lang="en-US" sz="24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pplication</a:t>
                      </a:r>
                      <a:endParaRPr lang="en-US" sz="2400" spc="-10" dirty="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6975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transport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416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015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network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39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989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link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835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504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physical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1879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11126122" y="4961743"/>
            <a:ext cx="352662" cy="7968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26121" y="5052562"/>
            <a:ext cx="157480" cy="16510"/>
          </a:xfrm>
          <a:custGeom>
            <a:avLst/>
            <a:gdLst/>
            <a:ahLst/>
            <a:cxnLst/>
            <a:rect l="l" t="t" r="r" b="b"/>
            <a:pathLst>
              <a:path w="157479" h="16510">
                <a:moveTo>
                  <a:pt x="0" y="16353"/>
                </a:moveTo>
                <a:lnTo>
                  <a:pt x="157264" y="16353"/>
                </a:lnTo>
                <a:lnTo>
                  <a:pt x="157264" y="0"/>
                </a:lnTo>
                <a:lnTo>
                  <a:pt x="0" y="0"/>
                </a:lnTo>
                <a:lnTo>
                  <a:pt x="0" y="163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21359" y="5047800"/>
            <a:ext cx="167005" cy="26034"/>
          </a:xfrm>
          <a:custGeom>
            <a:avLst/>
            <a:gdLst/>
            <a:ahLst/>
            <a:cxnLst/>
            <a:rect l="l" t="t" r="r" b="b"/>
            <a:pathLst>
              <a:path w="167004" h="26035">
                <a:moveTo>
                  <a:pt x="0" y="25879"/>
                </a:moveTo>
                <a:lnTo>
                  <a:pt x="166790" y="25879"/>
                </a:lnTo>
                <a:lnTo>
                  <a:pt x="166790" y="0"/>
                </a:lnTo>
                <a:lnTo>
                  <a:pt x="0" y="0"/>
                </a:lnTo>
                <a:lnTo>
                  <a:pt x="0" y="258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67659" y="5044182"/>
            <a:ext cx="152400" cy="52705"/>
          </a:xfrm>
          <a:custGeom>
            <a:avLst/>
            <a:gdLst/>
            <a:ahLst/>
            <a:cxnLst/>
            <a:rect l="l" t="t" r="r" b="b"/>
            <a:pathLst>
              <a:path w="152400" h="52704">
                <a:moveTo>
                  <a:pt x="125816" y="0"/>
                </a:moveTo>
                <a:lnTo>
                  <a:pt x="26135" y="0"/>
                </a:lnTo>
                <a:lnTo>
                  <a:pt x="15961" y="2053"/>
                </a:lnTo>
                <a:lnTo>
                  <a:pt x="7654" y="7654"/>
                </a:lnTo>
                <a:lnTo>
                  <a:pt x="2053" y="15961"/>
                </a:lnTo>
                <a:lnTo>
                  <a:pt x="0" y="26135"/>
                </a:lnTo>
                <a:lnTo>
                  <a:pt x="2053" y="36307"/>
                </a:lnTo>
                <a:lnTo>
                  <a:pt x="7654" y="44614"/>
                </a:lnTo>
                <a:lnTo>
                  <a:pt x="15961" y="50215"/>
                </a:lnTo>
                <a:lnTo>
                  <a:pt x="26135" y="52269"/>
                </a:lnTo>
                <a:lnTo>
                  <a:pt x="125816" y="52269"/>
                </a:lnTo>
                <a:lnTo>
                  <a:pt x="135988" y="50215"/>
                </a:lnTo>
                <a:lnTo>
                  <a:pt x="144295" y="44614"/>
                </a:lnTo>
                <a:lnTo>
                  <a:pt x="149896" y="36307"/>
                </a:lnTo>
                <a:lnTo>
                  <a:pt x="151950" y="26135"/>
                </a:lnTo>
                <a:lnTo>
                  <a:pt x="149896" y="15961"/>
                </a:lnTo>
                <a:lnTo>
                  <a:pt x="144295" y="7654"/>
                </a:lnTo>
                <a:lnTo>
                  <a:pt x="135988" y="2053"/>
                </a:lnTo>
                <a:lnTo>
                  <a:pt x="1258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270188" y="5049626"/>
            <a:ext cx="146682" cy="413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128750" y="5168087"/>
            <a:ext cx="157480" cy="16510"/>
          </a:xfrm>
          <a:custGeom>
            <a:avLst/>
            <a:gdLst/>
            <a:ahLst/>
            <a:cxnLst/>
            <a:rect l="l" t="t" r="r" b="b"/>
            <a:pathLst>
              <a:path w="157479" h="16510">
                <a:moveTo>
                  <a:pt x="0" y="16355"/>
                </a:moveTo>
                <a:lnTo>
                  <a:pt x="157265" y="16355"/>
                </a:lnTo>
                <a:lnTo>
                  <a:pt x="157265" y="0"/>
                </a:lnTo>
                <a:lnTo>
                  <a:pt x="0" y="0"/>
                </a:lnTo>
                <a:lnTo>
                  <a:pt x="0" y="16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123988" y="5163324"/>
            <a:ext cx="167005" cy="26034"/>
          </a:xfrm>
          <a:custGeom>
            <a:avLst/>
            <a:gdLst/>
            <a:ahLst/>
            <a:cxnLst/>
            <a:rect l="l" t="t" r="r" b="b"/>
            <a:pathLst>
              <a:path w="167004" h="26035">
                <a:moveTo>
                  <a:pt x="0" y="25879"/>
                </a:moveTo>
                <a:lnTo>
                  <a:pt x="166790" y="25879"/>
                </a:lnTo>
                <a:lnTo>
                  <a:pt x="166790" y="0"/>
                </a:lnTo>
                <a:lnTo>
                  <a:pt x="0" y="0"/>
                </a:lnTo>
                <a:lnTo>
                  <a:pt x="0" y="258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267555" y="5157002"/>
            <a:ext cx="152400" cy="46990"/>
          </a:xfrm>
          <a:custGeom>
            <a:avLst/>
            <a:gdLst/>
            <a:ahLst/>
            <a:cxnLst/>
            <a:rect l="l" t="t" r="r" b="b"/>
            <a:pathLst>
              <a:path w="152400" h="46989">
                <a:moveTo>
                  <a:pt x="128638" y="0"/>
                </a:moveTo>
                <a:lnTo>
                  <a:pt x="23313" y="0"/>
                </a:lnTo>
                <a:lnTo>
                  <a:pt x="14238" y="1832"/>
                </a:lnTo>
                <a:lnTo>
                  <a:pt x="6828" y="6828"/>
                </a:lnTo>
                <a:lnTo>
                  <a:pt x="1832" y="14238"/>
                </a:lnTo>
                <a:lnTo>
                  <a:pt x="0" y="23313"/>
                </a:lnTo>
                <a:lnTo>
                  <a:pt x="1832" y="32388"/>
                </a:lnTo>
                <a:lnTo>
                  <a:pt x="6828" y="39799"/>
                </a:lnTo>
                <a:lnTo>
                  <a:pt x="14238" y="44795"/>
                </a:lnTo>
                <a:lnTo>
                  <a:pt x="23313" y="46628"/>
                </a:lnTo>
                <a:lnTo>
                  <a:pt x="128638" y="46628"/>
                </a:lnTo>
                <a:lnTo>
                  <a:pt x="137712" y="44795"/>
                </a:lnTo>
                <a:lnTo>
                  <a:pt x="145123" y="39799"/>
                </a:lnTo>
                <a:lnTo>
                  <a:pt x="150119" y="32388"/>
                </a:lnTo>
                <a:lnTo>
                  <a:pt x="151951" y="23313"/>
                </a:lnTo>
                <a:lnTo>
                  <a:pt x="150119" y="14238"/>
                </a:lnTo>
                <a:lnTo>
                  <a:pt x="145123" y="6828"/>
                </a:lnTo>
                <a:lnTo>
                  <a:pt x="137712" y="1832"/>
                </a:lnTo>
                <a:lnTo>
                  <a:pt x="1286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270295" y="5162706"/>
            <a:ext cx="146682" cy="358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128750" y="5283611"/>
            <a:ext cx="157480" cy="16510"/>
          </a:xfrm>
          <a:custGeom>
            <a:avLst/>
            <a:gdLst/>
            <a:ahLst/>
            <a:cxnLst/>
            <a:rect l="l" t="t" r="r" b="b"/>
            <a:pathLst>
              <a:path w="157479" h="16510">
                <a:moveTo>
                  <a:pt x="0" y="16353"/>
                </a:moveTo>
                <a:lnTo>
                  <a:pt x="157265" y="16353"/>
                </a:lnTo>
                <a:lnTo>
                  <a:pt x="157265" y="0"/>
                </a:lnTo>
                <a:lnTo>
                  <a:pt x="0" y="0"/>
                </a:lnTo>
                <a:lnTo>
                  <a:pt x="0" y="163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123988" y="5278849"/>
            <a:ext cx="167005" cy="26034"/>
          </a:xfrm>
          <a:custGeom>
            <a:avLst/>
            <a:gdLst/>
            <a:ahLst/>
            <a:cxnLst/>
            <a:rect l="l" t="t" r="r" b="b"/>
            <a:pathLst>
              <a:path w="167004" h="26035">
                <a:moveTo>
                  <a:pt x="0" y="25879"/>
                </a:moveTo>
                <a:lnTo>
                  <a:pt x="166790" y="25879"/>
                </a:lnTo>
                <a:lnTo>
                  <a:pt x="166790" y="0"/>
                </a:lnTo>
                <a:lnTo>
                  <a:pt x="0" y="0"/>
                </a:lnTo>
                <a:lnTo>
                  <a:pt x="0" y="258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131382" y="5388349"/>
            <a:ext cx="157480" cy="16510"/>
          </a:xfrm>
          <a:custGeom>
            <a:avLst/>
            <a:gdLst/>
            <a:ahLst/>
            <a:cxnLst/>
            <a:rect l="l" t="t" r="r" b="b"/>
            <a:pathLst>
              <a:path w="157479" h="16510">
                <a:moveTo>
                  <a:pt x="0" y="16353"/>
                </a:moveTo>
                <a:lnTo>
                  <a:pt x="157264" y="16353"/>
                </a:lnTo>
                <a:lnTo>
                  <a:pt x="157264" y="0"/>
                </a:lnTo>
                <a:lnTo>
                  <a:pt x="0" y="0"/>
                </a:lnTo>
                <a:lnTo>
                  <a:pt x="0" y="163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126620" y="5383587"/>
            <a:ext cx="167005" cy="26034"/>
          </a:xfrm>
          <a:custGeom>
            <a:avLst/>
            <a:gdLst/>
            <a:ahLst/>
            <a:cxnLst/>
            <a:rect l="l" t="t" r="r" b="b"/>
            <a:pathLst>
              <a:path w="167004" h="26035">
                <a:moveTo>
                  <a:pt x="0" y="25879"/>
                </a:moveTo>
                <a:lnTo>
                  <a:pt x="166790" y="25879"/>
                </a:lnTo>
                <a:lnTo>
                  <a:pt x="166790" y="0"/>
                </a:lnTo>
                <a:lnTo>
                  <a:pt x="0" y="0"/>
                </a:lnTo>
                <a:lnTo>
                  <a:pt x="0" y="258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265031" y="5385410"/>
            <a:ext cx="152400" cy="46990"/>
          </a:xfrm>
          <a:custGeom>
            <a:avLst/>
            <a:gdLst/>
            <a:ahLst/>
            <a:cxnLst/>
            <a:rect l="l" t="t" r="r" b="b"/>
            <a:pathLst>
              <a:path w="152400" h="46989">
                <a:moveTo>
                  <a:pt x="128564" y="0"/>
                </a:moveTo>
                <a:lnTo>
                  <a:pt x="23436" y="0"/>
                </a:lnTo>
                <a:lnTo>
                  <a:pt x="14314" y="1841"/>
                </a:lnTo>
                <a:lnTo>
                  <a:pt x="6864" y="6864"/>
                </a:lnTo>
                <a:lnTo>
                  <a:pt x="1841" y="14313"/>
                </a:lnTo>
                <a:lnTo>
                  <a:pt x="0" y="23436"/>
                </a:lnTo>
                <a:lnTo>
                  <a:pt x="1841" y="32559"/>
                </a:lnTo>
                <a:lnTo>
                  <a:pt x="6864" y="40008"/>
                </a:lnTo>
                <a:lnTo>
                  <a:pt x="14314" y="45031"/>
                </a:lnTo>
                <a:lnTo>
                  <a:pt x="23436" y="46873"/>
                </a:lnTo>
                <a:lnTo>
                  <a:pt x="128564" y="46873"/>
                </a:lnTo>
                <a:lnTo>
                  <a:pt x="137687" y="45031"/>
                </a:lnTo>
                <a:lnTo>
                  <a:pt x="145136" y="40008"/>
                </a:lnTo>
                <a:lnTo>
                  <a:pt x="150159" y="32559"/>
                </a:lnTo>
                <a:lnTo>
                  <a:pt x="152001" y="23436"/>
                </a:lnTo>
                <a:lnTo>
                  <a:pt x="150159" y="14313"/>
                </a:lnTo>
                <a:lnTo>
                  <a:pt x="145136" y="6864"/>
                </a:lnTo>
                <a:lnTo>
                  <a:pt x="137687" y="1841"/>
                </a:lnTo>
                <a:lnTo>
                  <a:pt x="128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267567" y="5385410"/>
            <a:ext cx="146722" cy="4120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265029" y="5275261"/>
            <a:ext cx="154940" cy="46990"/>
          </a:xfrm>
          <a:custGeom>
            <a:avLst/>
            <a:gdLst/>
            <a:ahLst/>
            <a:cxnLst/>
            <a:rect l="l" t="t" r="r" b="b"/>
            <a:pathLst>
              <a:path w="154940" h="46989">
                <a:moveTo>
                  <a:pt x="131221" y="0"/>
                </a:moveTo>
                <a:lnTo>
                  <a:pt x="23313" y="0"/>
                </a:lnTo>
                <a:lnTo>
                  <a:pt x="14238" y="1831"/>
                </a:lnTo>
                <a:lnTo>
                  <a:pt x="6828" y="6827"/>
                </a:lnTo>
                <a:lnTo>
                  <a:pt x="1832" y="14238"/>
                </a:lnTo>
                <a:lnTo>
                  <a:pt x="0" y="23313"/>
                </a:lnTo>
                <a:lnTo>
                  <a:pt x="1832" y="32387"/>
                </a:lnTo>
                <a:lnTo>
                  <a:pt x="6828" y="39798"/>
                </a:lnTo>
                <a:lnTo>
                  <a:pt x="14238" y="44794"/>
                </a:lnTo>
                <a:lnTo>
                  <a:pt x="23313" y="46626"/>
                </a:lnTo>
                <a:lnTo>
                  <a:pt x="131221" y="46626"/>
                </a:lnTo>
                <a:lnTo>
                  <a:pt x="140296" y="44794"/>
                </a:lnTo>
                <a:lnTo>
                  <a:pt x="147706" y="39798"/>
                </a:lnTo>
                <a:lnTo>
                  <a:pt x="152702" y="32387"/>
                </a:lnTo>
                <a:lnTo>
                  <a:pt x="154534" y="23313"/>
                </a:lnTo>
                <a:lnTo>
                  <a:pt x="152702" y="14238"/>
                </a:lnTo>
                <a:lnTo>
                  <a:pt x="147706" y="6827"/>
                </a:lnTo>
                <a:lnTo>
                  <a:pt x="140296" y="1831"/>
                </a:lnTo>
                <a:lnTo>
                  <a:pt x="131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267562" y="4961743"/>
            <a:ext cx="152001" cy="79510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393812" y="4956981"/>
            <a:ext cx="27940" cy="805180"/>
          </a:xfrm>
          <a:custGeom>
            <a:avLst/>
            <a:gdLst/>
            <a:ahLst/>
            <a:cxnLst/>
            <a:rect l="l" t="t" r="r" b="b"/>
            <a:pathLst>
              <a:path w="27940" h="805179">
                <a:moveTo>
                  <a:pt x="0" y="804627"/>
                </a:moveTo>
                <a:lnTo>
                  <a:pt x="27934" y="804627"/>
                </a:lnTo>
                <a:lnTo>
                  <a:pt x="27934" y="0"/>
                </a:lnTo>
                <a:lnTo>
                  <a:pt x="0" y="0"/>
                </a:lnTo>
                <a:lnTo>
                  <a:pt x="0" y="804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415932" y="5162867"/>
            <a:ext cx="62327" cy="7411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416720" y="5049083"/>
            <a:ext cx="64168" cy="8351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413301" y="5721004"/>
            <a:ext cx="69165" cy="7063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107711" y="5743275"/>
            <a:ext cx="314960" cy="52705"/>
          </a:xfrm>
          <a:custGeom>
            <a:avLst/>
            <a:gdLst/>
            <a:ahLst/>
            <a:cxnLst/>
            <a:rect l="l" t="t" r="r" b="b"/>
            <a:pathLst>
              <a:path w="314959" h="52704">
                <a:moveTo>
                  <a:pt x="288433" y="0"/>
                </a:moveTo>
                <a:lnTo>
                  <a:pt x="26098" y="0"/>
                </a:lnTo>
                <a:lnTo>
                  <a:pt x="15939" y="2050"/>
                </a:lnTo>
                <a:lnTo>
                  <a:pt x="7644" y="7643"/>
                </a:lnTo>
                <a:lnTo>
                  <a:pt x="2050" y="15939"/>
                </a:lnTo>
                <a:lnTo>
                  <a:pt x="0" y="26097"/>
                </a:lnTo>
                <a:lnTo>
                  <a:pt x="2051" y="36256"/>
                </a:lnTo>
                <a:lnTo>
                  <a:pt x="7644" y="44551"/>
                </a:lnTo>
                <a:lnTo>
                  <a:pt x="15941" y="50144"/>
                </a:lnTo>
                <a:lnTo>
                  <a:pt x="26098" y="52194"/>
                </a:lnTo>
                <a:lnTo>
                  <a:pt x="288434" y="52194"/>
                </a:lnTo>
                <a:lnTo>
                  <a:pt x="298591" y="50144"/>
                </a:lnTo>
                <a:lnTo>
                  <a:pt x="306886" y="44551"/>
                </a:lnTo>
                <a:lnTo>
                  <a:pt x="312479" y="36255"/>
                </a:lnTo>
                <a:lnTo>
                  <a:pt x="314530" y="26097"/>
                </a:lnTo>
                <a:lnTo>
                  <a:pt x="312479" y="15939"/>
                </a:lnTo>
                <a:lnTo>
                  <a:pt x="306887" y="7643"/>
                </a:lnTo>
                <a:lnTo>
                  <a:pt x="298591" y="2050"/>
                </a:lnTo>
                <a:lnTo>
                  <a:pt x="288433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07711" y="5743275"/>
            <a:ext cx="314960" cy="52705"/>
          </a:xfrm>
          <a:custGeom>
            <a:avLst/>
            <a:gdLst/>
            <a:ahLst/>
            <a:cxnLst/>
            <a:rect l="l" t="t" r="r" b="b"/>
            <a:pathLst>
              <a:path w="314959" h="52704">
                <a:moveTo>
                  <a:pt x="0" y="26097"/>
                </a:moveTo>
                <a:lnTo>
                  <a:pt x="2050" y="15939"/>
                </a:lnTo>
                <a:lnTo>
                  <a:pt x="7643" y="7643"/>
                </a:lnTo>
                <a:lnTo>
                  <a:pt x="15939" y="2050"/>
                </a:lnTo>
                <a:lnTo>
                  <a:pt x="26097" y="0"/>
                </a:lnTo>
                <a:lnTo>
                  <a:pt x="288432" y="0"/>
                </a:lnTo>
                <a:lnTo>
                  <a:pt x="298591" y="2050"/>
                </a:lnTo>
                <a:lnTo>
                  <a:pt x="306886" y="7643"/>
                </a:lnTo>
                <a:lnTo>
                  <a:pt x="312479" y="15939"/>
                </a:lnTo>
                <a:lnTo>
                  <a:pt x="314530" y="26097"/>
                </a:lnTo>
                <a:lnTo>
                  <a:pt x="312479" y="36256"/>
                </a:lnTo>
                <a:lnTo>
                  <a:pt x="306886" y="44551"/>
                </a:lnTo>
                <a:lnTo>
                  <a:pt x="298590" y="50144"/>
                </a:lnTo>
                <a:lnTo>
                  <a:pt x="288432" y="52195"/>
                </a:lnTo>
                <a:lnTo>
                  <a:pt x="26097" y="52195"/>
                </a:lnTo>
                <a:lnTo>
                  <a:pt x="15939" y="50144"/>
                </a:lnTo>
                <a:lnTo>
                  <a:pt x="7643" y="44551"/>
                </a:lnTo>
                <a:lnTo>
                  <a:pt x="2050" y="36255"/>
                </a:lnTo>
                <a:lnTo>
                  <a:pt x="0" y="2609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126122" y="5756845"/>
            <a:ext cx="280342" cy="2748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126121" y="5756845"/>
            <a:ext cx="280670" cy="27940"/>
          </a:xfrm>
          <a:custGeom>
            <a:avLst/>
            <a:gdLst/>
            <a:ahLst/>
            <a:cxnLst/>
            <a:rect l="l" t="t" r="r" b="b"/>
            <a:pathLst>
              <a:path w="280670" h="27939">
                <a:moveTo>
                  <a:pt x="0" y="13744"/>
                </a:moveTo>
                <a:lnTo>
                  <a:pt x="0" y="6153"/>
                </a:lnTo>
                <a:lnTo>
                  <a:pt x="6153" y="0"/>
                </a:lnTo>
                <a:lnTo>
                  <a:pt x="13744" y="0"/>
                </a:lnTo>
                <a:lnTo>
                  <a:pt x="266597" y="0"/>
                </a:lnTo>
                <a:lnTo>
                  <a:pt x="274188" y="0"/>
                </a:lnTo>
                <a:lnTo>
                  <a:pt x="280342" y="6153"/>
                </a:lnTo>
                <a:lnTo>
                  <a:pt x="280342" y="13744"/>
                </a:lnTo>
                <a:lnTo>
                  <a:pt x="280342" y="21335"/>
                </a:lnTo>
                <a:lnTo>
                  <a:pt x="274188" y="27489"/>
                </a:lnTo>
                <a:lnTo>
                  <a:pt x="266597" y="27489"/>
                </a:lnTo>
                <a:lnTo>
                  <a:pt x="13744" y="27489"/>
                </a:lnTo>
                <a:lnTo>
                  <a:pt x="6153" y="27489"/>
                </a:lnTo>
                <a:lnTo>
                  <a:pt x="0" y="21335"/>
                </a:lnTo>
                <a:lnTo>
                  <a:pt x="0" y="1374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152158" y="5641321"/>
            <a:ext cx="41910" cy="49530"/>
          </a:xfrm>
          <a:custGeom>
            <a:avLst/>
            <a:gdLst/>
            <a:ahLst/>
            <a:cxnLst/>
            <a:rect l="l" t="t" r="r" b="b"/>
            <a:pathLst>
              <a:path w="41909" h="49529">
                <a:moveTo>
                  <a:pt x="20906" y="0"/>
                </a:moveTo>
                <a:lnTo>
                  <a:pt x="12768" y="1941"/>
                </a:lnTo>
                <a:lnTo>
                  <a:pt x="6123" y="7236"/>
                </a:lnTo>
                <a:lnTo>
                  <a:pt x="1642" y="15088"/>
                </a:lnTo>
                <a:lnTo>
                  <a:pt x="0" y="24705"/>
                </a:lnTo>
                <a:lnTo>
                  <a:pt x="1642" y="34321"/>
                </a:lnTo>
                <a:lnTo>
                  <a:pt x="6123" y="42174"/>
                </a:lnTo>
                <a:lnTo>
                  <a:pt x="12768" y="47469"/>
                </a:lnTo>
                <a:lnTo>
                  <a:pt x="20906" y="49411"/>
                </a:lnTo>
                <a:lnTo>
                  <a:pt x="29044" y="47469"/>
                </a:lnTo>
                <a:lnTo>
                  <a:pt x="35690" y="42174"/>
                </a:lnTo>
                <a:lnTo>
                  <a:pt x="40171" y="34321"/>
                </a:lnTo>
                <a:lnTo>
                  <a:pt x="41814" y="24705"/>
                </a:lnTo>
                <a:lnTo>
                  <a:pt x="40171" y="15088"/>
                </a:lnTo>
                <a:lnTo>
                  <a:pt x="35690" y="7236"/>
                </a:lnTo>
                <a:lnTo>
                  <a:pt x="29044" y="1941"/>
                </a:lnTo>
                <a:lnTo>
                  <a:pt x="20906" y="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199494" y="5641321"/>
            <a:ext cx="41910" cy="49530"/>
          </a:xfrm>
          <a:custGeom>
            <a:avLst/>
            <a:gdLst/>
            <a:ahLst/>
            <a:cxnLst/>
            <a:rect l="l" t="t" r="r" b="b"/>
            <a:pathLst>
              <a:path w="41909" h="49529">
                <a:moveTo>
                  <a:pt x="20906" y="0"/>
                </a:moveTo>
                <a:lnTo>
                  <a:pt x="12768" y="1941"/>
                </a:lnTo>
                <a:lnTo>
                  <a:pt x="6123" y="7236"/>
                </a:lnTo>
                <a:lnTo>
                  <a:pt x="1642" y="15088"/>
                </a:lnTo>
                <a:lnTo>
                  <a:pt x="0" y="24705"/>
                </a:lnTo>
                <a:lnTo>
                  <a:pt x="1642" y="34321"/>
                </a:lnTo>
                <a:lnTo>
                  <a:pt x="6123" y="42174"/>
                </a:lnTo>
                <a:lnTo>
                  <a:pt x="12768" y="47469"/>
                </a:lnTo>
                <a:lnTo>
                  <a:pt x="20906" y="49411"/>
                </a:lnTo>
                <a:lnTo>
                  <a:pt x="29044" y="47469"/>
                </a:lnTo>
                <a:lnTo>
                  <a:pt x="35690" y="42174"/>
                </a:lnTo>
                <a:lnTo>
                  <a:pt x="40171" y="34321"/>
                </a:lnTo>
                <a:lnTo>
                  <a:pt x="41814" y="24705"/>
                </a:lnTo>
                <a:lnTo>
                  <a:pt x="40171" y="15088"/>
                </a:lnTo>
                <a:lnTo>
                  <a:pt x="35690" y="7236"/>
                </a:lnTo>
                <a:lnTo>
                  <a:pt x="29044" y="1941"/>
                </a:lnTo>
                <a:lnTo>
                  <a:pt x="2090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243938" y="5641321"/>
            <a:ext cx="41910" cy="49530"/>
          </a:xfrm>
          <a:custGeom>
            <a:avLst/>
            <a:gdLst/>
            <a:ahLst/>
            <a:cxnLst/>
            <a:rect l="l" t="t" r="r" b="b"/>
            <a:pathLst>
              <a:path w="41909" h="49529">
                <a:moveTo>
                  <a:pt x="20908" y="0"/>
                </a:moveTo>
                <a:lnTo>
                  <a:pt x="12769" y="1941"/>
                </a:lnTo>
                <a:lnTo>
                  <a:pt x="6123" y="7236"/>
                </a:lnTo>
                <a:lnTo>
                  <a:pt x="1642" y="15088"/>
                </a:lnTo>
                <a:lnTo>
                  <a:pt x="0" y="24705"/>
                </a:lnTo>
                <a:lnTo>
                  <a:pt x="1642" y="34321"/>
                </a:lnTo>
                <a:lnTo>
                  <a:pt x="6123" y="42174"/>
                </a:lnTo>
                <a:lnTo>
                  <a:pt x="12769" y="47469"/>
                </a:lnTo>
                <a:lnTo>
                  <a:pt x="20908" y="49411"/>
                </a:lnTo>
                <a:lnTo>
                  <a:pt x="29046" y="47469"/>
                </a:lnTo>
                <a:lnTo>
                  <a:pt x="35691" y="42174"/>
                </a:lnTo>
                <a:lnTo>
                  <a:pt x="40171" y="34321"/>
                </a:lnTo>
                <a:lnTo>
                  <a:pt x="41814" y="24705"/>
                </a:lnTo>
                <a:lnTo>
                  <a:pt x="40171" y="15088"/>
                </a:lnTo>
                <a:lnTo>
                  <a:pt x="35691" y="7236"/>
                </a:lnTo>
                <a:lnTo>
                  <a:pt x="29046" y="1941"/>
                </a:lnTo>
                <a:lnTo>
                  <a:pt x="20908" y="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351500" y="5451679"/>
            <a:ext cx="21590" cy="264160"/>
          </a:xfrm>
          <a:custGeom>
            <a:avLst/>
            <a:gdLst/>
            <a:ahLst/>
            <a:cxnLst/>
            <a:rect l="l" t="t" r="r" b="b"/>
            <a:pathLst>
              <a:path w="21590" h="264160">
                <a:moveTo>
                  <a:pt x="0" y="264106"/>
                </a:moveTo>
                <a:lnTo>
                  <a:pt x="21038" y="264106"/>
                </a:lnTo>
                <a:lnTo>
                  <a:pt x="21038" y="0"/>
                </a:lnTo>
                <a:lnTo>
                  <a:pt x="0" y="0"/>
                </a:lnTo>
                <a:lnTo>
                  <a:pt x="0" y="264106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346737" y="5446917"/>
            <a:ext cx="31115" cy="273685"/>
          </a:xfrm>
          <a:custGeom>
            <a:avLst/>
            <a:gdLst/>
            <a:ahLst/>
            <a:cxnLst/>
            <a:rect l="l" t="t" r="r" b="b"/>
            <a:pathLst>
              <a:path w="31115" h="273685">
                <a:moveTo>
                  <a:pt x="0" y="273631"/>
                </a:moveTo>
                <a:lnTo>
                  <a:pt x="30564" y="273631"/>
                </a:lnTo>
                <a:lnTo>
                  <a:pt x="30564" y="0"/>
                </a:lnTo>
                <a:lnTo>
                  <a:pt x="0" y="0"/>
                </a:lnTo>
                <a:lnTo>
                  <a:pt x="0" y="2736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0295473" y="5735828"/>
            <a:ext cx="1501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000099"/>
                </a:solidFill>
                <a:latin typeface="Arial"/>
                <a:cs typeface="Arial"/>
              </a:rPr>
              <a:t>destination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201911" y="1420367"/>
            <a:ext cx="1850136" cy="409346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9252132" y="1563027"/>
          <a:ext cx="1649095" cy="38709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9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5499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application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600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6977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transport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435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014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network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3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989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link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828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504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physical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898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4" name="object 44"/>
          <p:cNvSpPr/>
          <p:nvPr/>
        </p:nvSpPr>
        <p:spPr>
          <a:xfrm>
            <a:off x="4191000" y="2687545"/>
            <a:ext cx="281305" cy="320040"/>
          </a:xfrm>
          <a:custGeom>
            <a:avLst/>
            <a:gdLst/>
            <a:ahLst/>
            <a:cxnLst/>
            <a:rect l="l" t="t" r="r" b="b"/>
            <a:pathLst>
              <a:path w="281304" h="257175">
                <a:moveTo>
                  <a:pt x="0" y="0"/>
                </a:moveTo>
                <a:lnTo>
                  <a:pt x="280988" y="0"/>
                </a:lnTo>
                <a:lnTo>
                  <a:pt x="280988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45" name="object 45"/>
          <p:cNvSpPr txBox="1"/>
          <p:nvPr/>
        </p:nvSpPr>
        <p:spPr>
          <a:xfrm>
            <a:off x="4207668" y="2685915"/>
            <a:ext cx="24765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600" baseline="-13888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</a:p>
        </p:txBody>
      </p:sp>
      <p:sp>
        <p:nvSpPr>
          <p:cNvPr id="46" name="object 46"/>
          <p:cNvSpPr/>
          <p:nvPr/>
        </p:nvSpPr>
        <p:spPr>
          <a:xfrm>
            <a:off x="4470401" y="2687544"/>
            <a:ext cx="495300" cy="320040"/>
          </a:xfrm>
          <a:custGeom>
            <a:avLst/>
            <a:gdLst/>
            <a:ahLst/>
            <a:cxnLst/>
            <a:rect l="l" t="t" r="r" b="b"/>
            <a:pathLst>
              <a:path w="495300" h="257175">
                <a:moveTo>
                  <a:pt x="0" y="0"/>
                </a:moveTo>
                <a:lnTo>
                  <a:pt x="495300" y="0"/>
                </a:lnTo>
                <a:lnTo>
                  <a:pt x="4953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47" name="object 47"/>
          <p:cNvSpPr txBox="1"/>
          <p:nvPr/>
        </p:nvSpPr>
        <p:spPr>
          <a:xfrm>
            <a:off x="4664868" y="2688964"/>
            <a:ext cx="28130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>
                <a:latin typeface="Arial"/>
                <a:cs typeface="Arial"/>
              </a:rPr>
              <a:t>M</a:t>
            </a:r>
            <a:r>
              <a:rPr lang="en-US" sz="1600" baseline="-25000"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760371" y="1526197"/>
            <a:ext cx="495300" cy="33832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150"/>
              </a:spcBef>
            </a:pPr>
            <a:r>
              <a:rPr sz="1600" dirty="0">
                <a:latin typeface="Arial"/>
                <a:cs typeface="Arial"/>
              </a:rPr>
              <a:t>M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4379106" y="3446245"/>
          <a:ext cx="999104" cy="269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9226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600" baseline="-13888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</a:t>
                      </a: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600" baseline="-13888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</a:t>
                      </a: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M</a:t>
                      </a:r>
                      <a:r>
                        <a:rPr lang="en-US" sz="1600" baseline="-25000" dirty="0">
                          <a:latin typeface="Arial"/>
                          <a:cs typeface="Arial"/>
                        </a:rPr>
                        <a:t>i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object 50"/>
          <p:cNvSpPr/>
          <p:nvPr/>
        </p:nvSpPr>
        <p:spPr>
          <a:xfrm>
            <a:off x="7619977" y="1484026"/>
            <a:ext cx="1278255" cy="3812540"/>
          </a:xfrm>
          <a:custGeom>
            <a:avLst/>
            <a:gdLst/>
            <a:ahLst/>
            <a:cxnLst/>
            <a:rect l="l" t="t" r="r" b="b"/>
            <a:pathLst>
              <a:path w="1278254" h="3812540">
                <a:moveTo>
                  <a:pt x="1184742" y="3174644"/>
                </a:moveTo>
                <a:lnTo>
                  <a:pt x="0" y="3772670"/>
                </a:lnTo>
                <a:lnTo>
                  <a:pt x="20030" y="3812352"/>
                </a:lnTo>
                <a:lnTo>
                  <a:pt x="1229156" y="3202016"/>
                </a:lnTo>
                <a:lnTo>
                  <a:pt x="1229174" y="3188301"/>
                </a:lnTo>
                <a:lnTo>
                  <a:pt x="1184724" y="3188301"/>
                </a:lnTo>
                <a:lnTo>
                  <a:pt x="1184742" y="3174644"/>
                </a:lnTo>
                <a:close/>
              </a:path>
              <a:path w="1278254" h="3812540">
                <a:moveTo>
                  <a:pt x="1196934" y="3168489"/>
                </a:moveTo>
                <a:lnTo>
                  <a:pt x="1184742" y="3174644"/>
                </a:lnTo>
                <a:lnTo>
                  <a:pt x="1184724" y="3188301"/>
                </a:lnTo>
                <a:lnTo>
                  <a:pt x="1196934" y="3168489"/>
                </a:lnTo>
                <a:close/>
              </a:path>
              <a:path w="1278254" h="3812540">
                <a:moveTo>
                  <a:pt x="1229200" y="3168489"/>
                </a:moveTo>
                <a:lnTo>
                  <a:pt x="1196934" y="3168489"/>
                </a:lnTo>
                <a:lnTo>
                  <a:pt x="1184724" y="3188301"/>
                </a:lnTo>
                <a:lnTo>
                  <a:pt x="1229174" y="3188301"/>
                </a:lnTo>
                <a:lnTo>
                  <a:pt x="1229200" y="3168489"/>
                </a:lnTo>
                <a:close/>
              </a:path>
              <a:path w="1278254" h="3812540">
                <a:moveTo>
                  <a:pt x="1188736" y="88871"/>
                </a:moveTo>
                <a:lnTo>
                  <a:pt x="1184742" y="3174644"/>
                </a:lnTo>
                <a:lnTo>
                  <a:pt x="1196934" y="3168489"/>
                </a:lnTo>
                <a:lnTo>
                  <a:pt x="1229200" y="3168489"/>
                </a:lnTo>
                <a:lnTo>
                  <a:pt x="1233186" y="88928"/>
                </a:lnTo>
                <a:lnTo>
                  <a:pt x="1188736" y="88871"/>
                </a:lnTo>
                <a:close/>
              </a:path>
              <a:path w="1278254" h="3812540">
                <a:moveTo>
                  <a:pt x="1260924" y="66641"/>
                </a:moveTo>
                <a:lnTo>
                  <a:pt x="1188765" y="66641"/>
                </a:lnTo>
                <a:lnTo>
                  <a:pt x="1233215" y="66699"/>
                </a:lnTo>
                <a:lnTo>
                  <a:pt x="1233186" y="88928"/>
                </a:lnTo>
                <a:lnTo>
                  <a:pt x="1277637" y="88986"/>
                </a:lnTo>
                <a:lnTo>
                  <a:pt x="1260924" y="66641"/>
                </a:lnTo>
                <a:close/>
              </a:path>
              <a:path w="1278254" h="3812540">
                <a:moveTo>
                  <a:pt x="1188765" y="66641"/>
                </a:moveTo>
                <a:lnTo>
                  <a:pt x="1188736" y="88871"/>
                </a:lnTo>
                <a:lnTo>
                  <a:pt x="1233186" y="88928"/>
                </a:lnTo>
                <a:lnTo>
                  <a:pt x="1233215" y="66699"/>
                </a:lnTo>
                <a:lnTo>
                  <a:pt x="1188765" y="66641"/>
                </a:lnTo>
                <a:close/>
              </a:path>
              <a:path w="1278254" h="3812540">
                <a:moveTo>
                  <a:pt x="1211077" y="0"/>
                </a:moveTo>
                <a:lnTo>
                  <a:pt x="1144287" y="88813"/>
                </a:lnTo>
                <a:lnTo>
                  <a:pt x="1188736" y="88871"/>
                </a:lnTo>
                <a:lnTo>
                  <a:pt x="1188765" y="66641"/>
                </a:lnTo>
                <a:lnTo>
                  <a:pt x="1260924" y="66641"/>
                </a:lnTo>
                <a:lnTo>
                  <a:pt x="121107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953622" y="4097935"/>
            <a:ext cx="1210945" cy="389890"/>
          </a:xfrm>
          <a:custGeom>
            <a:avLst/>
            <a:gdLst/>
            <a:ahLst/>
            <a:cxnLst/>
            <a:rect l="l" t="t" r="r" b="b"/>
            <a:pathLst>
              <a:path w="1210945" h="389889">
                <a:moveTo>
                  <a:pt x="0" y="0"/>
                </a:moveTo>
                <a:lnTo>
                  <a:pt x="1210364" y="0"/>
                </a:lnTo>
                <a:lnTo>
                  <a:pt x="1210364" y="389743"/>
                </a:lnTo>
                <a:lnTo>
                  <a:pt x="0" y="38974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93324" y="4143310"/>
            <a:ext cx="1381125" cy="257175"/>
          </a:xfrm>
          <a:custGeom>
            <a:avLst/>
            <a:gdLst/>
            <a:ahLst/>
            <a:cxnLst/>
            <a:rect l="l" t="t" r="r" b="b"/>
            <a:pathLst>
              <a:path w="1381125" h="257175">
                <a:moveTo>
                  <a:pt x="0" y="0"/>
                </a:moveTo>
                <a:lnTo>
                  <a:pt x="1381126" y="0"/>
                </a:lnTo>
                <a:lnTo>
                  <a:pt x="1381126" y="257174"/>
                </a:lnTo>
                <a:lnTo>
                  <a:pt x="0" y="2571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7688562" y="4195697"/>
          <a:ext cx="1249693" cy="257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400" baseline="-25000">
                          <a:latin typeface="Arial"/>
                          <a:cs typeface="Arial"/>
                        </a:rPr>
                        <a:t>H</a:t>
                      </a:r>
                      <a:r>
                        <a:rPr sz="1800" baseline="-25000">
                          <a:latin typeface="Arial"/>
                          <a:cs typeface="Arial"/>
                        </a:rPr>
                        <a:t>l</a:t>
                      </a:r>
                    </a:p>
                  </a:txBody>
                  <a:tcPr marL="0" marR="0" marT="12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400" baseline="-250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baseline="-25000" dirty="0">
                          <a:latin typeface="Arial"/>
                          <a:cs typeface="Arial"/>
                        </a:rPr>
                        <a:t>n</a:t>
                      </a:r>
                      <a:endParaRPr sz="1800" baseline="-25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baseline="-250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baseline="-25000" dirty="0">
                          <a:latin typeface="Arial"/>
                          <a:cs typeface="Arial"/>
                        </a:rPr>
                        <a:t>t</a:t>
                      </a:r>
                      <a:endParaRPr sz="1800" baseline="-250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baseline="-25000">
                          <a:latin typeface="Arial"/>
                          <a:cs typeface="Arial"/>
                        </a:rPr>
                        <a:t>M</a:t>
                      </a:r>
                      <a:r>
                        <a:rPr lang="en-US" sz="1400" baseline="-25000">
                          <a:latin typeface="Arial"/>
                          <a:cs typeface="Arial"/>
                        </a:rPr>
                        <a:t>i</a:t>
                      </a:r>
                      <a:endParaRPr sz="1400" baseline="-250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object 54"/>
          <p:cNvSpPr/>
          <p:nvPr/>
        </p:nvSpPr>
        <p:spPr>
          <a:xfrm>
            <a:off x="8015520" y="3397351"/>
            <a:ext cx="1057275" cy="257175"/>
          </a:xfrm>
          <a:custGeom>
            <a:avLst/>
            <a:gdLst/>
            <a:ahLst/>
            <a:cxnLst/>
            <a:rect l="l" t="t" r="r" b="b"/>
            <a:pathLst>
              <a:path w="1057275" h="257175">
                <a:moveTo>
                  <a:pt x="0" y="0"/>
                </a:moveTo>
                <a:lnTo>
                  <a:pt x="1057275" y="0"/>
                </a:lnTo>
                <a:lnTo>
                  <a:pt x="1057275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15520" y="3397351"/>
            <a:ext cx="1057275" cy="257175"/>
          </a:xfrm>
          <a:custGeom>
            <a:avLst/>
            <a:gdLst/>
            <a:ahLst/>
            <a:cxnLst/>
            <a:rect l="l" t="t" r="r" b="b"/>
            <a:pathLst>
              <a:path w="1057275" h="257175">
                <a:moveTo>
                  <a:pt x="0" y="0"/>
                </a:moveTo>
                <a:lnTo>
                  <a:pt x="1057276" y="0"/>
                </a:lnTo>
                <a:lnTo>
                  <a:pt x="1057276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8760058" y="3400044"/>
            <a:ext cx="2594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>
                <a:latin typeface="Arial"/>
                <a:cs typeface="Arial"/>
              </a:rPr>
              <a:t>M</a:t>
            </a:r>
            <a:r>
              <a:rPr lang="en-US" sz="1400" baseline="-25000"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018390" y="3390900"/>
            <a:ext cx="5302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H</a:t>
            </a:r>
            <a:r>
              <a:rPr sz="1800" baseline="-13888" dirty="0">
                <a:latin typeface="Arial"/>
                <a:cs typeface="Arial"/>
              </a:rPr>
              <a:t>n</a:t>
            </a:r>
            <a:r>
              <a:rPr sz="1800" spc="217" baseline="-13888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800" baseline="-13888" dirty="0">
                <a:latin typeface="Arial"/>
                <a:cs typeface="Arial"/>
              </a:rPr>
              <a:t>t</a:t>
            </a:r>
          </a:p>
        </p:txBody>
      </p:sp>
      <p:sp>
        <p:nvSpPr>
          <p:cNvPr id="58" name="object 58"/>
          <p:cNvSpPr/>
          <p:nvPr/>
        </p:nvSpPr>
        <p:spPr>
          <a:xfrm>
            <a:off x="8581862" y="3397351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1" y="2571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01362" y="3395639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1" y="2571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265786" y="2687546"/>
            <a:ext cx="281305" cy="257175"/>
          </a:xfrm>
          <a:custGeom>
            <a:avLst/>
            <a:gdLst/>
            <a:ahLst/>
            <a:cxnLst/>
            <a:rect l="l" t="t" r="r" b="b"/>
            <a:pathLst>
              <a:path w="281304" h="257175">
                <a:moveTo>
                  <a:pt x="0" y="0"/>
                </a:moveTo>
                <a:lnTo>
                  <a:pt x="280988" y="0"/>
                </a:lnTo>
                <a:lnTo>
                  <a:pt x="280988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265786" y="2687546"/>
            <a:ext cx="281305" cy="257175"/>
          </a:xfrm>
          <a:custGeom>
            <a:avLst/>
            <a:gdLst/>
            <a:ahLst/>
            <a:cxnLst/>
            <a:rect l="l" t="t" r="r" b="b"/>
            <a:pathLst>
              <a:path w="281304" h="257175">
                <a:moveTo>
                  <a:pt x="0" y="0"/>
                </a:moveTo>
                <a:lnTo>
                  <a:pt x="280988" y="0"/>
                </a:lnTo>
                <a:lnTo>
                  <a:pt x="280988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45187" y="2687544"/>
            <a:ext cx="495300" cy="257175"/>
          </a:xfrm>
          <a:custGeom>
            <a:avLst/>
            <a:gdLst/>
            <a:ahLst/>
            <a:cxnLst/>
            <a:rect l="l" t="t" r="r" b="b"/>
            <a:pathLst>
              <a:path w="495300" h="257175">
                <a:moveTo>
                  <a:pt x="0" y="0"/>
                </a:moveTo>
                <a:lnTo>
                  <a:pt x="495300" y="0"/>
                </a:lnTo>
                <a:lnTo>
                  <a:pt x="4953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45187" y="2687544"/>
            <a:ext cx="495300" cy="257175"/>
          </a:xfrm>
          <a:custGeom>
            <a:avLst/>
            <a:gdLst/>
            <a:ahLst/>
            <a:cxnLst/>
            <a:rect l="l" t="t" r="r" b="b"/>
            <a:pathLst>
              <a:path w="495300" h="257175">
                <a:moveTo>
                  <a:pt x="0" y="0"/>
                </a:moveTo>
                <a:lnTo>
                  <a:pt x="495300" y="0"/>
                </a:lnTo>
                <a:lnTo>
                  <a:pt x="4953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8269754" y="2689859"/>
            <a:ext cx="6692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1400" dirty="0">
                <a:latin typeface="Arial"/>
                <a:cs typeface="Arial"/>
              </a:rPr>
              <a:t>H</a:t>
            </a:r>
            <a:r>
              <a:rPr sz="1800" baseline="-13888" dirty="0">
                <a:latin typeface="Arial"/>
                <a:cs typeface="Arial"/>
              </a:rPr>
              <a:t>t	</a:t>
            </a:r>
            <a:r>
              <a:rPr sz="1400" dirty="0">
                <a:latin typeface="Arial"/>
                <a:cs typeface="Arial"/>
              </a:rPr>
              <a:t>M</a:t>
            </a:r>
            <a:r>
              <a:rPr lang="en-US" sz="1400" baseline="-25000" dirty="0">
                <a:latin typeface="Arial"/>
                <a:cs typeface="Arial"/>
              </a:rPr>
              <a:t>i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558968" y="4656438"/>
            <a:ext cx="4149090" cy="686435"/>
          </a:xfrm>
          <a:custGeom>
            <a:avLst/>
            <a:gdLst/>
            <a:ahLst/>
            <a:cxnLst/>
            <a:rect l="l" t="t" r="r" b="b"/>
            <a:pathLst>
              <a:path w="4149090" h="686435">
                <a:moveTo>
                  <a:pt x="4015428" y="552704"/>
                </a:moveTo>
                <a:lnTo>
                  <a:pt x="4015226" y="597153"/>
                </a:lnTo>
                <a:lnTo>
                  <a:pt x="4037450" y="597254"/>
                </a:lnTo>
                <a:lnTo>
                  <a:pt x="4037248" y="641703"/>
                </a:lnTo>
                <a:lnTo>
                  <a:pt x="4015024" y="641703"/>
                </a:lnTo>
                <a:lnTo>
                  <a:pt x="4014823" y="686052"/>
                </a:lnTo>
                <a:lnTo>
                  <a:pt x="4104538" y="641703"/>
                </a:lnTo>
                <a:lnTo>
                  <a:pt x="4037248" y="641703"/>
                </a:lnTo>
                <a:lnTo>
                  <a:pt x="4104742" y="641602"/>
                </a:lnTo>
                <a:lnTo>
                  <a:pt x="4148475" y="619983"/>
                </a:lnTo>
                <a:lnTo>
                  <a:pt x="4015428" y="552704"/>
                </a:lnTo>
                <a:close/>
              </a:path>
              <a:path w="4149090" h="686435">
                <a:moveTo>
                  <a:pt x="4015226" y="597153"/>
                </a:moveTo>
                <a:lnTo>
                  <a:pt x="4015024" y="641602"/>
                </a:lnTo>
                <a:lnTo>
                  <a:pt x="4037248" y="641703"/>
                </a:lnTo>
                <a:lnTo>
                  <a:pt x="4037450" y="597254"/>
                </a:lnTo>
                <a:lnTo>
                  <a:pt x="4015226" y="597153"/>
                </a:lnTo>
                <a:close/>
              </a:path>
              <a:path w="4149090" h="686435">
                <a:moveTo>
                  <a:pt x="23262" y="0"/>
                </a:moveTo>
                <a:lnTo>
                  <a:pt x="0" y="37876"/>
                </a:lnTo>
                <a:lnTo>
                  <a:pt x="958571" y="626601"/>
                </a:lnTo>
                <a:lnTo>
                  <a:pt x="962560" y="627738"/>
                </a:lnTo>
                <a:lnTo>
                  <a:pt x="4015024" y="641602"/>
                </a:lnTo>
                <a:lnTo>
                  <a:pt x="4015226" y="597153"/>
                </a:lnTo>
                <a:lnTo>
                  <a:pt x="978364" y="586593"/>
                </a:lnTo>
                <a:lnTo>
                  <a:pt x="966834" y="583307"/>
                </a:lnTo>
                <a:lnTo>
                  <a:pt x="973013" y="583307"/>
                </a:lnTo>
                <a:lnTo>
                  <a:pt x="23262" y="0"/>
                </a:lnTo>
                <a:close/>
              </a:path>
              <a:path w="4149090" h="686435">
                <a:moveTo>
                  <a:pt x="966834" y="583307"/>
                </a:moveTo>
                <a:lnTo>
                  <a:pt x="978364" y="586593"/>
                </a:lnTo>
                <a:lnTo>
                  <a:pt x="973059" y="583335"/>
                </a:lnTo>
                <a:lnTo>
                  <a:pt x="966834" y="583307"/>
                </a:lnTo>
                <a:close/>
              </a:path>
              <a:path w="4149090" h="686435">
                <a:moveTo>
                  <a:pt x="973059" y="583335"/>
                </a:moveTo>
                <a:lnTo>
                  <a:pt x="978364" y="586593"/>
                </a:lnTo>
                <a:lnTo>
                  <a:pt x="1690450" y="586593"/>
                </a:lnTo>
                <a:lnTo>
                  <a:pt x="973059" y="583335"/>
                </a:lnTo>
                <a:close/>
              </a:path>
              <a:path w="4149090" h="686435">
                <a:moveTo>
                  <a:pt x="973013" y="583307"/>
                </a:moveTo>
                <a:lnTo>
                  <a:pt x="966834" y="583307"/>
                </a:lnTo>
                <a:lnTo>
                  <a:pt x="973059" y="58333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3264961" y="1862875"/>
            <a:ext cx="829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ss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270839" y="2645155"/>
            <a:ext cx="828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egme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265271" y="3414014"/>
            <a:ext cx="91122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datagram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>
              <a:latin typeface="Calibri"/>
              <a:cs typeface="Calibri"/>
            </a:endParaRPr>
          </a:p>
          <a:p>
            <a:pPr marL="14604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frame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71" name="object 71"/>
          <p:cNvGraphicFramePr>
            <a:graphicFrameLocks noGrp="1"/>
          </p:cNvGraphicFramePr>
          <p:nvPr/>
        </p:nvGraphicFramePr>
        <p:xfrm>
          <a:off x="4140748" y="4229169"/>
          <a:ext cx="1346199" cy="257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2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800" baseline="-13888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</a:t>
                      </a: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800" baseline="-13888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</a:t>
                      </a: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800" baseline="-13888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</a:t>
                      </a: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M</a:t>
                      </a:r>
                      <a:r>
                        <a:rPr lang="en-US" sz="1400" baseline="-25000" dirty="0">
                          <a:latin typeface="Arial"/>
                          <a:cs typeface="Arial"/>
                        </a:rPr>
                        <a:t>i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object 45">
            <a:extLst>
              <a:ext uri="{FF2B5EF4-FFF2-40B4-BE49-F238E27FC236}">
                <a16:creationId xmlns:a16="http://schemas.microsoft.com/office/drawing/2014/main" id="{5FED6EE7-80D8-4880-B990-837841CAD8BB}"/>
              </a:ext>
            </a:extLst>
          </p:cNvPr>
          <p:cNvSpPr txBox="1"/>
          <p:nvPr/>
        </p:nvSpPr>
        <p:spPr>
          <a:xfrm>
            <a:off x="4343400" y="1524000"/>
            <a:ext cx="416971" cy="259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lang="en-US" sz="1600" baseline="-13888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600" baseline="-13888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1D88DEE1-5B15-4F9E-9889-9D929B8CF064}"/>
              </a:ext>
            </a:extLst>
          </p:cNvPr>
          <p:cNvGraphicFramePr>
            <a:graphicFrameLocks noGrp="1"/>
          </p:cNvGraphicFramePr>
          <p:nvPr/>
        </p:nvGraphicFramePr>
        <p:xfrm>
          <a:off x="4126030" y="1984654"/>
          <a:ext cx="19550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767">
                  <a:extLst>
                    <a:ext uri="{9D8B030D-6E8A-4147-A177-3AD203B41FA5}">
                      <a16:colId xmlns:a16="http://schemas.microsoft.com/office/drawing/2014/main" val="1487237252"/>
                    </a:ext>
                  </a:extLst>
                </a:gridCol>
                <a:gridCol w="488767">
                  <a:extLst>
                    <a:ext uri="{9D8B030D-6E8A-4147-A177-3AD203B41FA5}">
                      <a16:colId xmlns:a16="http://schemas.microsoft.com/office/drawing/2014/main" val="2434498938"/>
                    </a:ext>
                  </a:extLst>
                </a:gridCol>
                <a:gridCol w="488767">
                  <a:extLst>
                    <a:ext uri="{9D8B030D-6E8A-4147-A177-3AD203B41FA5}">
                      <a16:colId xmlns:a16="http://schemas.microsoft.com/office/drawing/2014/main" val="778089212"/>
                    </a:ext>
                  </a:extLst>
                </a:gridCol>
                <a:gridCol w="488767">
                  <a:extLst>
                    <a:ext uri="{9D8B030D-6E8A-4147-A177-3AD203B41FA5}">
                      <a16:colId xmlns:a16="http://schemas.microsoft.com/office/drawing/2014/main" val="1818671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sz="17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sz="1700" b="0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sz="1700" b="0" baseline="-250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168488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99C5CA40-4854-4662-BD9A-75E6272489E8}"/>
              </a:ext>
            </a:extLst>
          </p:cNvPr>
          <p:cNvGraphicFramePr>
            <a:graphicFrameLocks noGrp="1"/>
          </p:cNvGraphicFramePr>
          <p:nvPr/>
        </p:nvGraphicFramePr>
        <p:xfrm>
          <a:off x="6781800" y="2009903"/>
          <a:ext cx="1955068" cy="35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767">
                  <a:extLst>
                    <a:ext uri="{9D8B030D-6E8A-4147-A177-3AD203B41FA5}">
                      <a16:colId xmlns:a16="http://schemas.microsoft.com/office/drawing/2014/main" val="1487237252"/>
                    </a:ext>
                  </a:extLst>
                </a:gridCol>
                <a:gridCol w="488767">
                  <a:extLst>
                    <a:ext uri="{9D8B030D-6E8A-4147-A177-3AD203B41FA5}">
                      <a16:colId xmlns:a16="http://schemas.microsoft.com/office/drawing/2014/main" val="2434498938"/>
                    </a:ext>
                  </a:extLst>
                </a:gridCol>
                <a:gridCol w="488767">
                  <a:extLst>
                    <a:ext uri="{9D8B030D-6E8A-4147-A177-3AD203B41FA5}">
                      <a16:colId xmlns:a16="http://schemas.microsoft.com/office/drawing/2014/main" val="778089212"/>
                    </a:ext>
                  </a:extLst>
                </a:gridCol>
                <a:gridCol w="488767">
                  <a:extLst>
                    <a:ext uri="{9D8B030D-6E8A-4147-A177-3AD203B41FA5}">
                      <a16:colId xmlns:a16="http://schemas.microsoft.com/office/drawing/2014/main" val="1818671500"/>
                    </a:ext>
                  </a:extLst>
                </a:gridCol>
              </a:tblGrid>
              <a:tr h="300534"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sz="17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sz="1700" b="0" baseline="-25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sz="1700" b="0" baseline="-250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168488"/>
                  </a:ext>
                </a:extLst>
              </a:tr>
            </a:tbl>
          </a:graphicData>
        </a:graphic>
      </p:graphicFrame>
      <p:sp>
        <p:nvSpPr>
          <p:cNvPr id="78" name="object 48">
            <a:extLst>
              <a:ext uri="{FF2B5EF4-FFF2-40B4-BE49-F238E27FC236}">
                <a16:creationId xmlns:a16="http://schemas.microsoft.com/office/drawing/2014/main" id="{402077A6-0F8F-4BB6-82B5-E98D72CA5025}"/>
              </a:ext>
            </a:extLst>
          </p:cNvPr>
          <p:cNvSpPr txBox="1"/>
          <p:nvPr/>
        </p:nvSpPr>
        <p:spPr>
          <a:xfrm>
            <a:off x="7996925" y="1583193"/>
            <a:ext cx="495300" cy="33832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150"/>
              </a:spcBef>
            </a:pPr>
            <a:r>
              <a:rPr sz="1600" dirty="0">
                <a:latin typeface="Arial"/>
                <a:cs typeface="Arial"/>
              </a:rPr>
              <a:t>M</a:t>
            </a:r>
            <a:endParaRPr sz="1600">
              <a:latin typeface="Arial"/>
              <a:cs typeface="Arial"/>
            </a:endParaRPr>
          </a:p>
        </p:txBody>
      </p:sp>
      <p:sp>
        <p:nvSpPr>
          <p:cNvPr id="79" name="object 45">
            <a:extLst>
              <a:ext uri="{FF2B5EF4-FFF2-40B4-BE49-F238E27FC236}">
                <a16:creationId xmlns:a16="http://schemas.microsoft.com/office/drawing/2014/main" id="{AA7B3D20-A778-43F1-89AD-721F305A2440}"/>
              </a:ext>
            </a:extLst>
          </p:cNvPr>
          <p:cNvSpPr txBox="1"/>
          <p:nvPr/>
        </p:nvSpPr>
        <p:spPr>
          <a:xfrm>
            <a:off x="7579954" y="1580996"/>
            <a:ext cx="416971" cy="338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>
                <a:latin typeface="Arial"/>
                <a:cs typeface="Arial"/>
              </a:rPr>
              <a:t>H</a:t>
            </a:r>
            <a:r>
              <a:rPr lang="en-US" sz="1600" baseline="-13888" dirty="0">
                <a:latin typeface="Arial"/>
                <a:cs typeface="Arial"/>
              </a:rPr>
              <a:t>a</a:t>
            </a:r>
            <a:endParaRPr sz="1600" baseline="-13888">
              <a:latin typeface="Arial"/>
              <a:cs typeface="Arial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614A23A-1470-42D2-828D-48288201A8D6}"/>
              </a:ext>
            </a:extLst>
          </p:cNvPr>
          <p:cNvSpPr txBox="1"/>
          <p:nvPr/>
        </p:nvSpPr>
        <p:spPr>
          <a:xfrm>
            <a:off x="5106339" y="255382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2E17B15-B0A2-F768-C729-AF7FE910532B}"/>
              </a:ext>
            </a:extLst>
          </p:cNvPr>
          <p:cNvSpPr txBox="1"/>
          <p:nvPr/>
        </p:nvSpPr>
        <p:spPr>
          <a:xfrm>
            <a:off x="21142" y="1570466"/>
            <a:ext cx="11007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-10" dirty="0">
                <a:latin typeface="Calibri"/>
                <a:cs typeface="Calibri"/>
              </a:rPr>
              <a:t>(Service/</a:t>
            </a:r>
          </a:p>
          <a:p>
            <a:r>
              <a:rPr lang="en-US" sz="1800" spc="-10" dirty="0">
                <a:latin typeface="Calibri"/>
                <a:cs typeface="Calibri"/>
              </a:rPr>
              <a:t>Microservices)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E6A53F2-46D9-5B35-4CE3-E2ED10F604D7}"/>
              </a:ext>
            </a:extLst>
          </p:cNvPr>
          <p:cNvSpPr txBox="1"/>
          <p:nvPr/>
        </p:nvSpPr>
        <p:spPr>
          <a:xfrm>
            <a:off x="11017635" y="1414486"/>
            <a:ext cx="11007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-10" dirty="0">
                <a:latin typeface="Calibri"/>
                <a:cs typeface="Calibri"/>
              </a:rPr>
              <a:t>(Service/</a:t>
            </a:r>
          </a:p>
          <a:p>
            <a:r>
              <a:rPr lang="en-US" sz="1800" spc="-10" dirty="0">
                <a:latin typeface="Calibri"/>
                <a:cs typeface="Calibri"/>
              </a:rPr>
              <a:t>Microservices)</a:t>
            </a:r>
            <a:endParaRPr lang="en-US" dirty="0"/>
          </a:p>
        </p:txBody>
      </p:sp>
      <p:sp>
        <p:nvSpPr>
          <p:cNvPr id="65" name="Rectangle 2">
            <a:extLst>
              <a:ext uri="{FF2B5EF4-FFF2-40B4-BE49-F238E27FC236}">
                <a16:creationId xmlns:a16="http://schemas.microsoft.com/office/drawing/2014/main" id="{CD9CCF86-C26E-C732-E380-CDA0DD084D7A}"/>
              </a:ext>
            </a:extLst>
          </p:cNvPr>
          <p:cNvSpPr txBox="1">
            <a:spLocks noChangeArrowheads="1"/>
          </p:cNvSpPr>
          <p:nvPr/>
        </p:nvSpPr>
        <p:spPr>
          <a:xfrm>
            <a:off x="986589" y="0"/>
            <a:ext cx="8153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ea typeface="宋体" panose="02010600030101010101" pitchFamily="2" charset="-122"/>
              </a:rPr>
              <a:t>Motivations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>
            <a:extLst>
              <a:ext uri="{FF2B5EF4-FFF2-40B4-BE49-F238E27FC236}">
                <a16:creationId xmlns:a16="http://schemas.microsoft.com/office/drawing/2014/main" id="{B3991F9E-56F4-42EC-819C-416E10BE4EF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35105" y="1786246"/>
            <a:ext cx="4014788" cy="3546475"/>
          </a:xfrm>
        </p:spPr>
        <p:txBody>
          <a:bodyPr/>
          <a:lstStyle/>
          <a:p>
            <a:pPr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</a:pPr>
            <a:r>
              <a:rPr lang="en-GB" altLang="zh-CN" sz="2700" dirty="0">
                <a:ea typeface="宋体" panose="02010600030101010101" pitchFamily="2" charset="-122"/>
              </a:rPr>
              <a:t>Application</a:t>
            </a:r>
          </a:p>
          <a:p>
            <a:pPr lvl="1"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Web, Email</a:t>
            </a:r>
          </a:p>
          <a:p>
            <a:pPr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</a:pPr>
            <a:r>
              <a:rPr lang="en-GB" altLang="zh-CN" sz="2700" dirty="0">
                <a:ea typeface="宋体" panose="02010600030101010101" pitchFamily="2" charset="-122"/>
              </a:rPr>
              <a:t>Transport Layer </a:t>
            </a:r>
          </a:p>
          <a:p>
            <a:pPr lvl="1"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TCP, UDP</a:t>
            </a:r>
          </a:p>
          <a:p>
            <a:pPr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</a:pPr>
            <a:r>
              <a:rPr lang="en-GB" altLang="zh-CN" sz="2700" dirty="0">
                <a:ea typeface="宋体" panose="02010600030101010101" pitchFamily="2" charset="-122"/>
              </a:rPr>
              <a:t>Network Layer</a:t>
            </a:r>
          </a:p>
          <a:p>
            <a:pPr lvl="1"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IP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6AE3F88A-DAED-4517-9ADA-5EDDB04683B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75920" y="1684813"/>
            <a:ext cx="4014787" cy="4061123"/>
          </a:xfrm>
        </p:spPr>
        <p:txBody>
          <a:bodyPr/>
          <a:lstStyle/>
          <a:p>
            <a:pPr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</a:pPr>
            <a:r>
              <a:rPr lang="en-GB" altLang="zh-CN" sz="2700" dirty="0">
                <a:ea typeface="宋体" panose="02010600030101010101" pitchFamily="2" charset="-122"/>
              </a:rPr>
              <a:t>Data Link Layer</a:t>
            </a:r>
          </a:p>
          <a:p>
            <a:pPr lvl="1"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Ethernet, 802.11</a:t>
            </a:r>
          </a:p>
          <a:p>
            <a:pPr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</a:pPr>
            <a:r>
              <a:rPr lang="en-GB" altLang="zh-CN" sz="2700" dirty="0">
                <a:ea typeface="宋体" panose="02010600030101010101" pitchFamily="2" charset="-122"/>
              </a:rPr>
              <a:t>Physical Layer</a:t>
            </a:r>
          </a:p>
        </p:txBody>
      </p:sp>
      <p:sp>
        <p:nvSpPr>
          <p:cNvPr id="7174" name="Text Box 4">
            <a:extLst>
              <a:ext uri="{FF2B5EF4-FFF2-40B4-BE49-F238E27FC236}">
                <a16:creationId xmlns:a16="http://schemas.microsoft.com/office/drawing/2014/main" id="{E00CCCB4-986D-4F8A-9641-F5678AA2F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758" y="1038114"/>
            <a:ext cx="31400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655638" algn="l"/>
                <a:tab pos="1312863" algn="l"/>
                <a:tab pos="1968500" algn="l"/>
                <a:tab pos="2625725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655638" algn="l"/>
                <a:tab pos="1312863" algn="l"/>
                <a:tab pos="1968500" algn="l"/>
                <a:tab pos="2625725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655638" algn="l"/>
                <a:tab pos="1312863" algn="l"/>
                <a:tab pos="1968500" algn="l"/>
                <a:tab pos="2625725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900" dirty="0">
                <a:solidFill>
                  <a:srgbClr val="000000"/>
                </a:solidFill>
                <a:cs typeface="DejaVu Sans" panose="020B0603030804020204" pitchFamily="34" charset="0"/>
              </a:rPr>
              <a:t>Logical (Software)</a:t>
            </a:r>
            <a:r>
              <a:rPr lang="ar-SA" altLang="zh-CN" sz="2900" dirty="0">
                <a:solidFill>
                  <a:srgbClr val="000000"/>
                </a:solidFill>
                <a:cs typeface="DejaVu Sans" panose="020B0603030804020204" pitchFamily="34" charset="0"/>
              </a:rPr>
              <a:t>‏</a:t>
            </a:r>
            <a:endParaRPr lang="en-GB" altLang="zh-CN" sz="2900" dirty="0">
              <a:solidFill>
                <a:srgbClr val="000000"/>
              </a:solidFill>
              <a:cs typeface="DejaVu Sans" panose="020B0603030804020204" pitchFamily="34" charset="0"/>
            </a:endParaRPr>
          </a:p>
        </p:txBody>
      </p:sp>
      <p:sp>
        <p:nvSpPr>
          <p:cNvPr id="7175" name="Text Box 5">
            <a:extLst>
              <a:ext uri="{FF2B5EF4-FFF2-40B4-BE49-F238E27FC236}">
                <a16:creationId xmlns:a16="http://schemas.microsoft.com/office/drawing/2014/main" id="{ACB084DC-43D4-42AA-AAB2-27006E0E0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920" y="1122814"/>
            <a:ext cx="34893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900">
                <a:solidFill>
                  <a:srgbClr val="000000"/>
                </a:solidFill>
                <a:cs typeface="DejaVu Sans" panose="020B0603030804020204" pitchFamily="34" charset="0"/>
              </a:rPr>
              <a:t>Physical (Hardware)</a:t>
            </a:r>
            <a:r>
              <a:rPr lang="ar-SA" altLang="zh-CN" sz="2900">
                <a:solidFill>
                  <a:srgbClr val="000000"/>
                </a:solidFill>
                <a:cs typeface="DejaVu Sans" panose="020B0603030804020204" pitchFamily="34" charset="0"/>
              </a:rPr>
              <a:t>‏</a:t>
            </a:r>
            <a:endParaRPr lang="en-GB" altLang="zh-CN" sz="2900">
              <a:solidFill>
                <a:srgbClr val="000000"/>
              </a:solidFill>
              <a:cs typeface="DejaVu Sans" panose="020B0603030804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914FCA6-BDDA-4894-BAF5-A0C035123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516" y="44625"/>
            <a:ext cx="8928484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>
                <a:solidFill>
                  <a:schemeClr val="tx1"/>
                </a:solidFill>
              </a:rPr>
              <a:t>Deployment network secure protocols</a:t>
            </a:r>
            <a:endParaRPr lang="en-GB" altLang="en-US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  <a:txDef>
      <a:spPr>
        <a:noFill/>
      </a:spPr>
      <a:bodyPr wrap="square">
        <a:spAutoFit/>
      </a:bodyPr>
      <a:lstStyle>
        <a:defPPr marR="0" algn="l">
          <a:lnSpc>
            <a:spcPct val="115000"/>
          </a:lnSpc>
          <a:spcAft>
            <a:spcPts val="800"/>
          </a:spcAft>
          <a:tabLst>
            <a:tab pos="457200" algn="l"/>
          </a:tabLst>
          <a:defRPr sz="2600" b="1" kern="100" dirty="0">
            <a:effectLst/>
            <a:latin typeface="Aptos" panose="020B0004020202020204" pitchFamily="34" charset="0"/>
            <a:ea typeface="Aptos" panose="020B0004020202020204" pitchFamily="34" charset="0"/>
            <a:cs typeface="Times New Roman" panose="02020603050405020304" pitchFamily="18" charset="0"/>
          </a:defRPr>
        </a:defPPr>
      </a:lstStyle>
    </a:tx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E5FAB561DC6A47A0A98BAA6919695E" ma:contentTypeVersion="11" ma:contentTypeDescription="Create a new document." ma:contentTypeScope="" ma:versionID="2f8eaadcc513ab650791a1a1b9f195ce">
  <xsd:schema xmlns:xsd="http://www.w3.org/2001/XMLSchema" xmlns:xs="http://www.w3.org/2001/XMLSchema" xmlns:p="http://schemas.microsoft.com/office/2006/metadata/properties" xmlns:ns2="d2cdffff-7270-4a21-9ecb-b72fdb785163" xmlns:ns3="25bdafb4-a802-46b6-9327-c40b847c4315" targetNamespace="http://schemas.microsoft.com/office/2006/metadata/properties" ma:root="true" ma:fieldsID="5b3f93815f39976565dc5e9e2b947ae6" ns2:_="" ns3:_="">
    <xsd:import namespace="d2cdffff-7270-4a21-9ecb-b72fdb785163"/>
    <xsd:import namespace="25bdafb4-a802-46b6-9327-c40b847c43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cdffff-7270-4a21-9ecb-b72fdb7851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094ae118-d9ff-499e-981a-26f90b7967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bdafb4-a802-46b6-9327-c40b847c431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278cae7-60fb-46df-88ad-854d37db12b2}" ma:internalName="TaxCatchAll" ma:showField="CatchAllData" ma:web="25bdafb4-a802-46b6-9327-c40b847c431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5bdafb4-a802-46b6-9327-c40b847c4315" xsi:nil="true"/>
    <lcf76f155ced4ddcb4097134ff3c332f xmlns="d2cdffff-7270-4a21-9ecb-b72fdb78516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9F3B00E-094E-4567-BA14-EFD1E402E4EC}"/>
</file>

<file path=customXml/itemProps2.xml><?xml version="1.0" encoding="utf-8"?>
<ds:datastoreItem xmlns:ds="http://schemas.openxmlformats.org/officeDocument/2006/customXml" ds:itemID="{7E00B6D8-84D2-4B5B-AAF5-84622F62C30D}"/>
</file>

<file path=customXml/itemProps3.xml><?xml version="1.0" encoding="utf-8"?>
<ds:datastoreItem xmlns:ds="http://schemas.openxmlformats.org/officeDocument/2006/customXml" ds:itemID="{6D77D292-CE19-4A16-B3A8-356F8793176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4918</TotalTime>
  <Words>3050</Words>
  <Application>Microsoft Office PowerPoint</Application>
  <PresentationFormat>Widescreen</PresentationFormat>
  <Paragraphs>550</Paragraphs>
  <Slides>61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78" baseType="lpstr">
      <vt:lpstr>宋体</vt:lpstr>
      <vt:lpstr>Aptos</vt:lpstr>
      <vt:lpstr>Arial</vt:lpstr>
      <vt:lpstr>Arial</vt:lpstr>
      <vt:lpstr>Calibri</vt:lpstr>
      <vt:lpstr>Comic Sans MS</vt:lpstr>
      <vt:lpstr>Courier New</vt:lpstr>
      <vt:lpstr>DejaVu Sans</vt:lpstr>
      <vt:lpstr>Garamond</vt:lpstr>
      <vt:lpstr>ibm-plex-sans</vt:lpstr>
      <vt:lpstr>Symbol</vt:lpstr>
      <vt:lpstr>Tahoma</vt:lpstr>
      <vt:lpstr>Times</vt:lpstr>
      <vt:lpstr>Times New Roman</vt:lpstr>
      <vt:lpstr>Wingdings</vt:lpstr>
      <vt:lpstr>3_Standarddesign</vt:lpstr>
      <vt:lpstr>4_Standarddesign</vt:lpstr>
      <vt:lpstr>CMP5329 Cyber Security</vt:lpstr>
      <vt:lpstr>Outline</vt:lpstr>
      <vt:lpstr>Security goals</vt:lpstr>
      <vt:lpstr>PowerPoint Presentation</vt:lpstr>
      <vt:lpstr>PowerPoint Presentation</vt:lpstr>
      <vt:lpstr>Network secure protocols</vt:lpstr>
      <vt:lpstr>Motivations</vt:lpstr>
      <vt:lpstr>PowerPoint Presentation</vt:lpstr>
      <vt:lpstr>PowerPoint Presentation</vt:lpstr>
      <vt:lpstr>PowerPoint Presentation</vt:lpstr>
      <vt:lpstr>What Are the Pros and Cons?</vt:lpstr>
      <vt:lpstr>PowerPoint Presentation</vt:lpstr>
      <vt:lpstr>SSH protocol</vt:lpstr>
      <vt:lpstr>SSH protocol</vt:lpstr>
      <vt:lpstr> SSL/TLS</vt:lpstr>
      <vt:lpstr>PowerPoint Presentation</vt:lpstr>
      <vt:lpstr>TSL Structure</vt:lpstr>
      <vt:lpstr>TSL protocol v 1.2</vt:lpstr>
      <vt:lpstr>TSL protocol v 1.3</vt:lpstr>
      <vt:lpstr>TSL protocol v 1.2</vt:lpstr>
      <vt:lpstr>TSL protocol v 1.3</vt:lpstr>
      <vt:lpstr>IPsec: Network-Layer Protocol</vt:lpstr>
      <vt:lpstr>IPsec Packet Layout</vt:lpstr>
      <vt:lpstr>IPsec Transport Mode</vt:lpstr>
      <vt:lpstr>IPsec Tunnel Mode</vt:lpstr>
      <vt:lpstr>Remote Host to Internal Server</vt:lpstr>
      <vt:lpstr>IPsec Security Associations</vt:lpstr>
      <vt:lpstr>SA Components</vt:lpstr>
      <vt:lpstr>IPsec Header</vt:lpstr>
      <vt:lpstr>Authentication Header</vt:lpstr>
      <vt:lpstr>Resist Message Replay Attack</vt:lpstr>
      <vt:lpstr>Encapsulated Security Payload</vt:lpstr>
      <vt:lpstr>ESP Protocol – Transport &amp; Tunnel</vt:lpstr>
      <vt:lpstr>Key Determination and Distribution</vt:lpstr>
      <vt:lpstr>Clogging Attacks</vt:lpstr>
      <vt:lpstr>ISAKMP</vt:lpstr>
      <vt:lpstr>ISAKMP Payload Types</vt:lpstr>
      <vt:lpstr>Outline</vt:lpstr>
      <vt:lpstr>Access Control and AAA</vt:lpstr>
      <vt:lpstr>Introduction to AAA </vt:lpstr>
      <vt:lpstr>Understanding Authentication</vt:lpstr>
      <vt:lpstr>Warmup: Authentication with password +TOTP</vt:lpstr>
      <vt:lpstr>Understanding Authorization</vt:lpstr>
      <vt:lpstr>Understanding Authorization</vt:lpstr>
      <vt:lpstr>Understanding Accounting (Auditing)</vt:lpstr>
      <vt:lpstr>Understanding Accounting (Auditing)</vt:lpstr>
      <vt:lpstr>Understanding Accounting (Auditing)</vt:lpstr>
      <vt:lpstr>AAA Working Together</vt:lpstr>
      <vt:lpstr>AAA in Real-World Applications</vt:lpstr>
      <vt:lpstr>AAA in Real-World Applications</vt:lpstr>
      <vt:lpstr>AAA in Real-World Applications</vt:lpstr>
      <vt:lpstr>Warm-up</vt:lpstr>
      <vt:lpstr>Discretionary Access Control (DAC)</vt:lpstr>
      <vt:lpstr>Discretionary Access Control (DAC)</vt:lpstr>
      <vt:lpstr>Discretionary Access Control (DAC)</vt:lpstr>
      <vt:lpstr>Warmup: DAC in Window and Ubuntu</vt:lpstr>
      <vt:lpstr>Mandatory Access Control (MAC)</vt:lpstr>
      <vt:lpstr>Mandatory Access Control (MAC)</vt:lpstr>
      <vt:lpstr>Key Differences Between DAC and MAC</vt:lpstr>
      <vt:lpstr>Key Differences Between DAC and MAC</vt:lpstr>
      <vt:lpstr>Mandatory Access Control (MAC)</vt:lpstr>
    </vt:vector>
  </TitlesOfParts>
  <Company>formlab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Universität Hamburg-Harburg</dc:title>
  <dc:creator>b-tina</dc:creator>
  <cp:lastModifiedBy>Nguyễn Ngọc Tự</cp:lastModifiedBy>
  <cp:revision>967</cp:revision>
  <cp:lastPrinted>1999-07-26T11:07:16Z</cp:lastPrinted>
  <dcterms:created xsi:type="dcterms:W3CDTF">1999-06-21T09:15:32Z</dcterms:created>
  <dcterms:modified xsi:type="dcterms:W3CDTF">2024-11-15T00:24:55Z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0x010100AFE5FAB561DC6A47A0A98BAA6919695E</vt:lpwstr>
  </property>
</Properties>
</file>