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6" r:id="rId5"/>
    <p:sldId id="267" r:id="rId6"/>
    <p:sldId id="271" r:id="rId7"/>
    <p:sldId id="276" r:id="rId8"/>
    <p:sldId id="269" r:id="rId9"/>
    <p:sldId id="270" r:id="rId10"/>
    <p:sldId id="275" r:id="rId11"/>
    <p:sldId id="26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/>
    <p:restoredTop sz="91433"/>
  </p:normalViewPr>
  <p:slideViewPr>
    <p:cSldViewPr snapToGrid="0" snapToObjects="1">
      <p:cViewPr varScale="1">
        <p:scale>
          <a:sx n="113" d="100"/>
          <a:sy n="113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ED97D-5494-BA48-8ACB-ED068968147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978F-D693-5749-A2E2-EB4DD41B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7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BD66-914F-DC45-9E29-74BE1CE0F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B0561-9D4E-564F-882C-F30064795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3AF4-5535-FF41-81F6-AC7231E2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2230-962E-AA48-9398-3F4A61D51A4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DDAF-662E-1A47-A681-81580F63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C8B1-2C74-F64B-B250-1B3C4965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7F59-49DE-3549-9B44-0704074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1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B5BE-3BA4-3044-A0B8-7721D366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C72BE-AE4D-EC46-89FC-C4C32C256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1D4B2-5D90-1149-A80F-DF6C60A1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2230-962E-AA48-9398-3F4A61D51A4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C3D5-EC08-FE43-8C5D-20700FD0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2426F-FBE0-4447-8434-16210FA5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7F59-49DE-3549-9B44-0704074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2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92F25-63DE-934C-9F60-8D38267D1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CF016-B08F-934D-92CF-389DF78CB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987B-4043-F44D-9613-CEE4710A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2230-962E-AA48-9398-3F4A61D51A4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C6956-7AB2-3B49-A6FA-DD6ED4C6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11F6-26A2-F94C-AF01-55516BFD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7F59-49DE-3549-9B44-0704074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5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8FE7-A749-7A42-8BA9-DE88B2B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A947-E94B-B74C-9F6B-994333A8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AA53-4DAD-684E-88B4-A6B8285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2230-962E-AA48-9398-3F4A61D51A4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E92F-7242-694A-BDF8-A5DCC953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D0F24-F04F-044E-813B-2F5614B3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7F59-49DE-3549-9B44-0704074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0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F345-3C51-CF48-BE0B-97502763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A2611-2590-9847-B4B7-E79B7EE7D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92D2-5973-CE41-98C8-C5C7EB88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2230-962E-AA48-9398-3F4A61D51A4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6C73-2B63-BC4D-B96A-CEFC262F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8B73-E250-2644-9B12-19578BC7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7F59-49DE-3549-9B44-0704074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0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4B8B-DCAE-9140-81B1-324A58FA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F5E2-C708-A743-91DE-A0F42F5AF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109E3-99E4-E640-9639-CE63976C1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051F7-E1D0-7E46-95F1-28ADAD23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2230-962E-AA48-9398-3F4A61D51A4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7606-D254-5D4A-8269-154DA27E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5294-6916-AB42-B618-8E8398A7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7F59-49DE-3549-9B44-0704074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5AEE-0D62-8D4E-8DDE-3426679D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FF8B1-735D-E14F-B5DB-35A4A333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080E7-B6C6-7542-9C59-FAD6BBD6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8739A-43EC-7749-9CF5-A7BE58AAF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1445A-672B-AD42-A7A2-053FB9CE4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A8135-1385-B241-B167-89DA3A11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2230-962E-AA48-9398-3F4A61D51A4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90A27-7B4A-1744-BF0B-C3283119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1888A-E9B0-8B45-B68F-8526BADE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7F59-49DE-3549-9B44-0704074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6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AB9B-2B2C-6C43-A032-D4CC3E08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4C0B3-7513-A941-A2C2-26718CC3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2230-962E-AA48-9398-3F4A61D51A4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66800-DCA3-884B-8998-AAAFEC84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BFA79-BC37-6246-8574-53E448B5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7F59-49DE-3549-9B44-0704074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03B79-845E-544F-88A1-238D50E7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2230-962E-AA48-9398-3F4A61D51A4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1AE53-01E3-E744-97D7-A488B697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2FC5D-7C04-2949-BC39-9A0DA6E2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7F59-49DE-3549-9B44-0704074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A127-6918-C043-8001-547C7420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744A-66D2-7B45-8A0B-ACB75750C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6D2F4-3D64-FF48-9128-928883FAE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3C398-80D7-3647-8DDA-7405CA23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2230-962E-AA48-9398-3F4A61D51A4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02BF9-A85E-164B-B867-3334BBFE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5949-F5C1-8146-BDAE-86156E2A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7F59-49DE-3549-9B44-0704074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1C57-70D9-6346-8272-DF048FA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A2B17-887F-984A-9FAF-A87D820EC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1579E-659D-A446-A1DD-0CFFD46B8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C7A93-4FDC-C649-BAEE-DDA392A0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2230-962E-AA48-9398-3F4A61D51A4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31316-D0AF-4046-B637-E828DCF8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A20F5-2039-434A-A70D-8F615743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7F59-49DE-3549-9B44-0704074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1E933-0C64-7E44-B912-E27625D7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16CB-D821-C448-BA79-613EED06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10A10-B612-254D-A0C6-C74B0050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92230-962E-AA48-9398-3F4A61D51A4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2B900-D002-524F-A67B-344D81710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B4A83-DC1E-CD45-BA91-1952F8280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7F59-49DE-3549-9B44-0704074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9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7D1DD-0FC3-5C4F-9214-69E0C36B0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ja-JP" altLang="en-US" sz="580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分布式电影推荐平台</a:t>
            </a:r>
            <a:endParaRPr lang="en-US" sz="5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52CF2-0BBF-3C45-A325-BDA357EB2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ja-JP" altLang="en-US" sz="2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四缺一组</a:t>
            </a:r>
            <a:endParaRPr lang="en-US" sz="240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047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推荐架构</a:t>
            </a:r>
          </a:p>
        </p:txBody>
      </p:sp>
      <p:sp>
        <p:nvSpPr>
          <p:cNvPr id="4" name="矩形 3"/>
          <p:cNvSpPr/>
          <p:nvPr/>
        </p:nvSpPr>
        <p:spPr>
          <a:xfrm>
            <a:off x="5208103" y="2774054"/>
            <a:ext cx="1202635" cy="60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Mixer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5468" y="3796473"/>
            <a:ext cx="1202635" cy="60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Offline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0738" y="3796473"/>
            <a:ext cx="1202635" cy="60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Online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5468" y="5977907"/>
            <a:ext cx="1202635" cy="60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Explicit Feature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0737" y="5977906"/>
            <a:ext cx="1202635" cy="60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Implicit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Behavior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8102" y="1588122"/>
            <a:ext cx="1202635" cy="60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TopK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4136" y="4945822"/>
            <a:ext cx="1202635" cy="60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TF-IDF sim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08103" y="4982405"/>
            <a:ext cx="1441175" cy="60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Matrix Factorization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29060" y="4982404"/>
            <a:ext cx="1427923" cy="60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Markov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Factorization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/>
          <p:cNvCxnSpPr>
            <a:stCxn id="7" idx="0"/>
            <a:endCxn id="10" idx="2"/>
          </p:cNvCxnSpPr>
          <p:nvPr/>
        </p:nvCxnSpPr>
        <p:spPr>
          <a:xfrm flipH="1" flipV="1">
            <a:off x="3735454" y="5552109"/>
            <a:ext cx="871332" cy="42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11" idx="2"/>
          </p:cNvCxnSpPr>
          <p:nvPr/>
        </p:nvCxnSpPr>
        <p:spPr>
          <a:xfrm flipH="1" flipV="1">
            <a:off x="5928691" y="5588692"/>
            <a:ext cx="1083364" cy="38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12" idx="2"/>
          </p:cNvCxnSpPr>
          <p:nvPr/>
        </p:nvCxnSpPr>
        <p:spPr>
          <a:xfrm flipV="1">
            <a:off x="7012055" y="5588691"/>
            <a:ext cx="930967" cy="38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5" idx="2"/>
          </p:cNvCxnSpPr>
          <p:nvPr/>
        </p:nvCxnSpPr>
        <p:spPr>
          <a:xfrm flipH="1" flipV="1">
            <a:off x="4606786" y="4402760"/>
            <a:ext cx="1321905" cy="57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  <a:endCxn id="5" idx="2"/>
          </p:cNvCxnSpPr>
          <p:nvPr/>
        </p:nvCxnSpPr>
        <p:spPr>
          <a:xfrm flipV="1">
            <a:off x="3735454" y="4402760"/>
            <a:ext cx="871332" cy="5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0"/>
            <a:endCxn id="5" idx="2"/>
          </p:cNvCxnSpPr>
          <p:nvPr/>
        </p:nvCxnSpPr>
        <p:spPr>
          <a:xfrm flipH="1" flipV="1">
            <a:off x="4606786" y="4402760"/>
            <a:ext cx="3336236" cy="57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31794" y="4982405"/>
            <a:ext cx="1671432" cy="60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Incremental MF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(Undo)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直接箭头连接符 26"/>
          <p:cNvCxnSpPr>
            <a:stCxn id="26" idx="0"/>
          </p:cNvCxnSpPr>
          <p:nvPr/>
        </p:nvCxnSpPr>
        <p:spPr>
          <a:xfrm flipH="1" flipV="1">
            <a:off x="7012055" y="4429403"/>
            <a:ext cx="3055455" cy="55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0"/>
            <a:endCxn id="6" idx="2"/>
          </p:cNvCxnSpPr>
          <p:nvPr/>
        </p:nvCxnSpPr>
        <p:spPr>
          <a:xfrm flipV="1">
            <a:off x="3735454" y="4402760"/>
            <a:ext cx="3276602" cy="5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0"/>
            <a:endCxn id="6" idx="2"/>
          </p:cNvCxnSpPr>
          <p:nvPr/>
        </p:nvCxnSpPr>
        <p:spPr>
          <a:xfrm flipH="1" flipV="1">
            <a:off x="7012056" y="4402760"/>
            <a:ext cx="930966" cy="57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0"/>
            <a:endCxn id="4" idx="2"/>
          </p:cNvCxnSpPr>
          <p:nvPr/>
        </p:nvCxnSpPr>
        <p:spPr>
          <a:xfrm flipV="1">
            <a:off x="4606786" y="3380341"/>
            <a:ext cx="1202635" cy="41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" idx="0"/>
            <a:endCxn id="4" idx="2"/>
          </p:cNvCxnSpPr>
          <p:nvPr/>
        </p:nvCxnSpPr>
        <p:spPr>
          <a:xfrm flipH="1" flipV="1">
            <a:off x="5809421" y="3380341"/>
            <a:ext cx="1202635" cy="41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0"/>
            <a:endCxn id="9" idx="2"/>
          </p:cNvCxnSpPr>
          <p:nvPr/>
        </p:nvCxnSpPr>
        <p:spPr>
          <a:xfrm flipH="1" flipV="1">
            <a:off x="5809420" y="2194409"/>
            <a:ext cx="1" cy="57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8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656B-1D4F-A14B-B858-54008392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Arrangements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F085C2-A6C4-E747-927F-C05323FE0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41037"/>
            <a:ext cx="10905066" cy="28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7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3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472A3-33DF-FB45-B823-0AE8216A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630C68-DF57-444B-9C5A-2B9A6E3AD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77681"/>
            <a:ext cx="10905066" cy="43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9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A8A9-9378-7842-86B2-980F4E18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3CE4-9B6E-B748-B614-C7158A55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 / </a:t>
            </a:r>
            <a:r>
              <a:rPr lang="en-US" dirty="0" err="1"/>
              <a:t>VueX</a:t>
            </a:r>
            <a:r>
              <a:rPr lang="en-US" dirty="0"/>
              <a:t> / Vue-router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291795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BB92874-0166-9B4B-990F-46E190C13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40"/>
            <a:ext cx="10905066" cy="55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4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A8A9-9378-7842-86B2-980F4E18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(API)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3CE4-9B6E-B748-B614-C7158A55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en-US" altLang="zh-CN" dirty="0"/>
              <a:t>-API</a:t>
            </a:r>
            <a:endParaRPr lang="en-US" dirty="0"/>
          </a:p>
          <a:p>
            <a:pPr lvl="1"/>
            <a:r>
              <a:rPr lang="en-US" dirty="0"/>
              <a:t>Auth</a:t>
            </a:r>
          </a:p>
          <a:p>
            <a:pPr lvl="1"/>
            <a:r>
              <a:rPr lang="en-US" dirty="0"/>
              <a:t>Recommend</a:t>
            </a:r>
          </a:p>
          <a:p>
            <a:pPr lvl="1"/>
            <a:r>
              <a:rPr lang="en-US" dirty="0"/>
              <a:t>Rate</a:t>
            </a:r>
          </a:p>
          <a:p>
            <a:r>
              <a:rPr lang="en-US" dirty="0" err="1"/>
              <a:t>Gunicorn</a:t>
            </a:r>
            <a:endParaRPr lang="en-US" dirty="0"/>
          </a:p>
          <a:p>
            <a:r>
              <a:rPr lang="en-US" dirty="0" err="1"/>
              <a:t>nginx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6FD24-355D-0E4E-867B-CEA65F7A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027906"/>
            <a:ext cx="71247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6057-5140-A646-A7F6-D3759C7F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环境部署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(Pt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1)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C792-EC1C-D346-9739-E6B966E2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Spark</a:t>
            </a:r>
          </a:p>
          <a:p>
            <a:pPr lvl="1"/>
            <a:r>
              <a:rPr kumimoji="1" lang="en-US" altLang="zh-CN" dirty="0"/>
              <a:t>Server 1</a:t>
            </a:r>
          </a:p>
          <a:p>
            <a:pPr lvl="2"/>
            <a:r>
              <a:rPr kumimoji="1" lang="zh-CN" altLang="en-US" dirty="0"/>
              <a:t>容器</a:t>
            </a:r>
            <a:r>
              <a:rPr kumimoji="1" lang="en-US" altLang="zh-CN" dirty="0"/>
              <a:t>2: </a:t>
            </a:r>
            <a:r>
              <a:rPr kumimoji="1" lang="en-US" altLang="zh-CN" dirty="0" err="1"/>
              <a:t>Hadoop+Spark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namenode+datanode+resourcemanager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Server 2-4</a:t>
            </a:r>
          </a:p>
          <a:p>
            <a:pPr lvl="2"/>
            <a:r>
              <a:rPr kumimoji="1" lang="zh-CN" altLang="en-US" dirty="0"/>
              <a:t>容器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Hadoop+Spark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datanode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endParaRPr kumimoji="1"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1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6057-5140-A646-A7F6-D3759C7F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环境部署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(Pt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2)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C792-EC1C-D346-9739-E6B966E2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Database</a:t>
            </a:r>
          </a:p>
          <a:p>
            <a:pPr lvl="1"/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</a:p>
          <a:p>
            <a:pPr lvl="2"/>
            <a:r>
              <a:rPr kumimoji="1" lang="en-US" altLang="zh-CN" dirty="0"/>
              <a:t>MongoDB</a:t>
            </a:r>
          </a:p>
          <a:p>
            <a:pPr lvl="2"/>
            <a:r>
              <a:rPr kumimoji="1" lang="en-US" altLang="zh-CN" dirty="0"/>
              <a:t>Redis</a:t>
            </a:r>
          </a:p>
          <a:p>
            <a:r>
              <a:rPr kumimoji="1" lang="en-US" altLang="zh-CN" dirty="0"/>
              <a:t>Frontend</a:t>
            </a:r>
          </a:p>
          <a:p>
            <a:pPr lvl="1"/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Backend</a:t>
            </a:r>
          </a:p>
          <a:p>
            <a:pPr lvl="1"/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3-4</a:t>
            </a:r>
          </a:p>
          <a:p>
            <a:pPr marL="0" indent="0">
              <a:buNone/>
            </a:pPr>
            <a:endParaRPr kumimoji="1"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A8A9-9378-7842-86B2-980F4E18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Data: </a:t>
            </a:r>
            <a:r>
              <a:rPr kumimoji="1" lang="en-US" altLang="zh-CN" dirty="0" err="1"/>
              <a:t>MovieLens</a:t>
            </a:r>
            <a:r>
              <a:rPr kumimoji="1" lang="en-US" altLang="zh-CN" dirty="0"/>
              <a:t> Ml-20m</a:t>
            </a:r>
            <a:r>
              <a:rPr kumimoji="1" lang="zh-CN" altLang="en-US" dirty="0"/>
              <a:t> </a:t>
            </a:r>
            <a:r>
              <a:rPr kumimoji="1" lang="ja-JP" altLang="en-US"/>
              <a:t>数据集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3CE4-9B6E-B748-B614-C7158A55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100" dirty="0"/>
              <a:t>包含从</a:t>
            </a:r>
            <a:r>
              <a:rPr kumimoji="1" lang="en-US" altLang="zh-CN" sz="2100" dirty="0"/>
              <a:t>1995</a:t>
            </a:r>
            <a:r>
              <a:rPr kumimoji="1" lang="zh-CN" altLang="en-US" sz="2100" dirty="0"/>
              <a:t>年</a:t>
            </a:r>
            <a:r>
              <a:rPr kumimoji="1" lang="en-US" altLang="zh-CN" sz="2100" dirty="0"/>
              <a:t>1</a:t>
            </a:r>
            <a:r>
              <a:rPr kumimoji="1" lang="zh-CN" altLang="en-US" sz="2100" dirty="0"/>
              <a:t>月</a:t>
            </a:r>
            <a:r>
              <a:rPr kumimoji="1" lang="en-US" altLang="zh-CN" sz="2100" dirty="0"/>
              <a:t>9</a:t>
            </a:r>
            <a:r>
              <a:rPr kumimoji="1" lang="zh-CN" altLang="en-US" sz="2100" dirty="0"/>
              <a:t>号到</a:t>
            </a:r>
            <a:r>
              <a:rPr kumimoji="1" lang="en-US" altLang="zh-CN" sz="2100" dirty="0"/>
              <a:t>2015</a:t>
            </a:r>
            <a:r>
              <a:rPr kumimoji="1" lang="zh-CN" altLang="en-US" sz="2100" dirty="0"/>
              <a:t>年</a:t>
            </a:r>
            <a:r>
              <a:rPr kumimoji="1" lang="en-US" altLang="zh-CN" sz="2100" dirty="0"/>
              <a:t>3</a:t>
            </a:r>
            <a:r>
              <a:rPr kumimoji="1" lang="zh-CN" altLang="en-US" sz="2100" dirty="0"/>
              <a:t>月</a:t>
            </a:r>
            <a:r>
              <a:rPr kumimoji="1" lang="en-US" altLang="zh-CN" sz="2100" dirty="0"/>
              <a:t>31</a:t>
            </a:r>
            <a:r>
              <a:rPr kumimoji="1" lang="zh-CN" altLang="en-US" sz="2100" dirty="0"/>
              <a:t>号期间，</a:t>
            </a:r>
            <a:r>
              <a:rPr lang="en-US" altLang="zh-CN" sz="2100" dirty="0"/>
              <a:t>138493</a:t>
            </a:r>
            <a:r>
              <a:rPr lang="zh-CN" altLang="en-US" sz="2100" dirty="0"/>
              <a:t>名用户对</a:t>
            </a:r>
            <a:r>
              <a:rPr lang="en-US" altLang="zh-CN" sz="2100" dirty="0"/>
              <a:t>27278</a:t>
            </a:r>
            <a:r>
              <a:rPr lang="zh-CN" altLang="en-US" sz="2100" dirty="0"/>
              <a:t>部电影的</a:t>
            </a:r>
            <a:r>
              <a:rPr lang="en-US" altLang="zh-CN" sz="2100" dirty="0"/>
              <a:t>20000263</a:t>
            </a:r>
            <a:r>
              <a:rPr lang="zh-CN" altLang="en-US" sz="2100" dirty="0"/>
              <a:t>个评分及</a:t>
            </a:r>
            <a:r>
              <a:rPr lang="en-US" altLang="zh-CN" sz="2100" dirty="0"/>
              <a:t>465564</a:t>
            </a:r>
            <a:r>
              <a:rPr lang="zh-CN" altLang="en-US" sz="2100" dirty="0"/>
              <a:t>个文本标签</a:t>
            </a:r>
            <a:endParaRPr lang="en-US" altLang="zh-CN" sz="2100" dirty="0"/>
          </a:p>
          <a:p>
            <a:r>
              <a:rPr kumimoji="1" lang="zh-CN" altLang="en-US" sz="2100" dirty="0"/>
              <a:t>是推荐算法最常用的数据集之一，数据量多</a:t>
            </a:r>
            <a:endParaRPr kumimoji="1" lang="en-US" altLang="zh-CN" sz="2100" dirty="0"/>
          </a:p>
          <a:p>
            <a:r>
              <a:rPr kumimoji="1" lang="zh-CN" altLang="en-US" sz="2100" dirty="0"/>
              <a:t>里面的电影</a:t>
            </a:r>
            <a:r>
              <a:rPr kumimoji="1" lang="en-US" altLang="zh-CN" sz="2100" dirty="0"/>
              <a:t>ID</a:t>
            </a:r>
            <a:r>
              <a:rPr kumimoji="1" lang="zh-CN" altLang="en-US" sz="2100" dirty="0"/>
              <a:t>可以链接到</a:t>
            </a:r>
            <a:r>
              <a:rPr kumimoji="1" lang="en-US" altLang="zh-CN" sz="2100" dirty="0"/>
              <a:t>IMDB</a:t>
            </a:r>
            <a:r>
              <a:rPr kumimoji="1" lang="zh-CN" altLang="en-US" sz="2100" dirty="0"/>
              <a:t>上的电影</a:t>
            </a:r>
            <a:r>
              <a:rPr kumimoji="1" lang="en-US" altLang="zh-CN" sz="2100" dirty="0"/>
              <a:t>ID</a:t>
            </a:r>
            <a:r>
              <a:rPr kumimoji="1" lang="zh-CN" altLang="en-US" sz="2100" dirty="0"/>
              <a:t>，进而可以获取</a:t>
            </a:r>
            <a:r>
              <a:rPr kumimoji="1" lang="en-US" altLang="zh-CN" sz="2100" dirty="0"/>
              <a:t>IMDB</a:t>
            </a:r>
            <a:r>
              <a:rPr kumimoji="1" lang="zh-CN" altLang="en-US" sz="2100" dirty="0"/>
              <a:t>上电影的元信息，如封面图片、电影简介等。方便展示</a:t>
            </a:r>
            <a:endParaRPr kumimoji="1" lang="en-US" altLang="zh-CN" sz="2100" dirty="0"/>
          </a:p>
          <a:p>
            <a:endParaRPr kumimoji="1"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358321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A8A9-9378-7842-86B2-980F4E18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Data: </a:t>
            </a:r>
            <a:r>
              <a:rPr kumimoji="1" lang="en-US" altLang="zh-CN" dirty="0" err="1"/>
              <a:t>MovieLens</a:t>
            </a:r>
            <a:r>
              <a:rPr kumimoji="1" lang="en-US" altLang="zh-CN" dirty="0"/>
              <a:t> Ml-20m </a:t>
            </a:r>
            <a:r>
              <a:rPr kumimoji="1" lang="ja-JP" altLang="en-US"/>
              <a:t>数据集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3CE4-9B6E-B748-B614-C7158A55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CSV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genome-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scores.csv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 genome-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tags.csv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  </a:t>
            </a:r>
            <a:r>
              <a:rPr kumimoji="1"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links.csv</a:t>
            </a:r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  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movies.csv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1"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ratings.csv</a:t>
            </a:r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1"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tags.csv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Rating.csv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的格式：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userId,movieId,rating,timestamp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评分是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星范围，半星间隔。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Tag.csv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的格式：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userId,movieId,tag,timestamp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是用户自己标的，可以是词，也可以是短语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Links.csv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的格式：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movieId,imdbId,tmdbId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movieId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是电影在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ml-20m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数据集中的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imdbId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是电影在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IMDB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根据这个链接，可以把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ml-20m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数据集中的电影映射到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IMDB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中的电影，进而爬取更多该电影的信息，如封面、简介等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Movies.csv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的格式：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movieId,title,genres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导入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MongoDB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数据库后，然后创建用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访问各表的接口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84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358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分布式电影推荐平台</vt:lpstr>
      <vt:lpstr>Architecture</vt:lpstr>
      <vt:lpstr>Frontend</vt:lpstr>
      <vt:lpstr>PowerPoint Presentation</vt:lpstr>
      <vt:lpstr>Backend (API)</vt:lpstr>
      <vt:lpstr>环境部署 (Pt 1)</vt:lpstr>
      <vt:lpstr>环境部署 (Pt 2)</vt:lpstr>
      <vt:lpstr>Data: MovieLens Ml-20m 数据集</vt:lpstr>
      <vt:lpstr>Data: MovieLens Ml-20m 数据集</vt:lpstr>
      <vt:lpstr>推荐架构</vt:lpstr>
      <vt:lpstr>Arrangements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分布式电影推荐平台</dc:title>
  <dc:creator>Yu Muzhi</dc:creator>
  <cp:lastModifiedBy>Yu Muzhi</cp:lastModifiedBy>
  <cp:revision>26</cp:revision>
  <dcterms:created xsi:type="dcterms:W3CDTF">2019-10-29T03:32:15Z</dcterms:created>
  <dcterms:modified xsi:type="dcterms:W3CDTF">2019-11-19T08:36:23Z</dcterms:modified>
</cp:coreProperties>
</file>