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44" y="339172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76" y="3790180"/>
            <a:ext cx="688611" cy="826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63" y="3790180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5308112" y="469675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2" name="TextBox 504"/>
          <p:cNvSpPr txBox="1"/>
          <p:nvPr/>
        </p:nvSpPr>
        <p:spPr>
          <a:xfrm>
            <a:off x="3563268" y="4696756"/>
            <a:ext cx="825006" cy="5666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Morse</a:t>
            </a:r>
          </a:p>
          <a:p>
            <a:pPr algn="ctr"/>
            <a:r>
              <a:rPr lang="en-US" sz="1000" b="1" dirty="0"/>
              <a:t>Coder Skill</a:t>
            </a:r>
          </a:p>
        </p:txBody>
      </p:sp>
      <p:sp>
        <p:nvSpPr>
          <p:cNvPr id="13" name="TextBox 504"/>
          <p:cNvSpPr txBox="1"/>
          <p:nvPr/>
        </p:nvSpPr>
        <p:spPr>
          <a:xfrm>
            <a:off x="7048578" y="469675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S3</a:t>
            </a:r>
          </a:p>
        </p:txBody>
      </p:sp>
      <p:pic>
        <p:nvPicPr>
          <p:cNvPr id="1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747" y="2225495"/>
            <a:ext cx="677312" cy="702398"/>
          </a:xfrm>
          <a:prstGeom prst="rect">
            <a:avLst/>
          </a:prstGeom>
        </p:spPr>
      </p:pic>
      <p:sp>
        <p:nvSpPr>
          <p:cNvPr id="15" name="TextBox 504"/>
          <p:cNvSpPr txBox="1"/>
          <p:nvPr/>
        </p:nvSpPr>
        <p:spPr>
          <a:xfrm>
            <a:off x="8527900" y="2996291"/>
            <a:ext cx="825006" cy="436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S3 Bucket</a:t>
            </a:r>
          </a:p>
          <a:p>
            <a:pPr algn="ctr"/>
            <a:r>
              <a:rPr lang="en-US" sz="1000" b="1" dirty="0"/>
              <a:t>Audio-Files</a:t>
            </a:r>
          </a:p>
        </p:txBody>
      </p:sp>
      <p:pic>
        <p:nvPicPr>
          <p:cNvPr id="1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747" y="3799750"/>
            <a:ext cx="677312" cy="702398"/>
          </a:xfrm>
          <a:prstGeom prst="rect">
            <a:avLst/>
          </a:prstGeom>
        </p:spPr>
      </p:pic>
      <p:sp>
        <p:nvSpPr>
          <p:cNvPr id="17" name="TextBox 504"/>
          <p:cNvSpPr txBox="1"/>
          <p:nvPr/>
        </p:nvSpPr>
        <p:spPr>
          <a:xfrm>
            <a:off x="8527900" y="4570546"/>
            <a:ext cx="825006" cy="436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S3 Bucket</a:t>
            </a:r>
          </a:p>
          <a:p>
            <a:pPr algn="ctr"/>
            <a:r>
              <a:rPr lang="en-US" sz="1000" b="1" dirty="0"/>
              <a:t>Image-Files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5727" y="2153475"/>
            <a:ext cx="1657350" cy="12382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727" y="3682451"/>
            <a:ext cx="1371600" cy="1228725"/>
          </a:xfrm>
          <a:prstGeom prst="rect">
            <a:avLst/>
          </a:prstGeom>
        </p:spPr>
      </p:pic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49" y="3737148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34"/>
          <p:cNvCxnSpPr/>
          <p:nvPr/>
        </p:nvCxnSpPr>
        <p:spPr>
          <a:xfrm flipH="1">
            <a:off x="4444836" y="4028415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34"/>
          <p:cNvCxnSpPr/>
          <p:nvPr/>
        </p:nvCxnSpPr>
        <p:spPr>
          <a:xfrm flipH="1">
            <a:off x="6133118" y="4031431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34"/>
          <p:cNvCxnSpPr>
            <a:endCxn id="16" idx="1"/>
          </p:cNvCxnSpPr>
          <p:nvPr/>
        </p:nvCxnSpPr>
        <p:spPr>
          <a:xfrm>
            <a:off x="7873584" y="4150948"/>
            <a:ext cx="728163" cy="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34"/>
          <p:cNvCxnSpPr>
            <a:stCxn id="14" idx="1"/>
          </p:cNvCxnSpPr>
          <p:nvPr/>
        </p:nvCxnSpPr>
        <p:spPr>
          <a:xfrm rot="10800000" flipV="1">
            <a:off x="8203569" y="2576694"/>
            <a:ext cx="398179" cy="1574254"/>
          </a:xfrm>
          <a:prstGeom prst="bentConnector2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Grafik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5720" y="1725104"/>
            <a:ext cx="650096" cy="1312695"/>
          </a:xfrm>
          <a:prstGeom prst="rect">
            <a:avLst/>
          </a:prstGeom>
        </p:spPr>
      </p:pic>
      <p:cxnSp>
        <p:nvCxnSpPr>
          <p:cNvPr id="31" name="Straight Connector 34"/>
          <p:cNvCxnSpPr/>
          <p:nvPr/>
        </p:nvCxnSpPr>
        <p:spPr>
          <a:xfrm>
            <a:off x="2464857" y="2381451"/>
            <a:ext cx="1510913" cy="1355697"/>
          </a:xfrm>
          <a:prstGeom prst="bentConnector3">
            <a:avLst>
              <a:gd name="adj1" fmla="val 98665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4"/>
          <p:cNvCxnSpPr/>
          <p:nvPr/>
        </p:nvCxnSpPr>
        <p:spPr>
          <a:xfrm flipH="1">
            <a:off x="4444836" y="4341071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4"/>
          <p:cNvCxnSpPr/>
          <p:nvPr/>
        </p:nvCxnSpPr>
        <p:spPr>
          <a:xfrm flipH="1">
            <a:off x="6133117" y="4341071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4"/>
          <p:cNvCxnSpPr/>
          <p:nvPr/>
        </p:nvCxnSpPr>
        <p:spPr>
          <a:xfrm flipH="1">
            <a:off x="2582944" y="4028415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4"/>
          <p:cNvCxnSpPr/>
          <p:nvPr/>
        </p:nvCxnSpPr>
        <p:spPr>
          <a:xfrm flipH="1">
            <a:off x="2582944" y="4341071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2772036" y="384398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DE" dirty="0"/>
          </a:p>
        </p:txBody>
      </p:sp>
      <p:sp>
        <p:nvSpPr>
          <p:cNvPr id="53" name="Ellipse 52"/>
          <p:cNvSpPr/>
          <p:nvPr/>
        </p:nvSpPr>
        <p:spPr>
          <a:xfrm>
            <a:off x="4659652" y="385656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54" name="Ellipse 53"/>
          <p:cNvSpPr/>
          <p:nvPr/>
        </p:nvSpPr>
        <p:spPr>
          <a:xfrm>
            <a:off x="6345960" y="384398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55" name="Ellipse 54"/>
          <p:cNvSpPr/>
          <p:nvPr/>
        </p:nvSpPr>
        <p:spPr>
          <a:xfrm>
            <a:off x="6481467" y="419269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de-DE" dirty="0"/>
          </a:p>
        </p:txBody>
      </p:sp>
      <p:sp>
        <p:nvSpPr>
          <p:cNvPr id="56" name="Ellipse 55"/>
          <p:cNvSpPr/>
          <p:nvPr/>
        </p:nvSpPr>
        <p:spPr>
          <a:xfrm>
            <a:off x="4792852" y="419269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2902707" y="419269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de-DE" dirty="0"/>
          </a:p>
        </p:txBody>
      </p:sp>
      <p:sp>
        <p:nvSpPr>
          <p:cNvPr id="59" name="Ellipse 58"/>
          <p:cNvSpPr/>
          <p:nvPr/>
        </p:nvSpPr>
        <p:spPr>
          <a:xfrm>
            <a:off x="3787434" y="222199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12</cp:revision>
  <dcterms:created xsi:type="dcterms:W3CDTF">2016-05-26T19:52:26Z</dcterms:created>
  <dcterms:modified xsi:type="dcterms:W3CDTF">2016-05-29T17:02:49Z</dcterms:modified>
</cp:coreProperties>
</file>