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21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29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0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40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02.10.2016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24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02.10.2016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62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02.10.2016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08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02.10.2016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5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02.10.2016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88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02.10.2016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5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CF4EB-1403-41AA-A68E-9DA0E684C70F}" type="datetimeFigureOut">
              <a:rPr lang="de-DE" smtClean="0"/>
              <a:t>02.10.2016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0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androidheadlines.com/wp-content/uploads/2015/12/amazon-ech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12" y="2590445"/>
            <a:ext cx="1518448" cy="151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991" y="2988900"/>
            <a:ext cx="688611" cy="8263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31" y="2988900"/>
            <a:ext cx="684894" cy="821874"/>
          </a:xfrm>
          <a:prstGeom prst="rect">
            <a:avLst/>
          </a:prstGeom>
        </p:spPr>
      </p:pic>
      <p:sp>
        <p:nvSpPr>
          <p:cNvPr id="11" name="TextBox 504"/>
          <p:cNvSpPr txBox="1"/>
          <p:nvPr/>
        </p:nvSpPr>
        <p:spPr>
          <a:xfrm>
            <a:off x="5543780" y="3895476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2" name="TextBox 504"/>
          <p:cNvSpPr txBox="1"/>
          <p:nvPr/>
        </p:nvSpPr>
        <p:spPr>
          <a:xfrm>
            <a:off x="3798936" y="3895476"/>
            <a:ext cx="825006" cy="5666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Morse</a:t>
            </a:r>
          </a:p>
          <a:p>
            <a:pPr algn="ctr"/>
            <a:r>
              <a:rPr lang="en-US" sz="1000" b="1" dirty="0"/>
              <a:t>Coder Skill</a:t>
            </a:r>
          </a:p>
        </p:txBody>
      </p:sp>
      <p:sp>
        <p:nvSpPr>
          <p:cNvPr id="13" name="TextBox 504"/>
          <p:cNvSpPr txBox="1"/>
          <p:nvPr/>
        </p:nvSpPr>
        <p:spPr>
          <a:xfrm>
            <a:off x="9001272" y="3895476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S3</a:t>
            </a:r>
          </a:p>
        </p:txBody>
      </p:sp>
      <p:pic>
        <p:nvPicPr>
          <p:cNvPr id="14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62" y="1580171"/>
            <a:ext cx="526926" cy="546442"/>
          </a:xfrm>
          <a:prstGeom prst="rect">
            <a:avLst/>
          </a:prstGeom>
        </p:spPr>
      </p:pic>
      <p:sp>
        <p:nvSpPr>
          <p:cNvPr id="15" name="TextBox 504"/>
          <p:cNvSpPr txBox="1"/>
          <p:nvPr/>
        </p:nvSpPr>
        <p:spPr>
          <a:xfrm>
            <a:off x="10382932" y="2193454"/>
            <a:ext cx="825006" cy="4366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S3 Bucket</a:t>
            </a:r>
          </a:p>
          <a:p>
            <a:pPr algn="ctr"/>
            <a:r>
              <a:rPr lang="en-US" sz="1000" b="1" dirty="0"/>
              <a:t>Audio-Files</a:t>
            </a:r>
          </a:p>
        </p:txBody>
      </p:sp>
      <p:pic>
        <p:nvPicPr>
          <p:cNvPr id="16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734" y="3121829"/>
            <a:ext cx="559860" cy="580596"/>
          </a:xfrm>
          <a:prstGeom prst="rect">
            <a:avLst/>
          </a:prstGeom>
        </p:spPr>
      </p:pic>
      <p:sp>
        <p:nvSpPr>
          <p:cNvPr id="17" name="TextBox 504"/>
          <p:cNvSpPr txBox="1"/>
          <p:nvPr/>
        </p:nvSpPr>
        <p:spPr>
          <a:xfrm>
            <a:off x="10378511" y="3769266"/>
            <a:ext cx="825006" cy="4366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S3 Bucket</a:t>
            </a:r>
          </a:p>
          <a:p>
            <a:pPr algn="ctr"/>
            <a:r>
              <a:rPr lang="en-US" sz="1000" b="1" dirty="0"/>
              <a:t>Image-Files</a:t>
            </a:r>
          </a:p>
        </p:txBody>
      </p:sp>
      <p:pic>
        <p:nvPicPr>
          <p:cNvPr id="1026" name="Picture 2" descr="https://developer.amazon.com/public/binaries/content/gallery/developerportalpublic/solutions/alexa/dp_image_kit_0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917" y="2935868"/>
            <a:ext cx="1117044" cy="95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34"/>
          <p:cNvCxnSpPr/>
          <p:nvPr/>
        </p:nvCxnSpPr>
        <p:spPr>
          <a:xfrm flipH="1">
            <a:off x="4680504" y="3227135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34"/>
          <p:cNvCxnSpPr/>
          <p:nvPr/>
        </p:nvCxnSpPr>
        <p:spPr>
          <a:xfrm flipH="1">
            <a:off x="6368786" y="3230151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34"/>
          <p:cNvCxnSpPr>
            <a:stCxn id="6" idx="3"/>
            <a:endCxn id="16" idx="1"/>
          </p:cNvCxnSpPr>
          <p:nvPr/>
        </p:nvCxnSpPr>
        <p:spPr>
          <a:xfrm>
            <a:off x="9709602" y="3402067"/>
            <a:ext cx="786132" cy="1006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34"/>
          <p:cNvCxnSpPr>
            <a:stCxn id="14" idx="1"/>
          </p:cNvCxnSpPr>
          <p:nvPr/>
        </p:nvCxnSpPr>
        <p:spPr>
          <a:xfrm rot="10800000" flipV="1">
            <a:off x="10076618" y="1853391"/>
            <a:ext cx="429345" cy="1548675"/>
          </a:xfrm>
          <a:prstGeom prst="bentConnector2">
            <a:avLst/>
          </a:prstGeom>
          <a:ln w="571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Grafik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1388" y="923824"/>
            <a:ext cx="650096" cy="1312695"/>
          </a:xfrm>
          <a:prstGeom prst="rect">
            <a:avLst/>
          </a:prstGeom>
        </p:spPr>
      </p:pic>
      <p:cxnSp>
        <p:nvCxnSpPr>
          <p:cNvPr id="31" name="Straight Connector 34"/>
          <p:cNvCxnSpPr/>
          <p:nvPr/>
        </p:nvCxnSpPr>
        <p:spPr>
          <a:xfrm>
            <a:off x="2700525" y="1580171"/>
            <a:ext cx="1510913" cy="1355697"/>
          </a:xfrm>
          <a:prstGeom prst="bentConnector3">
            <a:avLst>
              <a:gd name="adj1" fmla="val 98665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4"/>
          <p:cNvCxnSpPr/>
          <p:nvPr/>
        </p:nvCxnSpPr>
        <p:spPr>
          <a:xfrm flipH="1">
            <a:off x="4680504" y="3539791"/>
            <a:ext cx="83430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4"/>
          <p:cNvCxnSpPr/>
          <p:nvPr/>
        </p:nvCxnSpPr>
        <p:spPr>
          <a:xfrm flipH="1">
            <a:off x="6368785" y="3539791"/>
            <a:ext cx="83430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4"/>
          <p:cNvCxnSpPr/>
          <p:nvPr/>
        </p:nvCxnSpPr>
        <p:spPr>
          <a:xfrm flipH="1">
            <a:off x="2818612" y="3227135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4"/>
          <p:cNvCxnSpPr/>
          <p:nvPr/>
        </p:nvCxnSpPr>
        <p:spPr>
          <a:xfrm flipH="1">
            <a:off x="2818612" y="3539791"/>
            <a:ext cx="83430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Ellipse 49"/>
          <p:cNvSpPr/>
          <p:nvPr/>
        </p:nvSpPr>
        <p:spPr>
          <a:xfrm>
            <a:off x="3007704" y="3042705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de-DE" dirty="0"/>
          </a:p>
        </p:txBody>
      </p:sp>
      <p:sp>
        <p:nvSpPr>
          <p:cNvPr id="53" name="Ellipse 52"/>
          <p:cNvSpPr/>
          <p:nvPr/>
        </p:nvSpPr>
        <p:spPr>
          <a:xfrm>
            <a:off x="4895320" y="3055286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de-DE" dirty="0"/>
          </a:p>
        </p:txBody>
      </p:sp>
      <p:sp>
        <p:nvSpPr>
          <p:cNvPr id="54" name="Ellipse 53"/>
          <p:cNvSpPr/>
          <p:nvPr/>
        </p:nvSpPr>
        <p:spPr>
          <a:xfrm>
            <a:off x="6581628" y="3042705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de-DE" dirty="0"/>
          </a:p>
        </p:txBody>
      </p:sp>
      <p:sp>
        <p:nvSpPr>
          <p:cNvPr id="55" name="Ellipse 54"/>
          <p:cNvSpPr/>
          <p:nvPr/>
        </p:nvSpPr>
        <p:spPr>
          <a:xfrm>
            <a:off x="6717135" y="3391413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de-DE" dirty="0"/>
          </a:p>
        </p:txBody>
      </p:sp>
      <p:sp>
        <p:nvSpPr>
          <p:cNvPr id="56" name="Ellipse 55"/>
          <p:cNvSpPr/>
          <p:nvPr/>
        </p:nvSpPr>
        <p:spPr>
          <a:xfrm>
            <a:off x="5028520" y="3391413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de-DE" dirty="0"/>
          </a:p>
        </p:txBody>
      </p:sp>
      <p:sp>
        <p:nvSpPr>
          <p:cNvPr id="57" name="Ellipse 56"/>
          <p:cNvSpPr/>
          <p:nvPr/>
        </p:nvSpPr>
        <p:spPr>
          <a:xfrm>
            <a:off x="3138375" y="3391413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de-DE" dirty="0"/>
          </a:p>
        </p:txBody>
      </p:sp>
      <p:sp>
        <p:nvSpPr>
          <p:cNvPr id="59" name="Ellipse 58"/>
          <p:cNvSpPr/>
          <p:nvPr/>
        </p:nvSpPr>
        <p:spPr>
          <a:xfrm>
            <a:off x="4023102" y="1420713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de-DE" dirty="0"/>
          </a:p>
        </p:txBody>
      </p:sp>
      <p:pic>
        <p:nvPicPr>
          <p:cNvPr id="34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93" y="2979065"/>
            <a:ext cx="687245" cy="824695"/>
          </a:xfrm>
          <a:prstGeom prst="rect">
            <a:avLst/>
          </a:prstGeom>
        </p:spPr>
      </p:pic>
      <p:pic>
        <p:nvPicPr>
          <p:cNvPr id="35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31" y="1189281"/>
            <a:ext cx="705774" cy="781780"/>
          </a:xfrm>
          <a:prstGeom prst="rect">
            <a:avLst/>
          </a:prstGeom>
        </p:spPr>
      </p:pic>
      <p:cxnSp>
        <p:nvCxnSpPr>
          <p:cNvPr id="38" name="Straight Connector 34"/>
          <p:cNvCxnSpPr/>
          <p:nvPr/>
        </p:nvCxnSpPr>
        <p:spPr>
          <a:xfrm flipH="1">
            <a:off x="8063987" y="3214468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4"/>
          <p:cNvCxnSpPr/>
          <p:nvPr/>
        </p:nvCxnSpPr>
        <p:spPr>
          <a:xfrm flipH="1">
            <a:off x="8063986" y="3524108"/>
            <a:ext cx="83430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8276829" y="3027022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de-DE" dirty="0"/>
          </a:p>
        </p:txBody>
      </p:sp>
      <p:sp>
        <p:nvSpPr>
          <p:cNvPr id="41" name="Ellipse 40"/>
          <p:cNvSpPr/>
          <p:nvPr/>
        </p:nvSpPr>
        <p:spPr>
          <a:xfrm>
            <a:off x="8393483" y="3375730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de-DE" dirty="0"/>
          </a:p>
        </p:txBody>
      </p:sp>
      <p:sp>
        <p:nvSpPr>
          <p:cNvPr id="42" name="TextBox 504"/>
          <p:cNvSpPr txBox="1"/>
          <p:nvPr/>
        </p:nvSpPr>
        <p:spPr>
          <a:xfrm>
            <a:off x="5530675" y="2021288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 err="1"/>
              <a:t>DynamoDB</a:t>
            </a:r>
            <a:endParaRPr lang="en-US" sz="1000" b="1" dirty="0"/>
          </a:p>
        </p:txBody>
      </p:sp>
      <p:cxnSp>
        <p:nvCxnSpPr>
          <p:cNvPr id="43" name="Straight Connector 34"/>
          <p:cNvCxnSpPr>
            <a:endCxn id="10" idx="0"/>
          </p:cNvCxnSpPr>
          <p:nvPr/>
        </p:nvCxnSpPr>
        <p:spPr>
          <a:xfrm flipH="1">
            <a:off x="5943178" y="2419690"/>
            <a:ext cx="6352" cy="569210"/>
          </a:xfrm>
          <a:prstGeom prst="straightConnector1">
            <a:avLst/>
          </a:prstGeom>
          <a:ln w="571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4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45" y="4942679"/>
            <a:ext cx="707861" cy="849433"/>
          </a:xfrm>
          <a:prstGeom prst="rect">
            <a:avLst/>
          </a:prstGeom>
        </p:spPr>
      </p:pic>
      <p:sp>
        <p:nvSpPr>
          <p:cNvPr id="47" name="TextBox 504"/>
          <p:cNvSpPr txBox="1"/>
          <p:nvPr/>
        </p:nvSpPr>
        <p:spPr>
          <a:xfrm>
            <a:off x="5524926" y="5840279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 err="1"/>
              <a:t>IoT</a:t>
            </a:r>
            <a:endParaRPr lang="en-US" sz="1000" b="1" dirty="0"/>
          </a:p>
        </p:txBody>
      </p:sp>
      <p:cxnSp>
        <p:nvCxnSpPr>
          <p:cNvPr id="48" name="Straight Connector 34"/>
          <p:cNvCxnSpPr/>
          <p:nvPr/>
        </p:nvCxnSpPr>
        <p:spPr>
          <a:xfrm>
            <a:off x="5930674" y="4205927"/>
            <a:ext cx="2" cy="708471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5790443" y="4326716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de-DE" dirty="0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0394" y="4507145"/>
            <a:ext cx="2318444" cy="1738833"/>
          </a:xfrm>
          <a:prstGeom prst="rect">
            <a:avLst/>
          </a:prstGeom>
        </p:spPr>
      </p:pic>
      <p:cxnSp>
        <p:nvCxnSpPr>
          <p:cNvPr id="58" name="Straight Connector 34"/>
          <p:cNvCxnSpPr>
            <a:endCxn id="44" idx="1"/>
          </p:cNvCxnSpPr>
          <p:nvPr/>
        </p:nvCxnSpPr>
        <p:spPr>
          <a:xfrm flipV="1">
            <a:off x="2818612" y="5367396"/>
            <a:ext cx="2758133" cy="9165"/>
          </a:xfrm>
          <a:prstGeom prst="straightConnector1">
            <a:avLst/>
          </a:prstGeom>
          <a:ln w="571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04"/>
          <p:cNvSpPr txBox="1"/>
          <p:nvPr/>
        </p:nvSpPr>
        <p:spPr>
          <a:xfrm>
            <a:off x="7269452" y="389708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EC2</a:t>
            </a:r>
          </a:p>
        </p:txBody>
      </p:sp>
      <p:pic>
        <p:nvPicPr>
          <p:cNvPr id="61" name="Picture 4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49" y="5043126"/>
            <a:ext cx="471778" cy="643333"/>
          </a:xfrm>
          <a:prstGeom prst="rect">
            <a:avLst/>
          </a:prstGeom>
        </p:spPr>
      </p:pic>
      <p:sp>
        <p:nvSpPr>
          <p:cNvPr id="62" name="TextBox 504"/>
          <p:cNvSpPr txBox="1"/>
          <p:nvPr/>
        </p:nvSpPr>
        <p:spPr>
          <a:xfrm>
            <a:off x="3798936" y="5714296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MQTT</a:t>
            </a:r>
          </a:p>
          <a:p>
            <a:pPr algn="ctr"/>
            <a:r>
              <a:rPr lang="en-US" sz="1000" b="1" dirty="0"/>
              <a:t>Topic</a:t>
            </a:r>
          </a:p>
        </p:txBody>
      </p:sp>
      <p:pic>
        <p:nvPicPr>
          <p:cNvPr id="63" name="Picture 10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91" y="1292483"/>
            <a:ext cx="500558" cy="492352"/>
          </a:xfrm>
          <a:prstGeom prst="rect">
            <a:avLst/>
          </a:prstGeom>
        </p:spPr>
      </p:pic>
      <p:sp>
        <p:nvSpPr>
          <p:cNvPr id="64" name="TextBox 504"/>
          <p:cNvSpPr txBox="1"/>
          <p:nvPr/>
        </p:nvSpPr>
        <p:spPr>
          <a:xfrm>
            <a:off x="6281954" y="181894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394226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Kay Lerch</dc:creator>
  <cp:lastModifiedBy>Kay Lerch</cp:lastModifiedBy>
  <cp:revision>16</cp:revision>
  <dcterms:created xsi:type="dcterms:W3CDTF">2016-05-26T19:52:26Z</dcterms:created>
  <dcterms:modified xsi:type="dcterms:W3CDTF">2016-10-02T22:17:32Z</dcterms:modified>
</cp:coreProperties>
</file>