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31.12.17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31.12.17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31.12.17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31.12.17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31.12.17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31.12.17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4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31.12.17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6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31.12.17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31.12.17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31.12.17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31.12.17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4EB-1403-41AA-A68E-9DA0E684C70F}" type="datetimeFigureOut">
              <a:rPr lang="de-DE" smtClean="0"/>
              <a:t>31.12.17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409" y="4426393"/>
            <a:ext cx="1352136" cy="1703691"/>
          </a:xfrm>
          <a:prstGeom prst="rect">
            <a:avLst/>
          </a:prstGeom>
        </p:spPr>
      </p:pic>
      <p:pic>
        <p:nvPicPr>
          <p:cNvPr id="1028" name="Picture 4" descr="http://www.androidheadlines.com/wp-content/uploads/2015/12/amazon-ech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94" y="2590445"/>
            <a:ext cx="1518448" cy="15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92" y="3007754"/>
            <a:ext cx="684894" cy="821874"/>
          </a:xfrm>
          <a:prstGeom prst="rect">
            <a:avLst/>
          </a:prstGeom>
        </p:spPr>
      </p:pic>
      <p:sp>
        <p:nvSpPr>
          <p:cNvPr id="11" name="TextBox 504"/>
          <p:cNvSpPr txBox="1"/>
          <p:nvPr/>
        </p:nvSpPr>
        <p:spPr>
          <a:xfrm>
            <a:off x="5477241" y="391433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2" name="TextBox 504"/>
          <p:cNvSpPr txBox="1"/>
          <p:nvPr/>
        </p:nvSpPr>
        <p:spPr>
          <a:xfrm>
            <a:off x="3739776" y="3914330"/>
            <a:ext cx="825006" cy="5666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“My rockets” Alexa skill</a:t>
            </a:r>
            <a:endParaRPr lang="en-US" sz="1000" b="1" dirty="0"/>
          </a:p>
        </p:txBody>
      </p:sp>
      <p:pic>
        <p:nvPicPr>
          <p:cNvPr id="1026" name="Picture 2" descr="https://developer.amazon.com/public/binaries/content/gallery/developerportalpublic/solutions/alexa/dp_image_kit_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513" y="2954722"/>
            <a:ext cx="1117044" cy="95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4"/>
          <p:cNvCxnSpPr/>
          <p:nvPr/>
        </p:nvCxnSpPr>
        <p:spPr>
          <a:xfrm flipH="1">
            <a:off x="2827489" y="3217708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4"/>
          <p:cNvCxnSpPr/>
          <p:nvPr/>
        </p:nvCxnSpPr>
        <p:spPr>
          <a:xfrm flipH="1">
            <a:off x="2827489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057499" y="3062400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e-DE" dirty="0"/>
          </a:p>
        </p:txBody>
      </p:sp>
      <p:cxnSp>
        <p:nvCxnSpPr>
          <p:cNvPr id="38" name="Straight Connector 34"/>
          <p:cNvCxnSpPr/>
          <p:nvPr/>
        </p:nvCxnSpPr>
        <p:spPr>
          <a:xfrm flipV="1">
            <a:off x="5526317" y="4263389"/>
            <a:ext cx="1820941" cy="761234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73" y="2938721"/>
            <a:ext cx="707861" cy="849433"/>
          </a:xfrm>
          <a:prstGeom prst="rect">
            <a:avLst/>
          </a:prstGeom>
        </p:spPr>
      </p:pic>
      <p:sp>
        <p:nvSpPr>
          <p:cNvPr id="47" name="TextBox 504"/>
          <p:cNvSpPr txBox="1"/>
          <p:nvPr/>
        </p:nvSpPr>
        <p:spPr>
          <a:xfrm>
            <a:off x="7212703" y="3888374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 err="1"/>
              <a:t>IoT</a:t>
            </a:r>
            <a:endParaRPr lang="en-US" sz="1000" b="1" dirty="0"/>
          </a:p>
        </p:txBody>
      </p:sp>
      <p:cxnSp>
        <p:nvCxnSpPr>
          <p:cNvPr id="45" name="Straight Connector 34"/>
          <p:cNvCxnSpPr/>
          <p:nvPr/>
        </p:nvCxnSpPr>
        <p:spPr>
          <a:xfrm flipH="1">
            <a:off x="4629831" y="3217708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34"/>
          <p:cNvCxnSpPr/>
          <p:nvPr/>
        </p:nvCxnSpPr>
        <p:spPr>
          <a:xfrm flipH="1">
            <a:off x="4629831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34"/>
          <p:cNvCxnSpPr/>
          <p:nvPr/>
        </p:nvCxnSpPr>
        <p:spPr>
          <a:xfrm flipH="1">
            <a:off x="6300682" y="3368540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34"/>
          <p:cNvCxnSpPr/>
          <p:nvPr/>
        </p:nvCxnSpPr>
        <p:spPr>
          <a:xfrm flipH="1">
            <a:off x="6375955" y="5457911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504"/>
          <p:cNvSpPr txBox="1"/>
          <p:nvPr/>
        </p:nvSpPr>
        <p:spPr>
          <a:xfrm>
            <a:off x="5173672" y="6040712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Raspberry Pi</a:t>
            </a:r>
            <a:endParaRPr lang="en-US" sz="1000" b="1" dirty="0"/>
          </a:p>
        </p:txBody>
      </p:sp>
      <p:sp>
        <p:nvSpPr>
          <p:cNvPr id="69" name="TextBox 504"/>
          <p:cNvSpPr txBox="1"/>
          <p:nvPr/>
        </p:nvSpPr>
        <p:spPr>
          <a:xfrm>
            <a:off x="9442226" y="6024074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Remote Firing System</a:t>
            </a:r>
            <a:endParaRPr lang="en-US" sz="1000" b="1" dirty="0"/>
          </a:p>
        </p:txBody>
      </p:sp>
      <p:sp>
        <p:nvSpPr>
          <p:cNvPr id="70" name="Ellipse 69"/>
          <p:cNvSpPr/>
          <p:nvPr/>
        </p:nvSpPr>
        <p:spPr>
          <a:xfrm>
            <a:off x="4876081" y="304270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DE" dirty="0"/>
          </a:p>
        </p:txBody>
      </p:sp>
      <p:sp>
        <p:nvSpPr>
          <p:cNvPr id="71" name="Ellipse 70"/>
          <p:cNvSpPr/>
          <p:nvPr/>
        </p:nvSpPr>
        <p:spPr>
          <a:xfrm>
            <a:off x="6518050" y="3217708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de-DE" dirty="0"/>
          </a:p>
        </p:txBody>
      </p:sp>
      <p:sp>
        <p:nvSpPr>
          <p:cNvPr id="72" name="Ellipse 71"/>
          <p:cNvSpPr/>
          <p:nvPr/>
        </p:nvSpPr>
        <p:spPr>
          <a:xfrm>
            <a:off x="6377818" y="448096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  </a:t>
            </a:r>
            <a:endParaRPr lang="de-DE" dirty="0"/>
          </a:p>
        </p:txBody>
      </p:sp>
      <p:sp>
        <p:nvSpPr>
          <p:cNvPr id="73" name="Ellipse 72"/>
          <p:cNvSpPr/>
          <p:nvPr/>
        </p:nvSpPr>
        <p:spPr>
          <a:xfrm>
            <a:off x="6575357" y="5316509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de-DE" dirty="0"/>
          </a:p>
        </p:txBody>
      </p:sp>
      <p:sp>
        <p:nvSpPr>
          <p:cNvPr id="76" name="Ellipse 75"/>
          <p:cNvSpPr/>
          <p:nvPr/>
        </p:nvSpPr>
        <p:spPr>
          <a:xfrm>
            <a:off x="5002143" y="3407816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de-DE" dirty="0"/>
          </a:p>
        </p:txBody>
      </p:sp>
      <p:sp>
        <p:nvSpPr>
          <p:cNvPr id="77" name="Ellipse 76"/>
          <p:cNvSpPr/>
          <p:nvPr/>
        </p:nvSpPr>
        <p:spPr>
          <a:xfrm>
            <a:off x="3203055" y="3397148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3807" y="5026641"/>
            <a:ext cx="1508126" cy="969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7174" y="5015063"/>
            <a:ext cx="789997" cy="959282"/>
          </a:xfrm>
          <a:prstGeom prst="rect">
            <a:avLst/>
          </a:prstGeom>
        </p:spPr>
      </p:pic>
      <p:sp>
        <p:nvSpPr>
          <p:cNvPr id="50" name="TextBox 504"/>
          <p:cNvSpPr txBox="1"/>
          <p:nvPr/>
        </p:nvSpPr>
        <p:spPr>
          <a:xfrm>
            <a:off x="7261851" y="604783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RF Transmitter</a:t>
            </a:r>
            <a:endParaRPr lang="en-US" sz="1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6064" y="1215823"/>
            <a:ext cx="2181325" cy="2181325"/>
          </a:xfrm>
          <a:prstGeom prst="rect">
            <a:avLst/>
          </a:prstGeom>
        </p:spPr>
      </p:pic>
      <p:cxnSp>
        <p:nvCxnSpPr>
          <p:cNvPr id="55" name="Straight Connector 34"/>
          <p:cNvCxnSpPr/>
          <p:nvPr/>
        </p:nvCxnSpPr>
        <p:spPr>
          <a:xfrm flipH="1">
            <a:off x="8182605" y="5438302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Ellipse 72"/>
          <p:cNvSpPr/>
          <p:nvPr/>
        </p:nvSpPr>
        <p:spPr>
          <a:xfrm>
            <a:off x="8382007" y="5296900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de-DE" dirty="0"/>
          </a:p>
        </p:txBody>
      </p:sp>
      <p:sp>
        <p:nvSpPr>
          <p:cNvPr id="57" name="TextBox 504"/>
          <p:cNvSpPr txBox="1"/>
          <p:nvPr/>
        </p:nvSpPr>
        <p:spPr>
          <a:xfrm>
            <a:off x="9284223" y="3500512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>Rockets</a:t>
            </a:r>
            <a:endParaRPr lang="en-US" sz="1000" b="1" dirty="0"/>
          </a:p>
        </p:txBody>
      </p:sp>
      <p:cxnSp>
        <p:nvCxnSpPr>
          <p:cNvPr id="78" name="Straight Connector 34"/>
          <p:cNvCxnSpPr/>
          <p:nvPr/>
        </p:nvCxnSpPr>
        <p:spPr>
          <a:xfrm flipH="1" flipV="1">
            <a:off x="9678697" y="3728139"/>
            <a:ext cx="1" cy="717497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Ellipse 71"/>
          <p:cNvSpPr/>
          <p:nvPr/>
        </p:nvSpPr>
        <p:spPr>
          <a:xfrm>
            <a:off x="9525214" y="398058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26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Microsoft Office User</cp:lastModifiedBy>
  <cp:revision>23</cp:revision>
  <dcterms:created xsi:type="dcterms:W3CDTF">2016-05-26T19:52:26Z</dcterms:created>
  <dcterms:modified xsi:type="dcterms:W3CDTF">2017-12-31T11:30:41Z</dcterms:modified>
</cp:coreProperties>
</file>