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29.12.16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49" y="2617359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23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4825972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Skill Lambda</a:t>
            </a:r>
            <a:endParaRPr lang="en-US" sz="1000" b="1" dirty="0"/>
          </a:p>
        </p:txBody>
      </p:sp>
      <p:sp>
        <p:nvSpPr>
          <p:cNvPr id="12" name="TextBox 504"/>
          <p:cNvSpPr txBox="1"/>
          <p:nvPr/>
        </p:nvSpPr>
        <p:spPr>
          <a:xfrm>
            <a:off x="3207775" y="3914331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Your Alexa Skill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52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34"/>
          <p:cNvCxnSpPr/>
          <p:nvPr/>
        </p:nvCxnSpPr>
        <p:spPr>
          <a:xfrm flipH="1">
            <a:off x="4059532" y="3217708"/>
            <a:ext cx="71358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059532" y="3549218"/>
            <a:ext cx="71358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0" y="3031894"/>
            <a:ext cx="684894" cy="821874"/>
          </a:xfrm>
          <a:prstGeom prst="rect">
            <a:avLst/>
          </a:prstGeom>
        </p:spPr>
      </p:pic>
      <p:sp>
        <p:nvSpPr>
          <p:cNvPr id="61" name="TextBox 504"/>
          <p:cNvSpPr txBox="1"/>
          <p:nvPr/>
        </p:nvSpPr>
        <p:spPr>
          <a:xfrm>
            <a:off x="6580529" y="393847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Test Lambda</a:t>
            </a:r>
            <a:endParaRPr lang="en-US" sz="1000" b="1" dirty="0"/>
          </a:p>
        </p:txBody>
      </p:sp>
      <p:sp>
        <p:nvSpPr>
          <p:cNvPr id="64" name="TextBox 504"/>
          <p:cNvSpPr txBox="1"/>
          <p:nvPr/>
        </p:nvSpPr>
        <p:spPr>
          <a:xfrm>
            <a:off x="8330478" y="394119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 CloudWatch</a:t>
            </a:r>
            <a:endParaRPr lang="en-US" sz="1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88" y="2877962"/>
            <a:ext cx="449811" cy="356747"/>
          </a:xfrm>
          <a:prstGeom prst="rect">
            <a:avLst/>
          </a:prstGeom>
        </p:spPr>
      </p:pic>
      <p:cxnSp>
        <p:nvCxnSpPr>
          <p:cNvPr id="65" name="Straight Connector 34"/>
          <p:cNvCxnSpPr/>
          <p:nvPr/>
        </p:nvCxnSpPr>
        <p:spPr>
          <a:xfrm flipH="1">
            <a:off x="7470437" y="3235222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750" y="3043964"/>
            <a:ext cx="797734" cy="797734"/>
          </a:xfrm>
          <a:prstGeom prst="rect">
            <a:avLst/>
          </a:prstGeom>
        </p:spPr>
      </p:pic>
      <p:cxnSp>
        <p:nvCxnSpPr>
          <p:cNvPr id="67" name="Straight Connector 34"/>
          <p:cNvCxnSpPr/>
          <p:nvPr/>
        </p:nvCxnSpPr>
        <p:spPr>
          <a:xfrm flipH="1">
            <a:off x="7470437" y="3619535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34"/>
          <p:cNvCxnSpPr/>
          <p:nvPr/>
        </p:nvCxnSpPr>
        <p:spPr>
          <a:xfrm flipH="1">
            <a:off x="5670655" y="3235222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34"/>
          <p:cNvCxnSpPr/>
          <p:nvPr/>
        </p:nvCxnSpPr>
        <p:spPr>
          <a:xfrm flipH="1">
            <a:off x="5670655" y="3619535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078" y="3003608"/>
            <a:ext cx="861836" cy="861836"/>
          </a:xfrm>
          <a:prstGeom prst="rect">
            <a:avLst/>
          </a:prstGeom>
        </p:spPr>
      </p:pic>
      <p:sp>
        <p:nvSpPr>
          <p:cNvPr id="71" name="TextBox 504"/>
          <p:cNvSpPr txBox="1"/>
          <p:nvPr/>
        </p:nvSpPr>
        <p:spPr>
          <a:xfrm>
            <a:off x="9976908" y="392392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 SNS Subscription</a:t>
            </a:r>
            <a:endParaRPr lang="en-US" sz="1000" b="1" dirty="0"/>
          </a:p>
        </p:txBody>
      </p:sp>
      <p:cxnSp>
        <p:nvCxnSpPr>
          <p:cNvPr id="72" name="Straight Connector 34"/>
          <p:cNvCxnSpPr/>
          <p:nvPr/>
        </p:nvCxnSpPr>
        <p:spPr>
          <a:xfrm flipH="1">
            <a:off x="9066017" y="3376583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Ellipse 52"/>
          <p:cNvSpPr/>
          <p:nvPr/>
        </p:nvSpPr>
        <p:spPr>
          <a:xfrm>
            <a:off x="7814898" y="3076306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DE" dirty="0"/>
          </a:p>
        </p:txBody>
      </p:sp>
      <p:sp>
        <p:nvSpPr>
          <p:cNvPr id="79" name="Ellipse 52"/>
          <p:cNvSpPr/>
          <p:nvPr/>
        </p:nvSpPr>
        <p:spPr>
          <a:xfrm>
            <a:off x="5991472" y="3059263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DE" dirty="0"/>
          </a:p>
        </p:txBody>
      </p:sp>
      <p:sp>
        <p:nvSpPr>
          <p:cNvPr id="80" name="Ellipse 52"/>
          <p:cNvSpPr/>
          <p:nvPr/>
        </p:nvSpPr>
        <p:spPr>
          <a:xfrm>
            <a:off x="5885139" y="3469186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DE" dirty="0"/>
          </a:p>
        </p:txBody>
      </p:sp>
      <p:sp>
        <p:nvSpPr>
          <p:cNvPr id="81" name="Ellipse 52"/>
          <p:cNvSpPr/>
          <p:nvPr/>
        </p:nvSpPr>
        <p:spPr>
          <a:xfrm>
            <a:off x="7667272" y="3478133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de-DE" dirty="0"/>
          </a:p>
        </p:txBody>
      </p:sp>
      <p:sp>
        <p:nvSpPr>
          <p:cNvPr id="82" name="Ellipse 52"/>
          <p:cNvSpPr/>
          <p:nvPr/>
        </p:nvSpPr>
        <p:spPr>
          <a:xfrm>
            <a:off x="9267317" y="3221929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de-DE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0" y="4912584"/>
            <a:ext cx="688611" cy="826334"/>
          </a:xfrm>
          <a:prstGeom prst="rect">
            <a:avLst/>
          </a:prstGeom>
        </p:spPr>
      </p:pic>
      <p:sp>
        <p:nvSpPr>
          <p:cNvPr id="85" name="TextBox 504"/>
          <p:cNvSpPr txBox="1"/>
          <p:nvPr/>
        </p:nvSpPr>
        <p:spPr>
          <a:xfrm>
            <a:off x="6577105" y="5824342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cxnSp>
        <p:nvCxnSpPr>
          <p:cNvPr id="86" name="Straight Connector 34"/>
          <p:cNvCxnSpPr/>
          <p:nvPr/>
        </p:nvCxnSpPr>
        <p:spPr>
          <a:xfrm flipH="1">
            <a:off x="6979926" y="4120606"/>
            <a:ext cx="13106" cy="74926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Ellipse 52"/>
          <p:cNvSpPr/>
          <p:nvPr/>
        </p:nvSpPr>
        <p:spPr>
          <a:xfrm>
            <a:off x="6852947" y="4276909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DE" dirty="0"/>
          </a:p>
        </p:txBody>
      </p:sp>
      <p:pic>
        <p:nvPicPr>
          <p:cNvPr id="90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25" y="5158322"/>
            <a:ext cx="559860" cy="580596"/>
          </a:xfrm>
          <a:prstGeom prst="rect">
            <a:avLst/>
          </a:prstGeom>
        </p:spPr>
      </p:pic>
      <p:sp>
        <p:nvSpPr>
          <p:cNvPr id="91" name="TextBox 504"/>
          <p:cNvSpPr txBox="1"/>
          <p:nvPr/>
        </p:nvSpPr>
        <p:spPr>
          <a:xfrm>
            <a:off x="7453402" y="5805759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 smtClean="0"/>
              <a:t>Test-Scripts</a:t>
            </a:r>
            <a:endParaRPr lang="en-US" sz="1000" b="1" dirty="0"/>
          </a:p>
        </p:txBody>
      </p:sp>
      <p:cxnSp>
        <p:nvCxnSpPr>
          <p:cNvPr id="92" name="Straight Connector 34"/>
          <p:cNvCxnSpPr/>
          <p:nvPr/>
        </p:nvCxnSpPr>
        <p:spPr>
          <a:xfrm flipH="1">
            <a:off x="2396890" y="3234709"/>
            <a:ext cx="71358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34"/>
          <p:cNvCxnSpPr/>
          <p:nvPr/>
        </p:nvCxnSpPr>
        <p:spPr>
          <a:xfrm flipH="1">
            <a:off x="2396890" y="3566219"/>
            <a:ext cx="71358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23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41</cp:revision>
  <dcterms:created xsi:type="dcterms:W3CDTF">2016-05-26T19:52:26Z</dcterms:created>
  <dcterms:modified xsi:type="dcterms:W3CDTF">2017-01-02T13:33:48Z</dcterms:modified>
</cp:coreProperties>
</file>