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9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21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29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0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24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62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08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5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8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29.12.16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5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F4EB-1403-41AA-A68E-9DA0E684C70F}" type="datetimeFigureOut">
              <a:rPr lang="de-DE" smtClean="0"/>
              <a:t>29.12.16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0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androidheadlines.com/wp-content/uploads/2015/12/amazon-echo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69" y="2590445"/>
            <a:ext cx="1518448" cy="151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923" y="3007754"/>
            <a:ext cx="684894" cy="821874"/>
          </a:xfrm>
          <a:prstGeom prst="rect">
            <a:avLst/>
          </a:prstGeom>
        </p:spPr>
      </p:pic>
      <p:sp>
        <p:nvSpPr>
          <p:cNvPr id="11" name="TextBox 504"/>
          <p:cNvSpPr txBox="1"/>
          <p:nvPr/>
        </p:nvSpPr>
        <p:spPr>
          <a:xfrm>
            <a:off x="4825972" y="3914330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Your Skill Lambda</a:t>
            </a:r>
            <a:endParaRPr lang="en-US" sz="1000" b="1" dirty="0"/>
          </a:p>
        </p:txBody>
      </p:sp>
      <p:sp>
        <p:nvSpPr>
          <p:cNvPr id="12" name="TextBox 504"/>
          <p:cNvSpPr txBox="1"/>
          <p:nvPr/>
        </p:nvSpPr>
        <p:spPr>
          <a:xfrm>
            <a:off x="3088507" y="3914331"/>
            <a:ext cx="825006" cy="3359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</a:rPr>
              <a:t>Your Alexa Skill</a:t>
            </a:r>
            <a:endParaRPr 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developer.amazon.com/public/binaries/content/gallery/developerportalpublic/solutions/alexa/dp_image_kit_02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488" y="2954722"/>
            <a:ext cx="1117044" cy="95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4"/>
          <p:cNvCxnSpPr/>
          <p:nvPr/>
        </p:nvCxnSpPr>
        <p:spPr>
          <a:xfrm flipH="1">
            <a:off x="2136464" y="3217708"/>
            <a:ext cx="834305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4"/>
          <p:cNvCxnSpPr/>
          <p:nvPr/>
        </p:nvCxnSpPr>
        <p:spPr>
          <a:xfrm flipH="1">
            <a:off x="2136464" y="3549218"/>
            <a:ext cx="834305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34"/>
          <p:cNvCxnSpPr/>
          <p:nvPr/>
        </p:nvCxnSpPr>
        <p:spPr>
          <a:xfrm flipH="1">
            <a:off x="3938806" y="3217708"/>
            <a:ext cx="834305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34"/>
          <p:cNvCxnSpPr/>
          <p:nvPr/>
        </p:nvCxnSpPr>
        <p:spPr>
          <a:xfrm flipH="1">
            <a:off x="3938806" y="3549218"/>
            <a:ext cx="834305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80" y="3031894"/>
            <a:ext cx="684894" cy="821874"/>
          </a:xfrm>
          <a:prstGeom prst="rect">
            <a:avLst/>
          </a:prstGeom>
        </p:spPr>
      </p:pic>
      <p:sp>
        <p:nvSpPr>
          <p:cNvPr id="61" name="TextBox 504"/>
          <p:cNvSpPr txBox="1"/>
          <p:nvPr/>
        </p:nvSpPr>
        <p:spPr>
          <a:xfrm>
            <a:off x="6580529" y="3938470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Test Lambda</a:t>
            </a:r>
            <a:endParaRPr lang="en-US" sz="1000" b="1" dirty="0"/>
          </a:p>
        </p:txBody>
      </p:sp>
      <p:sp>
        <p:nvSpPr>
          <p:cNvPr id="64" name="TextBox 504"/>
          <p:cNvSpPr txBox="1"/>
          <p:nvPr/>
        </p:nvSpPr>
        <p:spPr>
          <a:xfrm>
            <a:off x="8330478" y="3941191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AWS </a:t>
            </a:r>
            <a:r>
              <a:rPr lang="en-US" sz="1000" b="1" dirty="0" err="1" smtClean="0"/>
              <a:t>CloudWatch</a:t>
            </a:r>
            <a:endParaRPr lang="en-US" sz="1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361" y="1537520"/>
            <a:ext cx="449811" cy="356747"/>
          </a:xfrm>
          <a:prstGeom prst="rect">
            <a:avLst/>
          </a:prstGeom>
        </p:spPr>
      </p:pic>
      <p:cxnSp>
        <p:nvCxnSpPr>
          <p:cNvPr id="65" name="Straight Connector 34"/>
          <p:cNvCxnSpPr/>
          <p:nvPr/>
        </p:nvCxnSpPr>
        <p:spPr>
          <a:xfrm flipH="1">
            <a:off x="7470437" y="3235222"/>
            <a:ext cx="834305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7750" y="3043964"/>
            <a:ext cx="797734" cy="797734"/>
          </a:xfrm>
          <a:prstGeom prst="rect">
            <a:avLst/>
          </a:prstGeom>
        </p:spPr>
      </p:pic>
      <p:cxnSp>
        <p:nvCxnSpPr>
          <p:cNvPr id="67" name="Straight Connector 34"/>
          <p:cNvCxnSpPr/>
          <p:nvPr/>
        </p:nvCxnSpPr>
        <p:spPr>
          <a:xfrm flipH="1">
            <a:off x="7470437" y="3619535"/>
            <a:ext cx="834305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34"/>
          <p:cNvCxnSpPr/>
          <p:nvPr/>
        </p:nvCxnSpPr>
        <p:spPr>
          <a:xfrm flipH="1">
            <a:off x="5670655" y="3235222"/>
            <a:ext cx="834305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34"/>
          <p:cNvCxnSpPr/>
          <p:nvPr/>
        </p:nvCxnSpPr>
        <p:spPr>
          <a:xfrm flipH="1">
            <a:off x="5670655" y="3619535"/>
            <a:ext cx="834305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0078" y="3003608"/>
            <a:ext cx="861836" cy="861836"/>
          </a:xfrm>
          <a:prstGeom prst="rect">
            <a:avLst/>
          </a:prstGeom>
        </p:spPr>
      </p:pic>
      <p:sp>
        <p:nvSpPr>
          <p:cNvPr id="71" name="TextBox 504"/>
          <p:cNvSpPr txBox="1"/>
          <p:nvPr/>
        </p:nvSpPr>
        <p:spPr>
          <a:xfrm>
            <a:off x="9976908" y="3923929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AWS SNS Subscription</a:t>
            </a:r>
            <a:endParaRPr lang="en-US" sz="1000" b="1" dirty="0"/>
          </a:p>
        </p:txBody>
      </p:sp>
      <p:cxnSp>
        <p:nvCxnSpPr>
          <p:cNvPr id="72" name="Straight Connector 34"/>
          <p:cNvCxnSpPr/>
          <p:nvPr/>
        </p:nvCxnSpPr>
        <p:spPr>
          <a:xfrm flipH="1">
            <a:off x="9066017" y="3376583"/>
            <a:ext cx="834305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Ellipse 52"/>
          <p:cNvSpPr/>
          <p:nvPr/>
        </p:nvSpPr>
        <p:spPr>
          <a:xfrm>
            <a:off x="7814898" y="3076306"/>
            <a:ext cx="280463" cy="2828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de-DE" dirty="0"/>
          </a:p>
        </p:txBody>
      </p:sp>
      <p:sp>
        <p:nvSpPr>
          <p:cNvPr id="79" name="Ellipse 52"/>
          <p:cNvSpPr/>
          <p:nvPr/>
        </p:nvSpPr>
        <p:spPr>
          <a:xfrm>
            <a:off x="5991472" y="3059263"/>
            <a:ext cx="280463" cy="2828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de-DE" dirty="0"/>
          </a:p>
        </p:txBody>
      </p:sp>
      <p:sp>
        <p:nvSpPr>
          <p:cNvPr id="80" name="Ellipse 52"/>
          <p:cNvSpPr/>
          <p:nvPr/>
        </p:nvSpPr>
        <p:spPr>
          <a:xfrm>
            <a:off x="5885139" y="3469186"/>
            <a:ext cx="280463" cy="2828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de-DE" dirty="0"/>
          </a:p>
        </p:txBody>
      </p:sp>
      <p:sp>
        <p:nvSpPr>
          <p:cNvPr id="81" name="Ellipse 52"/>
          <p:cNvSpPr/>
          <p:nvPr/>
        </p:nvSpPr>
        <p:spPr>
          <a:xfrm>
            <a:off x="7667272" y="3478133"/>
            <a:ext cx="280463" cy="2828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de-DE" dirty="0"/>
          </a:p>
        </p:txBody>
      </p:sp>
      <p:sp>
        <p:nvSpPr>
          <p:cNvPr id="82" name="Ellipse 52"/>
          <p:cNvSpPr/>
          <p:nvPr/>
        </p:nvSpPr>
        <p:spPr>
          <a:xfrm>
            <a:off x="9267317" y="3221929"/>
            <a:ext cx="280463" cy="2828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de-DE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80" y="4912584"/>
            <a:ext cx="688611" cy="826334"/>
          </a:xfrm>
          <a:prstGeom prst="rect">
            <a:avLst/>
          </a:prstGeom>
        </p:spPr>
      </p:pic>
      <p:sp>
        <p:nvSpPr>
          <p:cNvPr id="85" name="TextBox 504"/>
          <p:cNvSpPr txBox="1"/>
          <p:nvPr/>
        </p:nvSpPr>
        <p:spPr>
          <a:xfrm>
            <a:off x="6577105" y="5824342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S3</a:t>
            </a:r>
          </a:p>
        </p:txBody>
      </p:sp>
      <p:cxnSp>
        <p:nvCxnSpPr>
          <p:cNvPr id="86" name="Straight Connector 34"/>
          <p:cNvCxnSpPr/>
          <p:nvPr/>
        </p:nvCxnSpPr>
        <p:spPr>
          <a:xfrm flipH="1">
            <a:off x="6979926" y="4120606"/>
            <a:ext cx="13106" cy="74926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Ellipse 52"/>
          <p:cNvSpPr/>
          <p:nvPr/>
        </p:nvSpPr>
        <p:spPr>
          <a:xfrm>
            <a:off x="6852947" y="4276909"/>
            <a:ext cx="280463" cy="2828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de-DE" dirty="0"/>
          </a:p>
        </p:txBody>
      </p:sp>
      <p:pic>
        <p:nvPicPr>
          <p:cNvPr id="90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25" y="5158322"/>
            <a:ext cx="559860" cy="580596"/>
          </a:xfrm>
          <a:prstGeom prst="rect">
            <a:avLst/>
          </a:prstGeom>
        </p:spPr>
      </p:pic>
      <p:sp>
        <p:nvSpPr>
          <p:cNvPr id="91" name="TextBox 504"/>
          <p:cNvSpPr txBox="1"/>
          <p:nvPr/>
        </p:nvSpPr>
        <p:spPr>
          <a:xfrm>
            <a:off x="7453402" y="5805759"/>
            <a:ext cx="825006" cy="4366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S3 Bucket</a:t>
            </a:r>
          </a:p>
          <a:p>
            <a:pPr algn="ctr"/>
            <a:r>
              <a:rPr lang="en-US" sz="1000" b="1" dirty="0" smtClean="0"/>
              <a:t>Test-Scripts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4226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Lerch</dc:creator>
  <cp:lastModifiedBy>Microsoft Office User</cp:lastModifiedBy>
  <cp:revision>39</cp:revision>
  <dcterms:created xsi:type="dcterms:W3CDTF">2016-05-26T19:52:26Z</dcterms:created>
  <dcterms:modified xsi:type="dcterms:W3CDTF">2016-12-29T19:26:51Z</dcterms:modified>
</cp:coreProperties>
</file>