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26.11.17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28949" y="2617359"/>
            <a:ext cx="9572965" cy="3641390"/>
            <a:chOff x="1228949" y="2617359"/>
            <a:chExt cx="9572965" cy="3641390"/>
          </a:xfrm>
        </p:grpSpPr>
        <p:pic>
          <p:nvPicPr>
            <p:cNvPr id="1028" name="Picture 4" descr="http://www.androidheadlines.com/wp-content/uploads/2015/12/amazon-echo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949" y="2617359"/>
              <a:ext cx="1518448" cy="151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923" y="3007754"/>
              <a:ext cx="684894" cy="821874"/>
            </a:xfrm>
            <a:prstGeom prst="rect">
              <a:avLst/>
            </a:prstGeom>
          </p:spPr>
        </p:pic>
        <p:sp>
          <p:nvSpPr>
            <p:cNvPr id="11" name="TextBox 504"/>
            <p:cNvSpPr txBox="1"/>
            <p:nvPr/>
          </p:nvSpPr>
          <p:spPr>
            <a:xfrm>
              <a:off x="4825972" y="391433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Skill Lambda</a:t>
              </a:r>
              <a:endParaRPr lang="en-US" sz="1000" b="1" dirty="0"/>
            </a:p>
          </p:txBody>
        </p:sp>
        <p:sp>
          <p:nvSpPr>
            <p:cNvPr id="12" name="TextBox 504"/>
            <p:cNvSpPr txBox="1"/>
            <p:nvPr/>
          </p:nvSpPr>
          <p:spPr>
            <a:xfrm>
              <a:off x="3207775" y="3914331"/>
              <a:ext cx="825006" cy="3359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Your Alexa Skill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 descr="https://developer.amazon.com/public/binaries/content/gallery/developerportalpublic/solutions/alexa/dp_image_kit_02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252" y="2954722"/>
              <a:ext cx="1117044" cy="95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Connector 34"/>
            <p:cNvCxnSpPr/>
            <p:nvPr/>
          </p:nvCxnSpPr>
          <p:spPr>
            <a:xfrm flipH="1">
              <a:off x="4059532" y="3217708"/>
              <a:ext cx="71358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34"/>
            <p:cNvCxnSpPr/>
            <p:nvPr/>
          </p:nvCxnSpPr>
          <p:spPr>
            <a:xfrm flipH="1">
              <a:off x="4059532" y="3549218"/>
              <a:ext cx="71358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80" y="3031894"/>
              <a:ext cx="684894" cy="821874"/>
            </a:xfrm>
            <a:prstGeom prst="rect">
              <a:avLst/>
            </a:prstGeom>
          </p:spPr>
        </p:pic>
        <p:sp>
          <p:nvSpPr>
            <p:cNvPr id="61" name="TextBox 504"/>
            <p:cNvSpPr txBox="1"/>
            <p:nvPr/>
          </p:nvSpPr>
          <p:spPr>
            <a:xfrm>
              <a:off x="6580529" y="393847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Test Lambda</a:t>
              </a:r>
              <a:endParaRPr lang="en-US" sz="1000" b="1" dirty="0"/>
            </a:p>
          </p:txBody>
        </p:sp>
        <p:sp>
          <p:nvSpPr>
            <p:cNvPr id="64" name="TextBox 504"/>
            <p:cNvSpPr txBox="1"/>
            <p:nvPr/>
          </p:nvSpPr>
          <p:spPr>
            <a:xfrm>
              <a:off x="8330478" y="3941191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 CloudWatch</a:t>
              </a:r>
              <a:endParaRPr lang="en-US" sz="10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2888" y="2877962"/>
              <a:ext cx="449811" cy="356747"/>
            </a:xfrm>
            <a:prstGeom prst="rect">
              <a:avLst/>
            </a:prstGeom>
          </p:spPr>
        </p:pic>
        <p:cxnSp>
          <p:nvCxnSpPr>
            <p:cNvPr id="65" name="Straight Connector 34"/>
            <p:cNvCxnSpPr/>
            <p:nvPr/>
          </p:nvCxnSpPr>
          <p:spPr>
            <a:xfrm flipH="1">
              <a:off x="7470437" y="3235222"/>
              <a:ext cx="83430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7750" y="3043964"/>
              <a:ext cx="797734" cy="797734"/>
            </a:xfrm>
            <a:prstGeom prst="rect">
              <a:avLst/>
            </a:prstGeom>
          </p:spPr>
        </p:pic>
        <p:cxnSp>
          <p:nvCxnSpPr>
            <p:cNvPr id="67" name="Straight Connector 34"/>
            <p:cNvCxnSpPr/>
            <p:nvPr/>
          </p:nvCxnSpPr>
          <p:spPr>
            <a:xfrm flipH="1">
              <a:off x="7470437" y="3619535"/>
              <a:ext cx="83430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34"/>
            <p:cNvCxnSpPr/>
            <p:nvPr/>
          </p:nvCxnSpPr>
          <p:spPr>
            <a:xfrm flipH="1">
              <a:off x="5670655" y="3235222"/>
              <a:ext cx="83430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34"/>
            <p:cNvCxnSpPr/>
            <p:nvPr/>
          </p:nvCxnSpPr>
          <p:spPr>
            <a:xfrm flipH="1">
              <a:off x="5670655" y="3619535"/>
              <a:ext cx="83430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0078" y="3003608"/>
              <a:ext cx="861836" cy="861836"/>
            </a:xfrm>
            <a:prstGeom prst="rect">
              <a:avLst/>
            </a:prstGeom>
          </p:spPr>
        </p:pic>
        <p:sp>
          <p:nvSpPr>
            <p:cNvPr id="71" name="TextBox 504"/>
            <p:cNvSpPr txBox="1"/>
            <p:nvPr/>
          </p:nvSpPr>
          <p:spPr>
            <a:xfrm>
              <a:off x="9976908" y="3956587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 SNS Subscription</a:t>
              </a:r>
              <a:endParaRPr lang="en-US" sz="1000" b="1" dirty="0"/>
            </a:p>
          </p:txBody>
        </p:sp>
        <p:cxnSp>
          <p:nvCxnSpPr>
            <p:cNvPr id="72" name="Straight Connector 34"/>
            <p:cNvCxnSpPr/>
            <p:nvPr/>
          </p:nvCxnSpPr>
          <p:spPr>
            <a:xfrm flipH="1">
              <a:off x="9066017" y="3376583"/>
              <a:ext cx="83430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Ellipse 52"/>
            <p:cNvSpPr/>
            <p:nvPr/>
          </p:nvSpPr>
          <p:spPr>
            <a:xfrm>
              <a:off x="7814898" y="3076306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de-DE" dirty="0"/>
            </a:p>
          </p:txBody>
        </p:sp>
        <p:sp>
          <p:nvSpPr>
            <p:cNvPr id="79" name="Ellipse 52"/>
            <p:cNvSpPr/>
            <p:nvPr/>
          </p:nvSpPr>
          <p:spPr>
            <a:xfrm>
              <a:off x="5991472" y="3059263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de-DE" dirty="0"/>
            </a:p>
          </p:txBody>
        </p:sp>
        <p:sp>
          <p:nvSpPr>
            <p:cNvPr id="80" name="Ellipse 52"/>
            <p:cNvSpPr/>
            <p:nvPr/>
          </p:nvSpPr>
          <p:spPr>
            <a:xfrm>
              <a:off x="5885139" y="3469186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de-DE" dirty="0"/>
            </a:p>
          </p:txBody>
        </p:sp>
        <p:sp>
          <p:nvSpPr>
            <p:cNvPr id="81" name="Ellipse 52"/>
            <p:cNvSpPr/>
            <p:nvPr/>
          </p:nvSpPr>
          <p:spPr>
            <a:xfrm>
              <a:off x="7667272" y="3478133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de-DE" dirty="0"/>
            </a:p>
          </p:txBody>
        </p:sp>
        <p:sp>
          <p:nvSpPr>
            <p:cNvPr id="82" name="Ellipse 52"/>
            <p:cNvSpPr/>
            <p:nvPr/>
          </p:nvSpPr>
          <p:spPr>
            <a:xfrm>
              <a:off x="9267317" y="3221929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de-DE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80" y="4912584"/>
              <a:ext cx="688611" cy="826334"/>
            </a:xfrm>
            <a:prstGeom prst="rect">
              <a:avLst/>
            </a:prstGeom>
          </p:spPr>
        </p:pic>
        <p:sp>
          <p:nvSpPr>
            <p:cNvPr id="85" name="TextBox 504"/>
            <p:cNvSpPr txBox="1"/>
            <p:nvPr/>
          </p:nvSpPr>
          <p:spPr>
            <a:xfrm>
              <a:off x="6577105" y="5824342"/>
              <a:ext cx="825006" cy="4180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endParaRPr lang="en-US" sz="1000" b="1" dirty="0"/>
            </a:p>
            <a:p>
              <a:pPr algn="ctr"/>
              <a:r>
                <a:rPr lang="en-US" sz="1000" b="1" dirty="0"/>
                <a:t>S3</a:t>
              </a:r>
            </a:p>
          </p:txBody>
        </p:sp>
        <p:cxnSp>
          <p:nvCxnSpPr>
            <p:cNvPr id="86" name="Straight Connector 34"/>
            <p:cNvCxnSpPr/>
            <p:nvPr/>
          </p:nvCxnSpPr>
          <p:spPr>
            <a:xfrm flipH="1">
              <a:off x="6979926" y="4120606"/>
              <a:ext cx="13106" cy="74926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Ellipse 52"/>
            <p:cNvSpPr/>
            <p:nvPr/>
          </p:nvSpPr>
          <p:spPr>
            <a:xfrm>
              <a:off x="6852947" y="4276909"/>
              <a:ext cx="280463" cy="2828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de-DE" dirty="0"/>
            </a:p>
          </p:txBody>
        </p:sp>
        <p:pic>
          <p:nvPicPr>
            <p:cNvPr id="90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25" y="5158322"/>
              <a:ext cx="559860" cy="580596"/>
            </a:xfrm>
            <a:prstGeom prst="rect">
              <a:avLst/>
            </a:prstGeom>
          </p:spPr>
        </p:pic>
        <p:sp>
          <p:nvSpPr>
            <p:cNvPr id="91" name="TextBox 504"/>
            <p:cNvSpPr txBox="1"/>
            <p:nvPr/>
          </p:nvSpPr>
          <p:spPr>
            <a:xfrm>
              <a:off x="7453402" y="5822088"/>
              <a:ext cx="825006" cy="4366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S3 Bucket w/</a:t>
              </a:r>
              <a:endParaRPr lang="en-US" sz="1000" b="1" dirty="0"/>
            </a:p>
            <a:p>
              <a:pPr algn="ctr"/>
              <a:r>
                <a:rPr lang="en-US" sz="1000" b="1" dirty="0" smtClean="0"/>
                <a:t>Test Scripts</a:t>
              </a:r>
              <a:endParaRPr lang="en-US" sz="1000" b="1" dirty="0"/>
            </a:p>
          </p:txBody>
        </p:sp>
        <p:cxnSp>
          <p:nvCxnSpPr>
            <p:cNvPr id="92" name="Straight Connector 34"/>
            <p:cNvCxnSpPr/>
            <p:nvPr/>
          </p:nvCxnSpPr>
          <p:spPr>
            <a:xfrm flipH="1">
              <a:off x="2396890" y="3234709"/>
              <a:ext cx="71358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34"/>
            <p:cNvCxnSpPr/>
            <p:nvPr/>
          </p:nvCxnSpPr>
          <p:spPr>
            <a:xfrm flipH="1">
              <a:off x="2396890" y="3566219"/>
              <a:ext cx="71358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43</cp:revision>
  <dcterms:created xsi:type="dcterms:W3CDTF">2016-05-26T19:52:26Z</dcterms:created>
  <dcterms:modified xsi:type="dcterms:W3CDTF">2017-11-27T15:21:34Z</dcterms:modified>
</cp:coreProperties>
</file>