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19.09.17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10187535" y="2359125"/>
            <a:ext cx="931041" cy="2742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34"/>
          <p:cNvCxnSpPr/>
          <p:nvPr/>
        </p:nvCxnSpPr>
        <p:spPr>
          <a:xfrm flipH="1" flipV="1">
            <a:off x="5527364" y="3173821"/>
            <a:ext cx="923015" cy="698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4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6" y="2987171"/>
            <a:ext cx="711311" cy="853575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4548691" y="386109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Alexa Skill Handler</a:t>
            </a:r>
            <a:endParaRPr lang="en-US" sz="1200" b="1" dirty="0"/>
          </a:p>
        </p:txBody>
      </p:sp>
      <p:sp>
        <p:nvSpPr>
          <p:cNvPr id="12" name="TextBox 504"/>
          <p:cNvSpPr txBox="1"/>
          <p:nvPr/>
        </p:nvSpPr>
        <p:spPr>
          <a:xfrm>
            <a:off x="2664498" y="3027470"/>
            <a:ext cx="825006" cy="3359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Alexa</a:t>
            </a:r>
            <a:endParaRPr lang="en-US" sz="1200" b="1" dirty="0"/>
          </a:p>
          <a:p>
            <a:pPr algn="ctr"/>
            <a:r>
              <a:rPr lang="en-US" sz="1200" b="1" dirty="0" smtClean="0"/>
              <a:t>Skill</a:t>
            </a:r>
            <a:endParaRPr lang="en-US" sz="1200" b="1" dirty="0"/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31" y="2726855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 flipV="1">
            <a:off x="1687663" y="3164507"/>
            <a:ext cx="923015" cy="6984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986876" y="3017761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cxnSp>
        <p:nvCxnSpPr>
          <p:cNvPr id="46" name="Straight Connector 34"/>
          <p:cNvCxnSpPr/>
          <p:nvPr/>
        </p:nvCxnSpPr>
        <p:spPr>
          <a:xfrm flipH="1" flipV="1">
            <a:off x="7446047" y="3413639"/>
            <a:ext cx="929848" cy="647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7826314" y="3279032"/>
            <a:ext cx="280463" cy="2828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cxnSp>
        <p:nvCxnSpPr>
          <p:cNvPr id="52" name="Straight Connector 34"/>
          <p:cNvCxnSpPr/>
          <p:nvPr/>
        </p:nvCxnSpPr>
        <p:spPr>
          <a:xfrm rot="16200000" flipV="1">
            <a:off x="6886506" y="982303"/>
            <a:ext cx="2322" cy="3826530"/>
          </a:xfrm>
          <a:prstGeom prst="bentConnector3">
            <a:avLst>
              <a:gd name="adj1" fmla="val 11086391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09" y="2989493"/>
            <a:ext cx="687245" cy="824695"/>
          </a:xfrm>
          <a:prstGeom prst="rect">
            <a:avLst/>
          </a:prstGeom>
        </p:spPr>
      </p:pic>
      <p:sp>
        <p:nvSpPr>
          <p:cNvPr id="84" name="TextBox 504"/>
          <p:cNvSpPr txBox="1"/>
          <p:nvPr/>
        </p:nvSpPr>
        <p:spPr>
          <a:xfrm>
            <a:off x="8296381" y="3871991"/>
            <a:ext cx="1099748" cy="3748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Long-Running Service</a:t>
            </a:r>
            <a:endParaRPr lang="en-US" sz="1200" b="1" dirty="0"/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30" y="3010950"/>
            <a:ext cx="705774" cy="781780"/>
          </a:xfrm>
          <a:prstGeom prst="rect">
            <a:avLst/>
          </a:prstGeom>
        </p:spPr>
      </p:pic>
      <p:sp>
        <p:nvSpPr>
          <p:cNvPr id="39" name="TextBox 504"/>
          <p:cNvSpPr txBox="1"/>
          <p:nvPr/>
        </p:nvSpPr>
        <p:spPr>
          <a:xfrm>
            <a:off x="6516260" y="3860022"/>
            <a:ext cx="904376" cy="2242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/>
              <a:t>Transaction State Tracking</a:t>
            </a:r>
            <a:endParaRPr lang="en-US" sz="1200" b="1" dirty="0"/>
          </a:p>
        </p:txBody>
      </p:sp>
      <p:sp>
        <p:nvSpPr>
          <p:cNvPr id="60" name="Ellipse 69"/>
          <p:cNvSpPr/>
          <p:nvPr/>
        </p:nvSpPr>
        <p:spPr>
          <a:xfrm>
            <a:off x="5789649" y="2465141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5789649" y="301334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DE" dirty="0"/>
          </a:p>
        </p:txBody>
      </p:sp>
      <p:cxnSp>
        <p:nvCxnSpPr>
          <p:cNvPr id="64" name="Straight Connector 34"/>
          <p:cNvCxnSpPr/>
          <p:nvPr/>
        </p:nvCxnSpPr>
        <p:spPr>
          <a:xfrm flipH="1" flipV="1">
            <a:off x="3580890" y="3200327"/>
            <a:ext cx="923015" cy="6984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3895524" y="303875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2549440" y="4386551"/>
            <a:ext cx="998225" cy="8661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Player</a:t>
            </a:r>
            <a:endParaRPr lang="en-US" dirty="0"/>
          </a:p>
        </p:txBody>
      </p:sp>
      <p:cxnSp>
        <p:nvCxnSpPr>
          <p:cNvPr id="72" name="Straight Connector 34"/>
          <p:cNvCxnSpPr/>
          <p:nvPr/>
        </p:nvCxnSpPr>
        <p:spPr>
          <a:xfrm rot="10800000">
            <a:off x="1514535" y="4115621"/>
            <a:ext cx="951051" cy="462719"/>
          </a:xfrm>
          <a:prstGeom prst="curvedConnector3">
            <a:avLst>
              <a:gd name="adj1" fmla="val 9877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34"/>
          <p:cNvCxnSpPr/>
          <p:nvPr/>
        </p:nvCxnSpPr>
        <p:spPr>
          <a:xfrm>
            <a:off x="1687663" y="3886202"/>
            <a:ext cx="920146" cy="354885"/>
          </a:xfrm>
          <a:prstGeom prst="curvedConnector3">
            <a:avLst>
              <a:gd name="adj1" fmla="val 94647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414022" y="3923654"/>
            <a:ext cx="125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Play wait loop</a:t>
            </a:r>
            <a:endParaRPr lang="en-US" sz="1600" dirty="0"/>
          </a:p>
        </p:txBody>
      </p:sp>
      <p:cxnSp>
        <p:nvCxnSpPr>
          <p:cNvPr id="95" name="Straight Connector 34"/>
          <p:cNvCxnSpPr/>
          <p:nvPr/>
        </p:nvCxnSpPr>
        <p:spPr>
          <a:xfrm rot="10800000" flipH="1">
            <a:off x="3649962" y="4120035"/>
            <a:ext cx="951051" cy="462719"/>
          </a:xfrm>
          <a:prstGeom prst="curvedConnector3">
            <a:avLst>
              <a:gd name="adj1" fmla="val 9877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34"/>
          <p:cNvCxnSpPr/>
          <p:nvPr/>
        </p:nvCxnSpPr>
        <p:spPr>
          <a:xfrm flipH="1">
            <a:off x="3531544" y="3890616"/>
            <a:ext cx="920146" cy="354885"/>
          </a:xfrm>
          <a:prstGeom prst="curvedConnector3">
            <a:avLst>
              <a:gd name="adj1" fmla="val 94647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359324" y="3913357"/>
            <a:ext cx="1472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</a:t>
            </a:r>
          </a:p>
          <a:p>
            <a:pPr algn="ctr"/>
            <a:r>
              <a:rPr lang="en-US" sz="1600" dirty="0" smtClean="0"/>
              <a:t>wait loop</a:t>
            </a:r>
            <a:endParaRPr lang="en-US" sz="1600" dirty="0"/>
          </a:p>
        </p:txBody>
      </p:sp>
      <p:cxnSp>
        <p:nvCxnSpPr>
          <p:cNvPr id="98" name="Straight Connector 34"/>
          <p:cNvCxnSpPr/>
          <p:nvPr/>
        </p:nvCxnSpPr>
        <p:spPr>
          <a:xfrm flipV="1">
            <a:off x="5499711" y="3585534"/>
            <a:ext cx="929848" cy="647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Ellipse 76"/>
          <p:cNvSpPr/>
          <p:nvPr/>
        </p:nvSpPr>
        <p:spPr>
          <a:xfrm>
            <a:off x="5771420" y="3444073"/>
            <a:ext cx="280463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04" name="Ellipse 76"/>
          <p:cNvSpPr/>
          <p:nvPr/>
        </p:nvSpPr>
        <p:spPr>
          <a:xfrm>
            <a:off x="3617121" y="3608009"/>
            <a:ext cx="280463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05" name="Ellipse 76"/>
          <p:cNvSpPr/>
          <p:nvPr/>
        </p:nvSpPr>
        <p:spPr>
          <a:xfrm>
            <a:off x="1688300" y="4597775"/>
            <a:ext cx="280463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06" name="Ellipse 76"/>
          <p:cNvSpPr/>
          <p:nvPr/>
        </p:nvSpPr>
        <p:spPr>
          <a:xfrm>
            <a:off x="2265132" y="3609387"/>
            <a:ext cx="280463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07" name="Ellipse 76"/>
          <p:cNvSpPr/>
          <p:nvPr/>
        </p:nvSpPr>
        <p:spPr>
          <a:xfrm>
            <a:off x="4125633" y="4597775"/>
            <a:ext cx="280463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6333" y="2595487"/>
            <a:ext cx="633791" cy="63379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0183" y="3279032"/>
            <a:ext cx="722601" cy="72260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398" y="4012000"/>
            <a:ext cx="703386" cy="703386"/>
          </a:xfrm>
          <a:prstGeom prst="rect">
            <a:avLst/>
          </a:prstGeom>
        </p:spPr>
      </p:pic>
      <p:cxnSp>
        <p:nvCxnSpPr>
          <p:cNvPr id="120" name="Straight Connector 34"/>
          <p:cNvCxnSpPr/>
          <p:nvPr/>
        </p:nvCxnSpPr>
        <p:spPr>
          <a:xfrm flipH="1" flipV="1">
            <a:off x="9191427" y="3420115"/>
            <a:ext cx="929848" cy="647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Ellipse 76"/>
          <p:cNvSpPr/>
          <p:nvPr/>
        </p:nvSpPr>
        <p:spPr>
          <a:xfrm>
            <a:off x="9516119" y="3260438"/>
            <a:ext cx="280463" cy="2828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  <a:endParaRPr lang="de-DE" dirty="0"/>
          </a:p>
        </p:txBody>
      </p:sp>
      <p:sp>
        <p:nvSpPr>
          <p:cNvPr id="117" name="TextBox 116"/>
          <p:cNvSpPr txBox="1"/>
          <p:nvPr/>
        </p:nvSpPr>
        <p:spPr>
          <a:xfrm>
            <a:off x="7826314" y="3229793"/>
            <a:ext cx="4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TextBox 504"/>
          <p:cNvSpPr txBox="1"/>
          <p:nvPr/>
        </p:nvSpPr>
        <p:spPr>
          <a:xfrm>
            <a:off x="10182693" y="4713755"/>
            <a:ext cx="942785" cy="3748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smtClean="0"/>
              <a:t>Business Domain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Microsoft Office User</cp:lastModifiedBy>
  <cp:revision>41</cp:revision>
  <dcterms:created xsi:type="dcterms:W3CDTF">2016-05-26T19:52:26Z</dcterms:created>
  <dcterms:modified xsi:type="dcterms:W3CDTF">2017-09-19T20:58:55Z</dcterms:modified>
</cp:coreProperties>
</file>