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8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5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65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0D5B-405E-E642-8C72-798DB037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092" y="3429000"/>
            <a:ext cx="5518066" cy="125554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Frothy Head Brewing Data Investigation </a:t>
            </a:r>
          </a:p>
        </p:txBody>
      </p:sp>
    </p:spTree>
    <p:extLst>
      <p:ext uri="{BB962C8B-B14F-4D97-AF65-F5344CB8AC3E}">
        <p14:creationId xmlns:p14="http://schemas.microsoft.com/office/powerpoint/2010/main" val="40684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B864-4236-1A45-957A-BABF267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3CEF-C98E-B345-AF14-CA85D01C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60905"/>
            <a:ext cx="4672263" cy="1165927"/>
          </a:xfrm>
        </p:spPr>
        <p:txBody>
          <a:bodyPr>
            <a:normAutofit/>
          </a:bodyPr>
          <a:lstStyle/>
          <a:p>
            <a:r>
              <a:rPr lang="en-US" dirty="0"/>
              <a:t>Alcohol ABV between 0.05 and 0.07 </a:t>
            </a:r>
          </a:p>
          <a:p>
            <a:r>
              <a:rPr lang="en-US" dirty="0"/>
              <a:t>Bitterness IBU between 25 and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4DB13-74B0-A642-9155-3A9323755CF9}"/>
              </a:ext>
            </a:extLst>
          </p:cNvPr>
          <p:cNvSpPr txBox="1"/>
          <p:nvPr/>
        </p:nvSpPr>
        <p:spPr>
          <a:xfrm>
            <a:off x="2310063" y="2481409"/>
            <a:ext cx="3007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beer companies are already making most popular combination of ABV and IBU we can recommend Frothy Head Brewing in launching it’s product to stick to the these 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B864-4236-1A45-957A-BABF267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3CEF-C98E-B345-AF14-CA85D01C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868" y="3689651"/>
            <a:ext cx="4672263" cy="1165927"/>
          </a:xfrm>
        </p:spPr>
        <p:txBody>
          <a:bodyPr>
            <a:normAutofit/>
          </a:bodyPr>
          <a:lstStyle/>
          <a:p>
            <a:r>
              <a:rPr lang="en-US" dirty="0"/>
              <a:t>Alcohol ABV between 0.05 and 0.07 </a:t>
            </a:r>
          </a:p>
          <a:p>
            <a:r>
              <a:rPr lang="en-US" dirty="0"/>
              <a:t>Bitterness IBU between 25 and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4DB13-74B0-A642-9155-3A9323755CF9}"/>
              </a:ext>
            </a:extLst>
          </p:cNvPr>
          <p:cNvSpPr txBox="1"/>
          <p:nvPr/>
        </p:nvSpPr>
        <p:spPr>
          <a:xfrm>
            <a:off x="2490537" y="2245020"/>
            <a:ext cx="795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recommend conducting an independent survey to find if there is any change in customer taste. This observed range is intended to serve as a baseline. </a:t>
            </a:r>
          </a:p>
        </p:txBody>
      </p:sp>
    </p:spTree>
    <p:extLst>
      <p:ext uri="{BB962C8B-B14F-4D97-AF65-F5344CB8AC3E}">
        <p14:creationId xmlns:p14="http://schemas.microsoft.com/office/powerpoint/2010/main" val="368329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B2BC-77A5-D546-82EE-B428EDB1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2476" y="3924407"/>
            <a:ext cx="4363850" cy="9918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Median alcohol content of 0.055 </a:t>
            </a:r>
          </a:p>
          <a:p>
            <a:r>
              <a:rPr lang="en-US" dirty="0"/>
              <a:t>Median bitterness of 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F7475-1128-3045-9632-336D9A07DCFD}"/>
              </a:ext>
            </a:extLst>
          </p:cNvPr>
          <p:cNvSpPr txBox="1">
            <a:spLocks/>
          </p:cNvSpPr>
          <p:nvPr/>
        </p:nvSpPr>
        <p:spPr>
          <a:xfrm>
            <a:off x="2204530" y="860016"/>
            <a:ext cx="7950984" cy="1081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 Away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CED8-30C9-484B-985C-6308ADBEF388}"/>
              </a:ext>
            </a:extLst>
          </p:cNvPr>
          <p:cNvSpPr txBox="1"/>
          <p:nvPr/>
        </p:nvSpPr>
        <p:spPr>
          <a:xfrm>
            <a:off x="4142476" y="2225813"/>
            <a:ext cx="407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understand the company has a particular interest in Texas. These are the statistics for the state. </a:t>
            </a:r>
          </a:p>
        </p:txBody>
      </p:sp>
    </p:spTree>
    <p:extLst>
      <p:ext uri="{BB962C8B-B14F-4D97-AF65-F5344CB8AC3E}">
        <p14:creationId xmlns:p14="http://schemas.microsoft.com/office/powerpoint/2010/main" val="6938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E8E8-6DA5-3445-A995-A2800946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52028"/>
            <a:ext cx="7950984" cy="1081705"/>
          </a:xfrm>
        </p:spPr>
        <p:txBody>
          <a:bodyPr/>
          <a:lstStyle/>
          <a:p>
            <a:pPr algn="ctr"/>
            <a:r>
              <a:rPr lang="en-US" dirty="0"/>
              <a:t>Tables and Data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CA37D-96A4-2046-8FA5-247BFD9A1CAF}"/>
              </a:ext>
            </a:extLst>
          </p:cNvPr>
          <p:cNvSpPr txBox="1"/>
          <p:nvPr/>
        </p:nvSpPr>
        <p:spPr>
          <a:xfrm>
            <a:off x="4044731" y="2554495"/>
            <a:ext cx="442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provided data sets along with the cleaned and merged data can be found in the accompanying files along with the tables for the following: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breweries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 per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 summary of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alcoholic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7A9E-F1AE-2943-89B3-6CB5534F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917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Verdana" panose="020B0604030504040204" pitchFamily="34" charset="0"/>
                <a:cs typeface="Calibri Light" panose="020F0302020204030204" pitchFamily="34" charset="0"/>
              </a:rPr>
              <a:t>States Brewery Map</a:t>
            </a:r>
            <a:b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0" name="Content Placeholder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F7AB6BE-7F21-5845-B66F-6428B0E62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964" y="2052619"/>
            <a:ext cx="7342236" cy="3997325"/>
          </a:xfrm>
        </p:spPr>
      </p:pic>
    </p:spTree>
    <p:extLst>
      <p:ext uri="{BB962C8B-B14F-4D97-AF65-F5344CB8AC3E}">
        <p14:creationId xmlns:p14="http://schemas.microsoft.com/office/powerpoint/2010/main" val="243115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1EE-EBE0-1748-80CF-BDD8CAD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24" y="818696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Values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02BCB-A500-A449-A079-BC590B05A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8788" y="1900401"/>
            <a:ext cx="5614423" cy="3838662"/>
          </a:xfrm>
        </p:spPr>
      </p:pic>
    </p:spTree>
    <p:extLst>
      <p:ext uri="{BB962C8B-B14F-4D97-AF65-F5344CB8AC3E}">
        <p14:creationId xmlns:p14="http://schemas.microsoft.com/office/powerpoint/2010/main" val="17292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AC6-74D3-1247-8E2E-7D2D0AB1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08" y="709565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Alcohol Content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1D343F5-28EF-0F45-95CB-4CA374183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1081" y="1860992"/>
            <a:ext cx="6129838" cy="4287443"/>
          </a:xfrm>
        </p:spPr>
      </p:pic>
    </p:spTree>
    <p:extLst>
      <p:ext uri="{BB962C8B-B14F-4D97-AF65-F5344CB8AC3E}">
        <p14:creationId xmlns:p14="http://schemas.microsoft.com/office/powerpoint/2010/main" val="12814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201-3F2B-414B-9E2A-A5E23C30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988" y="697533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Bitterness IBU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by State</a:t>
            </a:r>
          </a:p>
        </p:txBody>
      </p:sp>
      <p:pic>
        <p:nvPicPr>
          <p:cNvPr id="8" name="Content Placeholder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8AB22DD-5422-354A-917D-B01EF6604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6719" y="1873313"/>
            <a:ext cx="6293393" cy="4436029"/>
          </a:xfrm>
        </p:spPr>
      </p:pic>
    </p:spTree>
    <p:extLst>
      <p:ext uri="{BB962C8B-B14F-4D97-AF65-F5344CB8AC3E}">
        <p14:creationId xmlns:p14="http://schemas.microsoft.com/office/powerpoint/2010/main" val="15413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122-2E7D-1F45-9C9A-B587829E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of Alcohol Content ABV and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The Most Alcoholic Beer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C824F8-738B-6C4D-BD35-7D3F6463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374" y="2608100"/>
            <a:ext cx="3894222" cy="29183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alcoholic beer is the Lee Hill Series Vol. 5 - Belgian Style Quadrupel Ale produced by Upslope Brewing Company in Boulder Colorado with an alcohol content of 0.128. </a:t>
            </a:r>
          </a:p>
        </p:txBody>
      </p:sp>
      <p:pic>
        <p:nvPicPr>
          <p:cNvPr id="26" name="Picture 2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B778F3-8E92-0348-9789-F8B32F26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7" y="2286663"/>
            <a:ext cx="4659220" cy="32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2D6-B310-4048-B4B5-89A4F67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IBU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33719-E74E-8F43-BE94-4C63202D03F8}"/>
              </a:ext>
            </a:extLst>
          </p:cNvPr>
          <p:cNvSpPr txBox="1"/>
          <p:nvPr/>
        </p:nvSpPr>
        <p:spPr>
          <a:xfrm>
            <a:off x="1976718" y="2728666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bitter beer is Bitter Bitch Imperial IPA produced by Astoria Brewing Company in Astoria Oregon with 1.38 international bitterness units.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2E1A1D-B3F5-BE4D-B9CD-819A8B8E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74" y="2285999"/>
            <a:ext cx="4657537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022-D9C9-254A-ADDF-E8D19DF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Alcohol Content ABV vs Bitterness IBU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5973A8-F9ED-7241-8DC6-844E9317F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5705" y="1887522"/>
            <a:ext cx="6320590" cy="4278013"/>
          </a:xfrm>
        </p:spPr>
      </p:pic>
    </p:spTree>
    <p:extLst>
      <p:ext uri="{BB962C8B-B14F-4D97-AF65-F5344CB8AC3E}">
        <p14:creationId xmlns:p14="http://schemas.microsoft.com/office/powerpoint/2010/main" val="345818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{A4719642-AEB2-B941-A79E-56E534320D1C}tf16401378</Template>
  <TotalTime>585</TotalTime>
  <Words>254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MS Shell Dlg 2</vt:lpstr>
      <vt:lpstr>Wingdings</vt:lpstr>
      <vt:lpstr>Wingdings 3</vt:lpstr>
      <vt:lpstr>Madison</vt:lpstr>
      <vt:lpstr>Frothy Head Brewing Data Investigation </vt:lpstr>
      <vt:lpstr>Tables and Data  </vt:lpstr>
      <vt:lpstr>States Brewery Map  </vt:lpstr>
      <vt:lpstr>Missing Values</vt:lpstr>
      <vt:lpstr>Median Alcohol Content  by State</vt:lpstr>
      <vt:lpstr>Median Bitterness IBU  by State</vt:lpstr>
      <vt:lpstr>Summary of Alcohol Content ABV and   The Most Alcoholic Beer</vt:lpstr>
      <vt:lpstr>The Most Bitter Beer  IBU</vt:lpstr>
      <vt:lpstr>Alcohol Content ABV vs Bitterness IBU</vt:lpstr>
      <vt:lpstr>Take Away</vt:lpstr>
      <vt:lpstr>Take 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Frothy Head Brewing Data Investigation </dc:title>
  <dc:creator>Ayala, Kay</dc:creator>
  <cp:lastModifiedBy>Ayala, Kay</cp:lastModifiedBy>
  <cp:revision>33</cp:revision>
  <dcterms:created xsi:type="dcterms:W3CDTF">2019-01-02T21:29:45Z</dcterms:created>
  <dcterms:modified xsi:type="dcterms:W3CDTF">2019-01-06T03:04:14Z</dcterms:modified>
</cp:coreProperties>
</file>