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6"/>
    <p:restoredTop sz="94663"/>
  </p:normalViewPr>
  <p:slideViewPr>
    <p:cSldViewPr snapToGrid="0" snapToObjects="1">
      <p:cViewPr varScale="1">
        <p:scale>
          <a:sx n="84" d="100"/>
          <a:sy n="84" d="100"/>
        </p:scale>
        <p:origin x="19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7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0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6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3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98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pPr/>
              <a:t>1/2/19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750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1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6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pPr/>
              <a:t>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8657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0D5B-405E-E642-8C72-798DB0374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092" y="3429000"/>
            <a:ext cx="5518066" cy="125554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</a:rPr>
              <a:t>Frothy Head Brewing Data Investigation </a:t>
            </a:r>
          </a:p>
        </p:txBody>
      </p:sp>
    </p:spTree>
    <p:extLst>
      <p:ext uri="{BB962C8B-B14F-4D97-AF65-F5344CB8AC3E}">
        <p14:creationId xmlns:p14="http://schemas.microsoft.com/office/powerpoint/2010/main" val="406841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B864-4236-1A45-957A-BABF2675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Take Away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C3CEF-C98E-B345-AF14-CA85D01CA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8254" y="2054354"/>
            <a:ext cx="3894222" cy="3997829"/>
          </a:xfrm>
        </p:spPr>
        <p:txBody>
          <a:bodyPr/>
          <a:lstStyle/>
          <a:p>
            <a:r>
              <a:rPr lang="en-US" dirty="0"/>
              <a:t>Our Conclusions Here</a:t>
            </a:r>
          </a:p>
        </p:txBody>
      </p:sp>
    </p:spTree>
    <p:extLst>
      <p:ext uri="{BB962C8B-B14F-4D97-AF65-F5344CB8AC3E}">
        <p14:creationId xmlns:p14="http://schemas.microsoft.com/office/powerpoint/2010/main" val="313685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7A9E-F1AE-2943-89B3-6CB5534F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917" y="808056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Verdana" panose="020B0604030504040204" pitchFamily="34" charset="0"/>
                <a:cs typeface="Calibri Light" panose="020F0302020204030204" pitchFamily="34" charset="0"/>
              </a:rPr>
              <a:t>States Brewery Map</a:t>
            </a:r>
            <a:b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BBC7150-8717-8647-842C-856521703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115" y="2052619"/>
            <a:ext cx="6191934" cy="399732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356AEE-301E-7A4E-BBA3-239C9C9F8676}"/>
              </a:ext>
            </a:extLst>
          </p:cNvPr>
          <p:cNvSpPr txBox="1"/>
          <p:nvPr/>
        </p:nvSpPr>
        <p:spPr>
          <a:xfrm>
            <a:off x="9878028" y="4251960"/>
            <a:ext cx="1234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 figuring out how to change the colors to dark = many</a:t>
            </a:r>
          </a:p>
        </p:txBody>
      </p:sp>
    </p:spTree>
    <p:extLst>
      <p:ext uri="{BB962C8B-B14F-4D97-AF65-F5344CB8AC3E}">
        <p14:creationId xmlns:p14="http://schemas.microsoft.com/office/powerpoint/2010/main" val="243115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E8E8-6DA5-3445-A995-A2800946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508" y="752028"/>
            <a:ext cx="7950984" cy="1081705"/>
          </a:xfrm>
        </p:spPr>
        <p:txBody>
          <a:bodyPr/>
          <a:lstStyle/>
          <a:p>
            <a:pPr algn="ctr"/>
            <a:r>
              <a:rPr lang="en-US" dirty="0"/>
              <a:t>Tables and Data 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CA37D-96A4-2046-8FA5-247BFD9A1CAF}"/>
              </a:ext>
            </a:extLst>
          </p:cNvPr>
          <p:cNvSpPr txBox="1"/>
          <p:nvPr/>
        </p:nvSpPr>
        <p:spPr>
          <a:xfrm>
            <a:off x="4044731" y="2554495"/>
            <a:ext cx="4425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provided data sets along with the cleaned and merged data can be found in the accompanying files along with the tables for the following: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number of breweries per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Missing values per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Statistical summary of alcohol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Most alcoholic Beer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Most bitter beer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7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11EE-EBE0-1748-80CF-BDD8CAD5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524" y="818696"/>
            <a:ext cx="7950984" cy="1081705"/>
          </a:xfrm>
        </p:spPr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Missing Values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9F493E0-D788-3442-B5B8-854BA9A58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80643" y="2301403"/>
            <a:ext cx="5830713" cy="29274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869764-C3EC-354A-9340-3C63B653DE73}"/>
              </a:ext>
            </a:extLst>
          </p:cNvPr>
          <p:cNvSpPr txBox="1"/>
          <p:nvPr/>
        </p:nvSpPr>
        <p:spPr>
          <a:xfrm>
            <a:off x="9158931" y="4588268"/>
            <a:ext cx="1250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this to a bar chart</a:t>
            </a:r>
          </a:p>
        </p:txBody>
      </p:sp>
    </p:spTree>
    <p:extLst>
      <p:ext uri="{BB962C8B-B14F-4D97-AF65-F5344CB8AC3E}">
        <p14:creationId xmlns:p14="http://schemas.microsoft.com/office/powerpoint/2010/main" val="172920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FAC6-74D3-1247-8E2E-7D2D0AB1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508" y="805817"/>
            <a:ext cx="7950984" cy="1081705"/>
          </a:xfrm>
        </p:spPr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Median Alcohol Content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by State</a:t>
            </a:r>
          </a:p>
        </p:txBody>
      </p:sp>
      <p:pic>
        <p:nvPicPr>
          <p:cNvPr id="6" name="Content Placeholder 5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B20D4F61-3CC8-6F40-9B36-3A9C74813A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60609" y="2071347"/>
            <a:ext cx="5718997" cy="401564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67370C-0431-0247-8CAB-B4AF56D9A46C}"/>
              </a:ext>
            </a:extLst>
          </p:cNvPr>
          <p:cNvSpPr txBox="1"/>
          <p:nvPr/>
        </p:nvSpPr>
        <p:spPr>
          <a:xfrm>
            <a:off x="9628094" y="3792071"/>
            <a:ext cx="1156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 colors </a:t>
            </a:r>
          </a:p>
          <a:p>
            <a:r>
              <a:rPr lang="en-US" dirty="0"/>
              <a:t>add title in </a:t>
            </a:r>
            <a:r>
              <a:rPr lang="en-US" dirty="0" err="1"/>
              <a:t>rmd</a:t>
            </a:r>
            <a:r>
              <a:rPr lang="en-US" dirty="0"/>
              <a:t>/html</a:t>
            </a:r>
          </a:p>
        </p:txBody>
      </p:sp>
    </p:spTree>
    <p:extLst>
      <p:ext uri="{BB962C8B-B14F-4D97-AF65-F5344CB8AC3E}">
        <p14:creationId xmlns:p14="http://schemas.microsoft.com/office/powerpoint/2010/main" val="128144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9201-3F2B-414B-9E2A-A5E23C30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306" y="805817"/>
            <a:ext cx="7950984" cy="1081705"/>
          </a:xfrm>
        </p:spPr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Median Bitterness IBU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by State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420AF5A-D922-A143-9C16-E44D6C5DDB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9291" y="2053271"/>
            <a:ext cx="5747922" cy="39989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2FBFFC-6DE4-8340-A0E6-389F8252A12B}"/>
              </a:ext>
            </a:extLst>
          </p:cNvPr>
          <p:cNvSpPr txBox="1"/>
          <p:nvPr/>
        </p:nvSpPr>
        <p:spPr>
          <a:xfrm>
            <a:off x="9628094" y="3792071"/>
            <a:ext cx="1156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 colors add title in </a:t>
            </a:r>
            <a:r>
              <a:rPr lang="en-US" dirty="0" err="1"/>
              <a:t>rmd</a:t>
            </a:r>
            <a:r>
              <a:rPr lang="en-US" dirty="0"/>
              <a:t>/html</a:t>
            </a:r>
          </a:p>
        </p:txBody>
      </p:sp>
    </p:spTree>
    <p:extLst>
      <p:ext uri="{BB962C8B-B14F-4D97-AF65-F5344CB8AC3E}">
        <p14:creationId xmlns:p14="http://schemas.microsoft.com/office/powerpoint/2010/main" val="154130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0122-2E7D-1F45-9C9A-B587829E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 of Alcohol Content ABV and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 The Most Alcoholic Beer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FC824F8-738B-6C4D-BD35-7D3F64633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40374" y="2608100"/>
            <a:ext cx="3894222" cy="29183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most alcoholic beer is the Lee Hill Series Vol. 5 - Belgian Style Quadrupel Ale produced by Upslope Brewing Company in Boulder Colorado with an alcohol content of 0.128. </a:t>
            </a:r>
          </a:p>
        </p:txBody>
      </p:sp>
      <p:pic>
        <p:nvPicPr>
          <p:cNvPr id="26" name="Picture 2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CB778F3-8E92-0348-9789-F8B32F26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37" y="2286663"/>
            <a:ext cx="4659220" cy="323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12D6-B310-4048-B4B5-89A4F675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Most Bitter Beer 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IBU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33719-E74E-8F43-BE94-4C63202D03F8}"/>
              </a:ext>
            </a:extLst>
          </p:cNvPr>
          <p:cNvSpPr txBox="1"/>
          <p:nvPr/>
        </p:nvSpPr>
        <p:spPr>
          <a:xfrm>
            <a:off x="1976718" y="2728666"/>
            <a:ext cx="3415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most bitter beer is Bitter Bitch Imperial IPA produced by Astoria Brewing Company in Astoria Oregon with 1.38 international bitterness units. 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pic>
        <p:nvPicPr>
          <p:cNvPr id="13" name="Picture 1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2E1A1D-B3F5-BE4D-B9CD-819A8B8EF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874" y="2285999"/>
            <a:ext cx="4657537" cy="32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9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0022-D9C9-254A-ADDF-E8D19DF6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Alcohol Content ABV vs Bitterness IBU</a:t>
            </a:r>
          </a:p>
        </p:txBody>
      </p:sp>
      <p:pic>
        <p:nvPicPr>
          <p:cNvPr id="8" name="Content Placeholder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852B878-CD87-B84A-90FF-C100E2C907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74843" y="2052638"/>
            <a:ext cx="6412277" cy="38195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7AC895-8F91-7142-A3EC-0005B3C1C002}"/>
              </a:ext>
            </a:extLst>
          </p:cNvPr>
          <p:cNvSpPr txBox="1"/>
          <p:nvPr/>
        </p:nvSpPr>
        <p:spPr>
          <a:xfrm>
            <a:off x="1183342" y="3644153"/>
            <a:ext cx="1748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more colorful add title to chart in </a:t>
            </a:r>
            <a:r>
              <a:rPr lang="en-US" dirty="0" err="1"/>
              <a:t>rmd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8187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{A4719642-AEB2-B941-A79E-56E534320D1C}tf16401378</Template>
  <TotalTime>507</TotalTime>
  <Words>186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MS Shell Dlg 2</vt:lpstr>
      <vt:lpstr>Wingdings</vt:lpstr>
      <vt:lpstr>Wingdings 3</vt:lpstr>
      <vt:lpstr>Madison</vt:lpstr>
      <vt:lpstr>Frothy Head Brewing Data Investigation </vt:lpstr>
      <vt:lpstr>States Brewery Map  </vt:lpstr>
      <vt:lpstr>Tables and Data  </vt:lpstr>
      <vt:lpstr>Missing Values</vt:lpstr>
      <vt:lpstr>Median Alcohol Content  by State</vt:lpstr>
      <vt:lpstr>Median Bitterness IBU  by State</vt:lpstr>
      <vt:lpstr>Summary of Alcohol Content ABV and   The Most Alcoholic Beer</vt:lpstr>
      <vt:lpstr>The Most Bitter Beer  IBU</vt:lpstr>
      <vt:lpstr>Alcohol Content ABV vs Bitterness IBU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Frothy Head Brewing Data Investigation </dc:title>
  <dc:creator>Ayala, Kay</dc:creator>
  <cp:lastModifiedBy>Ayala, Kay</cp:lastModifiedBy>
  <cp:revision>24</cp:revision>
  <dcterms:created xsi:type="dcterms:W3CDTF">2019-01-02T21:29:45Z</dcterms:created>
  <dcterms:modified xsi:type="dcterms:W3CDTF">2019-01-03T06:20:17Z</dcterms:modified>
</cp:coreProperties>
</file>