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/>
    <p:restoredTop sz="94663"/>
  </p:normalViewPr>
  <p:slideViewPr>
    <p:cSldViewPr snapToGrid="0" snapToObjects="1">
      <p:cViewPr varScale="1">
        <p:scale>
          <a:sx n="106" d="100"/>
          <a:sy n="106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7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0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6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3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98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pPr/>
              <a:t>1/4/19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750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1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6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pPr/>
              <a:t>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8657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0D5B-405E-E642-8C72-798DB0374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092" y="3429000"/>
            <a:ext cx="5518066" cy="125554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</a:rPr>
              <a:t>Frothy Head Brewing Data Investigation </a:t>
            </a:r>
          </a:p>
        </p:txBody>
      </p:sp>
    </p:spTree>
    <p:extLst>
      <p:ext uri="{BB962C8B-B14F-4D97-AF65-F5344CB8AC3E}">
        <p14:creationId xmlns:p14="http://schemas.microsoft.com/office/powerpoint/2010/main" val="406841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B864-4236-1A45-957A-BABF2675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Take Away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C3CEF-C98E-B345-AF14-CA85D01CA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2905" y="2453007"/>
            <a:ext cx="6033757" cy="26243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recommend making a beer with the following:</a:t>
            </a:r>
          </a:p>
          <a:p>
            <a:r>
              <a:rPr lang="en-US" dirty="0"/>
              <a:t>Alcohol content ABV between 0.05 and 0.07 </a:t>
            </a:r>
          </a:p>
          <a:p>
            <a:r>
              <a:rPr lang="en-US" dirty="0"/>
              <a:t>Bitterness IBU between 25 and 50</a:t>
            </a:r>
          </a:p>
          <a:p>
            <a:r>
              <a:rPr lang="en-US" dirty="0"/>
              <a:t>In a state that has a median alcohol content and bitterness within the ranges above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5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B2BC-77A5-D546-82EE-B428EDB1D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82318" y="2437127"/>
            <a:ext cx="4363850" cy="24597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State of Interest: Texas</a:t>
            </a:r>
          </a:p>
          <a:p>
            <a:r>
              <a:rPr lang="en-US" dirty="0"/>
              <a:t>Median alcohol content of 0.055 </a:t>
            </a:r>
          </a:p>
          <a:p>
            <a:r>
              <a:rPr lang="en-US" dirty="0"/>
              <a:t>Median bitterness of 32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8F7475-1128-3045-9632-336D9A07DCFD}"/>
              </a:ext>
            </a:extLst>
          </p:cNvPr>
          <p:cNvSpPr txBox="1">
            <a:spLocks/>
          </p:cNvSpPr>
          <p:nvPr/>
        </p:nvSpPr>
        <p:spPr>
          <a:xfrm>
            <a:off x="2425389" y="669460"/>
            <a:ext cx="7950984" cy="1081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69382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7A9E-F1AE-2943-89B3-6CB5534F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917" y="808056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Verdana" panose="020B0604030504040204" pitchFamily="34" charset="0"/>
                <a:cs typeface="Calibri Light" panose="020F0302020204030204" pitchFamily="34" charset="0"/>
              </a:rPr>
              <a:t>States Brewery Map</a:t>
            </a:r>
            <a:b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 </a:t>
            </a:r>
          </a:p>
        </p:txBody>
      </p:sp>
      <p:pic>
        <p:nvPicPr>
          <p:cNvPr id="10" name="Content Placeholder 9" descr="A close up of a map&#13;&#10;&#13;&#10;Description automatically generated">
            <a:extLst>
              <a:ext uri="{FF2B5EF4-FFF2-40B4-BE49-F238E27FC236}">
                <a16:creationId xmlns:a16="http://schemas.microsoft.com/office/drawing/2014/main" id="{1F7AB6BE-7F21-5845-B66F-6428B0E62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964" y="2052619"/>
            <a:ext cx="7342236" cy="3997325"/>
          </a:xfrm>
        </p:spPr>
      </p:pic>
    </p:spTree>
    <p:extLst>
      <p:ext uri="{BB962C8B-B14F-4D97-AF65-F5344CB8AC3E}">
        <p14:creationId xmlns:p14="http://schemas.microsoft.com/office/powerpoint/2010/main" val="243115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E8E8-6DA5-3445-A995-A2800946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508" y="752028"/>
            <a:ext cx="7950984" cy="1081705"/>
          </a:xfrm>
        </p:spPr>
        <p:txBody>
          <a:bodyPr/>
          <a:lstStyle/>
          <a:p>
            <a:pPr algn="ctr"/>
            <a:r>
              <a:rPr lang="en-US" dirty="0"/>
              <a:t>Tables and Data 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CA37D-96A4-2046-8FA5-247BFD9A1CAF}"/>
              </a:ext>
            </a:extLst>
          </p:cNvPr>
          <p:cNvSpPr txBox="1"/>
          <p:nvPr/>
        </p:nvSpPr>
        <p:spPr>
          <a:xfrm>
            <a:off x="4044731" y="2554495"/>
            <a:ext cx="4425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provided data sets along with the cleaned and merged data can be found in the accompanying files along with the tables for the following: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number of breweries per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Missing values per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Statistical summary of alcohol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Most alcoholic Beer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Most bitter beer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7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11EE-EBE0-1748-80CF-BDD8CAD5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524" y="818696"/>
            <a:ext cx="7950984" cy="1081705"/>
          </a:xfrm>
        </p:spPr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Missing Values</a:t>
            </a:r>
          </a:p>
        </p:txBody>
      </p:sp>
      <p:pic>
        <p:nvPicPr>
          <p:cNvPr id="8" name="Content Placeholder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3002BCB-A500-A449-A079-BC590B05A5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88788" y="1900401"/>
            <a:ext cx="5614423" cy="3838662"/>
          </a:xfrm>
        </p:spPr>
      </p:pic>
    </p:spTree>
    <p:extLst>
      <p:ext uri="{BB962C8B-B14F-4D97-AF65-F5344CB8AC3E}">
        <p14:creationId xmlns:p14="http://schemas.microsoft.com/office/powerpoint/2010/main" val="172920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FAC6-74D3-1247-8E2E-7D2D0AB1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508" y="709565"/>
            <a:ext cx="7950984" cy="1081705"/>
          </a:xfrm>
        </p:spPr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Median Alcohol Content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by State</a:t>
            </a:r>
          </a:p>
        </p:txBody>
      </p:sp>
      <p:pic>
        <p:nvPicPr>
          <p:cNvPr id="8" name="Content Placeholder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1D343F5-28EF-0F45-95CB-4CA374183F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31081" y="1860992"/>
            <a:ext cx="6129838" cy="4287443"/>
          </a:xfrm>
        </p:spPr>
      </p:pic>
    </p:spTree>
    <p:extLst>
      <p:ext uri="{BB962C8B-B14F-4D97-AF65-F5344CB8AC3E}">
        <p14:creationId xmlns:p14="http://schemas.microsoft.com/office/powerpoint/2010/main" val="128144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9201-3F2B-414B-9E2A-A5E23C30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988" y="697533"/>
            <a:ext cx="7950984" cy="1081705"/>
          </a:xfrm>
        </p:spPr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Median Bitterness IBU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by State</a:t>
            </a:r>
          </a:p>
        </p:txBody>
      </p:sp>
      <p:pic>
        <p:nvPicPr>
          <p:cNvPr id="8" name="Content Placeholder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8AB22DD-5422-354A-917D-B01EF66043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96719" y="1873313"/>
            <a:ext cx="6293393" cy="4436029"/>
          </a:xfrm>
        </p:spPr>
      </p:pic>
    </p:spTree>
    <p:extLst>
      <p:ext uri="{BB962C8B-B14F-4D97-AF65-F5344CB8AC3E}">
        <p14:creationId xmlns:p14="http://schemas.microsoft.com/office/powerpoint/2010/main" val="154130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0122-2E7D-1F45-9C9A-B587829E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 of Alcohol Content ABV and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 The Most Alcoholic Beer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FC824F8-738B-6C4D-BD35-7D3F64633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40374" y="2608100"/>
            <a:ext cx="3894222" cy="29183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most alcoholic beer is the Lee Hill Series Vol. 5 - Belgian Style Quadrupel Ale produced by Upslope Brewing Company in Boulder Colorado with an alcohol content of 0.128. </a:t>
            </a:r>
          </a:p>
        </p:txBody>
      </p:sp>
      <p:pic>
        <p:nvPicPr>
          <p:cNvPr id="26" name="Picture 2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CB778F3-8E92-0348-9789-F8B32F26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37" y="2286663"/>
            <a:ext cx="4659220" cy="323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12D6-B310-4048-B4B5-89A4F675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Most Bitter Beer 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IBU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33719-E74E-8F43-BE94-4C63202D03F8}"/>
              </a:ext>
            </a:extLst>
          </p:cNvPr>
          <p:cNvSpPr txBox="1"/>
          <p:nvPr/>
        </p:nvSpPr>
        <p:spPr>
          <a:xfrm>
            <a:off x="1976718" y="2728666"/>
            <a:ext cx="3415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most bitter beer is Bitter Bitch Imperial IPA produced by Astoria Brewing Company in Astoria Oregon with 1.38 international bitterness units. 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pic>
        <p:nvPicPr>
          <p:cNvPr id="13" name="Picture 1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2E1A1D-B3F5-BE4D-B9CD-819A8B8EF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874" y="2285999"/>
            <a:ext cx="4657537" cy="32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9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0022-D9C9-254A-ADDF-E8D19DF6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Alcohol Content ABV vs Bitterness IBU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C5973A8-F9ED-7241-8DC6-844E9317FF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35705" y="1887522"/>
            <a:ext cx="6320590" cy="42780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1D4F07-D880-2941-9723-87F30EF42D42}"/>
              </a:ext>
            </a:extLst>
          </p:cNvPr>
          <p:cNvSpPr txBox="1"/>
          <p:nvPr/>
        </p:nvSpPr>
        <p:spPr>
          <a:xfrm>
            <a:off x="9442491" y="4970479"/>
            <a:ext cx="147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Pearson’s R =  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0.67</a:t>
            </a:r>
          </a:p>
        </p:txBody>
      </p:sp>
    </p:spTree>
    <p:extLst>
      <p:ext uri="{BB962C8B-B14F-4D97-AF65-F5344CB8AC3E}">
        <p14:creationId xmlns:p14="http://schemas.microsoft.com/office/powerpoint/2010/main" val="3458187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{A4719642-AEB2-B941-A79E-56E534320D1C}tf16401378</Template>
  <TotalTime>528</TotalTime>
  <Words>197</Words>
  <Application>Microsoft Macintosh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MS Shell Dlg 2</vt:lpstr>
      <vt:lpstr>Wingdings</vt:lpstr>
      <vt:lpstr>Wingdings 3</vt:lpstr>
      <vt:lpstr>Madison</vt:lpstr>
      <vt:lpstr>Frothy Head Brewing Data Investigation </vt:lpstr>
      <vt:lpstr>States Brewery Map  </vt:lpstr>
      <vt:lpstr>Tables and Data  </vt:lpstr>
      <vt:lpstr>Missing Values</vt:lpstr>
      <vt:lpstr>Median Alcohol Content  by State</vt:lpstr>
      <vt:lpstr>Median Bitterness IBU  by State</vt:lpstr>
      <vt:lpstr>Summary of Alcohol Content ABV and   The Most Alcoholic Beer</vt:lpstr>
      <vt:lpstr>The Most Bitter Beer  IBU</vt:lpstr>
      <vt:lpstr>Alcohol Content ABV vs Bitterness IBU</vt:lpstr>
      <vt:lpstr>Take Away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Frothy Head Brewing Data Investigation </dc:title>
  <dc:creator>Ayala, Kay</dc:creator>
  <cp:lastModifiedBy>Ayala, Kay</cp:lastModifiedBy>
  <cp:revision>28</cp:revision>
  <dcterms:created xsi:type="dcterms:W3CDTF">2019-01-02T21:29:45Z</dcterms:created>
  <dcterms:modified xsi:type="dcterms:W3CDTF">2019-01-05T00:34:16Z</dcterms:modified>
</cp:coreProperties>
</file>