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33838137" val="982" revOS="4"/>
      <pr:smFileRevision xmlns:pr="smNativeData" dt="1733838137" val="101"/>
      <pr:guideOptions xmlns:pr="smNativeData" dt="173383813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4" d="100"/>
          <a:sy n="104" d="100"/>
        </p:scale>
        <p:origin x="914" y="212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4" d="100"/>
          <a:sy n="104" d="100"/>
        </p:scale>
        <p:origin x="914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54A8-E6DE-12A2-90FF-10F71AB16645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2F9D-D3DE-12D9-90FF-258C61B16670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Q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416C-22DE-12B7-90FF-D4E20FB16681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67C3-8DDE-1291-90FF-7BC429B1662E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CAAAAAQ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Q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NMZSm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4132-7CDE-12B7-90FF-8AE20FB166DF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0DE6-A8DE-12FB-90FF-5EAE43B1660B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5EEE-A0DE-12A8-90FF-56FD10B16603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2666-28DE-12D0-90FF-DE8568B1668B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C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3FAD-E3DE-12C9-90FF-159C71B16640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226D-23DE-12D4-90FF-D5816CB16680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2864-2ADE-12DE-90FF-DC8B66B16689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FAAc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EAU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0804-4ADE-12FE-90FF-BCAB46B166E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V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OUVYZxMAAAAlAAAAZAAAAA8BAAAAkAAAAEgAAACQAAAASAAAAAAAAAAC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OUVYZxMAAAAlAAAAZAAAAA8BAAAAkAAAAEgAAACQAAAASAAAAAAAAAAC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2074-3ADE-12D6-90FF-CC836EB16699}" type="datetime1">
              <a:t/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6490-DEDE-1292-90FF-28C72AB1667D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6007-49DE-1296-90FF-BFC32EB166EA}" type="datetime1">
              <a:t/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5ACB-85DE-12AC-90FF-73F914B16626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1051-1FDE-12E6-90FF-E9B35EB166BC}" type="datetime1">
              <a:t/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09D3-9DDE-12FF-90FF-6BAA47B1663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C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5EF5-BBDE-12A8-90FF-4DFD10B16618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15F3-BDDE-12E3-90FF-4BB65BB1661E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C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7638E-C0DE-1295-90FF-36C02DB16663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71C35-7BDE-12EA-90FF-8DBF52B166D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Оформление по умолчани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3472E61-2FDE-12D8-90FF-D98D60B1668C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3475954-1ADE-12AF-90FF-ECFA17B166B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B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AOAAAAXQAAAKMkAABFCQAAEAAAACYAAAAIAAAAAQAAAAAAAAA="/>
              </a:ext>
            </a:extLst>
          </p:cNvSpPr>
          <p:nvPr>
            <p:ph type="ctrTitle"/>
          </p:nvPr>
        </p:nvSpPr>
        <p:spPr>
          <a:xfrm>
            <a:off x="8890" y="59055"/>
            <a:ext cx="5946775" cy="1447800"/>
          </a:xfrm>
        </p:spPr>
        <p:txBody>
          <a:bodyPr/>
          <a:lstStyle/>
          <a:p>
            <a:pPr algn="l">
              <a:defRPr>
                <a:latin typeface="Canis Minor" pitchFamily="0" charset="0"/>
                <a:ea typeface="Canis Minor" pitchFamily="0" charset="0"/>
                <a:cs typeface="Canis Minor" pitchFamily="0" charset="0"/>
              </a:defRPr>
            </a:pPr>
            <a:r>
              <a:t>Sketchbook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CO////tgkAAC03AAByFQAAEAAAACYAAAAIAAAAAQAAAAAAAAA="/>
              </a:ext>
            </a:extLst>
          </p:cNvSpPr>
          <p:nvPr>
            <p:ph type="subTitle" idx="1"/>
          </p:nvPr>
        </p:nvSpPr>
        <p:spPr>
          <a:xfrm>
            <a:off x="-72390" y="1578610"/>
            <a:ext cx="9041765" cy="1907540"/>
          </a:xfrm>
        </p:spPr>
        <p:txBody>
          <a:bodyPr/>
          <a:lstStyle/>
          <a:p>
            <a:pPr>
              <a:defRPr>
                <a:latin typeface="Bahnschrift SemiLight Condensed" pitchFamily="2" charset="-52"/>
                <a:ea typeface="Bahnschrift SemiLight Condensed" pitchFamily="2" charset="-52"/>
                <a:cs typeface="Bahnschrift SemiLight Condensed" pitchFamily="2" charset="-52"/>
              </a:defRPr>
            </a:pPr>
            <a:r>
              <a:t>программа для начинающих и проффесиональных художников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C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Lk0B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QAgAArgEAAFIV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Плюсы нашей программы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QAhj4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+FQAArgEAAHA1AACwJQAAEAAAACYAAAAIAAAAAYAAAAAAAAA="/>
              </a:ext>
            </a:extLst>
          </p:cNvSpPr>
          <p:nvPr>
            <p:ph type="body"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None/>
            </a:pPr>
            <a:r>
              <a:t>Архитектура нашей программы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OUVYZxMAAAAlAAAAZAAAAA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JGYB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CmAgAA1AgAACgVAACwJQAAEAAAACYAAAAIAAAAAQAAAAAAAAA="/>
              </a:ext>
            </a:extLst>
          </p:cNvSpPr>
          <p:nvPr>
            <p:ph type="body" idx="2"/>
          </p:nvPr>
        </p:nvSpPr>
        <p:spPr>
          <a:xfrm>
            <a:off x="430530" y="1435100"/>
            <a:ext cx="3008630" cy="4691380"/>
          </a:xfrm>
        </p:spPr>
        <p:txBody>
          <a:bodyPr/>
          <a:lstStyle/>
          <a:p>
            <a:pPr/>
            <a:r>
              <a:t>Понятный и удобный интерфейс</a:t>
            </a:r>
          </a:p>
          <a:p>
            <a:pPr/>
          </a:p>
          <a:p>
            <a:pPr/>
            <a:r>
              <a:t>Многофункциональное приложение</a:t>
            </a:r>
          </a:p>
          <a:p>
            <a:pPr/>
          </a:p>
          <a:p>
            <a:pPr/>
            <a:r>
              <a:t>Удобно как и для начинающих художников так и для новичков</a:t>
            </a:r>
          </a:p>
          <a:p>
            <a:pPr/>
          </a:p>
          <a:p>
            <a:pPr/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val="SMDATA_15_OUVYZxMAAAAlAAAAEQAAAC8BAAAAkAAAAEgAAACQAAAASAAAAAAAAAAAAAAAAAAAAAEAAABQAAAAApoIG55e2T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0AAAAXAAAAFAAAAAAAAAAAAAAA/38AAP9/AAAAAAAACQAAAAQAAAAAAAAADAAAABAAAAAAAAAAAAAAAAAAAAAAAAAAHgAAAGgAAAAAAAAAAAAAAAAAAAAAAAAAAAAAABAnAAAQJwAAAAAAAAAAAAAAAAAAAAAAAAAAAAAAAAAAAAAAAAAAAAAUAAAAAAAAAMDA/wAAAAAAZAAAADIAAAAAAAAAZAAAAAAAAAB/f38ACgAAAB8AAABUAAAAYFl7BWZmmQEAAAAAAAAAAAAAAAAAAAAAAAAAAAAAAAAAAAAAAAAAAP///wJ/f38APj5cA8zMzADAwP8Af39/AAAAAAAAAAAAAAAAAP///wAAAAAAIQAAABgAAAAUAAAA7hYAAGQJAABJJwAAZB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1526540"/>
            <a:ext cx="2658745" cy="1950720"/>
          </a:xfrm>
          <a:prstGeom prst="octagon">
            <a:avLst>
              <a:gd name="adj" fmla="val 30180"/>
            </a:avLst>
          </a:prstGeom>
          <a:noFill/>
          <a:ln>
            <a:noFill/>
          </a:ln>
          <a:effectLst/>
        </p:spPr>
      </p:pic>
      <p:pic>
        <p:nvPicPr>
          <p:cNvPr id="6" name="Изображение2"/>
          <p:cNvPicPr>
            <a:picLocks noChangeAspect="1"/>
            <a:extLst>
              <a:ext uri="smNativeData">
                <pr:smNativeData xmlns:pr="smNativeData" val="SMDATA_15_OUVYZxMAAAAlAAAAEQAAAC8BAAAAkAAAAEgAAACQAAAASAAAAAAAAAAAAAAAAAAAAAEAAABQAAAAApoIG55e2T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0AAAAXAAAAFAAAAAAAAAAAAAAA/38AAP9/AAAAAAAACQAAAAQAAAAAAAAADAAAABAAAAAAAAAAAAAAAAAAAAAAAAAAHgAAAGgAAAAAAAAAAAAAAAAAAAAAAAAAAAAAABAnAAAQJwAAAAAAAAAAAAAAAAAAAAAAAAAAAAAAAAAAAAAAAAAAAAAUAAAAAAAAAMDA/wAAAAAAZAAAADIAAAAAAAAAZAAAAAAAAAB/f38ACgAAAB8AAABUAAAAYFl7BWZmmQEAAAAAAAAAAAAAAAAAAAAAAAAAAAAAAAAAAAAAAAAAAP///wJ/f38APj5cA8zMzADAwP8Af39/AAAAAAAAAAAAAAAAAP///wAAAAAAIQAAABgAAAAUAAAAgxYAAIMWAAAuJQAA9S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59505" y="3659505"/>
            <a:ext cx="2384425" cy="1860550"/>
          </a:xfrm>
          <a:prstGeom prst="octagon">
            <a:avLst>
              <a:gd name="adj" fmla="val 30180"/>
            </a:avLst>
          </a:prstGeom>
          <a:noFill/>
          <a:ln>
            <a:noFill/>
          </a:ln>
          <a:effectLst/>
        </p:spPr>
      </p:pic>
      <p:pic>
        <p:nvPicPr>
          <p:cNvPr id="7" name="Изображение3"/>
          <p:cNvPicPr>
            <a:picLocks noChangeAspect="1"/>
            <a:extLst>
              <a:ext uri="smNativeData">
                <pr:smNativeData xmlns:pr="smNativeData" val="SMDATA_15_OUVYZxMAAAAlAAAAEQAAAC8BAAAAkAAAAEgAAACQAAAASAAAAAAAAAAAAAAAAAAAAAEAAABQAAAAApoIG55e2T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0AAAAXAAAAFAAAAAAAAAAAAAAA/38AAP9/AAAAAAAACQAAAAQAAABhOmFjDAAAABAAAAAAAAAAAAAAAAAAAAAAAAAAHgAAAGgAAAAAAAAAAAAAAAAAAAAAAAAAAAAAABAnAAAQJwAAAAAAAAAAAAAAAAAAAAAAAAAAAAAAAAAAAAAAAAAAAAAUAAAAAAAAAMDA/wAAAAAAZAAAADIAAAAAAAAAZAAAAAAAAAB/f38ACgAAAB8AAABUAAAAYFl7BWZmmQEAAAAAAAAAAAAAAAAAAAAAAAAAAAAAAAAAAAAAAAAAAP///wJ/f38APj5cA8zMzADAwP8Af39/AAAAAAAAAAAAAAAAAP///wAAAAAAIQAAABgAAAAUAAAAhSUAAKgRAAC9MAAA2Bw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2870200"/>
            <a:ext cx="1823720" cy="1818640"/>
          </a:xfrm>
          <a:prstGeom prst="octagon">
            <a:avLst>
              <a:gd name="adj" fmla="val 30180"/>
            </a:avLst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val="SMDATA_15_OUVYZxMAAAAlAAAAEQAAAC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gAAAADAAAABAAAAAAAAAAAAAAAAAAAAAAAAAAHgAAAGgAAAAAAAAAAAAAAAAAAAAAAAAAAAAAABAnAAAQJwAAAAAAAAAAAAAAAAAAAAAAAAAAAAAAAAAAAAAAAAAAAAAUAAAAAAAAAMDA/wAAAAAAZAAAADIAAAAAAAAAZAAAAAAAAAB/f38ACgAAAB8AAABUAAAAYFl7BWZmmQEAAAAAAAAAAAAAAAAAAAAAAAAAAAAAAAAAAAAAAAAAAP///wJ/f38APj5cA8zMzADAwP8Af39/AAAAAAAAAAAAAAAAAP///wAAAAAAIQAAABgAAAAUAAAAeQQAAHoLAABpNQAA3y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1865630"/>
            <a:ext cx="7955280" cy="44532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Текстовое поле1"/>
          <p:cNvSpPr txBox="1">
            <a:extLst>
              <a:ext uri="smNativeData">
                <pr:smNativeData xmlns:pr="smNativeData" val="SMDATA_13_OUVYZxMAAAAlAAAAEgAAAE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NwIAAD/fwAA/38AAAAAAAAJAAAABAAAAPb///8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DNDAAA2wQAAFcfAAAbBwAAACAAACYAAAAIAAAA//////////8="/>
              </a:ext>
            </a:extLst>
          </p:cNvSpPr>
          <p:nvPr/>
        </p:nvSpPr>
        <p:spPr>
          <a:xfrm>
            <a:off x="2080895" y="789305"/>
            <a:ext cx="301371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Рабочее поле страница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OUVYZxMAAAAlAAAAEgAAAE8BAAAAkAAAAEgAAACQAAAASAAAAAAAAAAAAAAAAAAAAAEAAABQAAAAAAAAAAAA4D8AAAAAAADgPwAAAAAAAOA/AAAAAAAA4D8AAAAAAADgPwAAAAAAAOA/AAAAAAAA4D8AAAAAAADgPwAAAAAAAOA/AAAAAAAA4D8CAAAAjAAAAAAAAAAAAAAAYFl7DGZm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DcRAAD/fwAA/38AAAAAAAAJAAAABAAAAAAAAAAMAAAAEAAAAAAAAAAAAAAAAAAAAAAAAAAeAAAAaAAAAAAAAAAAAAAAAAAAAAAAAAAAAAAAECcAABAnAAAAAAAAAAAAAAAAAAAAAAAAAAAAAAAAAAAAAAAAAAAAABQAAAAAAAAAwMD/AAAAAABkAAAAMgAAAAAAAABkAAAAAAAAAH9/fwAKAAAAHwAAAFQAAABgWXsFZmaZAQAAAAAAAAAAAAAAAAAAAAAAAAAAAAAAAAAAAAAAAAAA////An9/fwA+PlwDzMzMAMDA/wB/f38AAAAAAAAAAAAAAAAAAAAAAAAAAAAhAAAAGAAAABQAAABjCAAAvQUAAEknAAD9BwAAACAAACYAAAAIAAAA//////////8="/>
              </a:ext>
            </a:extLst>
          </p:cNvSpPr>
          <p:nvPr/>
        </p:nvSpPr>
        <p:spPr>
          <a:xfrm>
            <a:off x="1363345" y="932815"/>
            <a:ext cx="502285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1">
      <a:dk1>
        <a:srgbClr val="FFFFFF"/>
      </a:dk1>
      <a:lt1>
        <a:srgbClr val="666699"/>
      </a:lt1>
      <a:dk2>
        <a:srgbClr val="FFFFFF"/>
      </a:dk2>
      <a:lt2>
        <a:srgbClr val="3E3E5C"/>
      </a:lt2>
      <a:accent1>
        <a:srgbClr val="60597B"/>
      </a:accent1>
      <a:accent2>
        <a:srgbClr val="6666FF"/>
      </a:accent2>
      <a:accent3>
        <a:srgbClr val="8686DF"/>
      </a:accent3>
      <a:accent4>
        <a:srgbClr val="A6A6BF"/>
      </a:accent4>
      <a:accent5>
        <a:srgbClr val="C6C69F"/>
      </a:accent5>
      <a:accent6>
        <a:srgbClr val="E6E67F"/>
      </a:accent6>
      <a:hlink>
        <a:srgbClr val="99CCFF"/>
      </a:hlink>
      <a:folHlink>
        <a:srgbClr val="FFFF99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MATTEW</cp:lastModifiedBy>
  <cp:revision>0</cp:revision>
  <dcterms:created xsi:type="dcterms:W3CDTF">2024-11-19T11:06:21Z</dcterms:created>
  <dcterms:modified xsi:type="dcterms:W3CDTF">2024-12-10T13:42:17Z</dcterms:modified>
</cp:coreProperties>
</file>