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60" r:id="rId5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2" charset="-52"/>
        <a:ea typeface="Trebuchet MS" pitchFamily="2" charset="-52"/>
        <a:cs typeface="Trebuchet MS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2" charset="-52"/>
        <a:ea typeface="Trebuchet MS" pitchFamily="2" charset="-52"/>
        <a:cs typeface="Trebuchet MS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2" charset="-52"/>
        <a:ea typeface="Trebuchet MS" pitchFamily="2" charset="-52"/>
        <a:cs typeface="Trebuchet MS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2" charset="-52"/>
        <a:ea typeface="Trebuchet MS" pitchFamily="2" charset="-52"/>
        <a:cs typeface="Trebuchet MS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2" charset="-52"/>
        <a:ea typeface="Trebuchet MS" pitchFamily="2" charset="-52"/>
        <a:cs typeface="Trebuchet MS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2" charset="-52"/>
        <a:ea typeface="Trebuchet MS" pitchFamily="2" charset="-52"/>
        <a:cs typeface="Trebuchet MS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2" charset="-52"/>
        <a:ea typeface="Trebuchet MS" pitchFamily="2" charset="-52"/>
        <a:cs typeface="Trebuchet MS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2" charset="-52"/>
        <a:ea typeface="Trebuchet MS" pitchFamily="2" charset="-52"/>
        <a:cs typeface="Trebuchet MS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spc="0" baseline="0">
        <a:solidFill>
          <a:schemeClr val="tx1"/>
        </a:solidFill>
        <a:effectLst/>
        <a:latin typeface="Trebuchet MS" pitchFamily="2" charset="-52"/>
        <a:ea typeface="Trebuchet MS" pitchFamily="2" charset="-52"/>
        <a:cs typeface="Trebuchet MS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738917294" val="982" revOS="4"/>
      <pr:smFileRevision xmlns:pr="smNativeData" dt="1738917294" val="101"/>
      <pr:guideOptions xmlns:pr="smNativeData" dt="1738917294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Grid="0">
      <p:cViewPr varScale="1">
        <p:scale>
          <a:sx n="94" d="100"/>
          <a:sy n="94" d="100"/>
        </p:scale>
        <p:origin x="377" y="472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>
      <p:cViewPr>
        <p:scale>
          <a:sx n="94" d="100"/>
          <a:sy n="94" d="100"/>
        </p:scale>
        <p:origin x="377" y="472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drawings/_rels/vmlDrawing1.vml.rels><?xml version="1.0" encoding="UTF-8" standalone="yes" ?>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 ?>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:pr="smNativeData" val="SMDATA_7_rsWlZxMAAAAlAAAAAQAAAA8BAAAAkAAAAEgAAACQAAAASAAAAAAAAAAAAAAAAAAAABcAAAAUAAAAAAAAAAAAAAD/fwAA/38AAAAAAAAJAAAABAAAAEFBQUE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31"/>
            <p:cNvSpPr>
              <a:extLst>
                <a:ext uri="smNativeData">
                  <pr:smNativeData xmlns:pr="smNativeData" val="SMDATA_13_rsWl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HJTaGQMAAAAEAAAAAAAAAAAAAAAAAAAAAAAAAAeAAAAaAAAAAAAAAAAAAAAAAAAAAAAAAAAAAAAECcAABAnAAAAAAAAAAAAAAAAAAAAAAAAAAAAAAAAAAAAAAAAAAAAABQAAAAAAAAAwMD/AAAAAABkAAAAMgAAAAAAAABkAAAAAAAAAH9/fwAKAAAAHwAAAFQAAAD///8A////AQAAAAAAAAAAAAAAAAAAAAAAAAAAAAAAAAAAAAAAAAAAv7+/AAAAAAIAAAACAAAAAMDA/wB/f38AAAAAAAAAAAAAAAAAAAAAAAAAAAAhAAAAGAAAABQAAAClOQAAAAAAACVBAAAwKgAAAAAAACYAAAAIAAAA//////////8=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:pr="smNativeData" val="SMDATA_13_rsWl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GdzIHAMAAAAEAAAAAAAAAAAAAAAAAAAAAAAAAAeAAAAaAAAAAAAAAAAAAAAAAAAAAAAAAAAAAAAECcAABAnAAAAAAAAAAAAAAAAAAAAAAAAAAAAAAAAAAAAAAAAAAAAABQAAAAAAAAAwMD/AAAAAABkAAAAMgAAAAAAAABkAAAAAAAAAH9/fwAKAAAAHwAAAFQAAAD///8A////AQAAAAAAAAAAAAAAAAAAAAAAAAAAAAAAAAAAAAAAAAAA2NjYAAAAAAIAAAACAAAAAMDA/wB/f38AAAAAAAAAAAAAAAAAAAAAAAAAAAAhAAAAGAAAABQAAACtLQAAphYAAPtKAAAwKgAAAAAAACYAAAAIAAAA//////////8=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:pr="smNativeData" val="SMDATA_13_rsWlZxMAAAAlAAAACwAAAA0AAAAAezgAAPP////7SgAAMCoAAAAAAAAAAAAAAAAAAAEAAABQAAAAAAAAAAAA4D8AAAAAAADgPwAAAAAAAOA/AAAAAAAA4D8AAAAAAADgPwAAAAAAAOA/AAAAAAAA4D8AAAAAAADgPwAAAAAAAOA/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:pr="smNativeData" val="SMDATA_13_rsWlZxMAAAAlAAAACwAAAA0AAAAAFDsAAPP///8ASwAAMCoAAAAAAAAAAAAAAAAAAAEAAABQAAAAAAAAAAAA4D8AAAAAAADgPwAAAAAAAOA/AAAAAAAA4D8AAAAAAADgPwAAAAAAAOA/AAAAAAAA4D8AAAAAAADgPwAAAAAAAOA/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6"/>
            <p:cNvSpPr>
              <a:extLst>
                <a:ext uri="smNativeData">
                  <pr:smNativeData xmlns:pr="smNativeData" val="SMDATA_13_rsWlZxMAAAAlAAAAagAAAA0AAAAAkAAAAEgAAACQAAAASAAAAAAAAAAAAAAAAAAAAAEAAABQAAAAAAAAAAAA8D8AAAAAAADgPwAAAAAAAOA/AAAAAAAA4D8AAAAAAADgPwAAAAAAAOA/AAAAAAAA4D8AAAAAAADgPwAAAAAAAOA/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oCEGg7EjAAAAAAAAAAAAAAAAAAAAAAAAAAAAAAAAAAAAAAAAAAAAkMImBX9/fwDr6+s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:pr="smNativeData" val="SMDATA_13_rsWlZxMAAAAlAAAACwAAAA0AAAAAbDkAAPP////7SgAAMCoAAAAAAAAAAAAAAAAAAAEAAABQAAAAAAAAAAAA4D8AAAAAAADgPwAAAAAAAOA/AAAAAAAA4D8AAAAAAADgPwAAAAAAAOA/AAAAAAAA4D8AAAAAAADgPwAAAAAAAOA/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g7EjAAAAAAAAAAAAAAAAAAAAAAAAAAAAAAAAAAAAAAAAAAAAkMImBX9/fwDr6+s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:pr="smNativeData" val="SMDATA_13_rsWlZxMAAAAlAAAACwAAAA0AAAAAC0MAAPP////7SgAAMCoAAAAAAAAAAAAAAAAAAAEAAABQAAAAAAAAAAAA4D8AAAAAAADgPwAAAAAAAOA/AAAAAAAA4D8AAAAAAADgPwAAAAAAAOA/AAAAAAAA4D8AAAAAAADgPwAAAAAAAOA/AAAAAAAA4D8CAAAAjAAAAAEAAAAAAAAAv+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5HIAg7EjAAAAAAAAAAAAAAAAAAAAAAAAAAAAAAAAAAAAAAAAAAAAkMImBX9/fwDr6+s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BFE472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:pr="smNativeData" val="SMDATA_13_rsWlZxMAAAAlAAAACwAAAA0AAAAAS0MAAPP////7SgAAMCoAAAAAAAAAAAAAAAAAAAEAAABQAAAAAAAAAAAA4D8AAAAAAADgPwAAAAAAAOA/AAAAAAAA4D8AAAAAAADgPwAAAAAAAOA/AAAAAAAA4D8AAAAAAADgPwAAAAAAAOA/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30"/>
            <p:cNvSpPr>
              <a:extLst>
                <a:ext uri="smNativeData">
                  <pr:smNativeData xmlns:pr="smNativeData" val="SMDATA_13_rsWlZxMAAAAlAAAAagAAAA0AAAAAkAAAAEgAAACQAAAASAAAAAAAAAAAAAAAAAAAAAEAAABQAAAAAAAAAAAA8D8AAAAAAADgPwAAAAAAAOA/AAAAAAAA4D8AAAAAAADgPwAAAAAAAOA/AAAAAAAA4D8AAAAAAADgPwAAAAAAAOA/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18"/>
            <p:cNvSpPr>
              <a:extLst>
                <a:ext uri="smNativeData">
                  <pr:smNativeData xmlns:pr="smNativeData" val="SMDATA_13_rsWlZxMAAAAlAAAAagAAAA0AAAAAkAAAAEgAAACQAAAASAAAAAAAAAAAAAAAAAAAAAEAAABQAAAAAAAAAAAA8D8AAAAAAADgPwAAAAAAAOA/AAAAAAAA4D8AAAAAAADgPwAAAAAAAOA/AAAAAAAA4D8AAAAAAADgPwAAAAAAAOA/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AAAAAAAAAAC8FAADbIgAAAAAAACYAAAAIAAAA//////////8="/>
                </a:ext>
              </a:extLst>
            </p:cNvSpPr>
            <p:nvPr/>
          </p:nvSpPr>
          <p:spPr>
            <a:xfrm rot="10800000">
              <a:off x="0" y="0"/>
              <a:ext cx="842645" cy="566610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CQAAyw4AAA05AADrGAAAEAAAACYAAAAIAAAAgaAAAAAAAAA="/>
              </a:ext>
            </a:extLst>
          </p:cNvSpPr>
          <p:nvPr>
            <p:ph type="ctrTitle"/>
          </p:nvPr>
        </p:nvSpPr>
        <p:spPr>
          <a:xfrm>
            <a:off x="1506855" y="2404745"/>
            <a:ext cx="7767320" cy="16459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r">
              <a:defRPr lang="ru-ru" sz="5400">
                <a:solidFill>
                  <a:schemeClr val="accent1"/>
                </a:solidFill>
              </a:defRPr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14" name="Subtitle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FCQAA6xgAAA05AACrHwAAEAAAACYAAAAIAAAAAYAAAAAAAAA="/>
              </a:ext>
            </a:extLst>
          </p:cNvSpPr>
          <p:nvPr>
            <p:ph type="subTitle" idx="1"/>
          </p:nvPr>
        </p:nvSpPr>
        <p:spPr>
          <a:xfrm>
            <a:off x="1506855" y="4050665"/>
            <a:ext cx="7767320" cy="1097280"/>
          </a:xfrm>
        </p:spPr>
        <p:txBody>
          <a:bodyPr/>
          <a:lstStyle>
            <a:lvl1pPr marL="0" indent="0" algn="r">
              <a:buNone/>
              <a:defRPr lang="ru-ru">
                <a:solidFill>
                  <a:srgbClr val="7F7F7F"/>
                </a:solidFill>
              </a:defRPr>
            </a:lvl1pPr>
            <a:lvl2pPr marL="457200" indent="0" algn="ctr">
              <a:buNone/>
              <a:defRPr lang="ru-ru">
                <a:solidFill>
                  <a:srgbClr val="8C8C8C"/>
                </a:solidFill>
              </a:defRPr>
            </a:lvl2pPr>
            <a:lvl3pPr marL="914400" indent="0" algn="ctr">
              <a:buNone/>
              <a:defRPr lang="ru-ru">
                <a:solidFill>
                  <a:srgbClr val="8C8C8C"/>
                </a:solidFill>
              </a:defRPr>
            </a:lvl3pPr>
            <a:lvl4pPr marL="1371600" indent="0" algn="ctr">
              <a:buNone/>
              <a:defRPr lang="ru-ru">
                <a:solidFill>
                  <a:srgbClr val="8C8C8C"/>
                </a:solidFill>
              </a:defRPr>
            </a:lvl4pPr>
            <a:lvl5pPr marL="1828800" indent="0" algn="ctr">
              <a:buNone/>
              <a:defRPr lang="ru-ru">
                <a:solidFill>
                  <a:srgbClr val="8C8C8C"/>
                </a:solidFill>
              </a:defRPr>
            </a:lvl5pPr>
            <a:lvl6pPr marL="2286000" indent="0" algn="ctr">
              <a:buNone/>
              <a:defRPr lang="ru-ru">
                <a:solidFill>
                  <a:srgbClr val="8C8C8C"/>
                </a:solidFill>
              </a:defRPr>
            </a:lvl6pPr>
            <a:lvl7pPr marL="2743200" indent="0" algn="ctr">
              <a:buNone/>
              <a:defRPr lang="ru-ru">
                <a:solidFill>
                  <a:srgbClr val="8C8C8C"/>
                </a:solidFill>
              </a:defRPr>
            </a:lvl7pPr>
            <a:lvl8pPr marL="3200400" indent="0" algn="ctr">
              <a:buNone/>
              <a:defRPr lang="ru-ru">
                <a:solidFill>
                  <a:srgbClr val="8C8C8C"/>
                </a:solidFill>
              </a:defRPr>
            </a:lvl8pPr>
            <a:lvl9pPr marL="3657600" indent="0" algn="ctr">
              <a:buNone/>
              <a:defRPr lang="ru-ru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подзаголовка</a:t>
            </a:r>
            <a:endParaRPr lang="en-us"/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6DF0-BED2-3B9B-9CD6-48CE23986A1D}" type="datetime1">
              <a:rPr lang="ru-ru"/>
              <a:t>24.06.2024</a:t>
            </a:fld>
            <a:endParaRPr lang="ru-ru"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C0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7574-3AD2-3B83-9CD6-CCD63B986A9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CwGAAAEAAAACYAAAAIAAAAgaAAAAAAAAA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3403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gBsAAA05AAAqJQAAEAAAACYAAAAIAAAAgaAAAAAAAAA=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ru-ru" sz="1800">
                <a:solidFill>
                  <a:srgbClr val="3F3F3F"/>
                </a:solidFill>
              </a:defRPr>
            </a:lvl1pPr>
            <a:lvl2pPr marL="457200" indent="0">
              <a:buNone/>
              <a:defRPr lang="ru-ru" sz="1800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079C-D2D2-3BF1-9CD6-24A449986A71}" type="datetime1">
              <a:rPr lang="ru-ru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0E8B-C5D2-3BF8-9CD6-33AD40986A66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BQAAwAMAAIU3AABYFgAAEAAAACYAAAAIAAAAgaAAAAAA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CAAAWBYAANk0AACwGAAAEAAAACYAAAAIAAAAgaAAAAAAAAA="/>
              </a:ext>
            </a:extLst>
          </p:cNvSpPr>
          <p:nvPr>
            <p:ph idx="13"/>
          </p:nvPr>
        </p:nvSpPr>
        <p:spPr>
          <a:xfrm>
            <a:off x="1365885" y="3632200"/>
            <a:ext cx="7225030" cy="3810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>
              <a:buNone/>
              <a:defRPr lang="ru-ru" sz="1600">
                <a:solidFill>
                  <a:srgbClr val="7F7F7F"/>
                </a:solidFill>
              </a:defRPr>
            </a:lvl1pPr>
            <a:lvl2pPr marL="457200" indent="0">
              <a:buNone/>
              <a:defRPr lang="ru-ru"/>
            </a:lvl2pPr>
            <a:lvl3pPr marL="914400" indent="0">
              <a:buNone/>
              <a:defRPr lang="ru-ru"/>
            </a:lvl3pPr>
            <a:lvl4pPr marL="1371600" indent="0">
              <a:buNone/>
              <a:defRPr lang="ru-ru"/>
            </a:lvl4pPr>
            <a:lvl5pPr marL="1828800" indent="0">
              <a:buNone/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gBsAAA05AAAqJQAAEAAAACYAAAAIAAAAgaAAAAAAAAA="/>
              </a:ext>
            </a:extLst>
          </p:cNvSpPr>
          <p:nvPr>
            <p:ph idx="1"/>
          </p:nvPr>
        </p:nvSpPr>
        <p:spPr>
          <a:xfrm>
            <a:off x="677545" y="4470400"/>
            <a:ext cx="8596630" cy="157099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marL="0" indent="0" algn="l">
              <a:buNone/>
              <a:defRPr lang="ru-ru" sz="1800">
                <a:solidFill>
                  <a:srgbClr val="3F3F3F"/>
                </a:solidFill>
              </a:defRPr>
            </a:lvl1pPr>
            <a:lvl2pPr marL="457200" indent="0">
              <a:buNone/>
              <a:defRPr lang="ru-ru" sz="1800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DwoA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01D8-96D2-3BF7-9CD6-60A24F986A35}" type="datetime1">
              <a:rPr lang="ru-ru"/>
              <a:t>24.06.2024</a:t>
            </a:fld>
            <a:endParaRPr lang="ru-ru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7504-4AD2-3B83-9CD6-BCD63B986AE9}" type="slidenum">
              <a:rPr lang="ru-ru"/>
              <a:t>‹#›</a:t>
            </a:fld>
            <a:endParaRPr lang="ru-ru"/>
          </a:p>
        </p:txBody>
      </p:sp>
      <p:sp>
        <p:nvSpPr>
          <p:cNvPr id="8" name="TextBox 19"/>
          <p:cNvSpPr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>
                <a:solidFill>
                  <a:srgbClr val="BFE472"/>
                </a:solidFill>
                <a:latin typeface="Arial" pitchFamily="2" charset="-52"/>
                <a:ea typeface="Trebuchet MS" pitchFamily="2" charset="-52"/>
                <a:cs typeface="Trebuchet MS" pitchFamily="2" charset="-52"/>
              </a:rPr>
              <a:t>“</a:t>
            </a:r>
            <a:endParaRPr lang="en-us" sz="8000">
              <a:solidFill>
                <a:srgbClr val="BFE472"/>
              </a:solidFill>
              <a:latin typeface="Arial" pitchFamily="2" charset="-52"/>
              <a:ea typeface="Trebuchet MS" pitchFamily="2" charset="-52"/>
              <a:cs typeface="Trebuchet MS" pitchFamily="2" charset="-52"/>
            </a:endParaRPr>
          </a:p>
        </p:txBody>
      </p:sp>
      <p:sp>
        <p:nvSpPr>
          <p:cNvPr id="9" name="TextBox 21"/>
          <p:cNvSpPr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>
                <a:solidFill>
                  <a:srgbClr val="BFE472"/>
                </a:solidFill>
                <a:latin typeface="Arial" pitchFamily="2" charset="-52"/>
                <a:ea typeface="Trebuchet MS" pitchFamily="2" charset="-52"/>
                <a:cs typeface="Trebuchet MS" pitchFamily="2" charset="-52"/>
              </a:rPr>
              <a:t>”</a:t>
            </a:r>
            <a:endParaRPr lang="en-us">
              <a:solidFill>
                <a:srgbClr val="BFE472"/>
              </a:solidFill>
              <a:latin typeface="Arial" pitchFamily="2" charset="-52"/>
              <a:ea typeface="Trebuchet MS" pitchFamily="2" charset="-52"/>
              <a:cs typeface="Trebuchet MS" pitchFamily="2" charset="-52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4wsAAA05AADaGwAAEAAAACYAAAAIAAAAgaAAAAAAAAA="/>
              </a:ext>
            </a:extLst>
          </p:cNvSpPr>
          <p:nvPr>
            <p:ph type="title"/>
          </p:nvPr>
        </p:nvSpPr>
        <p:spPr>
          <a:xfrm>
            <a:off x="677545" y="1932305"/>
            <a:ext cx="8596630" cy="259524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qJQAAEAAAACYAAAAIAAAAAa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ru-ru" sz="1800">
                <a:solidFill>
                  <a:srgbClr val="3F3F3F"/>
                </a:solidFill>
              </a:defRPr>
            </a:lvl1pPr>
            <a:lvl2pPr marL="457200" indent="0">
              <a:buNone/>
              <a:defRPr lang="ru-ru" sz="1800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686B-25D2-3B9E-9CD6-D3CB26986A86}" type="datetime1">
              <a:rPr lang="ru-ru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6920-6ED2-3B9F-9CD6-98CA27986AC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7BQAAwAMAAIU3AABYFgAAEAAAACYAAAAIAAAAgaAAAAAAAAA="/>
              </a:ext>
            </a:extLst>
          </p:cNvSpPr>
          <p:nvPr>
            <p:ph type="title"/>
          </p:nvPr>
        </p:nvSpPr>
        <p:spPr>
          <a:xfrm>
            <a:off x="931545" y="609600"/>
            <a:ext cx="8093710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BgAAA05AADaGwAAEAAAACYAAAAIAAAAgaAAAAAAAAA=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>
                <a:solidFill>
                  <a:srgbClr val="3F3F3F"/>
                </a:solidFill>
              </a:defRPr>
            </a:lvl1pPr>
            <a:lvl2pPr marL="457200" indent="0">
              <a:buNone/>
              <a:defRPr lang="ru-ru"/>
            </a:lvl2pPr>
            <a:lvl3pPr marL="914400" indent="0">
              <a:buNone/>
              <a:defRPr lang="ru-ru"/>
            </a:lvl3pPr>
            <a:lvl4pPr marL="1371600" indent="0">
              <a:buNone/>
              <a:defRPr lang="ru-ru"/>
            </a:lvl4pPr>
            <a:lvl5pPr marL="1828800" indent="0">
              <a:buNone/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qJQAAEAAAACYAAAAIAAAAAa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ru-ru" sz="1800">
                <a:solidFill>
                  <a:srgbClr val="7F7F7F"/>
                </a:solidFill>
              </a:defRPr>
            </a:lvl1pPr>
            <a:lvl2pPr marL="457200" indent="0">
              <a:buNone/>
              <a:defRPr lang="ru-ru" sz="1800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686F-21D2-3B9E-9CD6-D7CB26986A82}" type="datetime1">
              <a:rPr lang="ru-ru"/>
              <a:t>24.06.2024</a:t>
            </a:fld>
            <a:endParaRPr lang="ru-ru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4F7D-33D2-3BB9-9CD6-C5EC01986A90}" type="slidenum">
              <a:rPr lang="ru-ru"/>
              <a:t>‹#›</a:t>
            </a:fld>
            <a:endParaRPr lang="ru-ru"/>
          </a:p>
        </p:txBody>
      </p:sp>
      <p:sp>
        <p:nvSpPr>
          <p:cNvPr id="8" name="TextBox 23"/>
          <p:cNvSpPr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VAwAA3QQAABUHAAB2CAAAEAAAACYAAAAIAAAA//////////8="/>
              </a:ext>
            </a:extLst>
          </p:cNvSpPr>
          <p:nvPr/>
        </p:nvSpPr>
        <p:spPr>
          <a:xfrm>
            <a:off x="541655" y="790575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>
                <a:solidFill>
                  <a:srgbClr val="BFE472"/>
                </a:solidFill>
                <a:latin typeface="Arial" pitchFamily="2" charset="-52"/>
                <a:ea typeface="Trebuchet MS" pitchFamily="2" charset="-52"/>
                <a:cs typeface="Trebuchet MS" pitchFamily="2" charset="-52"/>
              </a:rPr>
              <a:t>“</a:t>
            </a:r>
            <a:endParaRPr lang="en-us" sz="8000">
              <a:solidFill>
                <a:srgbClr val="BFE472"/>
              </a:solidFill>
              <a:latin typeface="Arial" pitchFamily="2" charset="-52"/>
              <a:ea typeface="Trebuchet MS" pitchFamily="2" charset="-52"/>
              <a:cs typeface="Trebuchet MS" pitchFamily="2" charset="-52"/>
            </a:endParaRPr>
          </a:p>
        </p:txBody>
      </p:sp>
      <p:sp>
        <p:nvSpPr>
          <p:cNvPr id="9" name="TextBox 24"/>
          <p:cNvSpPr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1NgAAwhEAAHU6AABbFQAAEAAAACYAAAAIAAAA//////////8="/>
              </a:ext>
            </a:extLst>
          </p:cNvSpPr>
          <p:nvPr/>
        </p:nvSpPr>
        <p:spPr>
          <a:xfrm>
            <a:off x="8893175" y="2886710"/>
            <a:ext cx="60960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>
              <a:defRPr lang="ru-ru"/>
            </a:pPr>
            <a:r>
              <a:rPr lang="en-us" sz="8000">
                <a:solidFill>
                  <a:srgbClr val="BFE472"/>
                </a:solidFill>
                <a:latin typeface="Arial" pitchFamily="2" charset="-52"/>
                <a:ea typeface="Trebuchet MS" pitchFamily="2" charset="-52"/>
                <a:cs typeface="Trebuchet MS" pitchFamily="2" charset="-52"/>
              </a:rPr>
              <a:t>”</a:t>
            </a:r>
            <a:endParaRPr lang="en-us" sz="8000">
              <a:solidFill>
                <a:srgbClr val="BFE472"/>
              </a:solidFill>
              <a:latin typeface="Arial" pitchFamily="2" charset="-52"/>
              <a:ea typeface="Trebuchet MS" pitchFamily="2" charset="-52"/>
              <a:cs typeface="Trebuchet MS" pitchFamily="2" charset="-5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4BAAAwAMAAA05AABYFgAAEAAAACYAAAAIAAAAgaAAAAAAAAA="/>
              </a:ext>
            </a:extLst>
          </p:cNvSpPr>
          <p:nvPr>
            <p:ph type="title"/>
          </p:nvPr>
        </p:nvSpPr>
        <p:spPr>
          <a:xfrm>
            <a:off x="685800" y="609600"/>
            <a:ext cx="8588375" cy="302260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4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Text Placeholder 9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BgAAA05AADaGwAAEAAAACYAAAAIAAAAgaAAAAAAAAA="/>
              </a:ext>
            </a:extLst>
          </p:cNvSpPr>
          <p:nvPr>
            <p:ph idx="13"/>
          </p:nvPr>
        </p:nvSpPr>
        <p:spPr>
          <a:xfrm>
            <a:off x="677545" y="4013200"/>
            <a:ext cx="8596630" cy="5143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>
                <a:solidFill>
                  <a:schemeClr val="accent1"/>
                </a:solidFill>
              </a:defRPr>
            </a:lvl1pPr>
            <a:lvl2pPr marL="457200" indent="0">
              <a:buNone/>
              <a:defRPr lang="ru-ru"/>
            </a:lvl2pPr>
            <a:lvl3pPr marL="914400" indent="0">
              <a:buNone/>
              <a:defRPr lang="ru-ru"/>
            </a:lvl3pPr>
            <a:lvl4pPr marL="1371600" indent="0">
              <a:buNone/>
              <a:defRPr lang="ru-ru"/>
            </a:lvl4pPr>
            <a:lvl5pPr marL="1828800" indent="0">
              <a:buNone/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qJQAAEAAAACYAAAAIAAAAAa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151384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l">
              <a:buNone/>
              <a:defRPr lang="ru-ru" sz="1800">
                <a:solidFill>
                  <a:srgbClr val="7F7F7F"/>
                </a:solidFill>
              </a:defRPr>
            </a:lvl1pPr>
            <a:lvl2pPr marL="457200" indent="0">
              <a:buNone/>
              <a:defRPr lang="ru-ru" sz="1800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0357-19D2-3BF5-9CD6-EFA04D986ABA}" type="datetime1">
              <a:rPr lang="ru-ru"/>
              <a:t>24.06.2024</a:t>
            </a:fld>
            <a:endParaRPr lang="ru-ru"/>
          </a:p>
        </p:txBody>
      </p:sp>
      <p:sp>
        <p:nvSpPr>
          <p:cNvPr id="6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7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395A-14D2-3BCF-9CD6-E29A77986AB7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7DDD-93D2-3B8B-9CD6-65DE33986A30}" type="datetime1">
              <a:rPr lang="ru-ru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1060-2ED2-3BE6-9CD6-D8B35E986A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EMQAAwAMAAAo5AAAOJAAAEAAAACYAAAAIAAAAgwAAAAAAAAA="/>
              </a:ext>
            </a:extLst>
          </p:cNvSpPr>
          <p:nvPr>
            <p:ph type="title"/>
          </p:nvPr>
        </p:nvSpPr>
        <p:spPr>
          <a:xfrm>
            <a:off x="7967980" y="609600"/>
            <a:ext cx="1304290" cy="5251450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JkvAAAOJAAAEAAAACYAAAAIAAAAAwAAAAAAAAA="/>
              </a:ext>
            </a:extLst>
          </p:cNvSpPr>
          <p:nvPr>
            <p:ph idx="1"/>
          </p:nvPr>
        </p:nvSpPr>
        <p:spPr>
          <a:xfrm>
            <a:off x="677545" y="609600"/>
            <a:ext cx="7059930" cy="525145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7BB1-FFD2-3B8D-9CD6-09D835986A5C}" type="datetime1">
              <a:rPr lang="ru-ru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2670-3ED2-3BD0-9CD6-C88568986A9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KAAAAAAAAA="/>
              </a:ext>
            </a:extLst>
          </p:cNvSpPr>
          <p:nvPr>
            <p:ph type="title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>
              <a:defRPr lang="ru-ru" sz="36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FCE7y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361C-52D2-3BC0-9CD6-A49578986AF1}" type="datetime1">
              <a:rPr lang="ru-ru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JijH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2659-17D2-3BD0-9CD6-E18568986AB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CGA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nRAAAA05AADaGwAAEAAAACYAAAAIAAAAgYAAAAAAAAA="/>
              </a:ext>
            </a:extLst>
          </p:cNvSpPr>
          <p:nvPr>
            <p:ph type="title"/>
          </p:nvPr>
        </p:nvSpPr>
        <p:spPr>
          <a:xfrm>
            <a:off x="677545" y="2700655"/>
            <a:ext cx="8596630" cy="18268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40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2hsAAA05AAAlIQAAEAAAACYAAAAIAAAAAYAAAAAAAAA="/>
              </a:ext>
            </a:extLst>
          </p:cNvSpPr>
          <p:nvPr>
            <p:ph idx="1"/>
          </p:nvPr>
        </p:nvSpPr>
        <p:spPr>
          <a:xfrm>
            <a:off x="677545" y="4527550"/>
            <a:ext cx="8596630" cy="860425"/>
          </a:xfrm>
        </p:spPr>
        <p:txBody>
          <a:bodyPr/>
          <a:lstStyle>
            <a:lvl1pPr marL="0" indent="0" algn="l">
              <a:buNone/>
              <a:defRPr lang="ru-ru" sz="2000">
                <a:solidFill>
                  <a:srgbClr val="7F7F7F"/>
                </a:solidFill>
              </a:defRPr>
            </a:lvl1pPr>
            <a:lvl2pPr marL="457200" indent="0">
              <a:buNone/>
              <a:defRPr lang="ru-ru" sz="1800">
                <a:solidFill>
                  <a:srgbClr val="8C8C8C"/>
                </a:solidFill>
              </a:defRPr>
            </a:lvl2pPr>
            <a:lvl3pPr marL="914400" indent="0">
              <a:buNone/>
              <a:defRPr lang="ru-ru" sz="1600">
                <a:solidFill>
                  <a:srgbClr val="8C8C8C"/>
                </a:solidFill>
              </a:defRPr>
            </a:lvl3pPr>
            <a:lvl4pPr marL="1371600" indent="0">
              <a:buNone/>
              <a:defRPr lang="ru-ru" sz="1400">
                <a:solidFill>
                  <a:srgbClr val="8C8C8C"/>
                </a:solidFill>
              </a:defRPr>
            </a:lvl4pPr>
            <a:lvl5pPr marL="1828800" indent="0">
              <a:buNone/>
              <a:defRPr lang="ru-ru" sz="1400">
                <a:solidFill>
                  <a:srgbClr val="8C8C8C"/>
                </a:solidFill>
              </a:defRPr>
            </a:lvl5pPr>
            <a:lvl6pPr marL="2286000" indent="0">
              <a:buNone/>
              <a:defRPr lang="ru-ru" sz="1400">
                <a:solidFill>
                  <a:srgbClr val="8C8C8C"/>
                </a:solidFill>
              </a:defRPr>
            </a:lvl6pPr>
            <a:lvl7pPr marL="2743200" indent="0">
              <a:buNone/>
              <a:defRPr lang="ru-ru" sz="1400">
                <a:solidFill>
                  <a:srgbClr val="8C8C8C"/>
                </a:solidFill>
              </a:defRPr>
            </a:lvl7pPr>
            <a:lvl8pPr marL="3200400" indent="0">
              <a:buNone/>
              <a:defRPr lang="ru-ru" sz="1400">
                <a:solidFill>
                  <a:srgbClr val="8C8C8C"/>
                </a:solidFill>
              </a:defRPr>
            </a:lvl8pPr>
            <a:lvl9pPr marL="3657600" indent="0">
              <a:buNone/>
              <a:defRPr lang="ru-ru" sz="1400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5A09-47D2-3BAC-9CD6-B1F914986AE4}" type="datetime1">
              <a:rPr lang="ru-ru"/>
              <a:t>24.06.2024</a:t>
            </a:fld>
            <a:endParaRPr lang="ru-ru"/>
          </a:p>
        </p:txBody>
      </p:sp>
      <p:sp>
        <p:nvSpPr>
          <p:cNvPr id="5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6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k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20E2-ACD2-3BD6-9CD6-5A836E986A0F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OgdAAAqJQAAEAAAACYAAAAIAAAAAQAAAAAAAAA="/>
              </a:ext>
            </a:extLst>
          </p:cNvSpPr>
          <p:nvPr>
            <p:ph idx="1"/>
          </p:nvPr>
        </p:nvSpPr>
        <p:spPr>
          <a:xfrm>
            <a:off x="677545" y="2160905"/>
            <a:ext cx="4184015" cy="388048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QHwAASw0AAA05AAAqJQAAEAAAACYAAAAIAAAAAQAAAAAAAAA="/>
              </a:ext>
            </a:extLst>
          </p:cNvSpPr>
          <p:nvPr>
            <p:ph idx="2"/>
          </p:nvPr>
        </p:nvSpPr>
        <p:spPr>
          <a:xfrm>
            <a:off x="5090160" y="2160905"/>
            <a:ext cx="4184015" cy="388048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WQ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077A-34D2-3BF1-9CD6-C2A449986A97}" type="datetime1">
              <a:rPr lang="ru-ru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LmzA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LfsLg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3F8D-C3D2-3BC9-9CD6-359C71986A60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C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AAASw0AAOgdAADXEAAAEAAAACYAAAAIAAAAgaAAAAAAAAA="/>
              </a:ext>
            </a:extLst>
          </p:cNvSpPr>
          <p:nvPr>
            <p:ph idx="1"/>
          </p:nvPr>
        </p:nvSpPr>
        <p:spPr>
          <a:xfrm>
            <a:off x="675640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Content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HcGvg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AAA1xAAAOgdAAAqJQAAEAAAACYAAAAIAAAAASAAAAAAAAA="/>
              </a:ext>
            </a:extLst>
          </p:cNvSpPr>
          <p:nvPr>
            <p:ph idx="2"/>
          </p:nvPr>
        </p:nvSpPr>
        <p:spPr>
          <a:xfrm>
            <a:off x="675640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HwAASw0AAA05AADXEAAAEAAAACYAAAAIAAAAgaAAAAAAAAA="/>
              </a:ext>
            </a:extLst>
          </p:cNvSpPr>
          <p:nvPr>
            <p:ph idx="3"/>
          </p:nvPr>
        </p:nvSpPr>
        <p:spPr>
          <a:xfrm>
            <a:off x="5088255" y="2160905"/>
            <a:ext cx="4185920" cy="5765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0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Content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NHwAA1xAAAA05AAAqJQAAEAAAACYAAAAIAAAAASAAAAAAAAA="/>
              </a:ext>
            </a:extLst>
          </p:cNvSpPr>
          <p:nvPr>
            <p:ph idx="4"/>
          </p:nvPr>
        </p:nvSpPr>
        <p:spPr>
          <a:xfrm>
            <a:off x="5088255" y="2737485"/>
            <a:ext cx="4185920" cy="33039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42BE-F0D2-3BB4-9CD6-06E10C986A53}" type="datetime1">
              <a:rPr lang="ru-ru"/>
              <a:t>24.06.2024</a:t>
            </a:fld>
            <a:endParaRPr lang="ru-ru"/>
          </a:p>
        </p:txBody>
      </p:sp>
      <p:sp>
        <p:nvSpPr>
          <p:cNvPr id="8" name="Footer Placeholder 7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9" name="Slide Number Placeholder 8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61DF-91D2-3B97-9CD6-67C22F986A32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5445-0BD2-3BA2-9CD6-FDF71A986AA8}" type="datetime1">
              <a:rPr lang="ru-ru"/>
              <a:t>24.06.2024</a:t>
            </a:fld>
            <a:endParaRPr lang="ru-ru"/>
          </a:p>
        </p:txBody>
      </p:sp>
      <p:sp>
        <p:nvSpPr>
          <p:cNvPr id="4" name="Footer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5" name="Slide Numb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0884-CAD2-3BFE-9CD6-3CAB46986A69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6F90-DED2-3B99-9CD6-28CC21986A7D}" type="datetime1">
              <a:rPr lang="ru-ru"/>
              <a:t>24.06.2024</a:t>
            </a:fld>
            <a:endParaRPr lang="ru-ru"/>
          </a:p>
        </p:txBody>
      </p:sp>
      <p:sp>
        <p:nvSpPr>
          <p:cNvPr id="3" name="Footer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4" name="Slide Number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5D83-CDD2-3BAB-9CD6-3BFE13986A6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OAkAAOEbAAAVEQAAEAAAACYAAAAIAAAAgaAAAAAAAAA="/>
              </a:ext>
            </a:extLst>
          </p:cNvSpPr>
          <p:nvPr>
            <p:ph type="title"/>
          </p:nvPr>
        </p:nvSpPr>
        <p:spPr>
          <a:xfrm>
            <a:off x="677545" y="1498600"/>
            <a:ext cx="3854450" cy="12782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200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JHQAAKwMAAA05AAAqJQAAEAAAACYAAAAIAAAAASAAAAAAAAA="/>
              </a:ext>
            </a:extLst>
          </p:cNvSpPr>
          <p:nvPr>
            <p:ph idx="1"/>
          </p:nvPr>
        </p:nvSpPr>
        <p:spPr>
          <a:xfrm>
            <a:off x="4760595" y="514985"/>
            <a:ext cx="4513580" cy="552640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FREAAOEbAAD7IAAAEAAAACYAAAAIAAAAAaAAAAAAAAA="/>
              </a:ext>
            </a:extLst>
          </p:cNvSpPr>
          <p:nvPr>
            <p:ph idx="2"/>
          </p:nvPr>
        </p:nvSpPr>
        <p:spPr>
          <a:xfrm>
            <a:off x="677545" y="2776855"/>
            <a:ext cx="3854450" cy="258445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4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0965" indent="0">
              <a:buNone/>
              <a:defRPr lang="ru-ru" sz="1000"/>
            </a:lvl4pPr>
            <a:lvl5pPr marL="1828165" indent="0">
              <a:buNone/>
              <a:defRPr lang="ru-ru" sz="1000"/>
            </a:lvl5pPr>
            <a:lvl6pPr marL="2285365" indent="0">
              <a:buNone/>
              <a:defRPr lang="ru-ru" sz="1000"/>
            </a:lvl6pPr>
            <a:lvl7pPr marL="2742565" indent="0">
              <a:buNone/>
              <a:defRPr lang="ru-ru" sz="1000"/>
            </a:lvl7pPr>
            <a:lvl8pPr marL="3199130" indent="0">
              <a:buNone/>
              <a:defRPr lang="ru-ru" sz="1000"/>
            </a:lvl8pPr>
            <a:lvl9pPr marL="3656330" indent="0">
              <a:buNone/>
              <a:defRPr lang="ru-ru" sz="10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1497-D9D2-3BE2-9CD6-2FB75A986A7A}" type="datetime1">
              <a:rPr lang="ru-ru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2D01-4FD2-3BDB-9CD6-B98E63986AEC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iB0AAA05AAAFIQAAEAAAACYAAAAIAAAAgaAAAAAAAAA="/>
              </a:ext>
            </a:extLst>
          </p:cNvSpPr>
          <p:nvPr>
            <p:ph type="title"/>
          </p:nvPr>
        </p:nvSpPr>
        <p:spPr>
          <a:xfrm>
            <a:off x="677545" y="4800600"/>
            <a:ext cx="8596630" cy="56705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l">
              <a:defRPr lang="ru-ru" sz="2400" b="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  <a:lvl8pPr>
              <a:defRPr lang="ru-ru"/>
            </a:lvl8pPr>
            <a:lvl9pPr>
              <a:defRPr lang="ru-ru"/>
            </a:lvl9pPr>
          </a:lstStyle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 noChangeArrowheads="1"/>
            <a:extLst>
              <a:ext uri="smNativeData">
                <pr:smNativeData xmlns:pr="smNativeData" val="SMDATA_13_rsWlZxMAAAAlAAAAZAAAAC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BoGwAAEAAAACYAAAAIAAAAAaAAAAAAAAA="/>
              </a:ext>
            </a:extLst>
          </p:cNvSpPr>
          <p:nvPr>
            <p:ph type="pic" idx="1"/>
          </p:nvPr>
        </p:nvSpPr>
        <p:spPr>
          <a:xfrm>
            <a:off x="677545" y="609600"/>
            <a:ext cx="8596630" cy="3845560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 algn="ctr">
              <a:buNone/>
              <a:defRPr lang="ru-ru" sz="1600"/>
            </a:lvl1pPr>
            <a:lvl2pPr marL="457200" indent="0">
              <a:buNone/>
              <a:defRPr lang="ru-ru" sz="1600"/>
            </a:lvl2pPr>
            <a:lvl3pPr marL="914400" indent="0">
              <a:buNone/>
              <a:defRPr lang="ru-ru" sz="1600"/>
            </a:lvl3pPr>
            <a:lvl4pPr marL="1371600" indent="0">
              <a:buNone/>
              <a:defRPr lang="ru-ru" sz="1600"/>
            </a:lvl4pPr>
            <a:lvl5pPr marL="1828800" indent="0">
              <a:buNone/>
              <a:defRPr lang="ru-ru" sz="1600"/>
            </a:lvl5pPr>
            <a:lvl6pPr marL="2286000" indent="0">
              <a:buNone/>
              <a:defRPr lang="ru-ru" sz="1600"/>
            </a:lvl6pPr>
            <a:lvl7pPr marL="2743200" indent="0">
              <a:buNone/>
              <a:defRPr lang="ru-ru" sz="1600"/>
            </a:lvl7pPr>
            <a:lvl8pPr marL="3200400" indent="0">
              <a:buNone/>
              <a:defRPr lang="ru-ru" sz="1600"/>
            </a:lvl8pPr>
            <a:lvl9pPr marL="3657600" indent="0">
              <a:buNone/>
              <a:defRPr lang="ru-ru" sz="1600"/>
            </a:lvl9pPr>
          </a:lstStyle>
          <a:p>
            <a:pPr>
              <a:defRPr lang="ru-ru"/>
            </a:pPr>
            <a:r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BSEAAA05AAAqJQAAEAAAACYAAAAIAAAAAaAAAAAAAAA="/>
              </a:ext>
            </a:extLst>
          </p:cNvSpPr>
          <p:nvPr>
            <p:ph idx="2"/>
          </p:nvPr>
        </p:nvSpPr>
        <p:spPr>
          <a:xfrm>
            <a:off x="677545" y="5367655"/>
            <a:ext cx="8596630" cy="67373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indent="0">
              <a:buNone/>
              <a:defRPr lang="ru-ru" sz="1200"/>
            </a:lvl1pPr>
            <a:lvl2pPr marL="457200" indent="0">
              <a:buNone/>
              <a:defRPr lang="ru-ru" sz="1200"/>
            </a:lvl2pPr>
            <a:lvl3pPr marL="914400" indent="0">
              <a:buNone/>
              <a:defRPr lang="ru-ru" sz="1000"/>
            </a:lvl3pPr>
            <a:lvl4pPr marL="1371600" indent="0">
              <a:buNone/>
              <a:defRPr lang="ru-ru" sz="900"/>
            </a:lvl4pPr>
            <a:lvl5pPr marL="1828800" indent="0">
              <a:buNone/>
              <a:defRPr lang="ru-ru" sz="900"/>
            </a:lvl5pPr>
            <a:lvl6pPr marL="2286000" indent="0">
              <a:buNone/>
              <a:defRPr lang="ru-ru" sz="900"/>
            </a:lvl6pPr>
            <a:lvl7pPr marL="2743200" indent="0">
              <a:buNone/>
              <a:defRPr lang="ru-ru" sz="900"/>
            </a:lvl7pPr>
            <a:lvl8pPr marL="3200400" indent="0">
              <a:buNone/>
              <a:defRPr lang="ru-ru" sz="900"/>
            </a:lvl8pPr>
            <a:lvl9pPr marL="3657600" indent="0">
              <a:buNone/>
              <a:defRPr lang="ru-ru" sz="900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Date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AIAAAAAAAAA="/>
              </a:ext>
            </a:extLst>
          </p:cNvSpPr>
          <p:nvPr>
            <p:ph type="dt" sz="half" idx="10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4585-CBD2-3BB3-9CD6-3DE60B986A68}" type="datetime1">
              <a:rPr lang="ru-ru"/>
              <a:t>24.06.2024</a:t>
            </a:fld>
            <a:endParaRPr lang="ru-ru"/>
          </a:p>
        </p:txBody>
      </p:sp>
      <p:sp>
        <p:nvSpPr>
          <p:cNvPr id="6" name="Foot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AIAAAAAAAAA="/>
              </a:ext>
            </a:extLst>
          </p:cNvSpPr>
          <p:nvPr>
            <p:ph type="ftr" sz="quarter" idx="11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7" name="Slide Number Placeholder 6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AIAAAAAAAAA="/>
              </a:ext>
            </a:extLst>
          </p:cNvSpPr>
          <p:nvPr>
            <p:ph type="sldNum" sz="quarter" idx="12"/>
          </p:nvPr>
        </p:nvSpPr>
        <p:spPr/>
        <p:txBody>
          <a:bodyPr/>
          <a:lstStyle>
            <a:lvl1pPr>
              <a:defRPr lang="ru-ru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4460-2ED2-3BB2-9CD6-D8E70A986A8D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extLst>
              <a:ext uri="smNativeData">
                <pr:smNativeData xmlns:pr="smNativeData" val="SMDATA_7_rsWlZxMAAAAlAAAAAQAAAA8BAAAAkAAAAEgAAACQAAAASAAAAAAAAAAAAAAAAAAAABcAAAAUAAAAAAAAAAAAAAD/fwAA/38AAAAAAAAJAAAABAAAAEEvQUEMAAAAEAAAAAAAAAAAAAAAAAAAAAAAAAAfAAAAVAAAAAAAAAAAAAAAAAAAAAAAAAAAAAAAAAAAAAAAAAAAAAAAAAAAAAAAAAAAAAAAAAAAAAAAAAAAAAAAAAAAAAAAAAAAAAAAAAAAAAAAAAAAAAAAAAAAACEAAAAYAAAAFAAAAAAAAADz////AEsAADAqAAAQAAAAJgAAAAgAAAD/////AAAAAA=="/>
              </a:ext>
            </a:extLst>
          </p:cNvGrpSpPr>
          <p:nvPr/>
        </p:nvGrpSpPr>
        <p:grpSpPr>
          <a:xfrm>
            <a:off x="0" y="-8255"/>
            <a:ext cx="12192000" cy="6866255"/>
            <a:chOff x="0" y="-8255"/>
            <a:chExt cx="12192000" cy="6866255"/>
          </a:xfrm>
        </p:grpSpPr>
        <p:sp>
          <p:nvSpPr>
            <p:cNvPr id="12" name="Straight Connector 19"/>
            <p:cNvSpPr>
              <a:extLst>
                <a:ext uri="smNativeData">
                  <pr:smNativeData xmlns:pr="smNativeData" val="SMDATA_13_rsWl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L+/vw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v7+/AAAAAAIAAAACAAAAAMDA/wB/f38AAAAAAAAAAAAAAAAAAAAAAAAAAAAhAAAAGAAAABQAAAClOQAAAAAAACVBAAAwKgAAAAAAACYAAAAIAAAA//////////8="/>
                </a:ext>
              </a:extLst>
            </p:cNvSpPr>
            <p:nvPr/>
          </p:nvSpPr>
          <p:spPr>
            <a:xfrm>
              <a:off x="9370695" y="0"/>
              <a:ext cx="1219200" cy="6858000"/>
            </a:xfrm>
            <a:prstGeom prst="line">
              <a:avLst/>
            </a:prstGeom>
            <a:noFill/>
            <a:ln w="9525" cap="flat" cmpd="sng" algn="ctr">
              <a:solidFill>
                <a:srgbClr val="BFBFBF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1" name="Straight Connector 20"/>
            <p:cNvSpPr>
              <a:extLst>
                <a:ext uri="smNativeData">
                  <pr:smNativeData xmlns:pr="smNativeData" val="SMDATA_13_rsWlZxMAAAAlAAAACg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BAAAAAAAAANjY2AAPAAAAAQAAABQAAAAUAAAAFAAAAAEAAAAAAAAAZAAAAGQAAAAAAAAAZAAAAGQAAAAVAAAAYAAAAAAAAAAAAAAAAAAAAAAAAAAAAAAAAAAAAAAAAAAAAAAAAAAAAAAAAAAAAAAAAAAACQAAAAAAAAAAAAAAAAAAAAAAAAAAAAAAAAAAAAAAAAAAAAAAAAAAAAAAAAAAAAAAABYAAABMAAAAAAAAAAAAAAAAAAAAAAAAAAAAAAAAAAAJAAAAAAAAAAAAAAAAAAAAAAAAAAAAAAAAAAAAAAAAAAAAAAAAAAAAAAAAAAAA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2NjYAAAAAAIAAAACAAAAAMDA/wB/f38AAAAAAAAAAAAAAAAAAAAAAAAAAAAhAAAAGAAAABQAAACtLQAAphYAAPtKAAAwKgAAAAAAACYAAAAIAAAA//////////8="/>
                </a:ext>
              </a:extLst>
            </p:cNvSpPr>
            <p:nvPr/>
          </p:nvSpPr>
          <p:spPr>
            <a:xfrm flipH="1">
              <a:off x="7425055" y="3681730"/>
              <a:ext cx="4763770" cy="3176270"/>
            </a:xfrm>
            <a:prstGeom prst="line">
              <a:avLst/>
            </a:prstGeom>
            <a:noFill/>
            <a:ln w="9525" cap="flat" cmpd="sng" algn="ctr">
              <a:solidFill>
                <a:srgbClr val="D8D8D8"/>
              </a:solidFill>
              <a:prstDash val="solid"/>
              <a:headEnd type="none"/>
              <a:tailEnd type="none"/>
            </a:ln>
            <a:effectLst/>
          </p:spPr>
        </p:sp>
        <p:sp>
          <p:nvSpPr>
            <p:cNvPr id="10" name="Rectangle 23"/>
            <p:cNvSpPr>
              <a:extLst>
                <a:ext uri="smNativeData">
                  <pr:smNativeData xmlns:pr="smNativeData" val="SMDATA_13_rsWlZxMAAAAlAAAACwAAAA0AAAAAezgAAPP////7SgAAMCoAAAAAAAAAAAAAAAAAAAEAAABQAAAAAAAAAAAA4D8AAAAAAADgPwAAAAAAAOA/AAAAAAAA4D8AAAAAAADgPwAAAAAAAOA/AAAAAAAA4D8AAAAAAADgPwAAAAAAAOA/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MhgXAM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7OAAA8/////tKAAAwKgAAAAAAACYAAAAIAAAA//////////8="/>
                </a:ext>
              </a:extLst>
            </p:cNvSpPr>
            <p:nvPr/>
          </p:nvSpPr>
          <p:spPr>
            <a:xfrm>
              <a:off x="9181465" y="-8255"/>
              <a:ext cx="3007360" cy="6866255"/>
            </a:xfrm>
            <a:custGeom>
              <a:avLst/>
              <a:gdLst/>
              <a:ahLst/>
              <a:cxnLst/>
              <a:rect l="0" t="0" r="3007360" b="6866255"/>
              <a:pathLst>
                <a:path w="3007360" h="6866255">
                  <a:moveTo>
                    <a:pt x="2045539" y="0"/>
                  </a:moveTo>
                  <a:lnTo>
                    <a:pt x="3007360" y="0"/>
                  </a:lnTo>
                  <a:lnTo>
                    <a:pt x="3007360" y="6866255"/>
                  </a:lnTo>
                  <a:lnTo>
                    <a:pt x="0" y="6866255"/>
                  </a:lnTo>
                  <a:lnTo>
                    <a:pt x="2045539" y="0"/>
                  </a:lnTo>
                  <a:close/>
                </a:path>
              </a:pathLst>
            </a:custGeom>
            <a:solidFill>
              <a:schemeClr val="accent1">
                <a:alpha val="29000"/>
              </a:schemeClr>
            </a:solidFill>
            <a:ln>
              <a:noFill/>
            </a:ln>
            <a:effectLst/>
          </p:spPr>
        </p:sp>
        <p:sp>
          <p:nvSpPr>
            <p:cNvPr id="9" name="Rectangle 25"/>
            <p:cNvSpPr>
              <a:extLst>
                <a:ext uri="smNativeData">
                  <pr:smNativeData xmlns:pr="smNativeData" val="SMDATA_13_rsWlZxMAAAAlAAAACwAAAA0AAAAAFDsAAPP///8ASwAAMCoAAAAAAAAAAAAAAAAAAAEAAABQAAAAAAAAAAAA4D8AAAAAAADgPwAAAAAAAOA/AAAAAAAA4D8AAAAAAADgPwAAAAAAAOA/AAAAAAAA4D8AAAAAAADgPwAAAAAAAOA/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UOwAA8////wBLAAAwKgAAAAAAACYAAAAIAAAA//////////8="/>
                </a:ext>
              </a:extLst>
            </p:cNvSpPr>
            <p:nvPr/>
          </p:nvSpPr>
          <p:spPr>
            <a:xfrm>
              <a:off x="9603740" y="-8255"/>
              <a:ext cx="2588260" cy="6866255"/>
            </a:xfrm>
            <a:custGeom>
              <a:avLst/>
              <a:gdLst/>
              <a:ahLst/>
              <a:cxnLst/>
              <a:rect l="0" t="0" r="2588260" b="6866255"/>
              <a:pathLst>
                <a:path w="2588260" h="6866255">
                  <a:moveTo>
                    <a:pt x="0" y="0"/>
                  </a:moveTo>
                  <a:lnTo>
                    <a:pt x="2588260" y="0"/>
                  </a:lnTo>
                  <a:lnTo>
                    <a:pt x="2588260" y="6866255"/>
                  </a:lnTo>
                  <a:lnTo>
                    <a:pt x="1209321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19000"/>
              </a:schemeClr>
            </a:solidFill>
            <a:ln>
              <a:noFill/>
            </a:ln>
            <a:effectLst/>
          </p:spPr>
        </p:sp>
        <p:sp>
          <p:nvSpPr>
            <p:cNvPr id="8" name="Isosceles Triangle 23"/>
            <p:cNvSpPr>
              <a:extLst>
                <a:ext uri="smNativeData">
                  <pr:smNativeData xmlns:pr="smNativeData" val="SMDATA_13_rsWlZxMAAAAlAAAAagAAAA0AAAAAkAAAAEgAAACQAAAASAAAAAAAAAAAAAAAAAAAAAEAAABQAAAAAAAAAAAA8D8AAAAAAADgPwAAAAAAAOA/AAAAAAAA4D8AAAAAAADgPwAAAAAAAOA/AAAAAAAA4D8AAAAAAADgPwAAAAAAAOA/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UoCEGg7EjAAAAAAAAAAAAAAAAAAAAAAAAAAAAAAAAAAAAAAAAAAAAkMImBX9/fwDr6+sDzMzMAMDA/wB/f38AAAAAAAAAAAAAAAAAAAAAAAAAAAAhAAAAGAAAABQAAADzNgAAwBIAAABLAAAwKgAAAAAAACYAAAAIAAAA//////////8="/>
                </a:ext>
              </a:extLst>
            </p:cNvSpPr>
            <p:nvPr/>
          </p:nvSpPr>
          <p:spPr>
            <a:xfrm>
              <a:off x="8932545" y="3048000"/>
              <a:ext cx="3259455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000"/>
              </a:schemeClr>
            </a:solidFill>
            <a:ln>
              <a:noFill/>
            </a:ln>
            <a:effectLst/>
          </p:spPr>
        </p:sp>
        <p:sp>
          <p:nvSpPr>
            <p:cNvPr id="7" name="Rectangle 27"/>
            <p:cNvSpPr>
              <a:extLst>
                <a:ext uri="smNativeData">
                  <pr:smNativeData xmlns:pr="smNativeData" val="SMDATA_13_rsWlZxMAAAAlAAAACwAAAA0AAAAAbDkAAPP////7SgAAMCoAAAAAAAAAAAAAAAAAAAEAAABQAAAAAAAAAAAA4D8AAAAAAADgPwAAAAAAAOA/AAAAAAAA4D8AAAAAAADgPwAAAAAAAOA/AAAAAAAA4D8AAAAAAADgPwAAAAAAAOA/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/eBgAg7EjAAAAAAAAAAAAAAAAAAAAAAAAAAAAAAAAAAAAAAAAAAAAkMImBX9/fwDr6+sDzMzMAMDA/wB/f38AAAAAAAAAAAAAAAAAAAAAAAAAAAAhAAAAGAAAABQAAABsOQAA8/////tKAAAwKgAAAAAAACYAAAAIAAAA//////////8="/>
                </a:ext>
              </a:extLst>
            </p:cNvSpPr>
            <p:nvPr/>
          </p:nvSpPr>
          <p:spPr>
            <a:xfrm>
              <a:off x="9334500" y="-8255"/>
              <a:ext cx="2854325" cy="6866255"/>
            </a:xfrm>
            <a:custGeom>
              <a:avLst/>
              <a:gdLst/>
              <a:ahLst/>
              <a:cxnLst/>
              <a:rect l="0" t="0" r="2854325" b="6866255"/>
              <a:pathLst>
                <a:path w="2854325" h="6866255">
                  <a:moveTo>
                    <a:pt x="0" y="0"/>
                  </a:moveTo>
                  <a:lnTo>
                    <a:pt x="2854325" y="0"/>
                  </a:lnTo>
                  <a:lnTo>
                    <a:pt x="2854325" y="6866255"/>
                  </a:lnTo>
                  <a:lnTo>
                    <a:pt x="2470749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6" name="Rectangle 28"/>
            <p:cNvSpPr>
              <a:extLst>
                <a:ext uri="smNativeData">
                  <pr:smNativeData xmlns:pr="smNativeData" val="SMDATA_13_rsWlZxMAAAAlAAAACwAAAA0AAAAAC0MAAPP////7SgAAMCoAAAAAAAAAAAAAAAAAAAEAAABQAAAAAAAAAAAA4D8AAAAAAADgPwAAAAAAAOA/AAAAAAAA4D8AAAAAAADgPwAAAAAAAOA/AAAAAAAA4D8AAAAAAADgPwAAAAAAAOA/AAAAAAAA4D8CAAAAjAAAAAEAAAAAAAAAv+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/5HIAg7EjAAAAAAAAAAAAAAAAAAAAAAAAAAAAAAAAAAAAAAAAAAAAkMImBX9/fwDr6+sDzMzMAMDA/wB/f38AAAAAAAAAAAAAAAAAAAAAAAAAAAAhAAAAGAAAABQAAAALQwAA8/////tKAAAwKgAAAAAAACYAAAAIAAAA//////////8="/>
                </a:ext>
              </a:extLst>
            </p:cNvSpPr>
            <p:nvPr/>
          </p:nvSpPr>
          <p:spPr>
            <a:xfrm>
              <a:off x="10898505" y="-8255"/>
              <a:ext cx="1290320" cy="6866255"/>
            </a:xfrm>
            <a:custGeom>
              <a:avLst/>
              <a:gdLst/>
              <a:ahLst/>
              <a:cxnLst/>
              <a:rect l="0" t="0" r="1290320" b="6866255"/>
              <a:pathLst>
                <a:path w="1290320" h="6866255">
                  <a:moveTo>
                    <a:pt x="1019914" y="0"/>
                  </a:moveTo>
                  <a:lnTo>
                    <a:pt x="1290320" y="0"/>
                  </a:lnTo>
                  <a:lnTo>
                    <a:pt x="1290320" y="6866255"/>
                  </a:lnTo>
                  <a:lnTo>
                    <a:pt x="0" y="6866255"/>
                  </a:lnTo>
                  <a:lnTo>
                    <a:pt x="1019914" y="0"/>
                  </a:lnTo>
                  <a:close/>
                </a:path>
              </a:pathLst>
            </a:custGeom>
            <a:solidFill>
              <a:srgbClr val="BFE472">
                <a:alpha val="69000"/>
              </a:srgbClr>
            </a:solidFill>
            <a:ln>
              <a:noFill/>
            </a:ln>
            <a:effectLst/>
          </p:spPr>
        </p:sp>
        <p:sp>
          <p:nvSpPr>
            <p:cNvPr id="5" name="Rectangle 29"/>
            <p:cNvSpPr>
              <a:extLst>
                <a:ext uri="smNativeData">
                  <pr:smNativeData xmlns:pr="smNativeData" val="SMDATA_13_rsWlZxMAAAAlAAAACwAAAA0AAAAAS0MAAPP////7SgAAMCoAAAAAAAAAAAAAAAAAAAEAAABQAAAAAAAAAAAA4D8AAAAAAADgPwAAAAAAAOA/AAAAAAAA4D8AAAAAAADgPwAAAAAAAOA/AAAAAAAA4D8AAAAAAADgPwAAAAAAAOA/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D48YTo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BLQwAA8/////tKAAAwKgAAAAAAACYAAAAIAAAA//////////8="/>
                </a:ext>
              </a:extLst>
            </p:cNvSpPr>
            <p:nvPr/>
          </p:nvSpPr>
          <p:spPr>
            <a:xfrm>
              <a:off x="10939145" y="-8255"/>
              <a:ext cx="1249680" cy="6866255"/>
            </a:xfrm>
            <a:custGeom>
              <a:avLst/>
              <a:gdLst/>
              <a:ahLst/>
              <a:cxnLst/>
              <a:rect l="0" t="0" r="1249680" b="6866255"/>
              <a:pathLst>
                <a:path w="1249680" h="6866255">
                  <a:moveTo>
                    <a:pt x="0" y="0"/>
                  </a:moveTo>
                  <a:lnTo>
                    <a:pt x="1249680" y="0"/>
                  </a:lnTo>
                  <a:lnTo>
                    <a:pt x="1249680" y="6866255"/>
                  </a:lnTo>
                  <a:lnTo>
                    <a:pt x="1109253" y="68662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000"/>
              </a:schemeClr>
            </a:solidFill>
            <a:ln>
              <a:noFill/>
            </a:ln>
            <a:effectLst/>
          </p:spPr>
        </p:sp>
        <p:sp>
          <p:nvSpPr>
            <p:cNvPr id="4" name="Isosceles Triangle 27"/>
            <p:cNvSpPr>
              <a:extLst>
                <a:ext uri="smNativeData">
                  <pr:smNativeData xmlns:pr="smNativeData" val="SMDATA_13_rsWlZxMAAAAlAAAAagAAAA0AAAAAkAAAAEgAAACQAAAASAAAAAAAAAAAAAAAAAAAAAEAAABQAAAAAAAAAAAA8D8AAAAAAADgPwAAAAAAAOA/AAAAAAAA4D8AAAAAAADgPwAAAAAAAOA/AAAAAAAA4D8AAAAAAADgPwAAAAAAAOA/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BMRVQ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DNPwAAFRYAAPtKAAAwKgAAAAAAACYAAAAIAAAA//////////8="/>
                </a:ext>
              </a:extLst>
            </p:cNvSpPr>
            <p:nvPr/>
          </p:nvSpPr>
          <p:spPr>
            <a:xfrm>
              <a:off x="10371455" y="3589655"/>
              <a:ext cx="1817370" cy="326834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9000"/>
              </a:schemeClr>
            </a:solidFill>
            <a:ln>
              <a:noFill/>
            </a:ln>
            <a:effectLst/>
          </p:spPr>
        </p:sp>
        <p:sp>
          <p:nvSpPr>
            <p:cNvPr id="3" name="Isosceles Triangle 28"/>
            <p:cNvSpPr>
              <a:extLst>
                <a:ext uri="smNativeData">
                  <pr:smNativeData xmlns:pr="smNativeData" val="SMDATA_13_rsWlZxMAAAAlAAAAagAAAA0AAAAAkAAAAEgAAACQAAAASAAAAAAAAAAAAAAAAAAAAAEAAABQAAAAAAAAAAAAAAAAAAAAAADgPwAAAAAAAOA/AAAAAAAA4D8AAAAAAADgPwAAAAAAAOA/AAAAAAAA4D8AAAAAAADgPwAAAAAAAOA/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QwiYFg7EjAAAAAAAAAAAAAAAAAAAAAAAAAAAAAAAAAAAAAAAAAAAAkMImBX9/fwDr6+sDzMzMAMDA/wB/f38AAAAAAAAAAAAAAAAAAAAAAAAAAAAhAAAAGAAAABQAAAAAAAAAsBgAAMMCAAAwKgAAAAAAACYAAAAIAAAA//////////8="/>
                </a:ext>
              </a:extLst>
            </p:cNvSpPr>
            <p:nvPr/>
          </p:nvSpPr>
          <p:spPr>
            <a:xfrm>
              <a:off x="0" y="4013200"/>
              <a:ext cx="448945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000"/>
              </a:schemeClr>
            </a:solidFill>
            <a:ln>
              <a:noFill/>
            </a:ln>
            <a:effectLst/>
          </p:spPr>
        </p:sp>
      </p:grpSp>
      <p:sp>
        <p:nvSpPr>
          <p:cNvPr id="13" name="Title Placeholder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vy8AAP//wQE="/>
              </a:ext>
            </a:extLst>
          </p:cNvSpPr>
          <p:nvPr>
            <p:ph type="title"/>
          </p:nvPr>
        </p:nvSpPr>
        <p:spPr>
          <a:xfrm>
            <a:off x="677545" y="609600"/>
            <a:ext cx="8596630" cy="1320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  <a:endParaRPr lang="en-us"/>
          </a:p>
        </p:txBody>
      </p:sp>
      <p:sp>
        <p:nvSpPr>
          <p:cNvPr id="14" name="Text Placeholder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Py8AAP//wQE="/>
              </a:ext>
            </a:extLst>
          </p:cNvSpPr>
          <p:nvPr>
            <p:ph type="body" idx="1"/>
          </p:nvPr>
        </p:nvSpPr>
        <p:spPr>
          <a:xfrm>
            <a:off x="677545" y="2160905"/>
            <a:ext cx="8596630" cy="38804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  <a:endParaRPr lang="en-us"/>
          </a:p>
        </p:txBody>
      </p:sp>
      <p:sp>
        <p:nvSpPr>
          <p:cNvPr id="15" name="Date Placeholder 3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LAAAKiUAAO8xAABpJwAAEAAAACYAAAAIAAAAv48AAP//wQE="/>
              </a:ext>
            </a:extLst>
          </p:cNvSpPr>
          <p:nvPr>
            <p:ph type="dt" sz="half" idx="2"/>
          </p:nvPr>
        </p:nvSpPr>
        <p:spPr>
          <a:xfrm>
            <a:off x="7205345" y="6041390"/>
            <a:ext cx="9118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9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1840-0ED2-3BEE-9CD6-F8BB56986AAD}" type="datetime1">
              <a:rPr lang="ru-ru"/>
              <a:t/>
            </a:fld>
            <a:endParaRPr lang="ru-ru"/>
          </a:p>
        </p:txBody>
      </p:sp>
      <p:sp>
        <p:nvSpPr>
          <p:cNvPr id="16" name="Footer Placeholder 4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KiUAAOgqAABpJwAAEAAAACYAAAAIAAAAv48AAP//wQE="/>
              </a:ext>
            </a:extLst>
          </p:cNvSpPr>
          <p:nvPr>
            <p:ph type="ftr" sz="quarter" idx="3"/>
          </p:nvPr>
        </p:nvSpPr>
        <p:spPr>
          <a:xfrm>
            <a:off x="677545" y="6041390"/>
            <a:ext cx="629729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900">
                <a:solidFill>
                  <a:srgbClr val="8C8C8C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endParaRPr lang="ru-ru"/>
          </a:p>
        </p:txBody>
      </p:sp>
      <p:sp>
        <p:nvSpPr>
          <p:cNvPr id="17" name="Slide Number Placeholder 5"/>
          <p:cNvSpPr>
            <a:spLocks noGrp="1" noChangeArrowheads="1"/>
            <a:extLst>
              <a:ext uri="smNativeData">
                <pr:smNativeData xmlns:pr="smNativeData" val="SMDATA_13_rsWl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ZNAAAKiUAAA05AABpJwAAEAAAACYAAAAIAAAAv48AAP//wQE="/>
              </a:ext>
            </a:extLst>
          </p:cNvSpPr>
          <p:nvPr>
            <p:ph type="sldNum" sz="quarter" idx="4"/>
          </p:nvPr>
        </p:nvSpPr>
        <p:spPr>
          <a:xfrm>
            <a:off x="8590915" y="6041390"/>
            <a:ext cx="68326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900">
                <a:solidFill>
                  <a:schemeClr val="accent1"/>
                </a:solidFill>
              </a:defRPr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  <a:lvl6pPr>
              <a:defRPr lang="en-us"/>
            </a:lvl6pPr>
            <a:lvl7pPr>
              <a:defRPr lang="en-us"/>
            </a:lvl7pPr>
            <a:lvl8pPr>
              <a:defRPr lang="en-us"/>
            </a:lvl8pPr>
            <a:lvl9pPr>
              <a:defRPr lang="en-us"/>
            </a:lvl9pPr>
          </a:lstStyle>
          <a:p>
            <a:pPr>
              <a:defRPr lang="en-us"/>
            </a:pPr>
            <a:fld id="{3F6E6222-6CD2-3B94-9CD6-9AC12C986ACF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ft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3600" b="0" i="0" u="none" strike="noStrike" kern="1" spc="0" baseline="0">
          <a:solidFill>
            <a:schemeClr val="accent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spc="0" baseline="0">
          <a:solidFill>
            <a:schemeClr val="tx2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440"/>
        <a:buFont typeface="Wingdings 3" pitchFamily="0" charset="0"/>
        <a:buChar char=""/>
        <a:tabLst/>
        <a:defRPr lang="ru-ru" sz="1800" b="0" i="0" u="none" strike="noStrike" kern="1" spc="0" baseline="0">
          <a:solidFill>
            <a:srgbClr val="3F3F3F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1pPr>
      <a:lvl2pPr marL="742950" marR="0" indent="-28575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280"/>
        <a:buFont typeface="Wingdings 3" pitchFamily="0" charset="0"/>
        <a:buChar char=""/>
        <a:tabLst/>
        <a:defRPr lang="ru-ru" sz="1600" b="0" i="0" u="none" strike="noStrike" kern="1" spc="0" baseline="0">
          <a:solidFill>
            <a:srgbClr val="3F3F3F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2pPr>
      <a:lvl3pPr marL="1143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1120"/>
        <a:buFont typeface="Wingdings 3" pitchFamily="0" charset="0"/>
        <a:buChar char=""/>
        <a:tabLst/>
        <a:defRPr lang="ru-ru" sz="1400" b="0" i="0" u="none" strike="noStrike" kern="1" spc="0" baseline="0">
          <a:solidFill>
            <a:srgbClr val="3F3F3F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3pPr>
      <a:lvl4pPr marL="1600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960"/>
        <a:buFont typeface="Wingdings 3" pitchFamily="0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4pPr>
      <a:lvl5pPr marL="20574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Pts val="960"/>
        <a:buFont typeface="Wingdings 3" pitchFamily="0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5pPr>
      <a:lvl6pPr marL="25146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6pPr>
      <a:lvl7pPr marL="29718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7pPr>
      <a:lvl8pPr marL="34290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8pPr>
      <a:lvl9pPr marL="3886200" marR="0" indent="-228600" algn="l" defTabSz="457200">
        <a:lnSpc>
          <a:spcPct val="100000"/>
        </a:lnSpc>
        <a:spcBef>
          <a:spcPts val="1000"/>
        </a:spcBef>
        <a:spcAft>
          <a:spcPts val="0"/>
        </a:spcAft>
        <a:buClr>
          <a:schemeClr val="accent1"/>
        </a:buClr>
        <a:buSzTx/>
        <a:buFont typeface="Wingdings 3" pitchFamily="0" charset="0"/>
        <a:buChar char=""/>
        <a:tabLst/>
        <a:defRPr lang="ru-ru" sz="1200" b="0" i="0" u="none" strike="noStrike" kern="1" spc="0" baseline="0">
          <a:solidFill>
            <a:srgbClr val="3F3F3F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1800" b="0" i="0" u="none" strike="noStrike" kern="1" spc="0" baseline="0">
          <a:solidFill>
            <a:schemeClr val="tx1"/>
          </a:solidFill>
          <a:effectLst/>
          <a:latin typeface="Trebuchet MS" pitchFamily="2" charset="-52"/>
          <a:ea typeface="Trebuchet MS" pitchFamily="2" charset="-52"/>
          <a:cs typeface="Trebuchet MS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vmlDrawing" Target="../drawings/vmlDrawing2.vml"/><Relationship Id="rId3" Type="http://schemas.openxmlformats.org/officeDocument/2006/relationships/oleObject" Target="../embeddings/oleObject2.bin"/><Relationship Id="rId4" Type="http://schemas.openxmlformats.org/officeDocument/2006/relationships/oleObject" Target="../embeddings/oleObject3.bin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rsWlZx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tAQAA6w4AAKQ8AAALGQAAEAAAACYAAAAIAAAAAQAAAAAAAAA="/>
              </a:ext>
            </a:extLst>
          </p:cNvSpPr>
          <p:nvPr>
            <p:ph type="ctrTitle"/>
          </p:nvPr>
        </p:nvSpPr>
        <p:spPr>
          <a:xfrm>
            <a:off x="231775" y="2425065"/>
            <a:ext cx="9625965" cy="1645920"/>
          </a:xfrm>
        </p:spPr>
        <p:txBody>
          <a:bodyPr/>
          <a:lstStyle/>
          <a:p>
            <a:pPr algn="ctr">
              <a:defRPr lang="ru-ru"/>
            </a:pPr>
            <a:r>
              <a:rPr lang="ru-ru" sz="5000"/>
              <a:t>Игра «</a:t>
            </a:r>
            <a:r>
              <a:rPr lang="ru-ru" sz="5000">
                <a:solidFill>
                  <a:srgbClr val="FF0000"/>
                </a:solidFill>
              </a:rPr>
              <a:t>T</a:t>
            </a:r>
            <a:r>
              <a:rPr lang="ru-ru" sz="5000">
                <a:solidFill>
                  <a:schemeClr val="accent3"/>
                </a:solidFill>
              </a:rPr>
              <a:t>e</a:t>
            </a:r>
            <a:r>
              <a:rPr lang="ru-ru" sz="5000"/>
              <a:t>t</a:t>
            </a:r>
            <a:r>
              <a:rPr lang="ru-ru" sz="5000">
                <a:solidFill>
                  <a:srgbClr val="00FFFF"/>
                </a:solidFill>
              </a:rPr>
              <a:t>r</a:t>
            </a:r>
            <a:r>
              <a:rPr lang="ru-ru" sz="5000">
                <a:solidFill>
                  <a:srgbClr val="00007F"/>
                </a:solidFill>
              </a:rPr>
              <a:t>i</a:t>
            </a:r>
            <a:r>
              <a:rPr lang="ru-ru" sz="5000"/>
              <a:t>s»</a:t>
            </a:r>
            <a:endParaRPr lang="ru-ru" sz="5000"/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BFCQAA6xgAAA05AACrHwAAE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Цель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rPr lang="ru-ru" sz="3200"/>
              <a:t>Разработать ремейк известной игры на ПК</a:t>
            </a:r>
            <a:endParaRPr lang="ru-ru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Технологии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rsWlZxMAAAAlAAAAEQAAAC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kMImBf///wEAAAAAAAAAAAAAAAAAAAAAAAAAAAAAAAAAAAAAAAAAAAAAAAJ/f38A6+vrA8zMzADAwP8Af39/AAAAAAAAAAAAAAAAAP///wAAAAAAIQAAABgAAAAUAAAA7gMAAHMMAAAzGQAAdB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" y="2023745"/>
            <a:ext cx="3457575" cy="975995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4" name="Объект OLE1"/>
          <p:cNvGraphicFramePr>
            <a:extLst>
              <a:ext uri="smNativeData">
                <pr:smNativeData xmlns:pr="smNativeData" val="SMDATA_15_rsWlZxMAAAAlAAAAMgAAAA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AAAAAB8AAABUAAAAkMImBf///wEAAAAAAAAAAAAAAAAAAAAAAAAAAAAAAAAAAAAAAAAAAAAAAAJ/f38A6+vrA8zMzADAwP8Af39/AAAAAAAAAAAAAAAAAP///wAAAAAAIQAAABgAAAAUAAAATiMAAFoMAABmNQAA8hwAABAAAAAmAAAACAAAAP//////////"/>
              </a:ext>
            </a:extLst>
          </p:cNvGraphicFramePr>
          <p:nvPr/>
        </p:nvGraphicFramePr>
        <p:xfrm>
          <a:off x="5739130" y="2007870"/>
          <a:ext cx="2941320" cy="2697480"/>
        </p:xfrm>
        <a:graphic>
          <a:graphicData uri="http://schemas.openxmlformats.org/presentationml/2006/ole">
            <p:oleObj spid="_x0000_s1028" name="Adobe Photoshop Image" r:id="rId4" imgW="4695825" imgH="4695825" progId="Adobe Photoshop Imag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Главная страница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  <p:graphicFrame>
        <p:nvGraphicFramePr>
          <p:cNvPr id="4" name="Объект OLE1"/>
          <p:cNvGraphicFramePr>
            <a:extLst>
              <a:ext uri="smNativeData">
                <pr:smNativeData xmlns:pr="smNativeData" val="SMDATA_15_rsWlZxMAAAAlAAAAMgAAAA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EAAAAjAAAABAAAAGQAAAAXAAAAFAAAAAAAAAAAAAAA/38AAP9/AAAAAAAACQAAAAQAAAAIAAAADAAAABAAAAAAAAAAAAAAAAAAAAAAAAAAHgAAAGgAAAAAAAAAAAAAAAAAAAAAAAAAAAAAABAnAAAQJwAAAAAAAAAAAAAAAAAAAAAAAAAAAAAAAAAAAAAAAAAAAAAUAAAAAAAAAMDA/wAAAAAAZAAAADIAAAAAAAAAZAAAAAAAAAB/f38AAAAAAB8AAABUAAAAkMImBf///wEAAAAAAAAAAAAAAAAAAAAAAAAAAAAAAAAAAAAAAAAAAAAAAAJ/f38A6+vrA8zMzADAwP8Af39/AAAAAAAAAAAAAAAAAP///wAAAAAAIQAAABgAAAAUAAAAMg4AAHsJAABLLQAAviMAABAAAAAmAAAACAAAAP//////////"/>
              </a:ext>
            </a:extLst>
          </p:cNvGraphicFramePr>
          <p:nvPr/>
        </p:nvGraphicFramePr>
        <p:xfrm>
          <a:off x="2307590" y="1541145"/>
          <a:ext cx="5055235" cy="4269105"/>
        </p:xfrm>
        <a:graphic>
          <a:graphicData uri="http://schemas.openxmlformats.org/presentationml/2006/ole">
            <p:oleObj spid="_x0000_s1028" name="Paint.Picture" r:id="rId3" imgW="19050" imgH="19050" progId="Paint.Picture">
              <p:embed/>
            </p:oleObj>
          </a:graphicData>
        </a:graphic>
      </p:graphicFrame>
      <p:graphicFrame>
        <p:nvGraphicFramePr>
          <p:cNvPr id="5" name="Объект OLE2"/>
          <p:cNvGraphicFramePr>
            <a:extLst>
              <a:ext uri="smNativeData">
                <pr:smNativeData xmlns:pr="smNativeData" val="SMDATA_15_rsWlZxMAAAAlAAAAMgAAAA8BAAAAkAAAAEgAAACQAAAASAAAAAAAAAAAAAAAAAAAAAEAAABQAAAAAAAAAAAA4D8AAAAAAADgPwAAAAAAAOA/AAAAAAAA4D8AAAAAAADgPwAAAAAAAOA/AAAAAAAA4D8AAAAAAADgPwAAAAAAAOA/AAAAAAAA4D8CAAAAjAAAAAAAAAAAAAAAkMIm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AcAAAA4AAAAAAAAAAAAAAAAAAAA////AAAAAAAAAAAAAAAAAAAAAAAAAAAAAAAAAAAAAABkAAAAZAAAAAEAAAAjAAAABAAAAGQAAAAXAAAAFAAAAAAAAAAAAAAA/38AAP9/AAAAAAAACQAAAAQAAAAAAAAADAAAABAAAAAAAAAAAAAAAAAAAAAAAAAAHgAAAGgAAAAAAAAAAAAAAAAAAAAAAAAAAAAAABAnAAAQJwAAAAAAAAAAAAAAAAAAAAAAAAAAAAAAAAAAAAAAAAAAAAAUAAAAAAAAAMDA/wAAAAAAZAAAADIAAAAAAAAAZAAAAAAAAAB/f38AAAAAAB8AAABUAAAAkMImBf///wEAAAAAAAAAAAAAAAAAAAAAAAAAAAAAAAAAAAAAAAAAAAAAAAJ/f38A6+vrA8zMzADAwP8Af39/AAAAAAAAAAAAAAAAAP///wAAAAAAIQAAABgAAAAUAAAAEg0AABsJAAAqMAAAdSYAAAAAAAAmAAAACAAAAP//////////"/>
              </a:ext>
            </a:extLst>
          </p:cNvGraphicFramePr>
          <p:nvPr/>
        </p:nvGraphicFramePr>
        <p:xfrm>
          <a:off x="2124710" y="1480185"/>
          <a:ext cx="5704840" cy="4771390"/>
        </p:xfrm>
        <a:graphic>
          <a:graphicData uri="http://schemas.openxmlformats.org/presentationml/2006/ole">
            <p:oleObj spid="_x0000_s1029" name="Paint.Picture" r:id="rId4" imgW="19050" imgH="1905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Преимущества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ICAgP8MAAAAEAAAAAAAAAAAAAAAAAAAAAAAAAAeAAAAaAAAAAAAAAAAAAAAAAAAAAAAAAAAAAAAECcAABAnAAAAAAAAAAAAAAAAAAAAAAAAAAAAAAAAAAAAAAAAAAAAABQAAAAAAAAAwMD/AAAAAABkAAAAMgAAAAAAAABkAAAAAAAAAH9/fwAKAAAAHwAAAFQAAAD///8A////AQAAAAAAAAAAAAAAAAAAAAAAAAAAAAAAAAAAAAAAAAAAAAAAAH9/fwDr6+sDzMzMAMDA/wB/f38AAAAAAAAAAAAAAAAAAAAAAAAAAAAhAAAAGAAAABQAAAArBAAASw0AAA05AAAqJQAAEAAAACYAAAAIAAAAACAAAAAAAAA="/>
              </a:ext>
            </a:extLst>
          </p:cNvSpPr>
          <p:nvPr>
            <p:ph type="body" idx="1"/>
          </p:nvPr>
        </p:nvSpPr>
        <p:spPr/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 marL="0" indent="0">
              <a:buNone/>
              <a:defRPr lang="ru-ru" sz="4000"/>
            </a:pPr>
            <a:r>
              <a:t>1. Кроссплотформенность</a:t>
            </a:r>
          </a:p>
          <a:p>
            <a:pPr marL="0" indent="0">
              <a:buNone/>
              <a:defRPr lang="ru-ru" sz="4000"/>
            </a:pPr>
            <a:r>
              <a:t>2. Отсутствие микроплатежей и платного контента</a:t>
            </a:r>
          </a:p>
          <a:p>
            <a:pPr marL="0" indent="0">
              <a:buNone/>
              <a:defRPr lang="ru-ru" sz="4000"/>
            </a:pPr>
            <a:r>
              <a:t>3.Низкие системные требования</a:t>
            </a:r>
            <a:br/>
            <a:r>
              <a:t>4.Классический геймплей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P/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wAMAAA05AADgCw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Спасибо за внимание!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:pr="smNativeData" val="SMDATA_13_rsWl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r6+sKAAAAACgAAAAoAAAAZAAAAGQAAAAAAAAAzMzMAAAAAABQAAAAUAAAAGQAAABkAAAAAAAAABcAAAAUAAAAAAAAAAAAAAD/fwAA/38AAAAAAAAJAAAABAAAAKf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rBAAASw0AAA05AAAqJQAAEAAAACYAAAAIAAAAAAAAAAAAAAA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Presentation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2C3C43"/>
        </a:dk2>
        <a:lt2>
          <a:srgbClr val="EBEBEB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2C3C43"/>
        </a:dk2>
        <a:lt2>
          <a:srgbClr val="EBEBEB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2C3C43"/>
        </a:dk2>
        <a:lt2>
          <a:srgbClr val="EBEBEB"/>
        </a:lt2>
        <a:accent1>
          <a:srgbClr val="90C226"/>
        </a:accent1>
        <a:accent2>
          <a:srgbClr val="54A021"/>
        </a:accent2>
        <a:accent3>
          <a:srgbClr val="E6B91E"/>
        </a:accent3>
        <a:accent4>
          <a:srgbClr val="E76618"/>
        </a:accent4>
        <a:accent5>
          <a:srgbClr val="C42F1A"/>
        </a:accent5>
        <a:accent6>
          <a:srgbClr val="918655"/>
        </a:accent6>
        <a:hlink>
          <a:srgbClr val="99CA3C"/>
        </a:hlink>
        <a:folHlink>
          <a:srgbClr val="B9D18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Информационное  приложение «Авто Орск»</dc:title>
  <dc:subject/>
  <dc:creator>Q6600 Core2</dc:creator>
  <cp:keywords/>
  <dc:description/>
  <cp:lastModifiedBy>MATTEW</cp:lastModifiedBy>
  <cp:revision>0</cp:revision>
  <dcterms:created xsi:type="dcterms:W3CDTF">2024-06-24T10:10:36Z</dcterms:created>
  <dcterms:modified xsi:type="dcterms:W3CDTF">2025-02-07T08:34:54Z</dcterms:modified>
</cp:coreProperties>
</file>