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E7DC-23E4-49A6-FFCC-75B8E0DFF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70690-8B39-6A14-698F-A6D4CB019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3332-A767-984D-379A-02076EF7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85E58-BBD8-7FEA-CC68-E4FADE9F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D933C-B370-CD22-9251-A9274951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1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88F1-9AB7-A706-5031-2E967AEE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3582F-078F-B01D-74FB-686E5297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4F018-0DD9-D164-FB4F-969F211B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B0C1-4E8B-FB7B-15F6-117EC02C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5F760-508C-B078-B441-DD2EFF0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1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514CD-1DFB-90B1-75C0-4BE946831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3C554-5ECA-C725-2267-3CFB19861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5BDA5-76DF-CFBE-1984-DE553BE5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6C345-F8EC-F11E-4D60-ADA2B06C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6A89-A2BD-374F-B45A-85C8AD7F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5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A628-8894-42C8-E78A-03C2B55E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028B-5FC0-A372-8664-1E59A941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E2A4A-0C52-5D7C-C02C-D2A0FBD8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BEABC-DC57-CEE5-1B5B-51B70D3D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6A35-E98B-1ED9-5AF2-C79FB199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7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584-A218-D86F-ECBB-73A442E3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DBB77-8526-D9A3-921F-50E7DEB5C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033E4-7C9D-FF37-5575-7F90C26A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06BAC-4E6B-A784-4C9D-A5A5F326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8494-0824-1435-3418-D703F5E9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1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063F-9431-0DB2-CFA0-56DA003C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B659C-0623-E2CA-0A9F-CEF19E895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2C5EA-2B3F-09F8-68F7-E221ACD0D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DDF97-6FB2-EBCC-20FA-758BA76D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270F2-0A42-3EB4-BD1C-79129547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DF9FF-F119-15FE-CF6F-0C0D8327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9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0BF4-69C6-F79F-9331-432B9646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98949-5309-2556-67A6-7F951F94E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05104-FBAA-49F1-3AFF-59B5C5571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667B-092E-65E8-302D-F1A0D1E3B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26B7E-6980-5911-4D04-1E4279C3A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FE44E-EAA8-8705-C51B-AC6C386D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E7680-4AAB-8417-D13D-0B1A1EE3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7DA7C-1ACA-E9A5-678F-BE0BF5A0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7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1B99-B958-B2F5-E185-92A1EDF9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CAD81-0EE5-9D6A-C674-0A463FC2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BD73-1CCC-D432-7073-DA90CDD9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B4109-177A-0F6F-AE26-7FFC07D9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9965F-C041-0901-B34F-86A2CF41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1F5CE-D33A-3B80-3A58-B0FE9B24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9406B-D620-1E66-60DE-708234B4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8D67-673D-DDD7-4DDC-2B259E12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3DC6-E910-BAB5-FEFA-24B2581D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81E6E-237C-9ED8-C51E-AB40D8039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BB8A8-8592-F8AF-A356-00563F35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5562F-272C-90B1-F2DA-115A9FFC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76BE7-C7CF-3322-58E4-73F17850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0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AC85-E973-B44D-155D-6203F0A3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03ED5-E058-F456-C836-B786D8582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BE78B-B532-B290-C0C6-82AD77539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77D43-3C68-D714-90D1-F8BD8460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EF880-59A4-B863-A0D3-B28EE3A4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E69CE-0965-D667-0AA5-C5CC9E08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BB6A0-6352-8F5D-20BD-081BA6AF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73C80-4370-E5DA-7B0C-B05DD1B24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79744-6DCE-CE86-F063-ED7933BFC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6DAB4B-EA57-4C6C-BB8C-2815EB4A103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533DB-D3B0-6683-922B-ED8F4E530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247F-7BD9-C393-0149-42E7A3628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6177-84AE-23FA-CA9E-8A96CBE84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668D7-4E11-EB9C-9838-DFC5DECC6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F7C5-2046-904E-62FF-331CEC69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0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AF43-0A55-B948-A73D-A41E9ED0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road leading to mountains&#10;&#10;AI-generated content may be incorrect.">
            <a:extLst>
              <a:ext uri="{FF2B5EF4-FFF2-40B4-BE49-F238E27FC236}">
                <a16:creationId xmlns:a16="http://schemas.microsoft.com/office/drawing/2014/main" id="{25798CD8-E531-11DA-B2EB-2EC43E4CC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5514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Shaun Kilpatrick</dc:creator>
  <cp:lastModifiedBy>Shaun Kilpatrick</cp:lastModifiedBy>
  <cp:revision>2</cp:revision>
  <dcterms:created xsi:type="dcterms:W3CDTF">2025-01-08T21:43:55Z</dcterms:created>
  <dcterms:modified xsi:type="dcterms:W3CDTF">2025-04-08T00:11:15Z</dcterms:modified>
</cp:coreProperties>
</file>