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7B181-11FC-4A59-B23F-70E9778E4411}" v="3" dt="2025-01-09T14:02:26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un Kilpatrick" userId="08f650b34c71f0b6" providerId="LiveId" clId="{B377B181-11FC-4A59-B23F-70E9778E4411}"/>
    <pc:docChg chg="custSel addSld modSld">
      <pc:chgData name="Shaun Kilpatrick" userId="08f650b34c71f0b6" providerId="LiveId" clId="{B377B181-11FC-4A59-B23F-70E9778E4411}" dt="2025-01-09T14:02:39.357" v="70" actId="14100"/>
      <pc:docMkLst>
        <pc:docMk/>
      </pc:docMkLst>
      <pc:sldChg chg="modSp mod">
        <pc:chgData name="Shaun Kilpatrick" userId="08f650b34c71f0b6" providerId="LiveId" clId="{B377B181-11FC-4A59-B23F-70E9778E4411}" dt="2025-01-09T13:40:07.851" v="40" actId="20577"/>
        <pc:sldMkLst>
          <pc:docMk/>
          <pc:sldMk cId="3178012991" sldId="256"/>
        </pc:sldMkLst>
        <pc:spChg chg="mod">
          <ac:chgData name="Shaun Kilpatrick" userId="08f650b34c71f0b6" providerId="LiveId" clId="{B377B181-11FC-4A59-B23F-70E9778E4411}" dt="2025-01-09T13:38:44.486" v="6" actId="14100"/>
          <ac:spMkLst>
            <pc:docMk/>
            <pc:sldMk cId="3178012991" sldId="256"/>
            <ac:spMk id="2" creationId="{CFD7CDE8-60D5-4162-ACBB-BAD47D3E01E2}"/>
          </ac:spMkLst>
        </pc:spChg>
        <pc:spChg chg="mod">
          <ac:chgData name="Shaun Kilpatrick" userId="08f650b34c71f0b6" providerId="LiveId" clId="{B377B181-11FC-4A59-B23F-70E9778E4411}" dt="2025-01-09T13:40:07.851" v="40" actId="20577"/>
          <ac:spMkLst>
            <pc:docMk/>
            <pc:sldMk cId="3178012991" sldId="256"/>
            <ac:spMk id="3" creationId="{A1F752FC-768D-0961-854C-3798052EB736}"/>
          </ac:spMkLst>
        </pc:spChg>
      </pc:sldChg>
      <pc:sldChg chg="addSp delSp modSp new mod modClrScheme chgLayout">
        <pc:chgData name="Shaun Kilpatrick" userId="08f650b34c71f0b6" providerId="LiveId" clId="{B377B181-11FC-4A59-B23F-70E9778E4411}" dt="2025-01-09T13:50:01.740" v="49" actId="14100"/>
        <pc:sldMkLst>
          <pc:docMk/>
          <pc:sldMk cId="3001032909" sldId="257"/>
        </pc:sldMkLst>
        <pc:spChg chg="del">
          <ac:chgData name="Shaun Kilpatrick" userId="08f650b34c71f0b6" providerId="LiveId" clId="{B377B181-11FC-4A59-B23F-70E9778E4411}" dt="2025-01-09T13:40:46.262" v="42" actId="700"/>
          <ac:spMkLst>
            <pc:docMk/>
            <pc:sldMk cId="3001032909" sldId="257"/>
            <ac:spMk id="2" creationId="{64E7413F-1E70-3F99-854A-98E00C4BC762}"/>
          </ac:spMkLst>
        </pc:spChg>
        <pc:spChg chg="del">
          <ac:chgData name="Shaun Kilpatrick" userId="08f650b34c71f0b6" providerId="LiveId" clId="{B377B181-11FC-4A59-B23F-70E9778E4411}" dt="2025-01-09T13:40:46.262" v="42" actId="700"/>
          <ac:spMkLst>
            <pc:docMk/>
            <pc:sldMk cId="3001032909" sldId="257"/>
            <ac:spMk id="3" creationId="{5F9EA0F6-C825-EDCE-7246-D10E4F745075}"/>
          </ac:spMkLst>
        </pc:spChg>
        <pc:picChg chg="add mod">
          <ac:chgData name="Shaun Kilpatrick" userId="08f650b34c71f0b6" providerId="LiveId" clId="{B377B181-11FC-4A59-B23F-70E9778E4411}" dt="2025-01-09T13:50:01.740" v="49" actId="14100"/>
          <ac:picMkLst>
            <pc:docMk/>
            <pc:sldMk cId="3001032909" sldId="257"/>
            <ac:picMk id="5" creationId="{52672BBE-232D-4734-3177-A9E4178D89FD}"/>
          </ac:picMkLst>
        </pc:picChg>
      </pc:sldChg>
      <pc:sldChg chg="addSp modSp new mod">
        <pc:chgData name="Shaun Kilpatrick" userId="08f650b34c71f0b6" providerId="LiveId" clId="{B377B181-11FC-4A59-B23F-70E9778E4411}" dt="2025-01-09T13:57:04.084" v="64" actId="14100"/>
        <pc:sldMkLst>
          <pc:docMk/>
          <pc:sldMk cId="2202422001" sldId="258"/>
        </pc:sldMkLst>
        <pc:picChg chg="add mod">
          <ac:chgData name="Shaun Kilpatrick" userId="08f650b34c71f0b6" providerId="LiveId" clId="{B377B181-11FC-4A59-B23F-70E9778E4411}" dt="2025-01-09T13:57:04.084" v="64" actId="14100"/>
          <ac:picMkLst>
            <pc:docMk/>
            <pc:sldMk cId="2202422001" sldId="258"/>
            <ac:picMk id="3" creationId="{65D16A48-76F4-15CE-B001-A55C92A1D163}"/>
          </ac:picMkLst>
        </pc:picChg>
      </pc:sldChg>
      <pc:sldChg chg="addSp modSp new mod">
        <pc:chgData name="Shaun Kilpatrick" userId="08f650b34c71f0b6" providerId="LiveId" clId="{B377B181-11FC-4A59-B23F-70E9778E4411}" dt="2025-01-09T14:02:39.357" v="70" actId="14100"/>
        <pc:sldMkLst>
          <pc:docMk/>
          <pc:sldMk cId="624387593" sldId="259"/>
        </pc:sldMkLst>
        <pc:picChg chg="add mod">
          <ac:chgData name="Shaun Kilpatrick" userId="08f650b34c71f0b6" providerId="LiveId" clId="{B377B181-11FC-4A59-B23F-70E9778E4411}" dt="2025-01-09T14:02:39.357" v="70" actId="14100"/>
          <ac:picMkLst>
            <pc:docMk/>
            <pc:sldMk cId="624387593" sldId="259"/>
            <ac:picMk id="3" creationId="{43A6DB2A-753B-4972-0B46-CB18CA04A1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D31B-7982-A108-57A5-824AA97AB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E7125-AFE7-786F-73B6-AB5B6F6B4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F6767-1F8C-2DD9-B646-5899E040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7C85-368F-4B45-8DFD-5209B7F0AB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037C6-225C-4A42-6EC5-9474D78B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D1DCE-77CE-075C-9B53-798404F9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656E-D78F-4288-BF65-8F804A0C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4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88E7-6242-9935-7634-B9F08DCA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BCB65-EBD0-EDE2-635A-B7C834FE4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F31D-4D46-0E0E-E404-DF87E21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7C85-368F-4B45-8DFD-5209B7F0AB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CE934-3C68-2F49-1017-1364C100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6FE0B-7F43-E65F-9067-3EDB3E5C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656E-D78F-4288-BF65-8F804A0C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8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514BB-6BBB-A3AD-9EB1-F69AD2EA4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11F02-032A-F26A-9238-B5446A23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92BCD-E7AE-67A1-7906-20A664BF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7C85-368F-4B45-8DFD-5209B7F0AB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8838B-84D3-2B58-28F4-1AEDD66D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D5246-8E9F-5C57-8FED-5FF4F715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656E-D78F-4288-BF65-8F804A0C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4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32D9-B268-EBF5-C5DA-DE04B88B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DF69-99A5-E651-B553-CFC3B3FB1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3A223-A2DD-FF63-FBCC-3D66129A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7C85-368F-4B45-8DFD-5209B7F0AB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21C9-2A81-67A9-83E7-9B92C963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1E2C7-5C91-1B40-5E26-E6934694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656E-D78F-4288-BF65-8F804A0C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0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F768-9591-35B8-C003-9AA45108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E3FC8-7BB1-D986-251A-BAD9ADBB8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EFCE-ED2B-FDD2-1D01-846E61D2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7C85-368F-4B45-8DFD-5209B7F0AB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FA96E-6D5D-45C4-DE4C-2702B911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2B52F-3CCA-0421-31DE-E31B8205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656E-D78F-4288-BF65-8F804A0C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67AB-4BCA-6691-08F7-79EE2E9C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E3C61-B6A6-EA7A-35C9-A1BD3CFA7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73622-3F6D-07F3-5C4E-4604C3714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E738F-B80D-CEA7-07F5-8E276DFD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7C85-368F-4B45-8DFD-5209B7F0AB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8B7A1-277E-40CB-9BA6-7984DFF02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83A30-CE64-337A-F3DD-AACF9E9D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656E-D78F-4288-BF65-8F804A0C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2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6197-CF6B-7301-C091-1267E65A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D6094-4958-4DD3-8FA3-43B3ADA5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07A96-178B-29FE-BE14-F870B618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60346-2D64-1922-99BC-373429441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DB9B2-B965-8240-E35B-7E2D1B147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9EE21-4B93-1670-3E43-66B73A49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7C85-368F-4B45-8DFD-5209B7F0AB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2FEFE-F9E4-A333-D627-15CEB6C6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705D6-AC99-A66D-20AD-5D831E93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656E-D78F-4288-BF65-8F804A0C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5B12-C984-0DF1-8374-0B288FC6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95C9A-2519-3E95-511C-34A9628A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7C85-368F-4B45-8DFD-5209B7F0AB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C052A-3176-119C-AFB2-FDB008D9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F74DC-6AB3-99C3-2985-9110A4B6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656E-D78F-4288-BF65-8F804A0C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8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22772-867F-FDBF-14DD-82B1BDD3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7C85-368F-4B45-8DFD-5209B7F0AB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03C29-E514-02CC-E345-FE702677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4ACBE-B40B-D5BE-AA2E-5F100048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656E-D78F-4288-BF65-8F804A0C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4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E011-04AB-2A2B-258C-45BC006D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91518-B4A5-6F98-343C-F20101D1D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45C39-9F04-48A3-F09D-8AFD5C4E6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BECDF-586F-6D5E-8040-023DA5CA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7C85-368F-4B45-8DFD-5209B7F0AB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5F5C1-F395-1F99-8566-B8199612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1CC5F-4D56-54E1-A5CF-4A547AF6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656E-D78F-4288-BF65-8F804A0C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3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709B-8252-6649-230F-15ABCD35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7B196-AFCA-349A-96C1-C1E863368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31BC5-F8AC-1985-FE56-D494E107C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0EDE6-C170-9972-3EA4-526D7AC3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7C85-368F-4B45-8DFD-5209B7F0AB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759B3-A8F2-EE22-89D7-572F4442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C4E45-9AE3-D63E-9F84-393C3C83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5656E-D78F-4288-BF65-8F804A0C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4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71541-C591-DF7E-A887-EB25A3D6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2AD4F-4A85-E3A7-455F-83EDD694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7DFE-CE67-517D-6606-0B1F63F3E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C7C85-368F-4B45-8DFD-5209B7F0ABF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62AD-317B-99E9-1BCA-445229DF9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411D0-88BD-B1B2-EA6B-9C3ACF815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65656E-D78F-4288-BF65-8F804A0CC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CDE8-60D5-4162-ACBB-BAD47D3E0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26477"/>
          </a:xfrm>
        </p:spPr>
        <p:txBody>
          <a:bodyPr/>
          <a:lstStyle/>
          <a:p>
            <a:r>
              <a:rPr lang="en-US" dirty="0"/>
              <a:t>GPA1-B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752FC-768D-0961-854C-3798052EB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8840"/>
            <a:ext cx="9144000" cy="1655762"/>
          </a:xfrm>
        </p:spPr>
        <p:txBody>
          <a:bodyPr/>
          <a:lstStyle/>
          <a:p>
            <a:r>
              <a:rPr lang="en-US" dirty="0"/>
              <a:t>January 9, 2025</a:t>
            </a:r>
          </a:p>
          <a:p>
            <a:r>
              <a:rPr lang="en-US" dirty="0"/>
              <a:t>Shaun Kilpatrick</a:t>
            </a:r>
          </a:p>
        </p:txBody>
      </p:sp>
    </p:spTree>
    <p:extLst>
      <p:ext uri="{BB962C8B-B14F-4D97-AF65-F5344CB8AC3E}">
        <p14:creationId xmlns:p14="http://schemas.microsoft.com/office/powerpoint/2010/main" val="317801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2672BBE-232D-4734-3177-A9E4178D8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575"/>
            <a:ext cx="12192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3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D16A48-76F4-15CE-B001-A55C92A1D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7301"/>
            <a:ext cx="12192000" cy="227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2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3A6DB2A-753B-4972-0B46-CB18CA04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8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GPA1-B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Shaun Kilpatrick</dc:creator>
  <cp:lastModifiedBy>Shaun Kilpatrick</cp:lastModifiedBy>
  <cp:revision>1</cp:revision>
  <dcterms:created xsi:type="dcterms:W3CDTF">2025-01-09T13:36:21Z</dcterms:created>
  <dcterms:modified xsi:type="dcterms:W3CDTF">2025-01-09T14:02:44Z</dcterms:modified>
</cp:coreProperties>
</file>