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22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921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35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49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247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12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58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335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588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963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048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018E-1DA0-4E63-932C-B6EB9D4F5AE3}" type="datetimeFigureOut">
              <a:rPr lang="vi-VN" smtClean="0"/>
              <a:t>31/05/2023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9A0F-7D24-41FC-B44C-AC04084AF4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64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794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Tan Thuan</dc:creator>
  <cp:lastModifiedBy>Pham Tan Thuan</cp:lastModifiedBy>
  <cp:revision>1</cp:revision>
  <dcterms:created xsi:type="dcterms:W3CDTF">2023-05-31T03:52:18Z</dcterms:created>
  <dcterms:modified xsi:type="dcterms:W3CDTF">2023-05-31T03:52:22Z</dcterms:modified>
</cp:coreProperties>
</file>