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1582ba7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1582ba7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1582ba7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1582ba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1582ba7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1582ba7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1582ba7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1582ba7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Prototype Design Pattern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Gruppe 4: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Marco Neumair, Bettina Schalthöfer, Kay Wessel und Falk Bachmann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Eigenschaften des Prototype Patterns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de">
                <a:solidFill>
                  <a:srgbClr val="000000"/>
                </a:solidFill>
              </a:rPr>
              <a:t>es gehört zu den </a:t>
            </a:r>
            <a:r>
              <a:rPr b="1" lang="de">
                <a:solidFill>
                  <a:srgbClr val="000000"/>
                </a:solidFill>
              </a:rPr>
              <a:t>Erzeugungsmustern (Creational Patterns)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de">
                <a:solidFill>
                  <a:srgbClr val="000000"/>
                </a:solidFill>
              </a:rPr>
              <a:t>Erzeugen von </a:t>
            </a:r>
            <a:r>
              <a:rPr b="1" lang="de">
                <a:solidFill>
                  <a:srgbClr val="000000"/>
                </a:solidFill>
              </a:rPr>
              <a:t>neuen Objekten</a:t>
            </a:r>
            <a:r>
              <a:rPr lang="de">
                <a:solidFill>
                  <a:srgbClr val="000000"/>
                </a:solidFill>
              </a:rPr>
              <a:t>/Instanzen indem </a:t>
            </a:r>
            <a:r>
              <a:rPr b="1" lang="de">
                <a:solidFill>
                  <a:srgbClr val="000000"/>
                </a:solidFill>
              </a:rPr>
              <a:t>andere Objekte geklont</a:t>
            </a:r>
            <a:r>
              <a:rPr lang="de">
                <a:solidFill>
                  <a:srgbClr val="000000"/>
                </a:solidFill>
              </a:rPr>
              <a:t>/kopiert werden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b="1" lang="de">
                <a:solidFill>
                  <a:srgbClr val="000000"/>
                </a:solidFill>
              </a:rPr>
              <a:t>Vorteile: </a:t>
            </a:r>
            <a:endParaRPr b="1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de">
                <a:solidFill>
                  <a:srgbClr val="000000"/>
                </a:solidFill>
              </a:rPr>
              <a:t>Unabhängigkeit von der Erzeugung eines Objektes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de">
                <a:solidFill>
                  <a:srgbClr val="000000"/>
                </a:solidFill>
              </a:rPr>
              <a:t>zur Laufzeit können beliebige Instanzen von Subklassen erzeugt werden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UML - Beispiel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38" y="2021050"/>
            <a:ext cx="6208525" cy="26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Python Code Beispiel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 eure Aufmerksamkeit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