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3" r:id="rId3"/>
    <p:sldId id="275" r:id="rId4"/>
    <p:sldId id="272" r:id="rId5"/>
    <p:sldId id="276" r:id="rId6"/>
    <p:sldId id="274" r:id="rId7"/>
  </p:sldIdLst>
  <p:sldSz cx="12188825" cy="6858000"/>
  <p:notesSz cx="6858000" cy="14001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2BAFB8-A215-4CF4-8243-6FF51F8FA3F8}" v="15" dt="2020-01-07T08:04:27.863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51C36784-04AC-4D26-9624-235CC76A640F}"/>
    <pc:docChg chg="addSld modSld">
      <pc:chgData name="Guest User" userId="" providerId="Windows Live" clId="Web-{51C36784-04AC-4D26-9624-235CC76A640F}" dt="2020-01-05T09:17:37.821" v="13" actId="20577"/>
      <pc:docMkLst>
        <pc:docMk/>
      </pc:docMkLst>
      <pc:sldChg chg="modSp new">
        <pc:chgData name="Guest User" userId="" providerId="Windows Live" clId="Web-{51C36784-04AC-4D26-9624-235CC76A640F}" dt="2020-01-05T09:17:36.352" v="11" actId="20577"/>
        <pc:sldMkLst>
          <pc:docMk/>
          <pc:sldMk cId="3692026915" sldId="274"/>
        </pc:sldMkLst>
        <pc:spChg chg="mod">
          <ac:chgData name="Guest User" userId="" providerId="Windows Live" clId="Web-{51C36784-04AC-4D26-9624-235CC76A640F}" dt="2020-01-05T09:17:36.352" v="11" actId="20577"/>
          <ac:spMkLst>
            <pc:docMk/>
            <pc:sldMk cId="3692026915" sldId="274"/>
            <ac:spMk id="2" creationId="{AEA15EC8-7DA9-4E40-8B5C-2C6BD968D48B}"/>
          </ac:spMkLst>
        </pc:spChg>
      </pc:sldChg>
    </pc:docChg>
  </pc:docChgLst>
  <pc:docChgLst>
    <pc:chgData name="Gastbenutzer" providerId="Windows Live" clId="Web-{8AB12DFB-2AE8-4E75-90C2-BB8EA62FB345}"/>
    <pc:docChg chg="modSld">
      <pc:chgData name="Gastbenutzer" userId="" providerId="Windows Live" clId="Web-{8AB12DFB-2AE8-4E75-90C2-BB8EA62FB345}" dt="2020-01-05T10:45:11.504" v="21" actId="20577"/>
      <pc:docMkLst>
        <pc:docMk/>
      </pc:docMkLst>
      <pc:sldChg chg="modSp">
        <pc:chgData name="Gastbenutzer" userId="" providerId="Windows Live" clId="Web-{8AB12DFB-2AE8-4E75-90C2-BB8EA62FB345}" dt="2020-01-05T10:45:11.504" v="20" actId="20577"/>
        <pc:sldMkLst>
          <pc:docMk/>
          <pc:sldMk cId="2219756942" sldId="273"/>
        </pc:sldMkLst>
        <pc:spChg chg="mod">
          <ac:chgData name="Gastbenutzer" userId="" providerId="Windows Live" clId="Web-{8AB12DFB-2AE8-4E75-90C2-BB8EA62FB345}" dt="2020-01-05T10:45:11.504" v="20" actId="20577"/>
          <ac:spMkLst>
            <pc:docMk/>
            <pc:sldMk cId="2219756942" sldId="273"/>
            <ac:spMk id="3" creationId="{36174BA0-834E-458A-9F76-BBFDCA10FDF2}"/>
          </ac:spMkLst>
        </pc:spChg>
      </pc:sldChg>
    </pc:docChg>
  </pc:docChgLst>
  <pc:docChgLst>
    <pc:chgData name="Guest User" providerId="Windows Live" clId="Web-{626028A5-421A-45CB-BF37-B114E958FC00}"/>
    <pc:docChg chg="modSld sldOrd">
      <pc:chgData name="Guest User" userId="" providerId="Windows Live" clId="Web-{626028A5-421A-45CB-BF37-B114E958FC00}" dt="2020-01-05T10:04:04.572" v="420"/>
      <pc:docMkLst>
        <pc:docMk/>
      </pc:docMkLst>
      <pc:sldChg chg="addSp modSp">
        <pc:chgData name="Guest User" userId="" providerId="Windows Live" clId="Web-{626028A5-421A-45CB-BF37-B114E958FC00}" dt="2020-01-05T09:48:34.926" v="416" actId="20577"/>
        <pc:sldMkLst>
          <pc:docMk/>
          <pc:sldMk cId="3692026915" sldId="274"/>
        </pc:sldMkLst>
        <pc:spChg chg="mod">
          <ac:chgData name="Guest User" userId="" providerId="Windows Live" clId="Web-{626028A5-421A-45CB-BF37-B114E958FC00}" dt="2020-01-05T09:48:34.926" v="416" actId="20577"/>
          <ac:spMkLst>
            <pc:docMk/>
            <pc:sldMk cId="3692026915" sldId="274"/>
            <ac:spMk id="3" creationId="{F93D5E74-B2BB-4D36-B2E6-DFD30AA021DE}"/>
          </ac:spMkLst>
        </pc:spChg>
        <pc:picChg chg="add mod">
          <ac:chgData name="Guest User" userId="" providerId="Windows Live" clId="Web-{626028A5-421A-45CB-BF37-B114E958FC00}" dt="2020-01-05T09:47:35.816" v="411" actId="1076"/>
          <ac:picMkLst>
            <pc:docMk/>
            <pc:sldMk cId="3692026915" sldId="274"/>
            <ac:picMk id="4" creationId="{DBCBC180-1881-4BC9-9152-6538C90A4152}"/>
          </ac:picMkLst>
        </pc:picChg>
      </pc:sldChg>
      <pc:sldChg chg="ord">
        <pc:chgData name="Guest User" userId="" providerId="Windows Live" clId="Web-{626028A5-421A-45CB-BF37-B114E958FC00}" dt="2020-01-05T10:04:04.572" v="420"/>
        <pc:sldMkLst>
          <pc:docMk/>
          <pc:sldMk cId="843758094" sldId="275"/>
        </pc:sldMkLst>
      </pc:sldChg>
    </pc:docChg>
  </pc:docChgLst>
  <pc:docChgLst>
    <pc:chgData name="Martin Sandig" userId="b91b72ff2deb45e7" providerId="LiveId" clId="{9C2BAFB8-A215-4CF4-8243-6FF51F8FA3F8}"/>
    <pc:docChg chg="custSel addSld modSld">
      <pc:chgData name="Martin Sandig" userId="b91b72ff2deb45e7" providerId="LiveId" clId="{9C2BAFB8-A215-4CF4-8243-6FF51F8FA3F8}" dt="2020-01-07T08:04:27.863" v="83" actId="20577"/>
      <pc:docMkLst>
        <pc:docMk/>
      </pc:docMkLst>
      <pc:sldChg chg="modSp add">
        <pc:chgData name="Martin Sandig" userId="b91b72ff2deb45e7" providerId="LiveId" clId="{9C2BAFB8-A215-4CF4-8243-6FF51F8FA3F8}" dt="2020-01-07T08:04:27.863" v="83" actId="20577"/>
        <pc:sldMkLst>
          <pc:docMk/>
          <pc:sldMk cId="3035530834" sldId="276"/>
        </pc:sldMkLst>
        <pc:spChg chg="mod">
          <ac:chgData name="Martin Sandig" userId="b91b72ff2deb45e7" providerId="LiveId" clId="{9C2BAFB8-A215-4CF4-8243-6FF51F8FA3F8}" dt="2020-01-07T07:34:02.849" v="24" actId="20577"/>
          <ac:spMkLst>
            <pc:docMk/>
            <pc:sldMk cId="3035530834" sldId="276"/>
            <ac:spMk id="2" creationId="{37847B75-DE29-4210-8589-C835AA11C0A2}"/>
          </ac:spMkLst>
        </pc:spChg>
        <pc:spChg chg="mod">
          <ac:chgData name="Martin Sandig" userId="b91b72ff2deb45e7" providerId="LiveId" clId="{9C2BAFB8-A215-4CF4-8243-6FF51F8FA3F8}" dt="2020-01-07T08:04:27.863" v="83" actId="20577"/>
          <ac:spMkLst>
            <pc:docMk/>
            <pc:sldMk cId="3035530834" sldId="276"/>
            <ac:spMk id="3" creationId="{0886ED4C-F9A0-42D7-A04D-5464B3163628}"/>
          </ac:spMkLst>
        </pc:spChg>
      </pc:sldChg>
    </pc:docChg>
  </pc:docChgLst>
  <pc:docChgLst>
    <pc:chgData name="Gastbenutzer" providerId="Windows Live" clId="Web-{F7113B02-B44F-418F-BBE0-F891172CF5F1}"/>
    <pc:docChg chg="addSld modSld sldOrd">
      <pc:chgData name="Gastbenutzer" userId="" providerId="Windows Live" clId="Web-{F7113B02-B44F-418F-BBE0-F891172CF5F1}" dt="2020-01-05T09:56:04.848" v="189"/>
      <pc:docMkLst>
        <pc:docMk/>
      </pc:docMkLst>
      <pc:sldChg chg="addSp modSp modNotes">
        <pc:chgData name="Gastbenutzer" userId="" providerId="Windows Live" clId="Web-{F7113B02-B44F-418F-BBE0-F891172CF5F1}" dt="2020-01-05T09:27:38.559" v="142" actId="1076"/>
        <pc:sldMkLst>
          <pc:docMk/>
          <pc:sldMk cId="3598985481" sldId="272"/>
        </pc:sldMkLst>
        <pc:spChg chg="add mod">
          <ac:chgData name="Gastbenutzer" userId="" providerId="Windows Live" clId="Web-{F7113B02-B44F-418F-BBE0-F891172CF5F1}" dt="2020-01-05T09:27:38.559" v="142" actId="1076"/>
          <ac:spMkLst>
            <pc:docMk/>
            <pc:sldMk cId="3598985481" sldId="272"/>
            <ac:spMk id="4" creationId="{62190A9E-FF49-45AC-95F3-689505E79088}"/>
          </ac:spMkLst>
        </pc:spChg>
        <pc:picChg chg="mod">
          <ac:chgData name="Gastbenutzer" userId="" providerId="Windows Live" clId="Web-{F7113B02-B44F-418F-BBE0-F891172CF5F1}" dt="2020-01-05T09:27:33.278" v="141" actId="1076"/>
          <ac:picMkLst>
            <pc:docMk/>
            <pc:sldMk cId="3598985481" sldId="272"/>
            <ac:picMk id="1026" creationId="{E2E6C516-0C8B-4397-8059-F2357520277B}"/>
          </ac:picMkLst>
        </pc:picChg>
      </pc:sldChg>
      <pc:sldChg chg="modSp new ord">
        <pc:chgData name="Gastbenutzer" userId="" providerId="Windows Live" clId="Web-{F7113B02-B44F-418F-BBE0-F891172CF5F1}" dt="2020-01-05T09:10:31.070" v="84" actId="20577"/>
        <pc:sldMkLst>
          <pc:docMk/>
          <pc:sldMk cId="2219756942" sldId="273"/>
        </pc:sldMkLst>
        <pc:spChg chg="mod">
          <ac:chgData name="Gastbenutzer" userId="" providerId="Windows Live" clId="Web-{F7113B02-B44F-418F-BBE0-F891172CF5F1}" dt="2020-01-05T09:09:53.075" v="41" actId="20577"/>
          <ac:spMkLst>
            <pc:docMk/>
            <pc:sldMk cId="2219756942" sldId="273"/>
            <ac:spMk id="2" creationId="{571D99DC-67B4-4C46-8715-757909367D1D}"/>
          </ac:spMkLst>
        </pc:spChg>
        <pc:spChg chg="mod">
          <ac:chgData name="Gastbenutzer" userId="" providerId="Windows Live" clId="Web-{F7113B02-B44F-418F-BBE0-F891172CF5F1}" dt="2020-01-05T09:10:31.070" v="84" actId="20577"/>
          <ac:spMkLst>
            <pc:docMk/>
            <pc:sldMk cId="2219756942" sldId="273"/>
            <ac:spMk id="3" creationId="{36174BA0-834E-458A-9F76-BBFDCA10FDF2}"/>
          </ac:spMkLst>
        </pc:spChg>
      </pc:sldChg>
      <pc:sldChg chg="addSp modSp addAnim modAnim">
        <pc:chgData name="Gastbenutzer" userId="" providerId="Windows Live" clId="Web-{F7113B02-B44F-418F-BBE0-F891172CF5F1}" dt="2020-01-05T09:56:04.848" v="189"/>
        <pc:sldMkLst>
          <pc:docMk/>
          <pc:sldMk cId="843758094" sldId="275"/>
        </pc:sldMkLst>
        <pc:spChg chg="mod">
          <ac:chgData name="Gastbenutzer" userId="" providerId="Windows Live" clId="Web-{F7113B02-B44F-418F-BBE0-F891172CF5F1}" dt="2020-01-05T09:54:13.801" v="178" actId="1076"/>
          <ac:spMkLst>
            <pc:docMk/>
            <pc:sldMk cId="843758094" sldId="275"/>
            <ac:spMk id="3" creationId="{2D438650-4325-41E0-8F3B-172E7A00792E}"/>
          </ac:spMkLst>
        </pc:spChg>
        <pc:spChg chg="add mod">
          <ac:chgData name="Gastbenutzer" userId="" providerId="Windows Live" clId="Web-{F7113B02-B44F-418F-BBE0-F891172CF5F1}" dt="2020-01-05T09:55:37.489" v="185" actId="1076"/>
          <ac:spMkLst>
            <pc:docMk/>
            <pc:sldMk cId="843758094" sldId="275"/>
            <ac:spMk id="5" creationId="{93BA4D04-DF6D-4921-A02F-13AADBB1EBA4}"/>
          </ac:spMkLst>
        </pc:spChg>
        <pc:picChg chg="mod">
          <ac:chgData name="Gastbenutzer" userId="" providerId="Windows Live" clId="Web-{F7113B02-B44F-418F-BBE0-F891172CF5F1}" dt="2020-01-05T09:54:23.504" v="179" actId="1076"/>
          <ac:picMkLst>
            <pc:docMk/>
            <pc:sldMk cId="843758094" sldId="275"/>
            <ac:picMk id="4" creationId="{B6D8CCE6-4C9C-4512-810E-DC3512F17175}"/>
          </ac:picMkLst>
        </pc:picChg>
      </pc:sldChg>
    </pc:docChg>
  </pc:docChgLst>
  <pc:docChgLst>
    <pc:chgData name="Guest User" providerId="Windows Live" clId="Web-{59455FB0-BF50-4616-9515-8ECAD11A717C}"/>
    <pc:docChg chg="modSld">
      <pc:chgData name="Guest User" userId="" providerId="Windows Live" clId="Web-{59455FB0-BF50-4616-9515-8ECAD11A717C}" dt="2020-01-05T10:00:19.446" v="1"/>
      <pc:docMkLst>
        <pc:docMk/>
      </pc:docMkLst>
      <pc:sldChg chg="addAnim delAnim modAnim">
        <pc:chgData name="Guest User" userId="" providerId="Windows Live" clId="Web-{59455FB0-BF50-4616-9515-8ECAD11A717C}" dt="2020-01-05T10:00:19.446" v="1"/>
        <pc:sldMkLst>
          <pc:docMk/>
          <pc:sldMk cId="843758094" sldId="275"/>
        </pc:sldMkLst>
      </pc:sldChg>
    </pc:docChg>
  </pc:docChgLst>
  <pc:docChgLst>
    <pc:chgData name="Martin Sandig" userId="b91b72ff2deb45e7" providerId="LiveId" clId="{D8956383-CAF5-452B-B4FC-0841539D8443}"/>
    <pc:docChg chg="custSel addSld delSld modSld">
      <pc:chgData name="Martin Sandig" userId="b91b72ff2deb45e7" providerId="LiveId" clId="{D8956383-CAF5-452B-B4FC-0841539D8443}" dt="2020-01-05T09:07:45.565" v="455" actId="1076"/>
      <pc:docMkLst>
        <pc:docMk/>
      </pc:docMkLst>
      <pc:sldChg chg="modSp">
        <pc:chgData name="Martin Sandig" userId="b91b72ff2deb45e7" providerId="LiveId" clId="{D8956383-CAF5-452B-B4FC-0841539D8443}" dt="2020-01-05T09:07:06.192" v="391" actId="404"/>
        <pc:sldMkLst>
          <pc:docMk/>
          <pc:sldMk cId="4025013544" sldId="256"/>
        </pc:sldMkLst>
        <pc:spChg chg="mod">
          <ac:chgData name="Martin Sandig" userId="b91b72ff2deb45e7" providerId="LiveId" clId="{D8956383-CAF5-452B-B4FC-0841539D8443}" dt="2020-01-05T09:07:06.192" v="391" actId="404"/>
          <ac:spMkLst>
            <pc:docMk/>
            <pc:sldMk cId="4025013544" sldId="256"/>
            <ac:spMk id="2" creationId="{00000000-0000-0000-0000-000000000000}"/>
          </ac:spMkLst>
        </pc:spChg>
        <pc:spChg chg="mod">
          <ac:chgData name="Martin Sandig" userId="b91b72ff2deb45e7" providerId="LiveId" clId="{D8956383-CAF5-452B-B4FC-0841539D8443}" dt="2020-01-05T08:47:29.120" v="131" actId="14100"/>
          <ac:spMkLst>
            <pc:docMk/>
            <pc:sldMk cId="4025013544" sldId="256"/>
            <ac:spMk id="3" creationId="{00000000-0000-0000-0000-000000000000}"/>
          </ac:spMkLst>
        </pc:spChg>
      </pc:sldChg>
      <pc:sldChg chg="addSp delSp modSp add">
        <pc:chgData name="Martin Sandig" userId="b91b72ff2deb45e7" providerId="LiveId" clId="{D8956383-CAF5-452B-B4FC-0841539D8443}" dt="2020-01-05T09:07:45.565" v="455" actId="1076"/>
        <pc:sldMkLst>
          <pc:docMk/>
          <pc:sldMk cId="3598985481" sldId="272"/>
        </pc:sldMkLst>
        <pc:spChg chg="mod">
          <ac:chgData name="Martin Sandig" userId="b91b72ff2deb45e7" providerId="LiveId" clId="{D8956383-CAF5-452B-B4FC-0841539D8443}" dt="2020-01-05T09:07:34.512" v="452" actId="20577"/>
          <ac:spMkLst>
            <pc:docMk/>
            <pc:sldMk cId="3598985481" sldId="272"/>
            <ac:spMk id="2" creationId="{5E03E3D7-880E-410A-BAE1-061F9CE38F19}"/>
          </ac:spMkLst>
        </pc:spChg>
        <pc:spChg chg="del">
          <ac:chgData name="Martin Sandig" userId="b91b72ff2deb45e7" providerId="LiveId" clId="{D8956383-CAF5-452B-B4FC-0841539D8443}" dt="2020-01-05T09:07:36.744" v="453"/>
          <ac:spMkLst>
            <pc:docMk/>
            <pc:sldMk cId="3598985481" sldId="272"/>
            <ac:spMk id="3" creationId="{5A7EF869-705D-411C-93E6-9E2246F09888}"/>
          </ac:spMkLst>
        </pc:spChg>
        <pc:picChg chg="add mod">
          <ac:chgData name="Martin Sandig" userId="b91b72ff2deb45e7" providerId="LiveId" clId="{D8956383-CAF5-452B-B4FC-0841539D8443}" dt="2020-01-05T09:07:45.565" v="455" actId="1076"/>
          <ac:picMkLst>
            <pc:docMk/>
            <pc:sldMk cId="3598985481" sldId="272"/>
            <ac:picMk id="1026" creationId="{E2E6C516-0C8B-4397-8059-F2357520277B}"/>
          </ac:picMkLst>
        </pc:picChg>
      </pc:sldChg>
    </pc:docChg>
  </pc:docChgLst>
  <pc:docChgLst>
    <pc:chgData name="Guest User" providerId="Windows Live" clId="Web-{09F98BA1-26B3-47CF-A801-A9995034C15E}"/>
    <pc:docChg chg="modSld">
      <pc:chgData name="Guest User" userId="" providerId="Windows Live" clId="Web-{09F98BA1-26B3-47CF-A801-A9995034C15E}" dt="2020-01-05T09:59:42.868" v="2"/>
      <pc:docMkLst>
        <pc:docMk/>
      </pc:docMkLst>
      <pc:sldChg chg="modAnim">
        <pc:chgData name="Guest User" userId="" providerId="Windows Live" clId="Web-{09F98BA1-26B3-47CF-A801-A9995034C15E}" dt="2020-01-05T09:59:42.868" v="2"/>
        <pc:sldMkLst>
          <pc:docMk/>
          <pc:sldMk cId="843758094" sldId="275"/>
        </pc:sldMkLst>
      </pc:sldChg>
    </pc:docChg>
  </pc:docChgLst>
  <pc:docChgLst>
    <pc:chgData name="Guest User" providerId="Windows Live" clId="Web-{13633E23-04FB-45E8-ABE0-FF89543F7370}"/>
    <pc:docChg chg="addSld modSld">
      <pc:chgData name="Guest User" userId="" providerId="Windows Live" clId="Web-{13633E23-04FB-45E8-ABE0-FF89543F7370}" dt="2020-01-05T09:52:50.381" v="620" actId="1076"/>
      <pc:docMkLst>
        <pc:docMk/>
      </pc:docMkLst>
      <pc:sldChg chg="modSp">
        <pc:chgData name="Guest User" userId="" providerId="Windows Live" clId="Web-{13633E23-04FB-45E8-ABE0-FF89543F7370}" dt="2020-01-05T09:30:36.388" v="4" actId="20577"/>
        <pc:sldMkLst>
          <pc:docMk/>
          <pc:sldMk cId="2219756942" sldId="273"/>
        </pc:sldMkLst>
        <pc:spChg chg="mod">
          <ac:chgData name="Guest User" userId="" providerId="Windows Live" clId="Web-{13633E23-04FB-45E8-ABE0-FF89543F7370}" dt="2020-01-05T09:30:36.388" v="4" actId="20577"/>
          <ac:spMkLst>
            <pc:docMk/>
            <pc:sldMk cId="2219756942" sldId="273"/>
            <ac:spMk id="3" creationId="{36174BA0-834E-458A-9F76-BBFDCA10FDF2}"/>
          </ac:spMkLst>
        </pc:spChg>
      </pc:sldChg>
      <pc:sldChg chg="addSp modSp new">
        <pc:chgData name="Guest User" userId="" providerId="Windows Live" clId="Web-{13633E23-04FB-45E8-ABE0-FF89543F7370}" dt="2020-01-05T09:52:50.381" v="620" actId="1076"/>
        <pc:sldMkLst>
          <pc:docMk/>
          <pc:sldMk cId="843758094" sldId="275"/>
        </pc:sldMkLst>
        <pc:spChg chg="mod">
          <ac:chgData name="Guest User" userId="" providerId="Windows Live" clId="Web-{13633E23-04FB-45E8-ABE0-FF89543F7370}" dt="2020-01-05T09:50:47.583" v="583" actId="1076"/>
          <ac:spMkLst>
            <pc:docMk/>
            <pc:sldMk cId="843758094" sldId="275"/>
            <ac:spMk id="2" creationId="{BD6E67D8-5305-4631-AA78-89440AE55A1B}"/>
          </ac:spMkLst>
        </pc:spChg>
        <pc:spChg chg="mod">
          <ac:chgData name="Guest User" userId="" providerId="Windows Live" clId="Web-{13633E23-04FB-45E8-ABE0-FF89543F7370}" dt="2020-01-05T09:51:43.271" v="616" actId="20577"/>
          <ac:spMkLst>
            <pc:docMk/>
            <pc:sldMk cId="843758094" sldId="275"/>
            <ac:spMk id="3" creationId="{2D438650-4325-41E0-8F3B-172E7A00792E}"/>
          </ac:spMkLst>
        </pc:spChg>
        <pc:picChg chg="add mod">
          <ac:chgData name="Guest User" userId="" providerId="Windows Live" clId="Web-{13633E23-04FB-45E8-ABE0-FF89543F7370}" dt="2020-01-05T09:52:50.381" v="620" actId="1076"/>
          <ac:picMkLst>
            <pc:docMk/>
            <pc:sldMk cId="843758094" sldId="275"/>
            <ac:picMk id="4" creationId="{B6D8CCE6-4C9C-4512-810E-DC3512F1717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1/7/2020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1/7/2020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err="1"/>
              <a:t>AbstrakteFabrik</a:t>
            </a:r>
            <a:r>
              <a:rPr lang="de-DE" b="1"/>
              <a:t>: </a:t>
            </a:r>
            <a:r>
              <a:rPr lang="de-DE"/>
              <a:t>definiert eine Schnittstelle zur Erzeugung abstrakter Produkte einer Produktfamilie</a:t>
            </a:r>
            <a:endParaRPr lang="de-DE" err="1"/>
          </a:p>
          <a:p>
            <a:r>
              <a:rPr lang="de-DE" b="1" err="1"/>
              <a:t>KonkreteFabrik</a:t>
            </a:r>
            <a:r>
              <a:rPr lang="de-DE" b="1"/>
              <a:t>: </a:t>
            </a:r>
            <a:r>
              <a:rPr lang="de-DE"/>
              <a:t>erzeugt konkrete Produkte einer Produktfamilie durch Implementierung der Schnittstelle</a:t>
            </a:r>
            <a:endParaRPr lang="de-DE" err="1"/>
          </a:p>
          <a:p>
            <a:r>
              <a:rPr lang="de-DE" b="1" err="1"/>
              <a:t>AbstraktesProdukt</a:t>
            </a:r>
            <a:r>
              <a:rPr lang="de-DE" b="1"/>
              <a:t>: </a:t>
            </a:r>
            <a:r>
              <a:rPr lang="de-DE"/>
              <a:t>definiert eine Schnittstelle für eine Produktart</a:t>
            </a:r>
            <a:endParaRPr lang="de-DE" err="1"/>
          </a:p>
          <a:p>
            <a:r>
              <a:rPr lang="de-DE" b="1" err="1"/>
              <a:t>KonkretesProdukt</a:t>
            </a:r>
            <a:r>
              <a:rPr lang="de-DE" b="1"/>
              <a:t>: </a:t>
            </a:r>
            <a:r>
              <a:rPr lang="de-DE"/>
              <a:t>definiert ein konkretes Produkt einer Produktart durch Implementierung der Schnittstelle, wird durch die korrespondierende konkrete Fabrik erzeugt</a:t>
            </a:r>
            <a:endParaRPr lang="de-DE" err="1"/>
          </a:p>
          <a:p>
            <a:r>
              <a:rPr lang="de-DE" b="1"/>
              <a:t>Klient: </a:t>
            </a:r>
            <a:r>
              <a:rPr lang="de-DE"/>
              <a:t>verwendet die Schnittstellen der abstrakten Fabrik und der abstrakten Produkte</a:t>
            </a:r>
          </a:p>
          <a:p>
            <a:pPr>
              <a:lnSpc>
                <a:spcPct val="90000"/>
              </a:lnSpc>
            </a:pPr>
            <a:br>
              <a:rPr lang="en-US"/>
            </a:br>
            <a:endParaRPr lang="en-US"/>
          </a:p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44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Wegen der gemeinsamen Komplexität der beiden wesentlichen Verantwortungen („Zusammenfassung der Objektgenerierung an einer Stelle“ und „Möglichkeit zu abstrakten Konstruktoren“) ist dieses Entwurfsmuster für die Analyse praktisch irrelevant.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26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1/7/2020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1/7/2020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1/7/2020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709447" cy="3048001"/>
          </a:xfrm>
        </p:spPr>
        <p:txBody>
          <a:bodyPr>
            <a:normAutofit/>
          </a:bodyPr>
          <a:lstStyle/>
          <a:p>
            <a:r>
              <a:rPr lang="en-US" sz="4000"/>
              <a:t>Design Patterns – Abstract Factory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9485310" cy="1143000"/>
          </a:xfrm>
        </p:spPr>
        <p:txBody>
          <a:bodyPr/>
          <a:lstStyle/>
          <a:p>
            <a:r>
              <a:rPr lang="en-US"/>
              <a:t>von Jonas Dutzi, Erik Jansky, Sandra Keller, Dennis Köhler und Martin Sandig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D99DC-67B4-4C46-8715-75790936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174BA0-834E-458A-9F76-BBFDCA10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de-DE">
                <a:ea typeface="+mn-lt"/>
                <a:cs typeface="+mn-lt"/>
              </a:rPr>
              <a:t>Wenn...</a:t>
            </a:r>
          </a:p>
          <a:p>
            <a:r>
              <a:rPr lang="de-DE">
                <a:ea typeface="+mn-lt"/>
                <a:cs typeface="+mn-lt"/>
              </a:rPr>
              <a:t>ein System unabhängig von der Art der Erzeugung seiner Produkte arbeiten soll</a:t>
            </a:r>
            <a:endParaRPr lang="de-DE"/>
          </a:p>
          <a:p>
            <a:r>
              <a:rPr lang="de-DE">
                <a:ea typeface="+mn-lt"/>
                <a:cs typeface="+mn-lt"/>
              </a:rPr>
              <a:t>ein System mit einer oder mehreren Produktfamilien konfiguriert werden soll</a:t>
            </a:r>
            <a:endParaRPr lang="de-DE"/>
          </a:p>
          <a:p>
            <a:r>
              <a:rPr lang="de-DE">
                <a:ea typeface="+mn-lt"/>
                <a:cs typeface="+mn-lt"/>
              </a:rPr>
              <a:t>eine Gruppe von Produkten erzeugt und gemeinsam genutzt werden soll</a:t>
            </a:r>
            <a:endParaRPr lang="de-DE"/>
          </a:p>
          <a:p>
            <a:r>
              <a:rPr lang="de-DE">
                <a:ea typeface="+mn-lt"/>
                <a:cs typeface="+mn-lt"/>
              </a:rPr>
              <a:t>in einer Klassenbibliothek die Schnittstellen von Produkten ohne deren Implementierung bereitgestellt werden sollen.</a:t>
            </a:r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756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E67D8-5305-4631-AA78-89440AE5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05435"/>
            <a:ext cx="9753600" cy="1325562"/>
          </a:xfrm>
        </p:spPr>
        <p:txBody>
          <a:bodyPr/>
          <a:lstStyle/>
          <a:p>
            <a:r>
              <a:rPr lang="de-DE"/>
              <a:t>Ziel: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438650-4325-41E0-8F3B-172E7A00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84134"/>
            <a:ext cx="9023841" cy="12030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de-DE"/>
              <a:t>Darstellen von verwandten Produkten als Familien, die mehrere Varianten annehmen können</a:t>
            </a:r>
            <a:endParaRPr lang="de-DE" sz="2000"/>
          </a:p>
        </p:txBody>
      </p:sp>
      <p:pic>
        <p:nvPicPr>
          <p:cNvPr id="4" name="Grafik 4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id="{B6D8CCE6-4C9C-4512-810E-DC3512F17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172" y="3008952"/>
            <a:ext cx="3643497" cy="307638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3BA4D04-DF6D-4921-A02F-13AADBB1EBA4}"/>
              </a:ext>
            </a:extLst>
          </p:cNvPr>
          <p:cNvSpPr txBox="1"/>
          <p:nvPr/>
        </p:nvSpPr>
        <p:spPr>
          <a:xfrm>
            <a:off x="1217197" y="3084945"/>
            <a:ext cx="8192948" cy="21390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">
              <a:lnSpc>
                <a:spcPct val="90000"/>
              </a:lnSpc>
              <a:spcBef>
                <a:spcPts val="1800"/>
              </a:spcBef>
            </a:pPr>
            <a:r>
              <a:rPr lang="de-DE" sz="2400" b="1">
                <a:ea typeface="+mn-lt"/>
                <a:cs typeface="+mn-lt"/>
              </a:rPr>
              <a:t>Familie von verwandten Produkten im </a:t>
            </a:r>
            <a:r>
              <a:rPr lang="de-DE" sz="2400" b="1" err="1">
                <a:ea typeface="+mn-lt"/>
                <a:cs typeface="+mn-lt"/>
              </a:rPr>
              <a:t>Smarthome</a:t>
            </a:r>
            <a:r>
              <a:rPr lang="de-DE" sz="2400" b="1">
                <a:ea typeface="+mn-lt"/>
                <a:cs typeface="+mn-lt"/>
              </a:rPr>
              <a:t>:</a:t>
            </a:r>
            <a:endParaRPr lang="en-US" sz="2400">
              <a:ea typeface="+mn-lt"/>
              <a:cs typeface="+mn-lt"/>
            </a:endParaRPr>
          </a:p>
          <a:p>
            <a:pPr marL="1017270" lvl="3" indent="-28575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de-DE" sz="2400">
                <a:ea typeface="+mn-lt"/>
                <a:cs typeface="+mn-lt"/>
              </a:rPr>
              <a:t>Lampe + WLAN Steckdose + Kamera</a:t>
            </a:r>
            <a:endParaRPr lang="en-US" sz="2400">
              <a:ea typeface="+mn-lt"/>
              <a:cs typeface="+mn-lt"/>
            </a:endParaRPr>
          </a:p>
          <a:p>
            <a:pPr marL="102870">
              <a:lnSpc>
                <a:spcPct val="90000"/>
              </a:lnSpc>
              <a:spcBef>
                <a:spcPts val="1800"/>
              </a:spcBef>
            </a:pPr>
            <a:r>
              <a:rPr lang="de-DE" sz="2400" b="1">
                <a:ea typeface="+mn-lt"/>
                <a:cs typeface="+mn-lt"/>
              </a:rPr>
              <a:t>Verschiedene Kompatibilitätsvarianten: </a:t>
            </a:r>
            <a:endParaRPr lang="en-US" sz="2400">
              <a:ea typeface="+mn-lt"/>
              <a:cs typeface="+mn-lt"/>
            </a:endParaRPr>
          </a:p>
          <a:p>
            <a:pPr marL="1017270" lvl="3" indent="-28575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de-DE" sz="2400">
                <a:ea typeface="+mn-lt"/>
                <a:cs typeface="+mn-lt"/>
              </a:rPr>
              <a:t>Amazon Alexa + Google Nest + Apple </a:t>
            </a:r>
            <a:r>
              <a:rPr lang="de-DE" sz="2400" err="1">
                <a:ea typeface="+mn-lt"/>
                <a:cs typeface="+mn-lt"/>
              </a:rPr>
              <a:t>Homekit</a:t>
            </a:r>
          </a:p>
          <a:p>
            <a:pPr algn="l">
              <a:lnSpc>
                <a:spcPct val="90000"/>
              </a:lnSpc>
            </a:pPr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843758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E3D7-880E-410A-BAE1-061F9CE3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Klassendiagramm</a:t>
            </a:r>
          </a:p>
        </p:txBody>
      </p:sp>
      <p:pic>
        <p:nvPicPr>
          <p:cNvPr id="1026" name="Picture 2" descr="UML-Diagramm: Abstrakte Fabrik">
            <a:extLst>
              <a:ext uri="{FF2B5EF4-FFF2-40B4-BE49-F238E27FC236}">
                <a16:creationId xmlns:a16="http://schemas.microsoft.com/office/drawing/2014/main" id="{E2E6C516-0C8B-4397-8059-F235752027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43" y="1683327"/>
            <a:ext cx="590903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2190A9E-FF49-45AC-95F3-689505E79088}"/>
              </a:ext>
            </a:extLst>
          </p:cNvPr>
          <p:cNvSpPr txBox="1"/>
          <p:nvPr/>
        </p:nvSpPr>
        <p:spPr>
          <a:xfrm>
            <a:off x="7948806" y="2362160"/>
            <a:ext cx="4727370" cy="34624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>
                <a:ea typeface="+mn-lt"/>
                <a:cs typeface="+mn-lt"/>
              </a:rPr>
              <a:t> Akteure</a:t>
            </a:r>
            <a:endParaRPr lang="de-DE"/>
          </a:p>
          <a:p>
            <a:endParaRPr lang="de-DE" sz="24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de-DE" sz="1600" b="1">
                <a:ea typeface="+mn-lt"/>
                <a:cs typeface="+mn-lt"/>
              </a:rPr>
              <a:t>AbstrakteFabrik</a:t>
            </a:r>
            <a:endParaRPr lang="de-DE" sz="1600"/>
          </a:p>
          <a:p>
            <a:pPr marL="285750" indent="-285750">
              <a:buFont typeface="Arial"/>
              <a:buChar char="•"/>
            </a:pPr>
            <a:endParaRPr lang="de-DE" sz="16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de-DE" sz="1600" b="1">
                <a:ea typeface="+mn-lt"/>
                <a:cs typeface="+mn-lt"/>
              </a:rPr>
              <a:t>KonkreteFabrik</a:t>
            </a:r>
            <a:endParaRPr lang="de-DE" sz="1600"/>
          </a:p>
          <a:p>
            <a:pPr marL="285750" indent="-285750">
              <a:buFont typeface="Arial"/>
              <a:buChar char="•"/>
            </a:pPr>
            <a:endParaRPr lang="de-DE" sz="16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de-DE" sz="1600" b="1">
                <a:ea typeface="+mn-lt"/>
                <a:cs typeface="+mn-lt"/>
              </a:rPr>
              <a:t>AbstraktesProdukt</a:t>
            </a:r>
            <a:endParaRPr lang="de-DE" sz="1600"/>
          </a:p>
          <a:p>
            <a:pPr marL="285750" indent="-285750">
              <a:buFont typeface="Arial"/>
              <a:buChar char="•"/>
            </a:pPr>
            <a:endParaRPr lang="de-DE" sz="16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de-DE" sz="1600" b="1">
                <a:ea typeface="+mn-lt"/>
                <a:cs typeface="+mn-lt"/>
              </a:rPr>
              <a:t>KonkretesProdukt</a:t>
            </a:r>
            <a:endParaRPr lang="de-DE" sz="1600" b="1"/>
          </a:p>
          <a:p>
            <a:pPr marL="285750" indent="-285750">
              <a:buFont typeface="Arial"/>
              <a:buChar char="•"/>
            </a:pPr>
            <a:endParaRPr lang="de-DE" sz="16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de-DE" sz="1600" b="1">
                <a:ea typeface="+mn-lt"/>
                <a:cs typeface="+mn-lt"/>
              </a:rPr>
              <a:t>Klient</a:t>
            </a:r>
            <a:endParaRPr lang="de-DE" sz="1600"/>
          </a:p>
          <a:p>
            <a:pPr>
              <a:lnSpc>
                <a:spcPct val="90000"/>
              </a:lnSpc>
            </a:pPr>
            <a:br>
              <a:rPr lang="en-US"/>
            </a:b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98985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47B75-DE29-4210-8589-C835AA11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Vor- und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86ED4C-F9A0-42D7-A04D-5464B3163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de-DE" dirty="0"/>
              <a:t>Vorteil:</a:t>
            </a:r>
          </a:p>
          <a:p>
            <a:r>
              <a:rPr lang="de-DE" dirty="0"/>
              <a:t>K</a:t>
            </a:r>
            <a:r>
              <a:rPr lang="de-DE"/>
              <a:t>lient </a:t>
            </a:r>
            <a:r>
              <a:rPr lang="de-DE" dirty="0"/>
              <a:t>ist von konkreten Klassen isoliert</a:t>
            </a:r>
          </a:p>
          <a:p>
            <a:r>
              <a:rPr lang="de-DE" dirty="0"/>
              <a:t>Austausch von Produktfamilien ist auf einfache Art und Weise möglich</a:t>
            </a:r>
          </a:p>
          <a:p>
            <a:endParaRPr lang="de-DE" dirty="0"/>
          </a:p>
          <a:p>
            <a:pPr marL="45720" indent="0">
              <a:buNone/>
            </a:pPr>
            <a:r>
              <a:rPr lang="de-DE" dirty="0"/>
              <a:t>Nachteil:</a:t>
            </a:r>
          </a:p>
          <a:p>
            <a:r>
              <a:rPr lang="de-DE" dirty="0"/>
              <a:t>Neue Produktarten lassen sich schwer hinzufügen</a:t>
            </a:r>
          </a:p>
          <a:p>
            <a:endParaRPr lang="de-DE" dirty="0"/>
          </a:p>
          <a:p>
            <a:pPr marL="45720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Entwurfsmuster für die Analyse praktisch irrelevant</a:t>
            </a:r>
          </a:p>
        </p:txBody>
      </p:sp>
    </p:spTree>
    <p:extLst>
      <p:ext uri="{BB962C8B-B14F-4D97-AF65-F5344CB8AC3E}">
        <p14:creationId xmlns:p14="http://schemas.microsoft.com/office/powerpoint/2010/main" val="3035530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15EC8-7DA9-4E40-8B5C-2C6BD968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Singleton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3D5E74-B2BB-4D36-B2E6-DFD30AA0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45720" indent="0">
              <a:buNone/>
            </a:pPr>
            <a:r>
              <a:rPr lang="de-DE" b="1"/>
              <a:t>Idee:</a:t>
            </a:r>
            <a:r>
              <a:rPr lang="de-DE"/>
              <a:t> Von einer Klasse soll nur genau ein Objekt existieren</a:t>
            </a:r>
          </a:p>
          <a:p>
            <a:pPr marL="45720" indent="0">
              <a:buNone/>
            </a:pPr>
            <a:r>
              <a:rPr lang="de-DE" b="1"/>
              <a:t>Verwendung:</a:t>
            </a:r>
          </a:p>
          <a:p>
            <a:r>
              <a:rPr lang="de-DE"/>
              <a:t>Wenn nur ein Objekt pro Klasse existieren darf und ein einfacher Zugriff auf das Objekt benötigt wird</a:t>
            </a:r>
          </a:p>
          <a:p>
            <a:r>
              <a:rPr lang="de-DE"/>
              <a:t>Wenn das einzige Objekt durch Unterklassenbildung spezialisiert werden soll</a:t>
            </a:r>
          </a:p>
          <a:p>
            <a:pPr marL="45720" indent="0">
              <a:buNone/>
            </a:pPr>
            <a:r>
              <a:rPr lang="de-DE" b="1"/>
              <a:t>Eigenschaften Singleton:</a:t>
            </a:r>
          </a:p>
          <a:p>
            <a:r>
              <a:rPr lang="de-DE"/>
              <a:t>Erzeugt und verwaltet das einzige Objekt der Klasse</a:t>
            </a:r>
          </a:p>
          <a:p>
            <a:r>
              <a:rPr lang="de-DE"/>
              <a:t>Bietet globalen Zugriff</a:t>
            </a:r>
          </a:p>
          <a:p>
            <a:pPr marL="45720" indent="0">
              <a:buNone/>
            </a:pP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DBCBC180-1881-4BC9-9152-6538C90A4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961" y="5068823"/>
            <a:ext cx="2743697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2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207</Words>
  <Application>Microsoft Office PowerPoint</Application>
  <PresentationFormat>Benutzerdefiniert</PresentationFormat>
  <Paragraphs>53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World Presentation 16x9</vt:lpstr>
      <vt:lpstr>Design Patterns – Abstract Factory</vt:lpstr>
      <vt:lpstr>Verwendung</vt:lpstr>
      <vt:lpstr>Ziel:</vt:lpstr>
      <vt:lpstr>Klassendiagramm</vt:lpstr>
      <vt:lpstr>Vor- und Nachteile</vt:lpstr>
      <vt:lpstr>Singleton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Sandig, Martin</dc:creator>
  <cp:lastModifiedBy>Martin Sandig</cp:lastModifiedBy>
  <cp:revision>1</cp:revision>
  <dcterms:created xsi:type="dcterms:W3CDTF">2020-01-05T08:44:08Z</dcterms:created>
  <dcterms:modified xsi:type="dcterms:W3CDTF">2020-01-07T08:04:55Z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