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5294" autoAdjust="0"/>
  </p:normalViewPr>
  <p:slideViewPr>
    <p:cSldViewPr>
      <p:cViewPr varScale="1">
        <p:scale>
          <a:sx n="93" d="100"/>
          <a:sy n="93" d="100"/>
        </p:scale>
        <p:origin x="72" y="2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77A205-96FC-4A20-9E54-0742ACD89BC1}" type="datetime1">
              <a:rPr lang="de-DE" smtClean="0">
                <a:latin typeface="Century Gothic" panose="020B0502020202020204" pitchFamily="34" charset="0"/>
              </a:rPr>
              <a:t>07.01.2020</a:t>
            </a:fld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de-DE" smtClean="0">
                <a:latin typeface="Century Gothic" panose="020B0502020202020204" pitchFamily="34" charset="0"/>
              </a:rPr>
              <a:t>‹Nr.›</a:t>
            </a:fld>
            <a:endParaRPr lang="de-DE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2049AF96-6FA5-4DC0-B17D-46F50B58E814}" type="datetime1">
              <a:rPr lang="de-DE" noProof="0" smtClean="0"/>
              <a:t>07.01.2020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69C971FF-EF28-4195-A575-329446EFAA5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53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6" descr="Weltkarte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de-DE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3632B26-598D-48BA-AB7B-E349E1DAA187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7192330-79F1-4D36-A8C6-7510CC2E3377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1F66615-50B8-43B2-B75A-7676F2F6E9A6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470095B-D6F2-4A97-82EE-A1DBAFB1FC02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7AF6A0-678B-4513-8935-A1158152173E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E142AF3-9F8E-4B25-8CBE-2A25EE06AE5F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BE26300-46C3-4E92-B914-88F817B23271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0859A69-5BD2-4840-B741-D26CC6C2438B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575D664-3D2B-4426-B944-CF570B9A674E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93A28ED-6F40-4377-B7C0-654501601845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872FBBD-DC15-429D-A581-C671601C9191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421415" cy="3048001"/>
          </a:xfrm>
        </p:spPr>
        <p:txBody>
          <a:bodyPr rtlCol="0"/>
          <a:lstStyle/>
          <a:p>
            <a:pPr rtl="0"/>
            <a:r>
              <a:rPr lang="de-DE" dirty="0">
                <a:latin typeface="Century Gothic" panose="020B0502020202020204" pitchFamily="34" charset="0"/>
              </a:rPr>
              <a:t>Proxy- und Command Interpreter Pattern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3" y="5029200"/>
            <a:ext cx="9753599" cy="1143000"/>
          </a:xfrm>
        </p:spPr>
        <p:txBody>
          <a:bodyPr rtlCol="0"/>
          <a:lstStyle/>
          <a:p>
            <a:pPr rtl="0"/>
            <a:r>
              <a:rPr lang="de-DE" dirty="0">
                <a:latin typeface="Century Gothic" panose="020B0502020202020204" pitchFamily="34" charset="0"/>
              </a:rPr>
              <a:t>Von Jonas </a:t>
            </a:r>
            <a:r>
              <a:rPr lang="de-DE" dirty="0" err="1">
                <a:latin typeface="Century Gothic" panose="020B0502020202020204" pitchFamily="34" charset="0"/>
              </a:rPr>
              <a:t>Dutzi</a:t>
            </a:r>
            <a:r>
              <a:rPr lang="de-DE" dirty="0">
                <a:latin typeface="Century Gothic" panose="020B0502020202020204" pitchFamily="34" charset="0"/>
              </a:rPr>
              <a:t>, Erik </a:t>
            </a:r>
            <a:r>
              <a:rPr lang="de-DE" dirty="0" err="1">
                <a:latin typeface="Century Gothic" panose="020B0502020202020204" pitchFamily="34" charset="0"/>
              </a:rPr>
              <a:t>Jansky</a:t>
            </a:r>
            <a:r>
              <a:rPr lang="de-DE" dirty="0">
                <a:latin typeface="Century Gothic" panose="020B0502020202020204" pitchFamily="34" charset="0"/>
              </a:rPr>
              <a:t>, Sandra Keller, Dennis Köhler und Martin Sandig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16ADF-8417-4122-995E-B4A0B522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-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CEBC1-E579-4577-8AF5-10E3A1C6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18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DBA0-89A2-41FC-A686-B93CD7CB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Command Interpreter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0F66C-1A02-4BDD-9654-595A12F6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äsentation &quot;Welt&quot; (16:9)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362_TF02804891" id="{A3625EB8-F20E-4539-82F3-462A3BB801F2}" vid="{A2EEE7DE-0A86-40E0-A3C1-F160F3176292}"/>
    </a:ext>
  </a:extLst>
</a:theme>
</file>

<file path=ppt/theme/theme2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Welt (Breitbild)</Template>
  <TotalTime>0</TotalTime>
  <Words>27</Words>
  <Application>Microsoft Office PowerPoint</Application>
  <PresentationFormat>Benutzerdefiniert</PresentationFormat>
  <Paragraphs>5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Präsentation "Welt" (16:9)</vt:lpstr>
      <vt:lpstr>Proxy- und Command Interpreter Pattern</vt:lpstr>
      <vt:lpstr>Proxy - Pattern</vt:lpstr>
      <vt:lpstr>Command Interpreter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Proxy- und Command Interpreter Pattern</dc:title>
  <dc:creator>Martin Sandig</dc:creator>
  <cp:lastModifiedBy>Martin Sandig</cp:lastModifiedBy>
  <cp:revision>1</cp:revision>
  <dcterms:created xsi:type="dcterms:W3CDTF">2020-01-07T11:57:29Z</dcterms:created>
  <dcterms:modified xsi:type="dcterms:W3CDTF">2020-01-07T11:59:36Z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