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65" r:id="rId10"/>
    <p:sldId id="264" r:id="rId1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218F0-5FB2-A243-9E11-C1C477796B4D}" v="1004" dt="2020-01-13T16:03:56.713"/>
    <p1510:client id="{4B8342D2-8D5F-482E-AE09-BC59BAD62732}" v="270" dt="2020-01-13T10:38:20.139"/>
    <p1510:client id="{B8DD642F-B51C-4BB5-8B27-514F144932F9}" v="565" dt="2020-01-13T16:12:23.62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748C9CB5-06CD-4AED-9A4E-6C3D331E7AA2}"/>
    <pc:docChg chg="addSld delSld modSld">
      <pc:chgData name="Gastbenutzer" userId="" providerId="Windows Live" clId="Web-{748C9CB5-06CD-4AED-9A4E-6C3D331E7AA2}" dt="2020-01-11T19:53:18.068" v="2017"/>
      <pc:docMkLst>
        <pc:docMk/>
      </pc:docMkLst>
      <pc:sldChg chg="modSp">
        <pc:chgData name="Gastbenutzer" userId="" providerId="Windows Live" clId="Web-{748C9CB5-06CD-4AED-9A4E-6C3D331E7AA2}" dt="2020-01-11T19:46:17.661" v="2015" actId="1076"/>
        <pc:sldMkLst>
          <pc:docMk/>
          <pc:sldMk cId="3067187468" sldId="257"/>
        </pc:sldMkLst>
        <pc:spChg chg="mod">
          <ac:chgData name="Gastbenutzer" userId="" providerId="Windows Live" clId="Web-{748C9CB5-06CD-4AED-9A4E-6C3D331E7AA2}" dt="2020-01-11T19:46:17.661" v="2015" actId="1076"/>
          <ac:spMkLst>
            <pc:docMk/>
            <pc:sldMk cId="3067187468" sldId="257"/>
            <ac:spMk id="3" creationId="{AC0CEBC1-E579-4577-8AF5-10E3A1C6BB0E}"/>
          </ac:spMkLst>
        </pc:spChg>
      </pc:sldChg>
      <pc:sldChg chg="addSp delSp modSp add replId">
        <pc:chgData name="Gastbenutzer" userId="" providerId="Windows Live" clId="Web-{748C9CB5-06CD-4AED-9A4E-6C3D331E7AA2}" dt="2020-01-11T19:46:08.677" v="2014" actId="1076"/>
        <pc:sldMkLst>
          <pc:docMk/>
          <pc:sldMk cId="2525225901" sldId="259"/>
        </pc:sldMkLst>
        <pc:spChg chg="del">
          <ac:chgData name="Gastbenutzer" userId="" providerId="Windows Live" clId="Web-{748C9CB5-06CD-4AED-9A4E-6C3D331E7AA2}" dt="2020-01-11T19:18:14.426" v="286"/>
          <ac:spMkLst>
            <pc:docMk/>
            <pc:sldMk cId="2525225901" sldId="259"/>
            <ac:spMk id="3" creationId="{AC0CEBC1-E579-4577-8AF5-10E3A1C6BB0E}"/>
          </ac:spMkLst>
        </pc:spChg>
        <pc:spChg chg="add del mod">
          <ac:chgData name="Gastbenutzer" userId="" providerId="Windows Live" clId="Web-{748C9CB5-06CD-4AED-9A4E-6C3D331E7AA2}" dt="2020-01-11T19:18:16.598" v="287"/>
          <ac:spMkLst>
            <pc:docMk/>
            <pc:sldMk cId="2525225901" sldId="259"/>
            <ac:spMk id="5" creationId="{6369325E-6129-49D0-ADCC-B14B9CBB3D66}"/>
          </ac:spMkLst>
        </pc:spChg>
        <pc:spChg chg="add del mod">
          <ac:chgData name="Gastbenutzer" userId="" providerId="Windows Live" clId="Web-{748C9CB5-06CD-4AED-9A4E-6C3D331E7AA2}" dt="2020-01-11T19:19:57.114" v="303"/>
          <ac:spMkLst>
            <pc:docMk/>
            <pc:sldMk cId="2525225901" sldId="259"/>
            <ac:spMk id="8" creationId="{CDBD6271-BCB0-437C-B653-DDA6C67A42EE}"/>
          </ac:spMkLst>
        </pc:spChg>
        <pc:spChg chg="add mod">
          <ac:chgData name="Gastbenutzer" userId="" providerId="Windows Live" clId="Web-{748C9CB5-06CD-4AED-9A4E-6C3D331E7AA2}" dt="2020-01-11T19:46:08.677" v="2014" actId="1076"/>
          <ac:spMkLst>
            <pc:docMk/>
            <pc:sldMk cId="2525225901" sldId="259"/>
            <ac:spMk id="10" creationId="{BA00AFBD-3433-461B-8866-CBFC7EAECBD2}"/>
          </ac:spMkLst>
        </pc:spChg>
        <pc:picChg chg="add del mod ord">
          <ac:chgData name="Gastbenutzer" userId="" providerId="Windows Live" clId="Web-{748C9CB5-06CD-4AED-9A4E-6C3D331E7AA2}" dt="2020-01-11T19:19:58.614" v="304"/>
          <ac:picMkLst>
            <pc:docMk/>
            <pc:sldMk cId="2525225901" sldId="259"/>
            <ac:picMk id="6" creationId="{7A705ED4-6EE9-49D9-8585-F09893F678C3}"/>
          </ac:picMkLst>
        </pc:picChg>
      </pc:sldChg>
      <pc:sldChg chg="addSp delSp">
        <pc:chgData name="Gastbenutzer" userId="" providerId="Windows Live" clId="Web-{748C9CB5-06CD-4AED-9A4E-6C3D331E7AA2}" dt="2020-01-11T19:30:20.130" v="1124"/>
        <pc:sldMkLst>
          <pc:docMk/>
          <pc:sldMk cId="4025347119" sldId="261"/>
        </pc:sldMkLst>
        <pc:spChg chg="del">
          <ac:chgData name="Gastbenutzer" userId="" providerId="Windows Live" clId="Web-{748C9CB5-06CD-4AED-9A4E-6C3D331E7AA2}" dt="2020-01-11T19:30:20.130" v="1124"/>
          <ac:spMkLst>
            <pc:docMk/>
            <pc:sldMk cId="4025347119" sldId="261"/>
            <ac:spMk id="7" creationId="{D27E32EA-96D2-40DA-B6DB-EF9A83BBA168}"/>
          </ac:spMkLst>
        </pc:spChg>
        <pc:picChg chg="add del">
          <ac:chgData name="Gastbenutzer" userId="" providerId="Windows Live" clId="Web-{748C9CB5-06CD-4AED-9A4E-6C3D331E7AA2}" dt="2020-01-11T19:30:14.958" v="1123"/>
          <ac:picMkLst>
            <pc:docMk/>
            <pc:sldMk cId="4025347119" sldId="261"/>
            <ac:picMk id="8" creationId="{9FE25BD4-7C84-4D48-B018-44BCE5392F88}"/>
          </ac:picMkLst>
        </pc:picChg>
      </pc:sldChg>
      <pc:sldChg chg="addSp delSp modSp new del">
        <pc:chgData name="Gastbenutzer" userId="" providerId="Windows Live" clId="Web-{748C9CB5-06CD-4AED-9A4E-6C3D331E7AA2}" dt="2020-01-11T19:30:07.224" v="1121"/>
        <pc:sldMkLst>
          <pc:docMk/>
          <pc:sldMk cId="1178528486" sldId="262"/>
        </pc:sldMkLst>
        <pc:spChg chg="del">
          <ac:chgData name="Gastbenutzer" userId="" providerId="Windows Live" clId="Web-{748C9CB5-06CD-4AED-9A4E-6C3D331E7AA2}" dt="2020-01-11T19:29:20.536" v="1120"/>
          <ac:spMkLst>
            <pc:docMk/>
            <pc:sldMk cId="1178528486" sldId="262"/>
            <ac:spMk id="3" creationId="{4D81925E-113D-4A0D-9DCD-387EBC87B384}"/>
          </ac:spMkLst>
        </pc:spChg>
        <pc:picChg chg="add mod ord">
          <ac:chgData name="Gastbenutzer" userId="" providerId="Windows Live" clId="Web-{748C9CB5-06CD-4AED-9A4E-6C3D331E7AA2}" dt="2020-01-11T19:29:20.536" v="1120"/>
          <ac:picMkLst>
            <pc:docMk/>
            <pc:sldMk cId="1178528486" sldId="262"/>
            <ac:picMk id="4" creationId="{0FA183B8-FB72-44F9-AACE-2D6FDB34E2D1}"/>
          </ac:picMkLst>
        </pc:picChg>
      </pc:sldChg>
      <pc:sldChg chg="addSp delSp modSp new">
        <pc:chgData name="Gastbenutzer" userId="" providerId="Windows Live" clId="Web-{748C9CB5-06CD-4AED-9A4E-6C3D331E7AA2}" dt="2020-01-11T19:53:18.068" v="2017"/>
        <pc:sldMkLst>
          <pc:docMk/>
          <pc:sldMk cId="1844309271" sldId="262"/>
        </pc:sldMkLst>
        <pc:spChg chg="mod">
          <ac:chgData name="Gastbenutzer" userId="" providerId="Windows Live" clId="Web-{748C9CB5-06CD-4AED-9A4E-6C3D331E7AA2}" dt="2020-01-11T19:43:39.318" v="2011" actId="20577"/>
          <ac:spMkLst>
            <pc:docMk/>
            <pc:sldMk cId="1844309271" sldId="262"/>
            <ac:spMk id="2" creationId="{95C959D1-A5EC-4E8B-B175-CE41205E2630}"/>
          </ac:spMkLst>
        </pc:spChg>
        <pc:spChg chg="del">
          <ac:chgData name="Gastbenutzer" userId="" providerId="Windows Live" clId="Web-{748C9CB5-06CD-4AED-9A4E-6C3D331E7AA2}" dt="2020-01-11T19:34:47.583" v="1328"/>
          <ac:spMkLst>
            <pc:docMk/>
            <pc:sldMk cId="1844309271" sldId="262"/>
            <ac:spMk id="3" creationId="{7A240198-8026-4334-AF66-DC053320471E}"/>
          </ac:spMkLst>
        </pc:spChg>
        <pc:spChg chg="del">
          <ac:chgData name="Gastbenutzer" userId="" providerId="Windows Live" clId="Web-{748C9CB5-06CD-4AED-9A4E-6C3D331E7AA2}" dt="2020-01-11T19:34:51.270" v="1329"/>
          <ac:spMkLst>
            <pc:docMk/>
            <pc:sldMk cId="1844309271" sldId="262"/>
            <ac:spMk id="4" creationId="{63577895-C275-4A3C-9632-985376956B0B}"/>
          </ac:spMkLst>
        </pc:spChg>
        <pc:graphicFrameChg chg="add mod ord modGraphic">
          <ac:chgData name="Gastbenutzer" userId="" providerId="Windows Live" clId="Web-{748C9CB5-06CD-4AED-9A4E-6C3D331E7AA2}" dt="2020-01-11T19:53:18.068" v="2017"/>
          <ac:graphicFrameMkLst>
            <pc:docMk/>
            <pc:sldMk cId="1844309271" sldId="262"/>
            <ac:graphicFrameMk id="5" creationId="{DFF83BEA-A0EB-4454-A9D1-1A79F08B9919}"/>
          </ac:graphicFrameMkLst>
        </pc:graphicFrameChg>
      </pc:sldChg>
    </pc:docChg>
  </pc:docChgLst>
  <pc:docChgLst>
    <pc:chgData name="Martin Sandig" userId="b91b72ff2deb45e7" providerId="LiveId" clId="{782E8DAA-85A6-49B6-B068-737F82C908A1}"/>
    <pc:docChg chg="undo custSel addSld modSld">
      <pc:chgData name="Martin Sandig" userId="b91b72ff2deb45e7" providerId="LiveId" clId="{782E8DAA-85A6-49B6-B068-737F82C908A1}" dt="2020-01-11T19:35:07.238" v="1263" actId="20577"/>
      <pc:docMkLst>
        <pc:docMk/>
      </pc:docMkLst>
      <pc:sldChg chg="modSp">
        <pc:chgData name="Martin Sandig" userId="b91b72ff2deb45e7" providerId="LiveId" clId="{782E8DAA-85A6-49B6-B068-737F82C908A1}" dt="2020-01-11T19:26:37.045" v="765" actId="5793"/>
        <pc:sldMkLst>
          <pc:docMk/>
          <pc:sldMk cId="3067187468" sldId="257"/>
        </pc:sldMkLst>
        <pc:spChg chg="mod">
          <ac:chgData name="Martin Sandig" userId="b91b72ff2deb45e7" providerId="LiveId" clId="{782E8DAA-85A6-49B6-B068-737F82C908A1}" dt="2020-01-11T19:26:37.045" v="765" actId="5793"/>
          <ac:spMkLst>
            <pc:docMk/>
            <pc:sldMk cId="3067187468" sldId="257"/>
            <ac:spMk id="2" creationId="{B8516ADF-8417-4122-995E-B4A0B522975F}"/>
          </ac:spMkLst>
        </pc:spChg>
        <pc:spChg chg="mod">
          <ac:chgData name="Martin Sandig" userId="b91b72ff2deb45e7" providerId="LiveId" clId="{782E8DAA-85A6-49B6-B068-737F82C908A1}" dt="2020-01-11T19:18:05.987" v="232" actId="20577"/>
          <ac:spMkLst>
            <pc:docMk/>
            <pc:sldMk cId="3067187468" sldId="257"/>
            <ac:spMk id="3" creationId="{AC0CEBC1-E579-4577-8AF5-10E3A1C6BB0E}"/>
          </ac:spMkLst>
        </pc:spChg>
      </pc:sldChg>
      <pc:sldChg chg="modSp">
        <pc:chgData name="Martin Sandig" userId="b91b72ff2deb45e7" providerId="LiveId" clId="{782E8DAA-85A6-49B6-B068-737F82C908A1}" dt="2020-01-11T19:26:40.194" v="767" actId="5793"/>
        <pc:sldMkLst>
          <pc:docMk/>
          <pc:sldMk cId="2525225901" sldId="259"/>
        </pc:sldMkLst>
        <pc:spChg chg="mod">
          <ac:chgData name="Martin Sandig" userId="b91b72ff2deb45e7" providerId="LiveId" clId="{782E8DAA-85A6-49B6-B068-737F82C908A1}" dt="2020-01-11T19:26:40.194" v="767" actId="5793"/>
          <ac:spMkLst>
            <pc:docMk/>
            <pc:sldMk cId="2525225901" sldId="259"/>
            <ac:spMk id="2" creationId="{B8516ADF-8417-4122-995E-B4A0B522975F}"/>
          </ac:spMkLst>
        </pc:spChg>
      </pc:sldChg>
      <pc:sldChg chg="addSp delSp modSp add">
        <pc:chgData name="Martin Sandig" userId="b91b72ff2deb45e7" providerId="LiveId" clId="{782E8DAA-85A6-49B6-B068-737F82C908A1}" dt="2020-01-11T19:26:50.145" v="769" actId="20577"/>
        <pc:sldMkLst>
          <pc:docMk/>
          <pc:sldMk cId="478726265" sldId="260"/>
        </pc:sldMkLst>
        <pc:spChg chg="mod">
          <ac:chgData name="Martin Sandig" userId="b91b72ff2deb45e7" providerId="LiveId" clId="{782E8DAA-85A6-49B6-B068-737F82C908A1}" dt="2020-01-11T19:26:32.602" v="763" actId="5793"/>
          <ac:spMkLst>
            <pc:docMk/>
            <pc:sldMk cId="478726265" sldId="260"/>
            <ac:spMk id="2" creationId="{7FD941C2-2D9D-48ED-91C5-61BF3462097C}"/>
          </ac:spMkLst>
        </pc:spChg>
        <pc:spChg chg="del mod">
          <ac:chgData name="Martin Sandig" userId="b91b72ff2deb45e7" providerId="LiveId" clId="{782E8DAA-85A6-49B6-B068-737F82C908A1}" dt="2020-01-11T19:19:43.036" v="358"/>
          <ac:spMkLst>
            <pc:docMk/>
            <pc:sldMk cId="478726265" sldId="260"/>
            <ac:spMk id="3" creationId="{66EAAB31-AC82-4F98-B323-BBE8F9391899}"/>
          </ac:spMkLst>
        </pc:spChg>
        <pc:spChg chg="add mod">
          <ac:chgData name="Martin Sandig" userId="b91b72ff2deb45e7" providerId="LiveId" clId="{782E8DAA-85A6-49B6-B068-737F82C908A1}" dt="2020-01-11T19:20:02.970" v="399" actId="115"/>
          <ac:spMkLst>
            <pc:docMk/>
            <pc:sldMk cId="478726265" sldId="260"/>
            <ac:spMk id="4" creationId="{433F91B7-6F82-462F-A26A-75674AFA02C6}"/>
          </ac:spMkLst>
        </pc:spChg>
        <pc:spChg chg="add mod">
          <ac:chgData name="Martin Sandig" userId="b91b72ff2deb45e7" providerId="LiveId" clId="{782E8DAA-85A6-49B6-B068-737F82C908A1}" dt="2020-01-11T19:22:09.695" v="641" actId="14100"/>
          <ac:spMkLst>
            <pc:docMk/>
            <pc:sldMk cId="478726265" sldId="260"/>
            <ac:spMk id="5" creationId="{A70BA199-0B98-4E04-B105-ABE5E633CE3B}"/>
          </ac:spMkLst>
        </pc:spChg>
        <pc:spChg chg="add mod">
          <ac:chgData name="Martin Sandig" userId="b91b72ff2deb45e7" providerId="LiveId" clId="{782E8DAA-85A6-49B6-B068-737F82C908A1}" dt="2020-01-11T19:22:00.347" v="639" actId="313"/>
          <ac:spMkLst>
            <pc:docMk/>
            <pc:sldMk cId="478726265" sldId="260"/>
            <ac:spMk id="6" creationId="{CF80D327-A69A-4D2C-BB8E-D730001CEC54}"/>
          </ac:spMkLst>
        </pc:spChg>
        <pc:spChg chg="add mod">
          <ac:chgData name="Martin Sandig" userId="b91b72ff2deb45e7" providerId="LiveId" clId="{782E8DAA-85A6-49B6-B068-737F82C908A1}" dt="2020-01-11T19:22:06.137" v="640" actId="14100"/>
          <ac:spMkLst>
            <pc:docMk/>
            <pc:sldMk cId="478726265" sldId="260"/>
            <ac:spMk id="7" creationId="{17B3D004-8797-463C-A692-C635FF100E20}"/>
          </ac:spMkLst>
        </pc:spChg>
        <pc:spChg chg="add mod">
          <ac:chgData name="Martin Sandig" userId="b91b72ff2deb45e7" providerId="LiveId" clId="{782E8DAA-85A6-49B6-B068-737F82C908A1}" dt="2020-01-11T19:22:12.796" v="642" actId="571"/>
          <ac:spMkLst>
            <pc:docMk/>
            <pc:sldMk cId="478726265" sldId="260"/>
            <ac:spMk id="8" creationId="{5CC0D75B-5FA7-4BF5-9021-3E169A809A6C}"/>
          </ac:spMkLst>
        </pc:spChg>
        <pc:spChg chg="add mod">
          <ac:chgData name="Martin Sandig" userId="b91b72ff2deb45e7" providerId="LiveId" clId="{782E8DAA-85A6-49B6-B068-737F82C908A1}" dt="2020-01-11T19:22:12.796" v="642" actId="571"/>
          <ac:spMkLst>
            <pc:docMk/>
            <pc:sldMk cId="478726265" sldId="260"/>
            <ac:spMk id="9" creationId="{E1A9A102-869D-46FB-9996-2A2128539D4F}"/>
          </ac:spMkLst>
        </pc:spChg>
        <pc:spChg chg="add mod">
          <ac:chgData name="Martin Sandig" userId="b91b72ff2deb45e7" providerId="LiveId" clId="{782E8DAA-85A6-49B6-B068-737F82C908A1}" dt="2020-01-11T19:22:28.276" v="661" actId="20577"/>
          <ac:spMkLst>
            <pc:docMk/>
            <pc:sldMk cId="478726265" sldId="260"/>
            <ac:spMk id="10" creationId="{0B42F53E-96A5-4C4F-9CB7-2B7225040A91}"/>
          </ac:spMkLst>
        </pc:spChg>
        <pc:spChg chg="add mod">
          <ac:chgData name="Martin Sandig" userId="b91b72ff2deb45e7" providerId="LiveId" clId="{782E8DAA-85A6-49B6-B068-737F82C908A1}" dt="2020-01-11T19:26:50.145" v="769" actId="20577"/>
          <ac:spMkLst>
            <pc:docMk/>
            <pc:sldMk cId="478726265" sldId="260"/>
            <ac:spMk id="11" creationId="{8C70111A-8B2E-490F-9310-3C53E6E72A10}"/>
          </ac:spMkLst>
        </pc:spChg>
      </pc:sldChg>
      <pc:sldChg chg="addSp delSp modSp add modNotesTx">
        <pc:chgData name="Martin Sandig" userId="b91b72ff2deb45e7" providerId="LiveId" clId="{782E8DAA-85A6-49B6-B068-737F82C908A1}" dt="2020-01-11T19:35:07.238" v="1263" actId="20577"/>
        <pc:sldMkLst>
          <pc:docMk/>
          <pc:sldMk cId="4025347119" sldId="261"/>
        </pc:sldMkLst>
        <pc:spChg chg="mod">
          <ac:chgData name="Martin Sandig" userId="b91b72ff2deb45e7" providerId="LiveId" clId="{782E8DAA-85A6-49B6-B068-737F82C908A1}" dt="2020-01-11T19:28:08.095" v="771"/>
          <ac:spMkLst>
            <pc:docMk/>
            <pc:sldMk cId="4025347119" sldId="261"/>
            <ac:spMk id="2" creationId="{B3F68843-DE15-41C4-9D86-340ADB738A54}"/>
          </ac:spMkLst>
        </pc:spChg>
        <pc:spChg chg="del">
          <ac:chgData name="Martin Sandig" userId="b91b72ff2deb45e7" providerId="LiveId" clId="{782E8DAA-85A6-49B6-B068-737F82C908A1}" dt="2020-01-11T19:28:22.599" v="775"/>
          <ac:spMkLst>
            <pc:docMk/>
            <pc:sldMk cId="4025347119" sldId="261"/>
            <ac:spMk id="3" creationId="{68151C54-DF9A-497B-9D6D-1DF5760CFB2E}"/>
          </ac:spMkLst>
        </pc:spChg>
        <pc:spChg chg="add del mod">
          <ac:chgData name="Martin Sandig" userId="b91b72ff2deb45e7" providerId="LiveId" clId="{782E8DAA-85A6-49B6-B068-737F82C908A1}" dt="2020-01-11T19:28:48.736" v="779"/>
          <ac:spMkLst>
            <pc:docMk/>
            <pc:sldMk cId="4025347119" sldId="261"/>
            <ac:spMk id="4" creationId="{7F4F1309-8048-44F2-81EF-F4495D2577EF}"/>
          </ac:spMkLst>
        </pc:spChg>
        <pc:spChg chg="add del mod">
          <ac:chgData name="Martin Sandig" userId="b91b72ff2deb45e7" providerId="LiveId" clId="{782E8DAA-85A6-49B6-B068-737F82C908A1}" dt="2020-01-11T19:28:48.736" v="779"/>
          <ac:spMkLst>
            <pc:docMk/>
            <pc:sldMk cId="4025347119" sldId="261"/>
            <ac:spMk id="5" creationId="{B6061CD3-9DCB-4DE0-9429-1B910D5904BE}"/>
          </ac:spMkLst>
        </pc:spChg>
        <pc:spChg chg="add del mod">
          <ac:chgData name="Martin Sandig" userId="b91b72ff2deb45e7" providerId="LiveId" clId="{782E8DAA-85A6-49B6-B068-737F82C908A1}" dt="2020-01-11T19:29:49.314" v="794"/>
          <ac:spMkLst>
            <pc:docMk/>
            <pc:sldMk cId="4025347119" sldId="261"/>
            <ac:spMk id="6" creationId="{589E96EF-D6A4-46B1-BAC4-7673D2E11F9A}"/>
          </ac:spMkLst>
        </pc:spChg>
        <pc:spChg chg="add mod">
          <ac:chgData name="Martin Sandig" userId="b91b72ff2deb45e7" providerId="LiveId" clId="{782E8DAA-85A6-49B6-B068-737F82C908A1}" dt="2020-01-11T19:29:49.314" v="794"/>
          <ac:spMkLst>
            <pc:docMk/>
            <pc:sldMk cId="4025347119" sldId="261"/>
            <ac:spMk id="7" creationId="{D27E32EA-96D2-40DA-B6DB-EF9A83BBA168}"/>
          </ac:spMkLst>
        </pc:spChg>
        <pc:spChg chg="add mod">
          <ac:chgData name="Martin Sandig" userId="b91b72ff2deb45e7" providerId="LiveId" clId="{782E8DAA-85A6-49B6-B068-737F82C908A1}" dt="2020-01-11T19:35:07.238" v="1263" actId="20577"/>
          <ac:spMkLst>
            <pc:docMk/>
            <pc:sldMk cId="4025347119" sldId="261"/>
            <ac:spMk id="9" creationId="{1765DD32-07E1-4270-8982-2A22969B46ED}"/>
          </ac:spMkLst>
        </pc:spChg>
        <pc:picChg chg="add mod">
          <ac:chgData name="Martin Sandig" userId="b91b72ff2deb45e7" providerId="LiveId" clId="{782E8DAA-85A6-49B6-B068-737F82C908A1}" dt="2020-01-11T19:29:57.466" v="797" actId="1076"/>
          <ac:picMkLst>
            <pc:docMk/>
            <pc:sldMk cId="4025347119" sldId="261"/>
            <ac:picMk id="8" creationId="{9FE25BD4-7C84-4D48-B018-44BCE5392F88}"/>
          </ac:picMkLst>
        </pc:picChg>
        <pc:picChg chg="add del mod">
          <ac:chgData name="Martin Sandig" userId="b91b72ff2deb45e7" providerId="LiveId" clId="{782E8DAA-85A6-49B6-B068-737F82C908A1}" dt="2020-01-11T19:29:44.735" v="791" actId="478"/>
          <ac:picMkLst>
            <pc:docMk/>
            <pc:sldMk cId="4025347119" sldId="261"/>
            <ac:picMk id="1026" creationId="{F898BD0A-0F7D-45E1-810E-16EB3E7776BA}"/>
          </ac:picMkLst>
        </pc:picChg>
      </pc:sldChg>
      <pc:sldChg chg="addSp delSp modSp">
        <pc:chgData name="Martin Sandig" userId="b91b72ff2deb45e7" providerId="LiveId" clId="{782E8DAA-85A6-49B6-B068-737F82C908A1}" dt="2020-01-11T19:29:42.768" v="790"/>
        <pc:sldMkLst>
          <pc:docMk/>
          <pc:sldMk cId="1178528486" sldId="262"/>
        </pc:sldMkLst>
        <pc:spChg chg="add mod">
          <ac:chgData name="Martin Sandig" userId="b91b72ff2deb45e7" providerId="LiveId" clId="{782E8DAA-85A6-49B6-B068-737F82C908A1}" dt="2020-01-11T19:29:42.768" v="790"/>
          <ac:spMkLst>
            <pc:docMk/>
            <pc:sldMk cId="1178528486" sldId="262"/>
            <ac:spMk id="5" creationId="{AE9C2C75-4FB1-4BB8-9180-A5BA655490D5}"/>
          </ac:spMkLst>
        </pc:spChg>
        <pc:picChg chg="del">
          <ac:chgData name="Martin Sandig" userId="b91b72ff2deb45e7" providerId="LiveId" clId="{782E8DAA-85A6-49B6-B068-737F82C908A1}" dt="2020-01-11T19:29:42.768" v="790"/>
          <ac:picMkLst>
            <pc:docMk/>
            <pc:sldMk cId="1178528486" sldId="262"/>
            <ac:picMk id="4" creationId="{0FA183B8-FB72-44F9-AACE-2D6FDB34E2D1}"/>
          </ac:picMkLst>
        </pc:picChg>
      </pc:sldChg>
    </pc:docChg>
  </pc:docChgLst>
  <pc:docChgLst>
    <pc:chgData name="Dennis Köhler" userId="ad803da15b1ed97c" providerId="Windows Live" clId="Web-{4B8342D2-8D5F-482E-AE09-BC59BAD62732}"/>
    <pc:docChg chg="modSld">
      <pc:chgData name="Dennis Köhler" userId="ad803da15b1ed97c" providerId="Windows Live" clId="Web-{4B8342D2-8D5F-482E-AE09-BC59BAD62732}" dt="2020-01-13T10:38:20.139" v="269" actId="20577"/>
      <pc:docMkLst>
        <pc:docMk/>
      </pc:docMkLst>
      <pc:sldChg chg="modSp">
        <pc:chgData name="Dennis Köhler" userId="ad803da15b1ed97c" providerId="Windows Live" clId="Web-{4B8342D2-8D5F-482E-AE09-BC59BAD62732}" dt="2020-01-13T10:38:20.139" v="268" actId="20577"/>
        <pc:sldMkLst>
          <pc:docMk/>
          <pc:sldMk cId="351361073" sldId="258"/>
        </pc:sldMkLst>
        <pc:spChg chg="mod">
          <ac:chgData name="Dennis Köhler" userId="ad803da15b1ed97c" providerId="Windows Live" clId="Web-{4B8342D2-8D5F-482E-AE09-BC59BAD62732}" dt="2020-01-13T10:32:52.436" v="2" actId="20577"/>
          <ac:spMkLst>
            <pc:docMk/>
            <pc:sldMk cId="351361073" sldId="258"/>
            <ac:spMk id="2" creationId="{E0B3DBA0-89A2-41FC-A686-B93CD7CB3392}"/>
          </ac:spMkLst>
        </pc:spChg>
        <pc:spChg chg="mod">
          <ac:chgData name="Dennis Köhler" userId="ad803da15b1ed97c" providerId="Windows Live" clId="Web-{4B8342D2-8D5F-482E-AE09-BC59BAD62732}" dt="2020-01-13T10:38:20.139" v="268" actId="20577"/>
          <ac:spMkLst>
            <pc:docMk/>
            <pc:sldMk cId="351361073" sldId="258"/>
            <ac:spMk id="3" creationId="{4D80F66C-1A02-4BDD-9654-595A12F6DA80}"/>
          </ac:spMkLst>
        </pc:spChg>
      </pc:sldChg>
    </pc:docChg>
  </pc:docChgLst>
  <pc:docChgLst>
    <pc:chgData name="Dennis Köhler" userId="ad803da15b1ed97c" providerId="LiveId" clId="{383218F0-5FB2-A243-9E11-C1C477796B4D}"/>
    <pc:docChg chg="undo custSel addSld delSld modSld">
      <pc:chgData name="Dennis Köhler" userId="ad803da15b1ed97c" providerId="LiveId" clId="{383218F0-5FB2-A243-9E11-C1C477796B4D}" dt="2020-01-13T16:03:56.713" v="1057" actId="14734"/>
      <pc:docMkLst>
        <pc:docMk/>
      </pc:docMkLst>
      <pc:sldChg chg="modSp modNotesTx">
        <pc:chgData name="Dennis Köhler" userId="ad803da15b1ed97c" providerId="LiveId" clId="{383218F0-5FB2-A243-9E11-C1C477796B4D}" dt="2020-01-13T11:00:15.003" v="354" actId="5793"/>
        <pc:sldMkLst>
          <pc:docMk/>
          <pc:sldMk cId="351361073" sldId="258"/>
        </pc:sldMkLst>
        <pc:spChg chg="mod">
          <ac:chgData name="Dennis Köhler" userId="ad803da15b1ed97c" providerId="LiveId" clId="{383218F0-5FB2-A243-9E11-C1C477796B4D}" dt="2020-01-13T11:00:15.003" v="354" actId="5793"/>
          <ac:spMkLst>
            <pc:docMk/>
            <pc:sldMk cId="351361073" sldId="258"/>
            <ac:spMk id="3" creationId="{4D80F66C-1A02-4BDD-9654-595A12F6DA80}"/>
          </ac:spMkLst>
        </pc:spChg>
      </pc:sldChg>
      <pc:sldChg chg="modSp add del">
        <pc:chgData name="Dennis Köhler" userId="ad803da15b1ed97c" providerId="LiveId" clId="{383218F0-5FB2-A243-9E11-C1C477796B4D}" dt="2020-01-13T13:53:33.821" v="496" actId="2696"/>
        <pc:sldMkLst>
          <pc:docMk/>
          <pc:sldMk cId="246945495" sldId="264"/>
        </pc:sldMkLst>
        <pc:spChg chg="mod">
          <ac:chgData name="Dennis Köhler" userId="ad803da15b1ed97c" providerId="LiveId" clId="{383218F0-5FB2-A243-9E11-C1C477796B4D}" dt="2020-01-13T11:02:57.366" v="408" actId="20577"/>
          <ac:spMkLst>
            <pc:docMk/>
            <pc:sldMk cId="246945495" sldId="264"/>
            <ac:spMk id="2" creationId="{15BEDA06-FBB4-0A42-95D4-4E34240252A1}"/>
          </ac:spMkLst>
        </pc:spChg>
        <pc:spChg chg="mod">
          <ac:chgData name="Dennis Köhler" userId="ad803da15b1ed97c" providerId="LiveId" clId="{383218F0-5FB2-A243-9E11-C1C477796B4D}" dt="2020-01-13T13:53:09.450" v="495" actId="20577"/>
          <ac:spMkLst>
            <pc:docMk/>
            <pc:sldMk cId="246945495" sldId="264"/>
            <ac:spMk id="3" creationId="{5E9B32BE-144C-C048-BDF0-B2AFFB980A0B}"/>
          </ac:spMkLst>
        </pc:spChg>
      </pc:sldChg>
      <pc:sldChg chg="addSp delSp modSp add">
        <pc:chgData name="Dennis Köhler" userId="ad803da15b1ed97c" providerId="LiveId" clId="{383218F0-5FB2-A243-9E11-C1C477796B4D}" dt="2020-01-13T16:03:56.713" v="1057" actId="14734"/>
        <pc:sldMkLst>
          <pc:docMk/>
          <pc:sldMk cId="4182689173" sldId="264"/>
        </pc:sldMkLst>
        <pc:spChg chg="mod">
          <ac:chgData name="Dennis Köhler" userId="ad803da15b1ed97c" providerId="LiveId" clId="{383218F0-5FB2-A243-9E11-C1C477796B4D}" dt="2020-01-13T13:55:52.475" v="519" actId="20577"/>
          <ac:spMkLst>
            <pc:docMk/>
            <pc:sldMk cId="4182689173" sldId="264"/>
            <ac:spMk id="2" creationId="{688D4CEF-C7FC-A641-9910-0208B2551D29}"/>
          </ac:spMkLst>
        </pc:spChg>
        <pc:spChg chg="del">
          <ac:chgData name="Dennis Köhler" userId="ad803da15b1ed97c" providerId="LiveId" clId="{383218F0-5FB2-A243-9E11-C1C477796B4D}" dt="2020-01-13T13:58:41.522" v="520" actId="478"/>
          <ac:spMkLst>
            <pc:docMk/>
            <pc:sldMk cId="4182689173" sldId="264"/>
            <ac:spMk id="3" creationId="{CAD8381B-95CF-2B4D-86F4-ED91C5DE3577}"/>
          </ac:spMkLst>
        </pc:spChg>
        <pc:graphicFrameChg chg="add mod modGraphic">
          <ac:chgData name="Dennis Köhler" userId="ad803da15b1ed97c" providerId="LiveId" clId="{383218F0-5FB2-A243-9E11-C1C477796B4D}" dt="2020-01-13T16:03:56.713" v="1057" actId="14734"/>
          <ac:graphicFrameMkLst>
            <pc:docMk/>
            <pc:sldMk cId="4182689173" sldId="264"/>
            <ac:graphicFrameMk id="4" creationId="{A95B2AA3-8F5F-C74C-8C9F-43B9EBA0CA33}"/>
          </ac:graphicFrameMkLst>
        </pc:graphicFrameChg>
      </pc:sldChg>
    </pc:docChg>
  </pc:docChgLst>
  <pc:docChgLst>
    <pc:chgData name="Jonas Dutzi" userId="91066d57b86a918c" providerId="Windows Live" clId="Web-{B8DD642F-B51C-4BB5-8B27-514F144932F9}"/>
    <pc:docChg chg="addSld modSld">
      <pc:chgData name="Jonas Dutzi" userId="91066d57b86a918c" providerId="Windows Live" clId="Web-{B8DD642F-B51C-4BB5-8B27-514F144932F9}" dt="2020-01-13T16:12:23.620" v="556"/>
      <pc:docMkLst>
        <pc:docMk/>
      </pc:docMkLst>
      <pc:sldChg chg="addSp delSp modSp add replId">
        <pc:chgData name="Jonas Dutzi" userId="91066d57b86a918c" providerId="Windows Live" clId="Web-{B8DD642F-B51C-4BB5-8B27-514F144932F9}" dt="2020-01-13T10:56:23.873" v="541" actId="1076"/>
        <pc:sldMkLst>
          <pc:docMk/>
          <pc:sldMk cId="2446590293" sldId="263"/>
        </pc:sldMkLst>
        <pc:spChg chg="del mod">
          <ac:chgData name="Jonas Dutzi" userId="91066d57b86a918c" providerId="Windows Live" clId="Web-{B8DD642F-B51C-4BB5-8B27-514F144932F9}" dt="2020-01-13T10:44:49.963" v="380"/>
          <ac:spMkLst>
            <pc:docMk/>
            <pc:sldMk cId="2446590293" sldId="263"/>
            <ac:spMk id="3" creationId="{4D80F66C-1A02-4BDD-9654-595A12F6DA80}"/>
          </ac:spMkLst>
        </pc:spChg>
        <pc:spChg chg="add mod">
          <ac:chgData name="Jonas Dutzi" userId="91066d57b86a918c" providerId="Windows Live" clId="Web-{B8DD642F-B51C-4BB5-8B27-514F144932F9}" dt="2020-01-13T10:45:07.135" v="386" actId="1076"/>
          <ac:spMkLst>
            <pc:docMk/>
            <pc:sldMk cId="2446590293" sldId="263"/>
            <ac:spMk id="9" creationId="{828F3F3C-FC65-43F7-93EA-3DD8E6633188}"/>
          </ac:spMkLst>
        </pc:spChg>
        <pc:spChg chg="add mod">
          <ac:chgData name="Jonas Dutzi" userId="91066d57b86a918c" providerId="Windows Live" clId="Web-{B8DD642F-B51C-4BB5-8B27-514F144932F9}" dt="2020-01-13T10:45:07.135" v="387" actId="1076"/>
          <ac:spMkLst>
            <pc:docMk/>
            <pc:sldMk cId="2446590293" sldId="263"/>
            <ac:spMk id="10" creationId="{62E12F69-6EB2-4C49-8552-8C494EF58757}"/>
          </ac:spMkLst>
        </pc:spChg>
        <pc:spChg chg="add mod">
          <ac:chgData name="Jonas Dutzi" userId="91066d57b86a918c" providerId="Windows Live" clId="Web-{B8DD642F-B51C-4BB5-8B27-514F144932F9}" dt="2020-01-13T10:45:07.150" v="388" actId="1076"/>
          <ac:spMkLst>
            <pc:docMk/>
            <pc:sldMk cId="2446590293" sldId="263"/>
            <ac:spMk id="11" creationId="{EBCA3B4A-3666-464F-93AD-C1E78C1EBD90}"/>
          </ac:spMkLst>
        </pc:spChg>
        <pc:spChg chg="add mod">
          <ac:chgData name="Jonas Dutzi" userId="91066d57b86a918c" providerId="Windows Live" clId="Web-{B8DD642F-B51C-4BB5-8B27-514F144932F9}" dt="2020-01-13T10:47:07.245" v="394" actId="20577"/>
          <ac:spMkLst>
            <pc:docMk/>
            <pc:sldMk cId="2446590293" sldId="263"/>
            <ac:spMk id="12" creationId="{D073BD3A-EE4C-4E0F-AC03-D0719227B517}"/>
          </ac:spMkLst>
        </pc:spChg>
        <pc:spChg chg="add del mod">
          <ac:chgData name="Jonas Dutzi" userId="91066d57b86a918c" providerId="Windows Live" clId="Web-{B8DD642F-B51C-4BB5-8B27-514F144932F9}" dt="2020-01-13T10:44:53.541" v="381"/>
          <ac:spMkLst>
            <pc:docMk/>
            <pc:sldMk cId="2446590293" sldId="263"/>
            <ac:spMk id="14" creationId="{C6765181-631E-405C-ACE5-9CDD72806E17}"/>
          </ac:spMkLst>
        </pc:spChg>
        <pc:spChg chg="add mod">
          <ac:chgData name="Jonas Dutzi" userId="91066d57b86a918c" providerId="Windows Live" clId="Web-{B8DD642F-B51C-4BB5-8B27-514F144932F9}" dt="2020-01-13T10:56:23.842" v="537" actId="1076"/>
          <ac:spMkLst>
            <pc:docMk/>
            <pc:sldMk cId="2446590293" sldId="263"/>
            <ac:spMk id="16" creationId="{E0B9D9DB-CB27-4841-8E08-05EFB0EFADEB}"/>
          </ac:spMkLst>
        </pc:spChg>
        <pc:spChg chg="add mod">
          <ac:chgData name="Jonas Dutzi" userId="91066d57b86a918c" providerId="Windows Live" clId="Web-{B8DD642F-B51C-4BB5-8B27-514F144932F9}" dt="2020-01-13T10:56:23.873" v="541" actId="1076"/>
          <ac:spMkLst>
            <pc:docMk/>
            <pc:sldMk cId="2446590293" sldId="263"/>
            <ac:spMk id="19" creationId="{62B007DC-9873-4F17-8D25-038903B72C32}"/>
          </ac:spMkLst>
        </pc:spChg>
        <pc:spChg chg="add mod">
          <ac:chgData name="Jonas Dutzi" userId="91066d57b86a918c" providerId="Windows Live" clId="Web-{B8DD642F-B51C-4BB5-8B27-514F144932F9}" dt="2020-01-13T10:56:23.873" v="540" actId="1076"/>
          <ac:spMkLst>
            <pc:docMk/>
            <pc:sldMk cId="2446590293" sldId="263"/>
            <ac:spMk id="20" creationId="{B52DAA29-0A6A-498E-833D-2452487CFE7D}"/>
          </ac:spMkLst>
        </pc:spChg>
        <pc:picChg chg="add mod">
          <ac:chgData name="Jonas Dutzi" userId="91066d57b86a918c" providerId="Windows Live" clId="Web-{B8DD642F-B51C-4BB5-8B27-514F144932F9}" dt="2020-01-13T10:45:07.104" v="382" actId="1076"/>
          <ac:picMkLst>
            <pc:docMk/>
            <pc:sldMk cId="2446590293" sldId="263"/>
            <ac:picMk id="4" creationId="{8FE45CF0-76E5-46D2-BC60-4311ABE0772E}"/>
          </ac:picMkLst>
        </pc:picChg>
        <pc:picChg chg="add mod">
          <ac:chgData name="Jonas Dutzi" userId="91066d57b86a918c" providerId="Windows Live" clId="Web-{B8DD642F-B51C-4BB5-8B27-514F144932F9}" dt="2020-01-13T10:45:07.119" v="383" actId="1076"/>
          <ac:picMkLst>
            <pc:docMk/>
            <pc:sldMk cId="2446590293" sldId="263"/>
            <ac:picMk id="6" creationId="{3B048905-3189-497B-A95F-CDA793F3AB03}"/>
          </ac:picMkLst>
        </pc:picChg>
        <pc:picChg chg="add mod">
          <ac:chgData name="Jonas Dutzi" userId="91066d57b86a918c" providerId="Windows Live" clId="Web-{B8DD642F-B51C-4BB5-8B27-514F144932F9}" dt="2020-01-13T10:45:07.119" v="384" actId="1076"/>
          <ac:picMkLst>
            <pc:docMk/>
            <pc:sldMk cId="2446590293" sldId="263"/>
            <ac:picMk id="7" creationId="{5440AF64-8BEB-4ED0-936C-7A40E9EBDE8C}"/>
          </ac:picMkLst>
        </pc:picChg>
        <pc:picChg chg="add mod">
          <ac:chgData name="Jonas Dutzi" userId="91066d57b86a918c" providerId="Windows Live" clId="Web-{B8DD642F-B51C-4BB5-8B27-514F144932F9}" dt="2020-01-13T10:45:07.135" v="385" actId="1076"/>
          <ac:picMkLst>
            <pc:docMk/>
            <pc:sldMk cId="2446590293" sldId="263"/>
            <ac:picMk id="8" creationId="{6D2E03CD-20FB-4C31-B171-DDDB965B92B3}"/>
          </ac:picMkLst>
        </pc:picChg>
        <pc:cxnChg chg="add mod">
          <ac:chgData name="Jonas Dutzi" userId="91066d57b86a918c" providerId="Windows Live" clId="Web-{B8DD642F-B51C-4BB5-8B27-514F144932F9}" dt="2020-01-13T10:56:23.842" v="536" actId="1076"/>
          <ac:cxnSpMkLst>
            <pc:docMk/>
            <pc:sldMk cId="2446590293" sldId="263"/>
            <ac:cxnSpMk id="15" creationId="{ECCFDD2F-400C-44DA-B771-6DBF78F16429}"/>
          </ac:cxnSpMkLst>
        </pc:cxnChg>
        <pc:cxnChg chg="add mod">
          <ac:chgData name="Jonas Dutzi" userId="91066d57b86a918c" providerId="Windows Live" clId="Web-{B8DD642F-B51C-4BB5-8B27-514F144932F9}" dt="2020-01-13T10:56:23.858" v="538" actId="1076"/>
          <ac:cxnSpMkLst>
            <pc:docMk/>
            <pc:sldMk cId="2446590293" sldId="263"/>
            <ac:cxnSpMk id="17" creationId="{61D57EBE-AD20-4398-A042-A7CF68A3CE1D}"/>
          </ac:cxnSpMkLst>
        </pc:cxnChg>
        <pc:cxnChg chg="add mod">
          <ac:chgData name="Jonas Dutzi" userId="91066d57b86a918c" providerId="Windows Live" clId="Web-{B8DD642F-B51C-4BB5-8B27-514F144932F9}" dt="2020-01-13T10:56:23.858" v="539" actId="1076"/>
          <ac:cxnSpMkLst>
            <pc:docMk/>
            <pc:sldMk cId="2446590293" sldId="263"/>
            <ac:cxnSpMk id="18" creationId="{90FF58A6-3E07-4B84-B31D-AAA543D4B259}"/>
          </ac:cxnSpMkLst>
        </pc:cxnChg>
      </pc:sldChg>
      <pc:sldChg chg="delSp add replId">
        <pc:chgData name="Jonas Dutzi" userId="91066d57b86a918c" providerId="Windows Live" clId="Web-{B8DD642F-B51C-4BB5-8B27-514F144932F9}" dt="2020-01-13T16:12:23.620" v="556"/>
        <pc:sldMkLst>
          <pc:docMk/>
          <pc:sldMk cId="4032960689" sldId="265"/>
        </pc:sldMkLst>
        <pc:spChg chg="del">
          <ac:chgData name="Jonas Dutzi" userId="91066d57b86a918c" providerId="Windows Live" clId="Web-{B8DD642F-B51C-4BB5-8B27-514F144932F9}" dt="2020-01-13T16:12:23.620" v="552"/>
          <ac:spMkLst>
            <pc:docMk/>
            <pc:sldMk cId="4032960689" sldId="265"/>
            <ac:spMk id="9" creationId="{828F3F3C-FC65-43F7-93EA-3DD8E6633188}"/>
          </ac:spMkLst>
        </pc:spChg>
        <pc:spChg chg="del">
          <ac:chgData name="Jonas Dutzi" userId="91066d57b86a918c" providerId="Windows Live" clId="Web-{B8DD642F-B51C-4BB5-8B27-514F144932F9}" dt="2020-01-13T16:12:23.620" v="551"/>
          <ac:spMkLst>
            <pc:docMk/>
            <pc:sldMk cId="4032960689" sldId="265"/>
            <ac:spMk id="10" creationId="{62E12F69-6EB2-4C49-8552-8C494EF58757}"/>
          </ac:spMkLst>
        </pc:spChg>
        <pc:spChg chg="del">
          <ac:chgData name="Jonas Dutzi" userId="91066d57b86a918c" providerId="Windows Live" clId="Web-{B8DD642F-B51C-4BB5-8B27-514F144932F9}" dt="2020-01-13T16:12:23.620" v="550"/>
          <ac:spMkLst>
            <pc:docMk/>
            <pc:sldMk cId="4032960689" sldId="265"/>
            <ac:spMk id="11" creationId="{EBCA3B4A-3666-464F-93AD-C1E78C1EBD90}"/>
          </ac:spMkLst>
        </pc:spChg>
        <pc:spChg chg="del">
          <ac:chgData name="Jonas Dutzi" userId="91066d57b86a918c" providerId="Windows Live" clId="Web-{B8DD642F-B51C-4BB5-8B27-514F144932F9}" dt="2020-01-13T16:12:23.605" v="549"/>
          <ac:spMkLst>
            <pc:docMk/>
            <pc:sldMk cId="4032960689" sldId="265"/>
            <ac:spMk id="12" creationId="{D073BD3A-EE4C-4E0F-AC03-D0719227B517}"/>
          </ac:spMkLst>
        </pc:spChg>
        <pc:spChg chg="del">
          <ac:chgData name="Jonas Dutzi" userId="91066d57b86a918c" providerId="Windows Live" clId="Web-{B8DD642F-B51C-4BB5-8B27-514F144932F9}" dt="2020-01-13T16:12:23.605" v="547"/>
          <ac:spMkLst>
            <pc:docMk/>
            <pc:sldMk cId="4032960689" sldId="265"/>
            <ac:spMk id="16" creationId="{E0B9D9DB-CB27-4841-8E08-05EFB0EFADEB}"/>
          </ac:spMkLst>
        </pc:spChg>
        <pc:spChg chg="del">
          <ac:chgData name="Jonas Dutzi" userId="91066d57b86a918c" providerId="Windows Live" clId="Web-{B8DD642F-B51C-4BB5-8B27-514F144932F9}" dt="2020-01-13T16:12:23.605" v="544"/>
          <ac:spMkLst>
            <pc:docMk/>
            <pc:sldMk cId="4032960689" sldId="265"/>
            <ac:spMk id="19" creationId="{62B007DC-9873-4F17-8D25-038903B72C32}"/>
          </ac:spMkLst>
        </pc:spChg>
        <pc:spChg chg="del">
          <ac:chgData name="Jonas Dutzi" userId="91066d57b86a918c" providerId="Windows Live" clId="Web-{B8DD642F-B51C-4BB5-8B27-514F144932F9}" dt="2020-01-13T16:12:23.605" v="543"/>
          <ac:spMkLst>
            <pc:docMk/>
            <pc:sldMk cId="4032960689" sldId="265"/>
            <ac:spMk id="20" creationId="{B52DAA29-0A6A-498E-833D-2452487CFE7D}"/>
          </ac:spMkLst>
        </pc:spChg>
        <pc:picChg chg="del">
          <ac:chgData name="Jonas Dutzi" userId="91066d57b86a918c" providerId="Windows Live" clId="Web-{B8DD642F-B51C-4BB5-8B27-514F144932F9}" dt="2020-01-13T16:12:23.620" v="556"/>
          <ac:picMkLst>
            <pc:docMk/>
            <pc:sldMk cId="4032960689" sldId="265"/>
            <ac:picMk id="4" creationId="{8FE45CF0-76E5-46D2-BC60-4311ABE0772E}"/>
          </ac:picMkLst>
        </pc:picChg>
        <pc:picChg chg="del">
          <ac:chgData name="Jonas Dutzi" userId="91066d57b86a918c" providerId="Windows Live" clId="Web-{B8DD642F-B51C-4BB5-8B27-514F144932F9}" dt="2020-01-13T16:12:23.620" v="555"/>
          <ac:picMkLst>
            <pc:docMk/>
            <pc:sldMk cId="4032960689" sldId="265"/>
            <ac:picMk id="6" creationId="{3B048905-3189-497B-A95F-CDA793F3AB03}"/>
          </ac:picMkLst>
        </pc:picChg>
        <pc:picChg chg="del">
          <ac:chgData name="Jonas Dutzi" userId="91066d57b86a918c" providerId="Windows Live" clId="Web-{B8DD642F-B51C-4BB5-8B27-514F144932F9}" dt="2020-01-13T16:12:23.620" v="554"/>
          <ac:picMkLst>
            <pc:docMk/>
            <pc:sldMk cId="4032960689" sldId="265"/>
            <ac:picMk id="7" creationId="{5440AF64-8BEB-4ED0-936C-7A40E9EBDE8C}"/>
          </ac:picMkLst>
        </pc:picChg>
        <pc:picChg chg="del">
          <ac:chgData name="Jonas Dutzi" userId="91066d57b86a918c" providerId="Windows Live" clId="Web-{B8DD642F-B51C-4BB5-8B27-514F144932F9}" dt="2020-01-13T16:12:23.620" v="553"/>
          <ac:picMkLst>
            <pc:docMk/>
            <pc:sldMk cId="4032960689" sldId="265"/>
            <ac:picMk id="8" creationId="{6D2E03CD-20FB-4C31-B171-DDDB965B92B3}"/>
          </ac:picMkLst>
        </pc:picChg>
        <pc:cxnChg chg="del">
          <ac:chgData name="Jonas Dutzi" userId="91066d57b86a918c" providerId="Windows Live" clId="Web-{B8DD642F-B51C-4BB5-8B27-514F144932F9}" dt="2020-01-13T16:12:23.605" v="548"/>
          <ac:cxnSpMkLst>
            <pc:docMk/>
            <pc:sldMk cId="4032960689" sldId="265"/>
            <ac:cxnSpMk id="15" creationId="{ECCFDD2F-400C-44DA-B771-6DBF78F16429}"/>
          </ac:cxnSpMkLst>
        </pc:cxnChg>
        <pc:cxnChg chg="del">
          <ac:chgData name="Jonas Dutzi" userId="91066d57b86a918c" providerId="Windows Live" clId="Web-{B8DD642F-B51C-4BB5-8B27-514F144932F9}" dt="2020-01-13T16:12:23.605" v="546"/>
          <ac:cxnSpMkLst>
            <pc:docMk/>
            <pc:sldMk cId="4032960689" sldId="265"/>
            <ac:cxnSpMk id="17" creationId="{61D57EBE-AD20-4398-A042-A7CF68A3CE1D}"/>
          </ac:cxnSpMkLst>
        </pc:cxnChg>
        <pc:cxnChg chg="del">
          <ac:chgData name="Jonas Dutzi" userId="91066d57b86a918c" providerId="Windows Live" clId="Web-{B8DD642F-B51C-4BB5-8B27-514F144932F9}" dt="2020-01-13T16:12:23.605" v="545"/>
          <ac:cxnSpMkLst>
            <pc:docMk/>
            <pc:sldMk cId="4032960689" sldId="265"/>
            <ac:cxnSpMk id="18" creationId="{90FF58A6-3E07-4B84-B31D-AAA543D4B25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77A205-96FC-4A20-9E54-0742ACD89BC1}" type="datetime1">
              <a:rPr lang="de-DE" smtClean="0">
                <a:latin typeface="Century Gothic" panose="020B0502020202020204" pitchFamily="34" charset="0"/>
              </a:rPr>
              <a:t>13.01.2020</a:t>
            </a:fld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de-DE" smtClean="0">
                <a:latin typeface="Century Gothic" panose="020B0502020202020204" pitchFamily="34" charset="0"/>
              </a:rPr>
              <a:t>‹#›</a:t>
            </a:fld>
            <a:endParaRPr lang="de-DE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2049AF96-6FA5-4DC0-B17D-46F50B58E814}" type="datetime1">
              <a:rPr lang="de-DE" noProof="0" smtClean="0"/>
              <a:t>13.01.2020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69C971FF-EF28-4195-A575-329446EFAA55}" type="slidenum">
              <a:rPr lang="de-DE" noProof="0" smtClean="0"/>
              <a:pPr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kern="1200">
              <a:solidFill>
                <a:schemeClr val="tx1">
                  <a:lumMod val="50000"/>
                </a:schemeClr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398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This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separation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provides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flexibility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in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timing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and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sequencing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of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commands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.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Materializing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commands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as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objects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means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they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can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be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passed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,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staged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,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shared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,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loaded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in a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table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,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and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otherwise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instrumented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or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manipulated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like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any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other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de-DE" sz="1200" b="0" i="0" kern="1200" err="1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object</a:t>
            </a:r>
            <a:r>
              <a:rPr lang="de-DE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  <a:p>
            <a:endParaRPr lang="de-DE" sz="1200" b="0" i="0" kern="1200">
              <a:solidFill>
                <a:schemeClr val="tx1">
                  <a:lumMod val="50000"/>
                </a:schemeClr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Wissen über Ausführung oder Empfänger der Anweisung nicht notwendig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94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6" descr="Weltkarte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de-DE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3632B26-598D-48BA-AB7B-E349E1DAA187}" type="datetime1">
              <a:rPr lang="de-DE" smtClean="0"/>
              <a:t>13.01.2020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7192330-79F1-4D36-A8C6-7510CC2E3377}" type="datetime1">
              <a:rPr lang="de-DE" smtClean="0"/>
              <a:t>13.01.2020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1F66615-50B8-43B2-B75A-7676F2F6E9A6}" type="datetime1">
              <a:rPr lang="de-DE" smtClean="0"/>
              <a:t>13.01.2020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470095B-D6F2-4A97-82EE-A1DBAFB1FC02}" type="datetime1">
              <a:rPr lang="de-DE" smtClean="0"/>
              <a:t>13.01.2020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7AF6A0-678B-4513-8935-A1158152173E}" type="datetime1">
              <a:rPr lang="de-DE" smtClean="0"/>
              <a:t>13.01.2020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E142AF3-9F8E-4B25-8CBE-2A25EE06AE5F}" type="datetime1">
              <a:rPr lang="de-DE" smtClean="0"/>
              <a:t>13.01.2020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BE26300-46C3-4E92-B914-88F817B23271}" type="datetime1">
              <a:rPr lang="de-DE" smtClean="0"/>
              <a:t>13.01.2020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0859A69-5BD2-4840-B741-D26CC6C2438B}" type="datetime1">
              <a:rPr lang="de-DE" smtClean="0"/>
              <a:t>13.01.2020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575D664-3D2B-4426-B944-CF570B9A674E}" type="datetime1">
              <a:rPr lang="de-DE" smtClean="0"/>
              <a:t>13.01.2020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93A28ED-6F40-4377-B7C0-654501601845}" type="datetime1">
              <a:rPr lang="de-DE" smtClean="0"/>
              <a:t>13.01.2020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872FBBD-DC15-429D-A581-C671601C9191}" type="datetime1">
              <a:rPr lang="de-DE" smtClean="0"/>
              <a:t>13.01.2020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421415" cy="3048001"/>
          </a:xfrm>
        </p:spPr>
        <p:txBody>
          <a:bodyPr rtlCol="0"/>
          <a:lstStyle/>
          <a:p>
            <a:pPr rtl="0"/>
            <a:r>
              <a:rPr lang="de-DE">
                <a:latin typeface="Century Gothic" panose="020B0502020202020204" pitchFamily="34" charset="0"/>
              </a:rPr>
              <a:t>Proxy- und Command Interpreter Pattern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3" y="5029200"/>
            <a:ext cx="9753599" cy="1143000"/>
          </a:xfrm>
        </p:spPr>
        <p:txBody>
          <a:bodyPr rtlCol="0"/>
          <a:lstStyle/>
          <a:p>
            <a:pPr rtl="0"/>
            <a:r>
              <a:rPr lang="de-DE">
                <a:latin typeface="Century Gothic" panose="020B0502020202020204" pitchFamily="34" charset="0"/>
              </a:rPr>
              <a:t>Von Jonas </a:t>
            </a:r>
            <a:r>
              <a:rPr lang="de-DE" err="1">
                <a:latin typeface="Century Gothic" panose="020B0502020202020204" pitchFamily="34" charset="0"/>
              </a:rPr>
              <a:t>Dutzi</a:t>
            </a:r>
            <a:r>
              <a:rPr lang="de-DE">
                <a:latin typeface="Century Gothic" panose="020B0502020202020204" pitchFamily="34" charset="0"/>
              </a:rPr>
              <a:t>, Erik </a:t>
            </a:r>
            <a:r>
              <a:rPr lang="de-DE" err="1">
                <a:latin typeface="Century Gothic" panose="020B0502020202020204" pitchFamily="34" charset="0"/>
              </a:rPr>
              <a:t>Jansky</a:t>
            </a:r>
            <a:r>
              <a:rPr lang="de-DE">
                <a:latin typeface="Century Gothic" panose="020B0502020202020204" pitchFamily="34" charset="0"/>
              </a:rPr>
              <a:t>, Sandra Keller, Dennis Köhler und Martin Sandig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D4CEF-C7FC-A641-9910-0208B255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479590"/>
            <a:ext cx="9753600" cy="1325562"/>
          </a:xfrm>
        </p:spPr>
        <p:txBody>
          <a:bodyPr/>
          <a:lstStyle/>
          <a:p>
            <a:r>
              <a:rPr lang="de-DE"/>
              <a:t>Command Pattern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A95B2AA3-8F5F-C74C-8C9F-43B9EBA0CA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789947"/>
              </p:ext>
            </p:extLst>
          </p:nvPr>
        </p:nvGraphicFramePr>
        <p:xfrm>
          <a:off x="1217614" y="1973190"/>
          <a:ext cx="10062340" cy="4584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5017">
                  <a:extLst>
                    <a:ext uri="{9D8B030D-6E8A-4147-A177-3AD203B41FA5}">
                      <a16:colId xmlns:a16="http://schemas.microsoft.com/office/drawing/2014/main" val="3534979649"/>
                    </a:ext>
                  </a:extLst>
                </a:gridCol>
                <a:gridCol w="5027323">
                  <a:extLst>
                    <a:ext uri="{9D8B030D-6E8A-4147-A177-3AD203B41FA5}">
                      <a16:colId xmlns:a16="http://schemas.microsoft.com/office/drawing/2014/main" val="1280483909"/>
                    </a:ext>
                  </a:extLst>
                </a:gridCol>
              </a:tblGrid>
              <a:tr h="956497">
                <a:tc>
                  <a:txBody>
                    <a:bodyPr/>
                    <a:lstStyle/>
                    <a:p>
                      <a:r>
                        <a:rPr lang="de-DE" sz="400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83009"/>
                  </a:ext>
                </a:extLst>
              </a:tr>
              <a:tr h="956497">
                <a:tc>
                  <a:txBody>
                    <a:bodyPr/>
                    <a:lstStyle/>
                    <a:p>
                      <a:r>
                        <a:rPr lang="de-DE"/>
                        <a:t>Flexible Behandlung der </a:t>
                      </a:r>
                      <a:r>
                        <a:rPr lang="de-DE" err="1"/>
                        <a:t>Commands</a:t>
                      </a:r>
                      <a:endParaRPr lang="de-DE"/>
                    </a:p>
                    <a:p>
                      <a:r>
                        <a:rPr lang="de-DE"/>
                        <a:t>(Reihenfolge / Ausführungsregeln)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/>
                        <a:t>Zusätzlicher Implementierungsaufwand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40"/>
                  </a:ext>
                </a:extLst>
              </a:tr>
              <a:tr h="956497">
                <a:tc>
                  <a:txBody>
                    <a:bodyPr/>
                    <a:lstStyle/>
                    <a:p>
                      <a:r>
                        <a:rPr lang="de-DE" err="1"/>
                        <a:t>Commands</a:t>
                      </a:r>
                      <a:r>
                        <a:rPr lang="de-DE"/>
                        <a:t> = Objekte </a:t>
                      </a:r>
                    </a:p>
                    <a:p>
                      <a:r>
                        <a:rPr lang="de-DE"/>
                        <a:t>(Bearbeiten, Übergeben, …)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8635"/>
                  </a:ext>
                </a:extLst>
              </a:tr>
              <a:tr h="956497">
                <a:tc>
                  <a:txBody>
                    <a:bodyPr/>
                    <a:lstStyle/>
                    <a:p>
                      <a:r>
                        <a:rPr lang="de-DE"/>
                        <a:t>Kein Wissen über Ausführung und Empfänger der Anweisung notwendig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50785"/>
                  </a:ext>
                </a:extLst>
              </a:tr>
              <a:tr h="75803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4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68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ADF-8417-4122-995E-B4A0B522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CEBC1-E579-4577-8AF5-10E3A1C6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94924"/>
            <a:ext cx="97536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Century Gothic"/>
              </a:rPr>
              <a:t>Strukturelles Design Pattern</a:t>
            </a:r>
          </a:p>
          <a:p>
            <a:r>
              <a:rPr lang="de-DE">
                <a:latin typeface="Century Gothic"/>
              </a:rPr>
              <a:t>Fungiert als Platzhalter / Stellvertreter für ein anderes Objekt</a:t>
            </a:r>
          </a:p>
          <a:p>
            <a:r>
              <a:rPr lang="de-DE">
                <a:latin typeface="Century Gothic"/>
              </a:rPr>
              <a:t>Kontrolliert Zugang und gibt Berechtigung für die Interaktion mit dem originalen Objekt </a:t>
            </a:r>
          </a:p>
          <a:p>
            <a:r>
              <a:rPr lang="de-DE"/>
              <a:t>Schnittstelle zu einem „Subjekt“</a:t>
            </a:r>
          </a:p>
          <a:p>
            <a:pPr lvl="1"/>
            <a:r>
              <a:rPr lang="de-DE"/>
              <a:t>Subjekt = Netzwerkverbindung, ein großes Objekt im Speicher, Datei</a:t>
            </a:r>
          </a:p>
          <a:p>
            <a:pPr lvl="1"/>
            <a:r>
              <a:rPr lang="de-DE"/>
              <a:t>Erzeugung und Steuerung des Zugriffs auf das Subjekt</a:t>
            </a:r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8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41C2-2D9D-48ED-91C5-61BF3462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3F91B7-6F82-462F-A26A-75674AFA0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/>
              <a:t>Remote Proxy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0BA199-0B98-4E04-B105-ABE5E633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2053953"/>
          </a:xfrm>
        </p:spPr>
        <p:txBody>
          <a:bodyPr/>
          <a:lstStyle/>
          <a:p>
            <a:r>
              <a:rPr lang="de-DE"/>
              <a:t>Lokaler Stellvertreter für ein Objekt in einem anderen Adressraum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80D327-A69A-4D2C-BB8E-D730001CE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u="sng"/>
              <a:t>Virtueller Stellvertreter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B3D004-8797-463C-A692-C635FF100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2054" y="2743201"/>
            <a:ext cx="4709160" cy="2053952"/>
          </a:xfrm>
        </p:spPr>
        <p:txBody>
          <a:bodyPr/>
          <a:lstStyle/>
          <a:p>
            <a:r>
              <a:rPr lang="de-DE"/>
              <a:t>Dient der Verzögerung aufwändiger Operationen auf den Zeitpunkt des tatsächlichen Bedarfs</a:t>
            </a:r>
          </a:p>
          <a:p>
            <a:r>
              <a:rPr lang="de-DE"/>
              <a:t>Bsp.: Erzeugung und Veränderung eines Komplexen Objektes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CC0D75B-5FA7-4BF5-9021-3E169A809A6C}"/>
              </a:ext>
            </a:extLst>
          </p:cNvPr>
          <p:cNvSpPr txBox="1">
            <a:spLocks/>
          </p:cNvSpPr>
          <p:nvPr/>
        </p:nvSpPr>
        <p:spPr>
          <a:xfrm>
            <a:off x="1217611" y="1828799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/>
              <a:t>Remote Proxy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1A9A102-869D-46FB-9996-2A2128539D4F}"/>
              </a:ext>
            </a:extLst>
          </p:cNvPr>
          <p:cNvSpPr txBox="1">
            <a:spLocks/>
          </p:cNvSpPr>
          <p:nvPr/>
        </p:nvSpPr>
        <p:spPr>
          <a:xfrm>
            <a:off x="1217611" y="2743200"/>
            <a:ext cx="4709160" cy="205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Lokaler Stellvertreter für ein Objekt in einem anderen Adressraum 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B42F53E-96A5-4C4F-9CB7-2B7225040A91}"/>
              </a:ext>
            </a:extLst>
          </p:cNvPr>
          <p:cNvSpPr txBox="1">
            <a:spLocks/>
          </p:cNvSpPr>
          <p:nvPr/>
        </p:nvSpPr>
        <p:spPr>
          <a:xfrm>
            <a:off x="1217608" y="3619126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/>
              <a:t>Schutz Proxy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8C70111A-8B2E-490F-9310-3C53E6E72A10}"/>
              </a:ext>
            </a:extLst>
          </p:cNvPr>
          <p:cNvSpPr txBox="1">
            <a:spLocks/>
          </p:cNvSpPr>
          <p:nvPr/>
        </p:nvSpPr>
        <p:spPr>
          <a:xfrm>
            <a:off x="1217608" y="4533527"/>
            <a:ext cx="4709160" cy="205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Durchsetzen von Zugriffsrechten auf ein Objekt</a:t>
            </a:r>
          </a:p>
          <a:p>
            <a:r>
              <a:rPr lang="de-DE"/>
              <a:t>Bsp.: Kernel-Proxys für Betriebssystemobjekte</a:t>
            </a:r>
          </a:p>
        </p:txBody>
      </p:sp>
    </p:spTree>
    <p:extLst>
      <p:ext uri="{BB962C8B-B14F-4D97-AF65-F5344CB8AC3E}">
        <p14:creationId xmlns:p14="http://schemas.microsoft.com/office/powerpoint/2010/main" val="47872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ADF-8417-4122-995E-B4A0B522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A00AFBD-3433-461B-8866-CBFC7EAE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55" y="1942155"/>
            <a:ext cx="97536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 u="sng" cap="all">
                <a:solidFill>
                  <a:schemeClr val="tx2"/>
                </a:solidFill>
                <a:latin typeface="Century Gothic"/>
              </a:rPr>
              <a:t>Problem</a:t>
            </a:r>
            <a:endParaRPr lang="de-DE" u="sng">
              <a:solidFill>
                <a:schemeClr val="tx2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latin typeface="Century Gothic"/>
              </a:rPr>
              <a:t>Ressource bekommt unregelmäßig Belastungsspitzen</a:t>
            </a:r>
          </a:p>
          <a:p>
            <a:pPr marL="788670" lvl="1" indent="-285750">
              <a:buFont typeface="Arial"/>
              <a:buChar char="•"/>
            </a:pPr>
            <a:r>
              <a:rPr lang="de-DE">
                <a:latin typeface="Century Gothic"/>
              </a:rPr>
              <a:t>führt zur Überlastung von der Ressource </a:t>
            </a:r>
            <a:endParaRPr lang="en-US">
              <a:latin typeface="Century Gothic"/>
            </a:endParaRPr>
          </a:p>
          <a:p>
            <a:pPr marL="788670" lvl="1" indent="-285750">
              <a:buFont typeface="Arial"/>
              <a:buChar char="•"/>
            </a:pPr>
            <a:r>
              <a:rPr lang="de-DE">
                <a:latin typeface="Century Gothic"/>
              </a:rPr>
              <a:t>verlangsamt das System oder bringt es zum Absturz</a:t>
            </a:r>
            <a:endParaRPr lang="de-DE"/>
          </a:p>
          <a:p>
            <a:pPr marL="45720" indent="0">
              <a:buNone/>
            </a:pPr>
            <a:r>
              <a:rPr lang="de-DE" u="sng">
                <a:solidFill>
                  <a:schemeClr val="tx2"/>
                </a:solidFill>
                <a:latin typeface="Century Gothic"/>
              </a:rPr>
              <a:t>LÖSUNG</a:t>
            </a:r>
          </a:p>
          <a:p>
            <a:r>
              <a:rPr lang="de-DE">
                <a:latin typeface="Century Gothic"/>
              </a:rPr>
              <a:t>Proxy gibt sich als die Ressource aus und regelt für diese die Nachfrage </a:t>
            </a:r>
          </a:p>
          <a:p>
            <a:r>
              <a:rPr lang="de-DE">
                <a:latin typeface="Century Gothic"/>
              </a:rPr>
              <a:t>Proxy implementiert dasselbe Interface, wie die Ressource</a:t>
            </a:r>
          </a:p>
          <a:p>
            <a:pPr marL="45720" indent="0">
              <a:buNone/>
            </a:pPr>
            <a:endParaRPr lang="de-DE">
              <a:latin typeface="Century Gothic"/>
            </a:endParaRPr>
          </a:p>
          <a:p>
            <a:pPr marL="45720" indent="0">
              <a:buNone/>
            </a:pPr>
            <a:endParaRPr lang="de-DE">
              <a:latin typeface="Century Gothic"/>
            </a:endParaRPr>
          </a:p>
          <a:p>
            <a:endParaRPr lang="de-DE">
              <a:latin typeface="Century Gothic"/>
            </a:endParaRPr>
          </a:p>
          <a:p>
            <a:endParaRPr lang="de-DE">
              <a:latin typeface="Century Gothic"/>
            </a:endParaRPr>
          </a:p>
          <a:p>
            <a:pPr lvl="1"/>
            <a:endParaRPr lang="de-DE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522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68843-DE15-41C4-9D86-340ADB7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765DD32-07E1-4270-8982-2A22969B46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/>
              <a:t>Client</a:t>
            </a:r>
          </a:p>
          <a:p>
            <a:pPr lvl="1"/>
            <a:r>
              <a:rPr lang="de-DE"/>
              <a:t>Objekt, welches durch den Stellvertreter auf den Service zugreift</a:t>
            </a:r>
          </a:p>
          <a:p>
            <a:r>
              <a:rPr lang="de-DE" b="1"/>
              <a:t>Proxy</a:t>
            </a:r>
          </a:p>
          <a:p>
            <a:pPr lvl="1"/>
            <a:r>
              <a:rPr lang="de-DE"/>
              <a:t>Bietet nach außen eine zum Subjekt identische Schnittstelle</a:t>
            </a:r>
          </a:p>
          <a:p>
            <a:pPr lvl="1"/>
            <a:r>
              <a:rPr lang="de-DE"/>
              <a:t>Verwaltet Referenz auf Subjekt</a:t>
            </a:r>
          </a:p>
          <a:p>
            <a:r>
              <a:rPr lang="de-DE" b="1"/>
              <a:t>Service Interface / Subjekt</a:t>
            </a:r>
          </a:p>
          <a:p>
            <a:pPr lvl="1"/>
            <a:r>
              <a:rPr lang="de-DE"/>
              <a:t>Definiert gemeinsame Schnittstelle von Proxy und Service</a:t>
            </a:r>
          </a:p>
          <a:p>
            <a:r>
              <a:rPr lang="de-DE" b="1"/>
              <a:t>Service</a:t>
            </a:r>
          </a:p>
          <a:p>
            <a:pPr lvl="1"/>
            <a:r>
              <a:rPr lang="de-DE"/>
              <a:t>Repräsentiertes Objekt</a:t>
            </a:r>
          </a:p>
        </p:txBody>
      </p:sp>
      <p:pic>
        <p:nvPicPr>
          <p:cNvPr id="8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FE25BD4-7C84-4D48-B018-44BCE539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94" y="1789674"/>
            <a:ext cx="4368180" cy="43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959D1-A5EC-4E8B-B175-CE41205E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Proxy – Pattern </a:t>
            </a:r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FF83BEA-A0EB-4454-A9D1-1A79F08B99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7598831"/>
              </p:ext>
            </p:extLst>
          </p:nvPr>
        </p:nvGraphicFramePr>
        <p:xfrm>
          <a:off x="1233488" y="1828800"/>
          <a:ext cx="10062340" cy="440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5017">
                  <a:extLst>
                    <a:ext uri="{9D8B030D-6E8A-4147-A177-3AD203B41FA5}">
                      <a16:colId xmlns:a16="http://schemas.microsoft.com/office/drawing/2014/main" val="3534979649"/>
                    </a:ext>
                  </a:extLst>
                </a:gridCol>
                <a:gridCol w="5027323">
                  <a:extLst>
                    <a:ext uri="{9D8B030D-6E8A-4147-A177-3AD203B41FA5}">
                      <a16:colId xmlns:a16="http://schemas.microsoft.com/office/drawing/2014/main" val="1280483909"/>
                    </a:ext>
                  </a:extLst>
                </a:gridCol>
              </a:tblGrid>
              <a:tr h="881044">
                <a:tc>
                  <a:txBody>
                    <a:bodyPr/>
                    <a:lstStyle/>
                    <a:p>
                      <a:r>
                        <a:rPr lang="de-DE" sz="400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83009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Kontrolliert die Ressource ohne dem Wissen des Clients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/>
                        <a:t>Code wird komplizierter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40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Verwalten der Ressource auch wenn es kein Client benutzt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8635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Proxy kann Anfragen speichern und zum richtigen Zeitpunkt durchreichen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entury Gothic"/>
                        </a:rPr>
                        <a:t>Antwort wird teilweise verzögert durch Proxy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50785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Proxys können eingeführt/ausgetauscht werden ohne eine sichtbare Änderung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4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0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Command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0F66C-1A02-4BDD-9654-595A12F6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10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de-DE">
                <a:latin typeface="Century Gothic"/>
              </a:rPr>
              <a:t>Verhaltensmuster zur...</a:t>
            </a:r>
            <a:endParaRPr lang="de-DE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Aufnahme </a:t>
            </a:r>
            <a:endParaRPr lang="de-DE" sz="2400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Weitergabe </a:t>
            </a:r>
            <a:endParaRPr lang="de-DE" sz="2400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Verarbeitung </a:t>
            </a:r>
            <a:endParaRPr lang="de-DE" sz="2400"/>
          </a:p>
          <a:p>
            <a:pPr marL="45720" indent="0">
              <a:buNone/>
            </a:pPr>
            <a:r>
              <a:rPr lang="de-DE">
                <a:latin typeface="Century Gothic"/>
              </a:rPr>
              <a:t>… von Anweisungen</a:t>
            </a:r>
          </a:p>
          <a:p>
            <a:pPr marL="45720" indent="0">
              <a:buNone/>
            </a:pPr>
            <a:endParaRPr lang="de-DE"/>
          </a:p>
          <a:p>
            <a:r>
              <a:rPr lang="de-DE"/>
              <a:t>Anweisungen als Eigene Objekte</a:t>
            </a:r>
          </a:p>
          <a:p>
            <a:r>
              <a:rPr lang="de-DE"/>
              <a:t>Entkopplung von Aufrufendem und Ausführenden Objekt </a:t>
            </a:r>
          </a:p>
          <a:p>
            <a:pPr marL="45720" indent="0">
              <a:buNone/>
            </a:pPr>
            <a:endParaRPr lang="de-DE"/>
          </a:p>
          <a:p>
            <a:pPr marL="4572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Command Pattern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FE45CF0-76E5-46D2-BC60-4311ABE0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36" y="2215386"/>
            <a:ext cx="18873" cy="4114800"/>
          </a:xfrm>
          <a:prstGeom prst="rect">
            <a:avLst/>
          </a:prstGeom>
        </p:spPr>
      </p:pic>
      <p:pic>
        <p:nvPicPr>
          <p:cNvPr id="6" name="Grafik 4">
            <a:extLst>
              <a:ext uri="{FF2B5EF4-FFF2-40B4-BE49-F238E27FC236}">
                <a16:creationId xmlns:a16="http://schemas.microsoft.com/office/drawing/2014/main" id="{3B048905-3189-497B-A95F-CDA793F3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91" y="2215386"/>
            <a:ext cx="18873" cy="4114800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5440AF64-8BEB-4ED0-936C-7A40E9EB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00" y="2215386"/>
            <a:ext cx="18873" cy="4114800"/>
          </a:xfrm>
          <a:prstGeom prst="rect">
            <a:avLst/>
          </a:prstGeom>
        </p:spPr>
      </p:pic>
      <p:pic>
        <p:nvPicPr>
          <p:cNvPr id="8" name="Grafik 4">
            <a:extLst>
              <a:ext uri="{FF2B5EF4-FFF2-40B4-BE49-F238E27FC236}">
                <a16:creationId xmlns:a16="http://schemas.microsoft.com/office/drawing/2014/main" id="{6D2E03CD-20FB-4C31-B171-DDDB965B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10" y="2215386"/>
            <a:ext cx="18873" cy="41148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8F3F3C-FC65-43F7-93EA-3DD8E6633188}"/>
              </a:ext>
            </a:extLst>
          </p:cNvPr>
          <p:cNvSpPr txBox="1"/>
          <p:nvPr/>
        </p:nvSpPr>
        <p:spPr>
          <a:xfrm>
            <a:off x="1213364" y="1898816"/>
            <a:ext cx="216437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Hausbesitzer (</a:t>
            </a:r>
            <a:r>
              <a:rPr lang="de-DE" sz="1600" err="1"/>
              <a:t>client</a:t>
            </a:r>
            <a:r>
              <a:rPr lang="de-DE" sz="1600"/>
              <a:t>)</a:t>
            </a:r>
            <a:endParaRPr lang="de-DE" sz="12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12F69-6EB2-4C49-8552-8C494EF58757}"/>
              </a:ext>
            </a:extLst>
          </p:cNvPr>
          <p:cNvSpPr txBox="1"/>
          <p:nvPr/>
        </p:nvSpPr>
        <p:spPr>
          <a:xfrm>
            <a:off x="3556118" y="1898816"/>
            <a:ext cx="2688557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Sprachassistent (</a:t>
            </a:r>
            <a:r>
              <a:rPr lang="de-DE" sz="1600" err="1"/>
              <a:t>director</a:t>
            </a:r>
            <a:r>
              <a:rPr lang="de-DE" sz="1600"/>
              <a:t>)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CA3B4A-3666-464F-93AD-C1E78C1EBD90}"/>
              </a:ext>
            </a:extLst>
          </p:cNvPr>
          <p:cNvSpPr txBox="1"/>
          <p:nvPr/>
        </p:nvSpPr>
        <p:spPr>
          <a:xfrm>
            <a:off x="6248804" y="1898816"/>
            <a:ext cx="253947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Anweisung (</a:t>
            </a:r>
            <a:r>
              <a:rPr lang="de-DE" sz="1600" err="1"/>
              <a:t>command</a:t>
            </a:r>
            <a:r>
              <a:rPr lang="de-DE" sz="1600"/>
              <a:t>)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73BD3A-EE4C-4E0F-AC03-D0719227B517}"/>
              </a:ext>
            </a:extLst>
          </p:cNvPr>
          <p:cNvSpPr txBox="1"/>
          <p:nvPr/>
        </p:nvSpPr>
        <p:spPr>
          <a:xfrm>
            <a:off x="9283166" y="1898816"/>
            <a:ext cx="190308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Lampe (</a:t>
            </a:r>
            <a:r>
              <a:rPr lang="de-DE" sz="1600" err="1"/>
              <a:t>receiver</a:t>
            </a:r>
            <a:r>
              <a:rPr lang="de-DE" sz="1600"/>
              <a:t>)</a:t>
            </a:r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CFDD2F-400C-44DA-B771-6DBF78F16429}"/>
              </a:ext>
            </a:extLst>
          </p:cNvPr>
          <p:cNvCxnSpPr/>
          <p:nvPr/>
        </p:nvCxnSpPr>
        <p:spPr>
          <a:xfrm flipV="1">
            <a:off x="2225762" y="3131430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0B9D9DB-CB27-4841-8E08-05EFB0EFADEB}"/>
              </a:ext>
            </a:extLst>
          </p:cNvPr>
          <p:cNvSpPr txBox="1"/>
          <p:nvPr/>
        </p:nvSpPr>
        <p:spPr>
          <a:xfrm>
            <a:off x="2791596" y="2857798"/>
            <a:ext cx="1523174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de-DE" sz="1600"/>
              <a:t>Sprachbefehl</a:t>
            </a:r>
            <a:endParaRPr lang="de-DE" sz="120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1D57EBE-AD20-4398-A042-A7CF68A3CE1D}"/>
              </a:ext>
            </a:extLst>
          </p:cNvPr>
          <p:cNvCxnSpPr>
            <a:cxnSpLocks/>
          </p:cNvCxnSpPr>
          <p:nvPr/>
        </p:nvCxnSpPr>
        <p:spPr>
          <a:xfrm flipV="1">
            <a:off x="4900711" y="3957262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0FF58A6-3E07-4B84-B31D-AAA543D4B259}"/>
              </a:ext>
            </a:extLst>
          </p:cNvPr>
          <p:cNvCxnSpPr>
            <a:cxnSpLocks/>
          </p:cNvCxnSpPr>
          <p:nvPr/>
        </p:nvCxnSpPr>
        <p:spPr>
          <a:xfrm flipV="1">
            <a:off x="7611821" y="4926717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2B007DC-9873-4F17-8D25-038903B72C32}"/>
              </a:ext>
            </a:extLst>
          </p:cNvPr>
          <p:cNvSpPr txBox="1"/>
          <p:nvPr/>
        </p:nvSpPr>
        <p:spPr>
          <a:xfrm>
            <a:off x="5017821" y="3710559"/>
            <a:ext cx="214994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Anweisung erstellen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52DAA29-0A6A-498E-833D-2452487CFE7D}"/>
              </a:ext>
            </a:extLst>
          </p:cNvPr>
          <p:cNvSpPr txBox="1"/>
          <p:nvPr/>
        </p:nvSpPr>
        <p:spPr>
          <a:xfrm>
            <a:off x="7854646" y="4680013"/>
            <a:ext cx="2050561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Lampe anschalten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9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Command Pattern</a:t>
            </a:r>
          </a:p>
        </p:txBody>
      </p:sp>
    </p:spTree>
    <p:extLst>
      <p:ext uri="{BB962C8B-B14F-4D97-AF65-F5344CB8AC3E}">
        <p14:creationId xmlns:p14="http://schemas.microsoft.com/office/powerpoint/2010/main" val="403296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äsentation &quot;Welt&quot; (16:9)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62_TF02804891" id="{A3625EB8-F20E-4539-82F3-462A3BB801F2}" vid="{A2EEE7DE-0A86-40E0-A3C1-F160F3176292}"/>
    </a:ext>
  </a:extLst>
</a:theme>
</file>

<file path=ppt/theme/theme2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Welt (Breitbild)</Template>
  <Application>Microsoft Office PowerPoint</Application>
  <PresentationFormat>Custom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Präsentation "Welt" (16:9)</vt:lpstr>
      <vt:lpstr>Proxy- und Command Interpreter Pattern</vt:lpstr>
      <vt:lpstr>Proxy – Pattern </vt:lpstr>
      <vt:lpstr>Proxy – Pattern </vt:lpstr>
      <vt:lpstr>Proxy – Pattern </vt:lpstr>
      <vt:lpstr>Proxy – Pattern </vt:lpstr>
      <vt:lpstr>Proxy – Pattern </vt:lpstr>
      <vt:lpstr>Command Pattern</vt:lpstr>
      <vt:lpstr>Command Pattern</vt:lpstr>
      <vt:lpstr>Command Pattern</vt:lpstr>
      <vt:lpstr>Command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Proxy- und Command Interpreter Pattern</dc:title>
  <dc:creator>Martin Sandig</dc:creator>
  <cp:revision>1</cp:revision>
  <dcterms:created xsi:type="dcterms:W3CDTF">2020-01-07T11:57:29Z</dcterms:created>
  <dcterms:modified xsi:type="dcterms:W3CDTF">2020-01-13T16:12:41Z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