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44" r:id="rId1"/>
  </p:sldMasterIdLst>
  <p:notesMasterIdLst>
    <p:notesMasterId r:id="rId14"/>
  </p:notesMasterIdLst>
  <p:sldIdLst>
    <p:sldId id="256" r:id="rId2"/>
    <p:sldId id="261" r:id="rId3"/>
    <p:sldId id="283" r:id="rId4"/>
    <p:sldId id="259" r:id="rId5"/>
    <p:sldId id="290" r:id="rId6"/>
    <p:sldId id="281" r:id="rId7"/>
    <p:sldId id="289" r:id="rId8"/>
    <p:sldId id="287" r:id="rId9"/>
    <p:sldId id="288" r:id="rId10"/>
    <p:sldId id="286" r:id="rId11"/>
    <p:sldId id="285" r:id="rId12"/>
    <p:sldId id="260" r:id="rId13"/>
  </p:sldIdLst>
  <p:sldSz cx="12192000" cy="6858000"/>
  <p:notesSz cx="6858000" cy="971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arbeitung-Hinweise" id="{62E3D951-CCFD-3E45-9C0A-06FD6E46B748}">
          <p14:sldIdLst/>
        </p14:section>
        <p14:section name="Präsentation" id="{7AA8CC0E-E0EB-2743-8F58-932EDF76D400}">
          <p14:sldIdLst>
            <p14:sldId id="256"/>
            <p14:sldId id="261"/>
            <p14:sldId id="283"/>
            <p14:sldId id="259"/>
            <p14:sldId id="290"/>
            <p14:sldId id="281"/>
            <p14:sldId id="289"/>
            <p14:sldId id="287"/>
          </p14:sldIdLst>
        </p14:section>
        <p14:section name="Backup" id="{0B27B048-3521-4640-B877-6611992D64E6}">
          <p14:sldIdLst>
            <p14:sldId id="288"/>
            <p14:sldId id="286"/>
            <p14:sldId id="28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stbenutzer" initials="Ga" lastIdx="6" clrIdx="0"/>
  <p:cmAuthor id="2" name="Milena Zahn" initials="MZ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6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B76BB-04C6-45BE-B3CD-2CC0CD43C3B0}" v="545" dt="2020-01-15T15:44:32.991"/>
    <p1510:client id="{6F48323A-A9FB-7345-A35D-E1C4DE83077C}" v="302" dt="2020-01-16T08:58:2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>
        <p:scale>
          <a:sx n="94" d="100"/>
          <a:sy n="94" d="100"/>
        </p:scale>
        <p:origin x="48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925BC806-65F7-4130-8A94-785D52AC3DAC}"/>
    <pc:docChg chg="addSld delSld modSld sldOrd modSection">
      <pc:chgData name="Gastbenutzer" userId="" providerId="Windows Live" clId="Web-{925BC806-65F7-4130-8A94-785D52AC3DAC}" dt="2019-12-01T09:07:34.099" v="891" actId="20577"/>
      <pc:docMkLst>
        <pc:docMk/>
      </pc:docMkLst>
      <pc:sldChg chg="modSp addCm modNotes">
        <pc:chgData name="Gastbenutzer" userId="" providerId="Windows Live" clId="Web-{925BC806-65F7-4130-8A94-785D52AC3DAC}" dt="2019-12-01T09:07:00.036" v="876"/>
        <pc:sldMkLst>
          <pc:docMk/>
          <pc:sldMk cId="476448952" sldId="259"/>
        </pc:sldMkLst>
        <pc:spChg chg="mod">
          <ac:chgData name="Gastbenutzer" userId="" providerId="Windows Live" clId="Web-{925BC806-65F7-4130-8A94-785D52AC3DAC}" dt="2019-12-01T08:38:07.277" v="376" actId="20577"/>
          <ac:spMkLst>
            <pc:docMk/>
            <pc:sldMk cId="476448952" sldId="259"/>
            <ac:spMk id="2" creationId="{00000000-0000-0000-0000-000000000000}"/>
          </ac:spMkLst>
        </pc:spChg>
        <pc:spChg chg="mod">
          <ac:chgData name="Gastbenutzer" userId="" providerId="Windows Live" clId="Web-{925BC806-65F7-4130-8A94-785D52AC3DAC}" dt="2019-12-01T08:42:17.590" v="577" actId="20577"/>
          <ac:spMkLst>
            <pc:docMk/>
            <pc:sldMk cId="476448952" sldId="259"/>
            <ac:spMk id="3" creationId="{00000000-0000-0000-0000-000000000000}"/>
          </ac:spMkLst>
        </pc:spChg>
      </pc:sldChg>
      <pc:sldChg chg="modSp">
        <pc:chgData name="Gastbenutzer" userId="" providerId="Windows Live" clId="Web-{925BC806-65F7-4130-8A94-785D52AC3DAC}" dt="2019-12-01T08:58:55.972" v="863" actId="20577"/>
        <pc:sldMkLst>
          <pc:docMk/>
          <pc:sldMk cId="1858500248" sldId="260"/>
        </pc:sldMkLst>
        <pc:spChg chg="mod">
          <ac:chgData name="Gastbenutzer" userId="" providerId="Windows Live" clId="Web-{925BC806-65F7-4130-8A94-785D52AC3DAC}" dt="2019-12-01T08:58:55.972" v="863" actId="20577"/>
          <ac:spMkLst>
            <pc:docMk/>
            <pc:sldMk cId="1858500248" sldId="260"/>
            <ac:spMk id="3" creationId="{00000000-0000-0000-0000-000000000000}"/>
          </ac:spMkLst>
        </pc:spChg>
      </pc:sldChg>
      <pc:sldChg chg="modSp">
        <pc:chgData name="Gastbenutzer" userId="" providerId="Windows Live" clId="Web-{925BC806-65F7-4130-8A94-785D52AC3DAC}" dt="2019-12-01T09:07:34.099" v="890" actId="20577"/>
        <pc:sldMkLst>
          <pc:docMk/>
          <pc:sldMk cId="271531057" sldId="261"/>
        </pc:sldMkLst>
        <pc:spChg chg="mod">
          <ac:chgData name="Gastbenutzer" userId="" providerId="Windows Live" clId="Web-{925BC806-65F7-4130-8A94-785D52AC3DAC}" dt="2019-12-01T09:07:34.099" v="890" actId="20577"/>
          <ac:spMkLst>
            <pc:docMk/>
            <pc:sldMk cId="271531057" sldId="261"/>
            <ac:spMk id="3" creationId="{00000000-0000-0000-0000-000000000000}"/>
          </ac:spMkLst>
        </pc:spChg>
      </pc:sldChg>
    </pc:docChg>
  </pc:docChgLst>
  <pc:docChgLst>
    <pc:chgData name="Milena Zahn" userId="73f84ffe8eb3605e" providerId="Windows Live" clId="Web-{30CA8A74-CB30-4F78-929B-B5FDDB60C2B0}"/>
    <pc:docChg chg="modSld">
      <pc:chgData name="Milena Zahn" userId="73f84ffe8eb3605e" providerId="Windows Live" clId="Web-{30CA8A74-CB30-4F78-929B-B5FDDB60C2B0}" dt="2019-12-01T09:13:31.118" v="20"/>
      <pc:docMkLst>
        <pc:docMk/>
      </pc:docMkLst>
      <pc:sldChg chg="addCm delCm">
        <pc:chgData name="Milena Zahn" userId="73f84ffe8eb3605e" providerId="Windows Live" clId="Web-{30CA8A74-CB30-4F78-929B-B5FDDB60C2B0}" dt="2019-12-01T09:10:55.946" v="9"/>
        <pc:sldMkLst>
          <pc:docMk/>
          <pc:sldMk cId="476448952" sldId="259"/>
        </pc:sldMkLst>
      </pc:sldChg>
      <pc:sldChg chg="addSp modSp addCm">
        <pc:chgData name="Milena Zahn" userId="73f84ffe8eb3605e" providerId="Windows Live" clId="Web-{30CA8A74-CB30-4F78-929B-B5FDDB60C2B0}" dt="2019-12-01T09:13:31.118" v="20"/>
        <pc:sldMkLst>
          <pc:docMk/>
          <pc:sldMk cId="271531057" sldId="261"/>
        </pc:sldMkLst>
        <pc:graphicFrameChg chg="add mod modGraphic">
          <ac:chgData name="Milena Zahn" userId="73f84ffe8eb3605e" providerId="Windows Live" clId="Web-{30CA8A74-CB30-4F78-929B-B5FDDB60C2B0}" dt="2019-12-01T09:13:07.400" v="19" actId="1076"/>
          <ac:graphicFrameMkLst>
            <pc:docMk/>
            <pc:sldMk cId="271531057" sldId="261"/>
            <ac:graphicFrameMk id="4" creationId="{B06612B7-884C-43C4-8D41-4553D11DBDAF}"/>
          </ac:graphicFrameMkLst>
        </pc:graphicFrameChg>
      </pc:sldChg>
    </pc:docChg>
  </pc:docChgLst>
  <pc:docChgLst>
    <pc:chgData name="Gastbenutzer" providerId="Windows Live" clId="Web-{B926D1D2-4F87-4075-94C3-6C709AA75952}"/>
    <pc:docChg chg="addSld modSld modSection">
      <pc:chgData name="Gastbenutzer" userId="" providerId="Windows Live" clId="Web-{B926D1D2-4F87-4075-94C3-6C709AA75952}" dt="2019-11-29T14:38:15.786" v="5" actId="20577"/>
      <pc:docMkLst>
        <pc:docMk/>
      </pc:docMkLst>
    </pc:docChg>
  </pc:docChgLst>
  <pc:docChgLst>
    <pc:chgData name="Fab Wes" userId="5511a461-6473-4d6d-b92b-52cd8ef1d2dc" providerId="ADAL" clId="{6F48323A-A9FB-7345-A35D-E1C4DE83077C}"/>
    <pc:docChg chg="undo custSel modSld sldOrd">
      <pc:chgData name="Fab Wes" userId="5511a461-6473-4d6d-b92b-52cd8ef1d2dc" providerId="ADAL" clId="{6F48323A-A9FB-7345-A35D-E1C4DE83077C}" dt="2020-01-16T08:58:20.003" v="479"/>
      <pc:docMkLst>
        <pc:docMk/>
      </pc:docMkLst>
      <pc:sldChg chg="addSp delSp modSp modNotesTx">
        <pc:chgData name="Fab Wes" userId="5511a461-6473-4d6d-b92b-52cd8ef1d2dc" providerId="ADAL" clId="{6F48323A-A9FB-7345-A35D-E1C4DE83077C}" dt="2020-01-16T08:57:30.769" v="432"/>
        <pc:sldMkLst>
          <pc:docMk/>
          <pc:sldMk cId="476448952" sldId="259"/>
        </pc:sldMkLst>
        <pc:spChg chg="mod">
          <ac:chgData name="Fab Wes" userId="5511a461-6473-4d6d-b92b-52cd8ef1d2dc" providerId="ADAL" clId="{6F48323A-A9FB-7345-A35D-E1C4DE83077C}" dt="2020-01-16T08:22:00.580" v="417" actId="1076"/>
          <ac:spMkLst>
            <pc:docMk/>
            <pc:sldMk cId="476448952" sldId="259"/>
            <ac:spMk id="2" creationId="{00000000-0000-0000-0000-000000000000}"/>
          </ac:spMkLst>
        </pc:spChg>
        <pc:spChg chg="mod">
          <ac:chgData name="Fab Wes" userId="5511a461-6473-4d6d-b92b-52cd8ef1d2dc" providerId="ADAL" clId="{6F48323A-A9FB-7345-A35D-E1C4DE83077C}" dt="2020-01-15T15:45:16.848" v="382" actId="5793"/>
          <ac:spMkLst>
            <pc:docMk/>
            <pc:sldMk cId="476448952" sldId="259"/>
            <ac:spMk id="3" creationId="{00000000-0000-0000-0000-000000000000}"/>
          </ac:spMkLst>
        </pc:spChg>
        <pc:spChg chg="add del mod">
          <ac:chgData name="Fab Wes" userId="5511a461-6473-4d6d-b92b-52cd8ef1d2dc" providerId="ADAL" clId="{6F48323A-A9FB-7345-A35D-E1C4DE83077C}" dt="2020-01-15T15:06:30.053" v="131"/>
          <ac:spMkLst>
            <pc:docMk/>
            <pc:sldMk cId="476448952" sldId="259"/>
            <ac:spMk id="5" creationId="{04BF95EE-B55F-BA41-8868-E90753EE1C64}"/>
          </ac:spMkLst>
        </pc:spChg>
        <pc:spChg chg="mod">
          <ac:chgData name="Fab Wes" userId="5511a461-6473-4d6d-b92b-52cd8ef1d2dc" providerId="ADAL" clId="{6F48323A-A9FB-7345-A35D-E1C4DE83077C}" dt="2020-01-16T08:57:30.769" v="432"/>
          <ac:spMkLst>
            <pc:docMk/>
            <pc:sldMk cId="476448952" sldId="259"/>
            <ac:spMk id="8" creationId="{00000000-0000-0000-0000-000000000000}"/>
          </ac:spMkLst>
        </pc:spChg>
      </pc:sldChg>
      <pc:sldChg chg="modSp modTransition">
        <pc:chgData name="Fab Wes" userId="5511a461-6473-4d6d-b92b-52cd8ef1d2dc" providerId="ADAL" clId="{6F48323A-A9FB-7345-A35D-E1C4DE83077C}" dt="2020-01-16T08:57:14.601" v="430" actId="20577"/>
        <pc:sldMkLst>
          <pc:docMk/>
          <pc:sldMk cId="271531057" sldId="261"/>
        </pc:sldMkLst>
        <pc:spChg chg="mod">
          <ac:chgData name="Fab Wes" userId="5511a461-6473-4d6d-b92b-52cd8ef1d2dc" providerId="ADAL" clId="{6F48323A-A9FB-7345-A35D-E1C4DE83077C}" dt="2020-01-15T15:49:37.025" v="416" actId="20577"/>
          <ac:spMkLst>
            <pc:docMk/>
            <pc:sldMk cId="271531057" sldId="261"/>
            <ac:spMk id="3" creationId="{00000000-0000-0000-0000-000000000000}"/>
          </ac:spMkLst>
        </pc:spChg>
        <pc:spChg chg="mod">
          <ac:chgData name="Fab Wes" userId="5511a461-6473-4d6d-b92b-52cd8ef1d2dc" providerId="ADAL" clId="{6F48323A-A9FB-7345-A35D-E1C4DE83077C}" dt="2020-01-16T08:57:14.601" v="430" actId="20577"/>
          <ac:spMkLst>
            <pc:docMk/>
            <pc:sldMk cId="271531057" sldId="261"/>
            <ac:spMk id="5" creationId="{00000000-0000-0000-0000-000000000000}"/>
          </ac:spMkLst>
        </pc:spChg>
      </pc:sldChg>
      <pc:sldChg chg="addSp delSp modSp">
        <pc:chgData name="Fab Wes" userId="5511a461-6473-4d6d-b92b-52cd8ef1d2dc" providerId="ADAL" clId="{6F48323A-A9FB-7345-A35D-E1C4DE83077C}" dt="2020-01-16T08:57:47.224" v="435"/>
        <pc:sldMkLst>
          <pc:docMk/>
          <pc:sldMk cId="466157710" sldId="281"/>
        </pc:sldMkLst>
        <pc:spChg chg="mod">
          <ac:chgData name="Fab Wes" userId="5511a461-6473-4d6d-b92b-52cd8ef1d2dc" providerId="ADAL" clId="{6F48323A-A9FB-7345-A35D-E1C4DE83077C}" dt="2020-01-16T08:57:47.224" v="435"/>
          <ac:spMkLst>
            <pc:docMk/>
            <pc:sldMk cId="466157710" sldId="281"/>
            <ac:spMk id="8" creationId="{00000000-0000-0000-0000-000000000000}"/>
          </ac:spMkLst>
        </pc:spChg>
        <pc:spChg chg="add mod">
          <ac:chgData name="Fab Wes" userId="5511a461-6473-4d6d-b92b-52cd8ef1d2dc" providerId="ADAL" clId="{6F48323A-A9FB-7345-A35D-E1C4DE83077C}" dt="2020-01-15T15:15:58.639" v="162" actId="164"/>
          <ac:spMkLst>
            <pc:docMk/>
            <pc:sldMk cId="466157710" sldId="281"/>
            <ac:spMk id="10" creationId="{E7E45167-EA1C-9640-B1C3-334E61CB61EF}"/>
          </ac:spMkLst>
        </pc:spChg>
        <pc:spChg chg="add mod">
          <ac:chgData name="Fab Wes" userId="5511a461-6473-4d6d-b92b-52cd8ef1d2dc" providerId="ADAL" clId="{6F48323A-A9FB-7345-A35D-E1C4DE83077C}" dt="2020-01-15T15:15:58.639" v="162" actId="164"/>
          <ac:spMkLst>
            <pc:docMk/>
            <pc:sldMk cId="466157710" sldId="281"/>
            <ac:spMk id="11" creationId="{5D209A6E-2D1B-E842-9B7D-A4ACAECE0149}"/>
          </ac:spMkLst>
        </pc:spChg>
        <pc:grpChg chg="add mod">
          <ac:chgData name="Fab Wes" userId="5511a461-6473-4d6d-b92b-52cd8ef1d2dc" providerId="ADAL" clId="{6F48323A-A9FB-7345-A35D-E1C4DE83077C}" dt="2020-01-15T15:15:58.639" v="162" actId="164"/>
          <ac:grpSpMkLst>
            <pc:docMk/>
            <pc:sldMk cId="466157710" sldId="281"/>
            <ac:grpSpMk id="12" creationId="{7A8B631F-C19A-EA4D-A149-A89FBEF8400A}"/>
          </ac:grpSpMkLst>
        </pc:grpChg>
        <pc:picChg chg="mod">
          <ac:chgData name="Fab Wes" userId="5511a461-6473-4d6d-b92b-52cd8ef1d2dc" providerId="ADAL" clId="{6F48323A-A9FB-7345-A35D-E1C4DE83077C}" dt="2020-01-15T15:15:58.639" v="162" actId="164"/>
          <ac:picMkLst>
            <pc:docMk/>
            <pc:sldMk cId="466157710" sldId="281"/>
            <ac:picMk id="9" creationId="{7E55FD3E-F2AF-114B-ACDA-BAAF237A2E73}"/>
          </ac:picMkLst>
        </pc:picChg>
        <pc:inkChg chg="add del">
          <ac:chgData name="Fab Wes" userId="5511a461-6473-4d6d-b92b-52cd8ef1d2dc" providerId="ADAL" clId="{6F48323A-A9FB-7345-A35D-E1C4DE83077C}" dt="2020-01-15T10:09:57.871" v="1" actId="9405"/>
          <ac:inkMkLst>
            <pc:docMk/>
            <pc:sldMk cId="466157710" sldId="281"/>
            <ac:inkMk id="4" creationId="{D0A5A1D9-6354-3C4C-810F-7F211F59B733}"/>
          </ac:inkMkLst>
        </pc:inkChg>
        <pc:inkChg chg="add">
          <ac:chgData name="Fab Wes" userId="5511a461-6473-4d6d-b92b-52cd8ef1d2dc" providerId="ADAL" clId="{6F48323A-A9FB-7345-A35D-E1C4DE83077C}" dt="2020-01-15T10:10:03.113" v="2" actId="9405"/>
          <ac:inkMkLst>
            <pc:docMk/>
            <pc:sldMk cId="466157710" sldId="281"/>
            <ac:inkMk id="5" creationId="{61E027DF-E178-6F4E-90AC-9ABFEF52D623}"/>
          </ac:inkMkLst>
        </pc:inkChg>
      </pc:sldChg>
      <pc:sldChg chg="modSp">
        <pc:chgData name="Fab Wes" userId="5511a461-6473-4d6d-b92b-52cd8ef1d2dc" providerId="ADAL" clId="{6F48323A-A9FB-7345-A35D-E1C4DE83077C}" dt="2020-01-16T08:57:25.545" v="431"/>
        <pc:sldMkLst>
          <pc:docMk/>
          <pc:sldMk cId="614709120" sldId="283"/>
        </pc:sldMkLst>
        <pc:spChg chg="mod">
          <ac:chgData name="Fab Wes" userId="5511a461-6473-4d6d-b92b-52cd8ef1d2dc" providerId="ADAL" clId="{6F48323A-A9FB-7345-A35D-E1C4DE83077C}" dt="2020-01-15T15:21:53.484" v="218" actId="403"/>
          <ac:spMkLst>
            <pc:docMk/>
            <pc:sldMk cId="614709120" sldId="283"/>
            <ac:spMk id="15" creationId="{00000000-0000-0000-0000-000000000000}"/>
          </ac:spMkLst>
        </pc:spChg>
        <pc:spChg chg="mod">
          <ac:chgData name="Fab Wes" userId="5511a461-6473-4d6d-b92b-52cd8ef1d2dc" providerId="ADAL" clId="{6F48323A-A9FB-7345-A35D-E1C4DE83077C}" dt="2020-01-16T08:57:25.545" v="431"/>
          <ac:spMkLst>
            <pc:docMk/>
            <pc:sldMk cId="614709120" sldId="283"/>
            <ac:spMk id="16" creationId="{00000000-0000-0000-0000-000000000000}"/>
          </ac:spMkLst>
        </pc:spChg>
        <pc:spChg chg="mod">
          <ac:chgData name="Fab Wes" userId="5511a461-6473-4d6d-b92b-52cd8ef1d2dc" providerId="ADAL" clId="{6F48323A-A9FB-7345-A35D-E1C4DE83077C}" dt="2020-01-15T15:22:41.521" v="233" actId="20577"/>
          <ac:spMkLst>
            <pc:docMk/>
            <pc:sldMk cId="614709120" sldId="283"/>
            <ac:spMk id="17" creationId="{00000000-0000-0000-0000-000000000000}"/>
          </ac:spMkLst>
        </pc:spChg>
      </pc:sldChg>
      <pc:sldChg chg="modSp">
        <pc:chgData name="Fab Wes" userId="5511a461-6473-4d6d-b92b-52cd8ef1d2dc" providerId="ADAL" clId="{6F48323A-A9FB-7345-A35D-E1C4DE83077C}" dt="2020-01-16T08:58:20.003" v="479"/>
        <pc:sldMkLst>
          <pc:docMk/>
          <pc:sldMk cId="1147635904" sldId="287"/>
        </pc:sldMkLst>
        <pc:spChg chg="mod">
          <ac:chgData name="Fab Wes" userId="5511a461-6473-4d6d-b92b-52cd8ef1d2dc" providerId="ADAL" clId="{6F48323A-A9FB-7345-A35D-E1C4DE83077C}" dt="2020-01-16T08:58:20.003" v="479"/>
          <ac:spMkLst>
            <pc:docMk/>
            <pc:sldMk cId="1147635904" sldId="287"/>
            <ac:spMk id="9" creationId="{00000000-0000-0000-0000-000000000000}"/>
          </ac:spMkLst>
        </pc:spChg>
      </pc:sldChg>
      <pc:sldChg chg="modSp">
        <pc:chgData name="Fab Wes" userId="5511a461-6473-4d6d-b92b-52cd8ef1d2dc" providerId="ADAL" clId="{6F48323A-A9FB-7345-A35D-E1C4DE83077C}" dt="2020-01-16T08:58:14.913" v="478"/>
        <pc:sldMkLst>
          <pc:docMk/>
          <pc:sldMk cId="3118458987" sldId="289"/>
        </pc:sldMkLst>
        <pc:spChg chg="mod">
          <ac:chgData name="Fab Wes" userId="5511a461-6473-4d6d-b92b-52cd8ef1d2dc" providerId="ADAL" clId="{6F48323A-A9FB-7345-A35D-E1C4DE83077C}" dt="2020-01-15T15:35:19.247" v="241" actId="20577"/>
          <ac:spMkLst>
            <pc:docMk/>
            <pc:sldMk cId="3118458987" sldId="289"/>
            <ac:spMk id="2" creationId="{00000000-0000-0000-0000-000000000000}"/>
          </ac:spMkLst>
        </pc:spChg>
        <pc:spChg chg="mod">
          <ac:chgData name="Fab Wes" userId="5511a461-6473-4d6d-b92b-52cd8ef1d2dc" providerId="ADAL" clId="{6F48323A-A9FB-7345-A35D-E1C4DE83077C}" dt="2020-01-16T08:58:07.761" v="477" actId="20577"/>
          <ac:spMkLst>
            <pc:docMk/>
            <pc:sldMk cId="3118458987" sldId="289"/>
            <ac:spMk id="4" creationId="{837883CD-AF45-4703-B47F-CD231FD911EC}"/>
          </ac:spMkLst>
        </pc:spChg>
        <pc:spChg chg="mod">
          <ac:chgData name="Fab Wes" userId="5511a461-6473-4d6d-b92b-52cd8ef1d2dc" providerId="ADAL" clId="{6F48323A-A9FB-7345-A35D-E1C4DE83077C}" dt="2020-01-16T08:58:14.913" v="478"/>
          <ac:spMkLst>
            <pc:docMk/>
            <pc:sldMk cId="3118458987" sldId="289"/>
            <ac:spMk id="8" creationId="{00000000-0000-0000-0000-000000000000}"/>
          </ac:spMkLst>
        </pc:spChg>
      </pc:sldChg>
      <pc:sldChg chg="addSp delSp modSp ord">
        <pc:chgData name="Fab Wes" userId="5511a461-6473-4d6d-b92b-52cd8ef1d2dc" providerId="ADAL" clId="{6F48323A-A9FB-7345-A35D-E1C4DE83077C}" dt="2020-01-16T08:57:35.708" v="433"/>
        <pc:sldMkLst>
          <pc:docMk/>
          <pc:sldMk cId="509174574" sldId="290"/>
        </pc:sldMkLst>
        <pc:spChg chg="mod">
          <ac:chgData name="Fab Wes" userId="5511a461-6473-4d6d-b92b-52cd8ef1d2dc" providerId="ADAL" clId="{6F48323A-A9FB-7345-A35D-E1C4DE83077C}" dt="2020-01-16T08:57:35.708" v="433"/>
          <ac:spMkLst>
            <pc:docMk/>
            <pc:sldMk cId="509174574" sldId="290"/>
            <ac:spMk id="8" creationId="{00000000-0000-0000-0000-000000000000}"/>
          </ac:spMkLst>
        </pc:spChg>
        <pc:spChg chg="add del mod">
          <ac:chgData name="Fab Wes" userId="5511a461-6473-4d6d-b92b-52cd8ef1d2dc" providerId="ADAL" clId="{6F48323A-A9FB-7345-A35D-E1C4DE83077C}" dt="2020-01-16T08:23:47.245" v="420"/>
          <ac:spMkLst>
            <pc:docMk/>
            <pc:sldMk cId="509174574" sldId="290"/>
            <ac:spMk id="9" creationId="{C6E90C05-5F79-104C-A315-5FD502322693}"/>
          </ac:spMkLst>
        </pc:spChg>
        <pc:picChg chg="del">
          <ac:chgData name="Fab Wes" userId="5511a461-6473-4d6d-b92b-52cd8ef1d2dc" providerId="ADAL" clId="{6F48323A-A9FB-7345-A35D-E1C4DE83077C}" dt="2020-01-15T15:18:56.139" v="163" actId="478"/>
          <ac:picMkLst>
            <pc:docMk/>
            <pc:sldMk cId="509174574" sldId="290"/>
            <ac:picMk id="9" creationId="{7E55FD3E-F2AF-114B-ACDA-BAAF237A2E73}"/>
          </ac:picMkLst>
        </pc:picChg>
      </pc:sldChg>
    </pc:docChg>
  </pc:docChgLst>
  <pc:docChgLst>
    <pc:chgData name="Guest User" providerId="Windows Live" clId="Web-{00D5DB33-C6C6-4FB9-823C-CD661AA517C6}"/>
    <pc:docChg chg="modSld">
      <pc:chgData name="Guest User" userId="" providerId="Windows Live" clId="Web-{00D5DB33-C6C6-4FB9-823C-CD661AA517C6}" dt="2020-01-06T17:29:28.389" v="661" actId="20577"/>
      <pc:docMkLst>
        <pc:docMk/>
      </pc:docMkLst>
      <pc:sldChg chg="modSp modNotes">
        <pc:chgData name="Guest User" userId="" providerId="Windows Live" clId="Web-{00D5DB33-C6C6-4FB9-823C-CD661AA517C6}" dt="2020-01-06T17:27:02.891" v="600" actId="20577"/>
        <pc:sldMkLst>
          <pc:docMk/>
          <pc:sldMk cId="476448952" sldId="259"/>
        </pc:sldMkLst>
        <pc:spChg chg="mod">
          <ac:chgData name="Guest User" userId="" providerId="Windows Live" clId="Web-{00D5DB33-C6C6-4FB9-823C-CD661AA517C6}" dt="2020-01-06T17:27:02.891" v="600" actId="20577"/>
          <ac:spMkLst>
            <pc:docMk/>
            <pc:sldMk cId="476448952" sldId="259"/>
            <ac:spMk id="3" creationId="{00000000-0000-0000-0000-000000000000}"/>
          </ac:spMkLst>
        </pc:spChg>
      </pc:sldChg>
      <pc:sldChg chg="modSp">
        <pc:chgData name="Guest User" userId="" providerId="Windows Live" clId="Web-{00D5DB33-C6C6-4FB9-823C-CD661AA517C6}" dt="2020-01-06T17:28:12.562" v="659" actId="20577"/>
        <pc:sldMkLst>
          <pc:docMk/>
          <pc:sldMk cId="1858500248" sldId="260"/>
        </pc:sldMkLst>
        <pc:spChg chg="mod">
          <ac:chgData name="Guest User" userId="" providerId="Windows Live" clId="Web-{00D5DB33-C6C6-4FB9-823C-CD661AA517C6}" dt="2020-01-06T17:28:12.562" v="659" actId="20577"/>
          <ac:spMkLst>
            <pc:docMk/>
            <pc:sldMk cId="1858500248" sldId="260"/>
            <ac:spMk id="3" creationId="{00000000-0000-0000-0000-000000000000}"/>
          </ac:spMkLst>
        </pc:spChg>
      </pc:sldChg>
    </pc:docChg>
  </pc:docChgLst>
  <pc:docChgLst>
    <pc:chgData name="Fab Wes" userId="5511a461-6473-4d6d-b92b-52cd8ef1d2dc" providerId="ADAL" clId="{692710E4-1922-0246-8A67-2C5406498BA5}"/>
    <pc:docChg chg="undo custSel mod addSld delSld modSld sldOrd modSection">
      <pc:chgData name="Fab Wes" userId="5511a461-6473-4d6d-b92b-52cd8ef1d2dc" providerId="ADAL" clId="{692710E4-1922-0246-8A67-2C5406498BA5}" dt="2020-01-11T13:36:02.726" v="183" actId="20577"/>
      <pc:docMkLst>
        <pc:docMk/>
      </pc:docMkLst>
      <pc:sldChg chg="modSp">
        <pc:chgData name="Fab Wes" userId="5511a461-6473-4d6d-b92b-52cd8ef1d2dc" providerId="ADAL" clId="{692710E4-1922-0246-8A67-2C5406498BA5}" dt="2020-01-09T14:30:12.292" v="8" actId="20577"/>
        <pc:sldMkLst>
          <pc:docMk/>
          <pc:sldMk cId="1393509851" sldId="256"/>
        </pc:sldMkLst>
        <pc:spChg chg="mod">
          <ac:chgData name="Fab Wes" userId="5511a461-6473-4d6d-b92b-52cd8ef1d2dc" providerId="ADAL" clId="{692710E4-1922-0246-8A67-2C5406498BA5}" dt="2020-01-09T14:30:12.292" v="8" actId="20577"/>
          <ac:spMkLst>
            <pc:docMk/>
            <pc:sldMk cId="1393509851" sldId="256"/>
            <ac:spMk id="2" creationId="{00000000-0000-0000-0000-000000000000}"/>
          </ac:spMkLst>
        </pc:spChg>
      </pc:sldChg>
      <pc:sldChg chg="modSp ord modTransition modNotesTx">
        <pc:chgData name="Fab Wes" userId="5511a461-6473-4d6d-b92b-52cd8ef1d2dc" providerId="ADAL" clId="{692710E4-1922-0246-8A67-2C5406498BA5}" dt="2020-01-11T13:36:02.726" v="183" actId="20577"/>
        <pc:sldMkLst>
          <pc:docMk/>
          <pc:sldMk cId="476448952" sldId="259"/>
        </pc:sldMkLst>
        <pc:spChg chg="mod">
          <ac:chgData name="Fab Wes" userId="5511a461-6473-4d6d-b92b-52cd8ef1d2dc" providerId="ADAL" clId="{692710E4-1922-0246-8A67-2C5406498BA5}" dt="2020-01-11T13:35:39.370" v="178"/>
          <ac:spMkLst>
            <pc:docMk/>
            <pc:sldMk cId="476448952" sldId="259"/>
            <ac:spMk id="2" creationId="{00000000-0000-0000-0000-000000000000}"/>
          </ac:spMkLst>
        </pc:spChg>
        <pc:spChg chg="mod">
          <ac:chgData name="Fab Wes" userId="5511a461-6473-4d6d-b92b-52cd8ef1d2dc" providerId="ADAL" clId="{692710E4-1922-0246-8A67-2C5406498BA5}" dt="2020-01-11T13:35:54.861" v="182" actId="20577"/>
          <ac:spMkLst>
            <pc:docMk/>
            <pc:sldMk cId="476448952" sldId="259"/>
            <ac:spMk id="3" creationId="{00000000-0000-0000-0000-000000000000}"/>
          </ac:spMkLst>
        </pc:spChg>
      </pc:sldChg>
      <pc:sldChg chg="ord modTransition">
        <pc:chgData name="Fab Wes" userId="5511a461-6473-4d6d-b92b-52cd8ef1d2dc" providerId="ADAL" clId="{692710E4-1922-0246-8A67-2C5406498BA5}" dt="2020-01-09T14:46:56.077" v="22"/>
        <pc:sldMkLst>
          <pc:docMk/>
          <pc:sldMk cId="1858500248" sldId="260"/>
        </pc:sldMkLst>
      </pc:sldChg>
      <pc:sldChg chg="addSp delSp modSp ord modTransition">
        <pc:chgData name="Fab Wes" userId="5511a461-6473-4d6d-b92b-52cd8ef1d2dc" providerId="ADAL" clId="{692710E4-1922-0246-8A67-2C5406498BA5}" dt="2020-01-11T13:35:28.664" v="176"/>
        <pc:sldMkLst>
          <pc:docMk/>
          <pc:sldMk cId="466157710" sldId="281"/>
        </pc:sldMkLst>
        <pc:spChg chg="mod">
          <ac:chgData name="Fab Wes" userId="5511a461-6473-4d6d-b92b-52cd8ef1d2dc" providerId="ADAL" clId="{692710E4-1922-0246-8A67-2C5406498BA5}" dt="2020-01-11T13:34:48.023" v="173" actId="20577"/>
          <ac:spMkLst>
            <pc:docMk/>
            <pc:sldMk cId="466157710" sldId="281"/>
            <ac:spMk id="2" creationId="{00000000-0000-0000-0000-000000000000}"/>
          </ac:spMkLst>
        </pc:spChg>
        <pc:picChg chg="add mod">
          <ac:chgData name="Fab Wes" userId="5511a461-6473-4d6d-b92b-52cd8ef1d2dc" providerId="ADAL" clId="{692710E4-1922-0246-8A67-2C5406498BA5}" dt="2020-01-11T13:34:37.993" v="161" actId="1076"/>
          <ac:picMkLst>
            <pc:docMk/>
            <pc:sldMk cId="466157710" sldId="281"/>
            <ac:picMk id="9" creationId="{7E55FD3E-F2AF-114B-ACDA-BAAF237A2E73}"/>
          </ac:picMkLst>
        </pc:picChg>
        <pc:picChg chg="del">
          <ac:chgData name="Fab Wes" userId="5511a461-6473-4d6d-b92b-52cd8ef1d2dc" providerId="ADAL" clId="{692710E4-1922-0246-8A67-2C5406498BA5}" dt="2020-01-11T13:34:31.878" v="158" actId="478"/>
          <ac:picMkLst>
            <pc:docMk/>
            <pc:sldMk cId="466157710" sldId="281"/>
            <ac:picMk id="13" creationId="{00000000-0000-0000-0000-000000000000}"/>
          </ac:picMkLst>
        </pc:picChg>
      </pc:sldChg>
      <pc:sldChg chg="addSp delSp modSp mod setBg modNotesTx">
        <pc:chgData name="Fab Wes" userId="5511a461-6473-4d6d-b92b-52cd8ef1d2dc" providerId="ADAL" clId="{692710E4-1922-0246-8A67-2C5406498BA5}" dt="2020-01-09T15:08:20.185" v="88" actId="20577"/>
        <pc:sldMkLst>
          <pc:docMk/>
          <pc:sldMk cId="614709120" sldId="283"/>
        </pc:sldMkLst>
        <pc:spChg chg="del">
          <ac:chgData name="Fab Wes" userId="5511a461-6473-4d6d-b92b-52cd8ef1d2dc" providerId="ADAL" clId="{692710E4-1922-0246-8A67-2C5406498BA5}" dt="2020-01-09T14:47:03.707" v="24" actId="478"/>
          <ac:spMkLst>
            <pc:docMk/>
            <pc:sldMk cId="614709120" sldId="283"/>
            <ac:spMk id="3" creationId="{00000000-0000-0000-0000-000000000000}"/>
          </ac:spMkLst>
        </pc:spChg>
        <pc:spChg chg="add mod">
          <ac:chgData name="Fab Wes" userId="5511a461-6473-4d6d-b92b-52cd8ef1d2dc" providerId="ADAL" clId="{692710E4-1922-0246-8A67-2C5406498BA5}" dt="2020-01-09T15:07:53.502" v="87" actId="1076"/>
          <ac:spMkLst>
            <pc:docMk/>
            <pc:sldMk cId="614709120" sldId="283"/>
            <ac:spMk id="5" creationId="{97B8CC32-39C0-D54A-97E8-D0E4AA1A270F}"/>
          </ac:spMkLst>
        </pc:spChg>
        <pc:spChg chg="mod">
          <ac:chgData name="Fab Wes" userId="5511a461-6473-4d6d-b92b-52cd8ef1d2dc" providerId="ADAL" clId="{692710E4-1922-0246-8A67-2C5406498BA5}" dt="2020-01-09T15:02:57.399" v="27" actId="26606"/>
          <ac:spMkLst>
            <pc:docMk/>
            <pc:sldMk cId="614709120" sldId="283"/>
            <ac:spMk id="9" creationId="{00000000-0000-0000-0000-000000000000}"/>
          </ac:spMkLst>
        </pc:spChg>
        <pc:spChg chg="mod ord">
          <ac:chgData name="Fab Wes" userId="5511a461-6473-4d6d-b92b-52cd8ef1d2dc" providerId="ADAL" clId="{692710E4-1922-0246-8A67-2C5406498BA5}" dt="2020-01-09T15:02:57.399" v="27" actId="26606"/>
          <ac:spMkLst>
            <pc:docMk/>
            <pc:sldMk cId="614709120" sldId="283"/>
            <ac:spMk id="15" creationId="{00000000-0000-0000-0000-000000000000}"/>
          </ac:spMkLst>
        </pc:spChg>
        <pc:spChg chg="mod">
          <ac:chgData name="Fab Wes" userId="5511a461-6473-4d6d-b92b-52cd8ef1d2dc" providerId="ADAL" clId="{692710E4-1922-0246-8A67-2C5406498BA5}" dt="2020-01-09T15:02:57.399" v="27" actId="26606"/>
          <ac:spMkLst>
            <pc:docMk/>
            <pc:sldMk cId="614709120" sldId="283"/>
            <ac:spMk id="16" creationId="{00000000-0000-0000-0000-000000000000}"/>
          </ac:spMkLst>
        </pc:spChg>
        <pc:spChg chg="mod ord">
          <ac:chgData name="Fab Wes" userId="5511a461-6473-4d6d-b92b-52cd8ef1d2dc" providerId="ADAL" clId="{692710E4-1922-0246-8A67-2C5406498BA5}" dt="2020-01-09T15:02:57.399" v="27" actId="26606"/>
          <ac:spMkLst>
            <pc:docMk/>
            <pc:sldMk cId="614709120" sldId="283"/>
            <ac:spMk id="17" creationId="{00000000-0000-0000-0000-000000000000}"/>
          </ac:spMkLst>
        </pc:spChg>
        <pc:spChg chg="add">
          <ac:chgData name="Fab Wes" userId="5511a461-6473-4d6d-b92b-52cd8ef1d2dc" providerId="ADAL" clId="{692710E4-1922-0246-8A67-2C5406498BA5}" dt="2020-01-09T15:02:57.399" v="27" actId="26606"/>
          <ac:spMkLst>
            <pc:docMk/>
            <pc:sldMk cId="614709120" sldId="283"/>
            <ac:spMk id="22" creationId="{ACA29952-149E-46F7-9A9D-E6101CFF55F5}"/>
          </ac:spMkLst>
        </pc:spChg>
        <pc:spChg chg="add">
          <ac:chgData name="Fab Wes" userId="5511a461-6473-4d6d-b92b-52cd8ef1d2dc" providerId="ADAL" clId="{692710E4-1922-0246-8A67-2C5406498BA5}" dt="2020-01-09T15:02:57.399" v="27" actId="26606"/>
          <ac:spMkLst>
            <pc:docMk/>
            <pc:sldMk cId="614709120" sldId="283"/>
            <ac:spMk id="24" creationId="{9024BA92-9229-4333-ACC7-4561A3DB5FC5}"/>
          </ac:spMkLst>
        </pc:spChg>
        <pc:picChg chg="del">
          <ac:chgData name="Fab Wes" userId="5511a461-6473-4d6d-b92b-52cd8ef1d2dc" providerId="ADAL" clId="{692710E4-1922-0246-8A67-2C5406498BA5}" dt="2020-01-09T14:47:02.137" v="23" actId="478"/>
          <ac:picMkLst>
            <pc:docMk/>
            <pc:sldMk cId="614709120" sldId="283"/>
            <ac:picMk id="2" creationId="{00000000-0000-0000-0000-000000000000}"/>
          </ac:picMkLst>
        </pc:picChg>
        <pc:picChg chg="add mod ord">
          <ac:chgData name="Fab Wes" userId="5511a461-6473-4d6d-b92b-52cd8ef1d2dc" providerId="ADAL" clId="{692710E4-1922-0246-8A67-2C5406498BA5}" dt="2020-01-09T15:02:57.399" v="27" actId="26606"/>
          <ac:picMkLst>
            <pc:docMk/>
            <pc:sldMk cId="614709120" sldId="283"/>
            <ac:picMk id="4" creationId="{195AF8B8-43BC-9344-8500-2901DF38C6A7}"/>
          </ac:picMkLst>
        </pc:picChg>
      </pc:sldChg>
      <pc:sldChg chg="ord modTransition">
        <pc:chgData name="Fab Wes" userId="5511a461-6473-4d6d-b92b-52cd8ef1d2dc" providerId="ADAL" clId="{692710E4-1922-0246-8A67-2C5406498BA5}" dt="2020-01-09T14:46:56.077" v="22"/>
        <pc:sldMkLst>
          <pc:docMk/>
          <pc:sldMk cId="1870824217" sldId="285"/>
        </pc:sldMkLst>
      </pc:sldChg>
      <pc:sldChg chg="ord modTransition">
        <pc:chgData name="Fab Wes" userId="5511a461-6473-4d6d-b92b-52cd8ef1d2dc" providerId="ADAL" clId="{692710E4-1922-0246-8A67-2C5406498BA5}" dt="2020-01-09T14:46:56.077" v="22"/>
        <pc:sldMkLst>
          <pc:docMk/>
          <pc:sldMk cId="162866284" sldId="286"/>
        </pc:sldMkLst>
      </pc:sldChg>
      <pc:sldChg chg="modSp add ord modTransition">
        <pc:chgData name="Fab Wes" userId="5511a461-6473-4d6d-b92b-52cd8ef1d2dc" providerId="ADAL" clId="{692710E4-1922-0246-8A67-2C5406498BA5}" dt="2020-01-09T14:46:56.077" v="22"/>
        <pc:sldMkLst>
          <pc:docMk/>
          <pc:sldMk cId="462400286" sldId="288"/>
        </pc:sldMkLst>
        <pc:spChg chg="mod">
          <ac:chgData name="Fab Wes" userId="5511a461-6473-4d6d-b92b-52cd8ef1d2dc" providerId="ADAL" clId="{692710E4-1922-0246-8A67-2C5406498BA5}" dt="2020-01-09T14:46:35.968" v="20" actId="20577"/>
          <ac:spMkLst>
            <pc:docMk/>
            <pc:sldMk cId="462400286" sldId="288"/>
            <ac:spMk id="17" creationId="{00000000-0000-0000-0000-000000000000}"/>
          </ac:spMkLst>
        </pc:spChg>
      </pc:sldChg>
      <pc:sldChg chg="addSp delSp modSp add del mod setBg">
        <pc:chgData name="Fab Wes" userId="5511a461-6473-4d6d-b92b-52cd8ef1d2dc" providerId="ADAL" clId="{692710E4-1922-0246-8A67-2C5406498BA5}" dt="2020-01-11T13:35:35.542" v="177" actId="2696"/>
        <pc:sldMkLst>
          <pc:docMk/>
          <pc:sldMk cId="4152338132" sldId="289"/>
        </pc:sldMkLst>
        <pc:spChg chg="mod">
          <ac:chgData name="Fab Wes" userId="5511a461-6473-4d6d-b92b-52cd8ef1d2dc" providerId="ADAL" clId="{692710E4-1922-0246-8A67-2C5406498BA5}" dt="2020-01-10T11:50:09.340" v="154" actId="26606"/>
          <ac:spMkLst>
            <pc:docMk/>
            <pc:sldMk cId="4152338132" sldId="289"/>
            <ac:spMk id="2" creationId="{BF7B450F-39AF-7143-84B3-55662481ACEA}"/>
          </ac:spMkLst>
        </pc:spChg>
        <pc:spChg chg="add del mod">
          <ac:chgData name="Fab Wes" userId="5511a461-6473-4d6d-b92b-52cd8ef1d2dc" providerId="ADAL" clId="{692710E4-1922-0246-8A67-2C5406498BA5}" dt="2020-01-10T11:50:09.340" v="154" actId="26606"/>
          <ac:spMkLst>
            <pc:docMk/>
            <pc:sldMk cId="4152338132" sldId="289"/>
            <ac:spMk id="3" creationId="{5030AE33-4CD4-FB46-A07A-C97B60ABE593}"/>
          </ac:spMkLst>
        </pc:spChg>
        <pc:spChg chg="mod">
          <ac:chgData name="Fab Wes" userId="5511a461-6473-4d6d-b92b-52cd8ef1d2dc" providerId="ADAL" clId="{692710E4-1922-0246-8A67-2C5406498BA5}" dt="2020-01-10T11:50:09.340" v="154" actId="26606"/>
          <ac:spMkLst>
            <pc:docMk/>
            <pc:sldMk cId="4152338132" sldId="289"/>
            <ac:spMk id="4" creationId="{7F12C154-565F-6341-9EC8-3B62ACA59C7E}"/>
          </ac:spMkLst>
        </pc:spChg>
        <pc:spChg chg="add del mod">
          <ac:chgData name="Fab Wes" userId="5511a461-6473-4d6d-b92b-52cd8ef1d2dc" providerId="ADAL" clId="{692710E4-1922-0246-8A67-2C5406498BA5}" dt="2020-01-10T11:49:38.882" v="140" actId="767"/>
          <ac:spMkLst>
            <pc:docMk/>
            <pc:sldMk cId="4152338132" sldId="289"/>
            <ac:spMk id="7" creationId="{08C5339A-007C-5A41-A2D1-C12875FE06B1}"/>
          </ac:spMkLst>
        </pc:spChg>
        <pc:spChg chg="add del mod">
          <ac:chgData name="Fab Wes" userId="5511a461-6473-4d6d-b92b-52cd8ef1d2dc" providerId="ADAL" clId="{692710E4-1922-0246-8A67-2C5406498BA5}" dt="2020-01-10T11:49:38.518" v="139" actId="767"/>
          <ac:spMkLst>
            <pc:docMk/>
            <pc:sldMk cId="4152338132" sldId="289"/>
            <ac:spMk id="8" creationId="{2378B7D7-1C2D-1344-8D02-63F26F468864}"/>
          </ac:spMkLst>
        </pc:spChg>
        <pc:picChg chg="add del mod">
          <ac:chgData name="Fab Wes" userId="5511a461-6473-4d6d-b92b-52cd8ef1d2dc" providerId="ADAL" clId="{692710E4-1922-0246-8A67-2C5406498BA5}" dt="2020-01-10T11:49:42.025" v="145"/>
          <ac:picMkLst>
            <pc:docMk/>
            <pc:sldMk cId="4152338132" sldId="289"/>
            <ac:picMk id="6" creationId="{5FDEFF07-696E-C64E-9190-CA48260684FF}"/>
          </ac:picMkLst>
        </pc:picChg>
        <pc:picChg chg="add del mod">
          <ac:chgData name="Fab Wes" userId="5511a461-6473-4d6d-b92b-52cd8ef1d2dc" providerId="ADAL" clId="{692710E4-1922-0246-8A67-2C5406498BA5}" dt="2020-01-10T11:49:49.236" v="147"/>
          <ac:picMkLst>
            <pc:docMk/>
            <pc:sldMk cId="4152338132" sldId="289"/>
            <ac:picMk id="10" creationId="{381BF6F3-B00E-7C4B-9559-D162AA66A477}"/>
          </ac:picMkLst>
        </pc:picChg>
        <pc:picChg chg="add del mod ord">
          <ac:chgData name="Fab Wes" userId="5511a461-6473-4d6d-b92b-52cd8ef1d2dc" providerId="ADAL" clId="{692710E4-1922-0246-8A67-2C5406498BA5}" dt="2020-01-11T13:34:26.750" v="157"/>
          <ac:picMkLst>
            <pc:docMk/>
            <pc:sldMk cId="4152338132" sldId="289"/>
            <ac:picMk id="12" creationId="{AA5A5D95-7884-B940-B125-CF27C71B2777}"/>
          </ac:picMkLst>
        </pc:picChg>
      </pc:sldChg>
    </pc:docChg>
  </pc:docChgLst>
  <pc:docChgLst>
    <pc:chgData name="Milena Zahn" userId="73f84ffe8eb3605e" providerId="Windows Live" clId="Web-{09678ECD-1DF0-4A23-A2AC-0DC442634924}"/>
    <pc:docChg chg="modSld">
      <pc:chgData name="Milena Zahn" userId="73f84ffe8eb3605e" providerId="Windows Live" clId="Web-{09678ECD-1DF0-4A23-A2AC-0DC442634924}" dt="2020-01-04T09:24:33.291" v="29" actId="20577"/>
      <pc:docMkLst>
        <pc:docMk/>
      </pc:docMkLst>
      <pc:sldChg chg="modSp">
        <pc:chgData name="Milena Zahn" userId="73f84ffe8eb3605e" providerId="Windows Live" clId="Web-{09678ECD-1DF0-4A23-A2AC-0DC442634924}" dt="2020-01-04T09:24:33.275" v="28" actId="20577"/>
        <pc:sldMkLst>
          <pc:docMk/>
          <pc:sldMk cId="271531057" sldId="261"/>
        </pc:sldMkLst>
        <pc:spChg chg="mod">
          <ac:chgData name="Milena Zahn" userId="73f84ffe8eb3605e" providerId="Windows Live" clId="Web-{09678ECD-1DF0-4A23-A2AC-0DC442634924}" dt="2020-01-04T09:24:33.275" v="28" actId="20577"/>
          <ac:spMkLst>
            <pc:docMk/>
            <pc:sldMk cId="271531057" sldId="261"/>
            <ac:spMk id="3" creationId="{00000000-0000-0000-0000-000000000000}"/>
          </ac:spMkLst>
        </pc:spChg>
      </pc:sldChg>
    </pc:docChg>
  </pc:docChgLst>
  <pc:docChgLst>
    <pc:chgData name="Guest User" providerId="Windows Live" clId="Web-{DA3BDC6F-4196-489A-971C-9AA026C96097}"/>
    <pc:docChg chg="modSld">
      <pc:chgData name="Guest User" userId="" providerId="Windows Live" clId="Web-{DA3BDC6F-4196-489A-971C-9AA026C96097}" dt="2020-01-02T11:12:24.960" v="26" actId="20577"/>
      <pc:docMkLst>
        <pc:docMk/>
      </pc:docMkLst>
      <pc:sldChg chg="modSp">
        <pc:chgData name="Guest User" userId="" providerId="Windows Live" clId="Web-{DA3BDC6F-4196-489A-971C-9AA026C96097}" dt="2020-01-02T11:12:24.960" v="25" actId="20577"/>
        <pc:sldMkLst>
          <pc:docMk/>
          <pc:sldMk cId="476448952" sldId="259"/>
        </pc:sldMkLst>
        <pc:spChg chg="mod">
          <ac:chgData name="Guest User" userId="" providerId="Windows Live" clId="Web-{DA3BDC6F-4196-489A-971C-9AA026C96097}" dt="2020-01-02T11:12:24.960" v="25" actId="20577"/>
          <ac:spMkLst>
            <pc:docMk/>
            <pc:sldMk cId="476448952" sldId="259"/>
            <ac:spMk id="3" creationId="{00000000-0000-0000-0000-000000000000}"/>
          </ac:spMkLst>
        </pc:spChg>
      </pc:sldChg>
    </pc:docChg>
  </pc:docChgLst>
  <pc:docChgLst>
    <pc:chgData name="Milena Zahn" userId="73f84ffe8eb3605e" providerId="Windows Live" clId="Web-{08664730-BAAC-4F71-B0C3-388FC5CD281B}"/>
    <pc:docChg chg="">
      <pc:chgData name="Milena Zahn" userId="73f84ffe8eb3605e" providerId="Windows Live" clId="Web-{08664730-BAAC-4F71-B0C3-388FC5CD281B}" dt="2019-12-01T21:10:24.779" v="1"/>
      <pc:docMkLst>
        <pc:docMk/>
      </pc:docMkLst>
      <pc:sldChg chg="delCm">
        <pc:chgData name="Milena Zahn" userId="73f84ffe8eb3605e" providerId="Windows Live" clId="Web-{08664730-BAAC-4F71-B0C3-388FC5CD281B}" dt="2019-12-01T21:10:18.295" v="0"/>
        <pc:sldMkLst>
          <pc:docMk/>
          <pc:sldMk cId="271531057" sldId="261"/>
        </pc:sldMkLst>
      </pc:sldChg>
    </pc:docChg>
  </pc:docChgLst>
  <pc:docChgLst>
    <pc:chgData name="Fab Wes" userId="5511a461-6473-4d6d-b92b-52cd8ef1d2dc" providerId="ADAL" clId="{8F1D2F35-BAFB-D94C-8FD3-E6BFFCB516AD}"/>
    <pc:docChg chg="modSld">
      <pc:chgData name="Fab Wes" userId="5511a461-6473-4d6d-b92b-52cd8ef1d2dc" providerId="ADAL" clId="{8F1D2F35-BAFB-D94C-8FD3-E6BFFCB516AD}" dt="2020-01-14T20:53:16.639" v="20" actId="20577"/>
      <pc:docMkLst>
        <pc:docMk/>
      </pc:docMkLst>
      <pc:sldChg chg="addSp modSp">
        <pc:chgData name="Fab Wes" userId="5511a461-6473-4d6d-b92b-52cd8ef1d2dc" providerId="ADAL" clId="{8F1D2F35-BAFB-D94C-8FD3-E6BFFCB516AD}" dt="2020-01-14T20:52:57.105" v="12" actId="20577"/>
        <pc:sldMkLst>
          <pc:docMk/>
          <pc:sldMk cId="476448952" sldId="259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476448952" sldId="259"/>
            <ac:spMk id="4" creationId="{66E6BFA0-9DEB-4444-811C-F773B77C042E}"/>
          </ac:spMkLst>
        </pc:spChg>
        <pc:spChg chg="mod">
          <ac:chgData name="Fab Wes" userId="5511a461-6473-4d6d-b92b-52cd8ef1d2dc" providerId="ADAL" clId="{8F1D2F35-BAFB-D94C-8FD3-E6BFFCB516AD}" dt="2020-01-14T20:52:57.105" v="12" actId="20577"/>
          <ac:spMkLst>
            <pc:docMk/>
            <pc:sldMk cId="476448952" sldId="259"/>
            <ac:spMk id="8" creationId="{00000000-0000-0000-0000-000000000000}"/>
          </ac:spMkLst>
        </pc:spChg>
      </pc:sldChg>
      <pc:sldChg chg="addSp modSp">
        <pc:chgData name="Fab Wes" userId="5511a461-6473-4d6d-b92b-52cd8ef1d2dc" providerId="ADAL" clId="{8F1D2F35-BAFB-D94C-8FD3-E6BFFCB516AD}" dt="2020-01-14T20:52:20.556" v="0"/>
        <pc:sldMkLst>
          <pc:docMk/>
          <pc:sldMk cId="1858500248" sldId="260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1858500248" sldId="260"/>
            <ac:spMk id="4" creationId="{E835DC23-FA7C-D04A-A7E8-E6B3A23A3B12}"/>
          </ac:spMkLst>
        </pc:spChg>
      </pc:sldChg>
      <pc:sldChg chg="addSp modSp">
        <pc:chgData name="Fab Wes" userId="5511a461-6473-4d6d-b92b-52cd8ef1d2dc" providerId="ADAL" clId="{8F1D2F35-BAFB-D94C-8FD3-E6BFFCB516AD}" dt="2020-01-14T20:52:48.457" v="8" actId="20577"/>
        <pc:sldMkLst>
          <pc:docMk/>
          <pc:sldMk cId="271531057" sldId="261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271531057" sldId="261"/>
            <ac:spMk id="4" creationId="{A7288D8F-B362-A14F-AAB7-12E01FAEF115}"/>
          </ac:spMkLst>
        </pc:spChg>
        <pc:spChg chg="mod">
          <ac:chgData name="Fab Wes" userId="5511a461-6473-4d6d-b92b-52cd8ef1d2dc" providerId="ADAL" clId="{8F1D2F35-BAFB-D94C-8FD3-E6BFFCB516AD}" dt="2020-01-14T20:52:48.457" v="8" actId="20577"/>
          <ac:spMkLst>
            <pc:docMk/>
            <pc:sldMk cId="271531057" sldId="261"/>
            <ac:spMk id="5" creationId="{00000000-0000-0000-0000-000000000000}"/>
          </ac:spMkLst>
        </pc:spChg>
      </pc:sldChg>
      <pc:sldChg chg="addSp modSp">
        <pc:chgData name="Fab Wes" userId="5511a461-6473-4d6d-b92b-52cd8ef1d2dc" providerId="ADAL" clId="{8F1D2F35-BAFB-D94C-8FD3-E6BFFCB516AD}" dt="2020-01-14T20:53:02.405" v="14" actId="20577"/>
        <pc:sldMkLst>
          <pc:docMk/>
          <pc:sldMk cId="466157710" sldId="281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466157710" sldId="281"/>
            <ac:spMk id="3" creationId="{B236191D-E6CA-8D4B-9E55-957A28609B01}"/>
          </ac:spMkLst>
        </pc:spChg>
        <pc:spChg chg="mod">
          <ac:chgData name="Fab Wes" userId="5511a461-6473-4d6d-b92b-52cd8ef1d2dc" providerId="ADAL" clId="{8F1D2F35-BAFB-D94C-8FD3-E6BFFCB516AD}" dt="2020-01-14T20:53:02.405" v="14" actId="20577"/>
          <ac:spMkLst>
            <pc:docMk/>
            <pc:sldMk cId="466157710" sldId="281"/>
            <ac:spMk id="8" creationId="{00000000-0000-0000-0000-000000000000}"/>
          </ac:spMkLst>
        </pc:spChg>
      </pc:sldChg>
      <pc:sldChg chg="addSp modSp">
        <pc:chgData name="Fab Wes" userId="5511a461-6473-4d6d-b92b-52cd8ef1d2dc" providerId="ADAL" clId="{8F1D2F35-BAFB-D94C-8FD3-E6BFFCB516AD}" dt="2020-01-14T20:52:41.517" v="4" actId="20577"/>
        <pc:sldMkLst>
          <pc:docMk/>
          <pc:sldMk cId="614709120" sldId="283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614709120" sldId="283"/>
            <ac:spMk id="2" creationId="{18458FCC-ECE1-1342-A63B-2F200C86DC88}"/>
          </ac:spMkLst>
        </pc:spChg>
        <pc:spChg chg="mod">
          <ac:chgData name="Fab Wes" userId="5511a461-6473-4d6d-b92b-52cd8ef1d2dc" providerId="ADAL" clId="{8F1D2F35-BAFB-D94C-8FD3-E6BFFCB516AD}" dt="2020-01-14T20:52:41.517" v="4" actId="20577"/>
          <ac:spMkLst>
            <pc:docMk/>
            <pc:sldMk cId="614709120" sldId="283"/>
            <ac:spMk id="16" creationId="{00000000-0000-0000-0000-000000000000}"/>
          </ac:spMkLst>
        </pc:spChg>
      </pc:sldChg>
      <pc:sldChg chg="addSp modSp">
        <pc:chgData name="Fab Wes" userId="5511a461-6473-4d6d-b92b-52cd8ef1d2dc" providerId="ADAL" clId="{8F1D2F35-BAFB-D94C-8FD3-E6BFFCB516AD}" dt="2020-01-14T20:52:20.556" v="0"/>
        <pc:sldMkLst>
          <pc:docMk/>
          <pc:sldMk cId="1870824217" sldId="285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1870824217" sldId="285"/>
            <ac:spMk id="3" creationId="{47C68B0D-F8D8-3846-86BB-D668AD8BBCA4}"/>
          </ac:spMkLst>
        </pc:spChg>
      </pc:sldChg>
      <pc:sldChg chg="addSp modSp">
        <pc:chgData name="Fab Wes" userId="5511a461-6473-4d6d-b92b-52cd8ef1d2dc" providerId="ADAL" clId="{8F1D2F35-BAFB-D94C-8FD3-E6BFFCB516AD}" dt="2020-01-14T20:52:20.556" v="0"/>
        <pc:sldMkLst>
          <pc:docMk/>
          <pc:sldMk cId="162866284" sldId="286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162866284" sldId="286"/>
            <ac:spMk id="4" creationId="{35327E76-4E0C-D74C-A79E-AE0B5FDEBC53}"/>
          </ac:spMkLst>
        </pc:spChg>
      </pc:sldChg>
      <pc:sldChg chg="addSp modSp">
        <pc:chgData name="Fab Wes" userId="5511a461-6473-4d6d-b92b-52cd8ef1d2dc" providerId="ADAL" clId="{8F1D2F35-BAFB-D94C-8FD3-E6BFFCB516AD}" dt="2020-01-14T20:53:16.639" v="20" actId="20577"/>
        <pc:sldMkLst>
          <pc:docMk/>
          <pc:sldMk cId="1147635904" sldId="287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1147635904" sldId="287"/>
            <ac:spMk id="3" creationId="{5F15B59A-EAF5-7849-AEDC-C65BAC184E2D}"/>
          </ac:spMkLst>
        </pc:spChg>
        <pc:spChg chg="mod">
          <ac:chgData name="Fab Wes" userId="5511a461-6473-4d6d-b92b-52cd8ef1d2dc" providerId="ADAL" clId="{8F1D2F35-BAFB-D94C-8FD3-E6BFFCB516AD}" dt="2020-01-14T20:53:16.639" v="20" actId="20577"/>
          <ac:spMkLst>
            <pc:docMk/>
            <pc:sldMk cId="1147635904" sldId="287"/>
            <ac:spMk id="9" creationId="{00000000-0000-0000-0000-000000000000}"/>
          </ac:spMkLst>
        </pc:spChg>
      </pc:sldChg>
      <pc:sldChg chg="addSp modSp">
        <pc:chgData name="Fab Wes" userId="5511a461-6473-4d6d-b92b-52cd8ef1d2dc" providerId="ADAL" clId="{8F1D2F35-BAFB-D94C-8FD3-E6BFFCB516AD}" dt="2020-01-14T20:52:20.556" v="0"/>
        <pc:sldMkLst>
          <pc:docMk/>
          <pc:sldMk cId="462400286" sldId="288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462400286" sldId="288"/>
            <ac:spMk id="4" creationId="{3818A668-4A8C-9649-976A-0F75E624BE56}"/>
          </ac:spMkLst>
        </pc:spChg>
      </pc:sldChg>
      <pc:sldChg chg="addSp modSp">
        <pc:chgData name="Fab Wes" userId="5511a461-6473-4d6d-b92b-52cd8ef1d2dc" providerId="ADAL" clId="{8F1D2F35-BAFB-D94C-8FD3-E6BFFCB516AD}" dt="2020-01-14T20:53:10.491" v="16" actId="20577"/>
        <pc:sldMkLst>
          <pc:docMk/>
          <pc:sldMk cId="3118458987" sldId="289"/>
        </pc:sldMkLst>
        <pc:spChg chg="add mod">
          <ac:chgData name="Fab Wes" userId="5511a461-6473-4d6d-b92b-52cd8ef1d2dc" providerId="ADAL" clId="{8F1D2F35-BAFB-D94C-8FD3-E6BFFCB516AD}" dt="2020-01-14T20:52:20.556" v="0"/>
          <ac:spMkLst>
            <pc:docMk/>
            <pc:sldMk cId="3118458987" sldId="289"/>
            <ac:spMk id="3" creationId="{E507F7CE-2471-1345-B020-31EFCDAC4BFA}"/>
          </ac:spMkLst>
        </pc:spChg>
        <pc:spChg chg="mod">
          <ac:chgData name="Fab Wes" userId="5511a461-6473-4d6d-b92b-52cd8ef1d2dc" providerId="ADAL" clId="{8F1D2F35-BAFB-D94C-8FD3-E6BFFCB516AD}" dt="2020-01-14T20:53:10.491" v="16" actId="20577"/>
          <ac:spMkLst>
            <pc:docMk/>
            <pc:sldMk cId="3118458987" sldId="289"/>
            <ac:spMk id="8" creationId="{00000000-0000-0000-0000-000000000000}"/>
          </ac:spMkLst>
        </pc:spChg>
      </pc:sldChg>
    </pc:docChg>
  </pc:docChgLst>
  <pc:docChgLst>
    <pc:chgData name="Guest User" providerId="Windows Live" clId="Web-{E408657E-4461-4FFC-9111-596360F2D532}"/>
    <pc:docChg chg="modSld">
      <pc:chgData name="Guest User" userId="" providerId="Windows Live" clId="Web-{E408657E-4461-4FFC-9111-596360F2D532}" dt="2019-12-01T13:48:29.225" v="33" actId="1076"/>
      <pc:docMkLst>
        <pc:docMk/>
      </pc:docMkLst>
      <pc:sldChg chg="modSp">
        <pc:chgData name="Guest User" userId="" providerId="Windows Live" clId="Web-{E408657E-4461-4FFC-9111-596360F2D532}" dt="2019-12-01T10:48:10.087" v="28" actId="20577"/>
        <pc:sldMkLst>
          <pc:docMk/>
          <pc:sldMk cId="476448952" sldId="259"/>
        </pc:sldMkLst>
        <pc:spChg chg="mod">
          <ac:chgData name="Guest User" userId="" providerId="Windows Live" clId="Web-{E408657E-4461-4FFC-9111-596360F2D532}" dt="2019-12-01T10:48:10.087" v="28" actId="20577"/>
          <ac:spMkLst>
            <pc:docMk/>
            <pc:sldMk cId="476448952" sldId="259"/>
            <ac:spMk id="3" creationId="{00000000-0000-0000-0000-000000000000}"/>
          </ac:spMkLst>
        </pc:spChg>
      </pc:sldChg>
    </pc:docChg>
  </pc:docChgLst>
  <pc:docChgLst>
    <pc:chgData name="Milena Zahn" userId="73f84ffe8eb3605e" providerId="Windows Live" clId="Web-{DB47A959-908C-41DE-88CE-8BF0660FB85E}"/>
    <pc:docChg chg="addSld modSld modSection">
      <pc:chgData name="Milena Zahn" userId="73f84ffe8eb3605e" providerId="Windows Live" clId="Web-{DB47A959-908C-41DE-88CE-8BF0660FB85E}" dt="2020-01-02T10:33:58.531" v="200" actId="20577"/>
      <pc:docMkLst>
        <pc:docMk/>
      </pc:docMkLst>
      <pc:sldChg chg="modSp">
        <pc:chgData name="Milena Zahn" userId="73f84ffe8eb3605e" providerId="Windows Live" clId="Web-{DB47A959-908C-41DE-88CE-8BF0660FB85E}" dt="2020-01-02T10:33:46" v="189" actId="20577"/>
        <pc:sldMkLst>
          <pc:docMk/>
          <pc:sldMk cId="476448952" sldId="259"/>
        </pc:sldMkLst>
        <pc:spChg chg="mod">
          <ac:chgData name="Milena Zahn" userId="73f84ffe8eb3605e" providerId="Windows Live" clId="Web-{DB47A959-908C-41DE-88CE-8BF0660FB85E}" dt="2020-01-02T10:29:04.764" v="2" actId="20577"/>
          <ac:spMkLst>
            <pc:docMk/>
            <pc:sldMk cId="476448952" sldId="259"/>
            <ac:spMk id="2" creationId="{00000000-0000-0000-0000-000000000000}"/>
          </ac:spMkLst>
        </pc:spChg>
        <pc:spChg chg="mod">
          <ac:chgData name="Milena Zahn" userId="73f84ffe8eb3605e" providerId="Windows Live" clId="Web-{DB47A959-908C-41DE-88CE-8BF0660FB85E}" dt="2020-01-02T10:33:46" v="189" actId="20577"/>
          <ac:spMkLst>
            <pc:docMk/>
            <pc:sldMk cId="476448952" sldId="259"/>
            <ac:spMk id="3" creationId="{00000000-0000-0000-0000-000000000000}"/>
          </ac:spMkLst>
        </pc:spChg>
      </pc:sldChg>
    </pc:docChg>
  </pc:docChgLst>
  <pc:docChgLst>
    <pc:chgData name="Milena Zahn" userId="73f84ffe8eb3605e" providerId="Windows Live" clId="Web-{71440D6B-6BCF-438D-AC00-02736421077D}"/>
    <pc:docChg chg="modSld">
      <pc:chgData name="Milena Zahn" userId="73f84ffe8eb3605e" providerId="Windows Live" clId="Web-{71440D6B-6BCF-438D-AC00-02736421077D}" dt="2019-12-01T14:23:45.158" v="10" actId="20577"/>
      <pc:docMkLst>
        <pc:docMk/>
      </pc:docMkLst>
    </pc:docChg>
  </pc:docChgLst>
  <pc:docChgLst>
    <pc:chgData name="Milena Zahn" userId="73f84ffe8eb3605e" providerId="Windows Live" clId="Web-{D95B84FE-2456-44F2-B999-56E99BBF6CB9}"/>
    <pc:docChg chg="modSld">
      <pc:chgData name="Milena Zahn" userId="73f84ffe8eb3605e" providerId="Windows Live" clId="Web-{D95B84FE-2456-44F2-B999-56E99BBF6CB9}" dt="2019-12-01T13:45:14.737" v="0" actId="1076"/>
      <pc:docMkLst>
        <pc:docMk/>
      </pc:docMkLst>
    </pc:docChg>
  </pc:docChgLst>
  <pc:docChgLst>
    <pc:chgData name="Milena Zahn" userId="73f84ffe8eb3605e" providerId="Windows Live" clId="Web-{04C2ECDE-2208-41EB-9523-095C0C02D287}"/>
    <pc:docChg chg="modSld">
      <pc:chgData name="Milena Zahn" userId="73f84ffe8eb3605e" providerId="Windows Live" clId="Web-{04C2ECDE-2208-41EB-9523-095C0C02D287}" dt="2020-01-02T11:23:54.122" v="25" actId="20577"/>
      <pc:docMkLst>
        <pc:docMk/>
      </pc:docMkLst>
    </pc:docChg>
  </pc:docChgLst>
  <pc:docChgLst>
    <pc:chgData name="Guest User" providerId="Windows Live" clId="Web-{9D2E092D-C7A1-4B3B-8203-BE8C8974B947}"/>
    <pc:docChg chg="addSld modSld sldOrd modSection">
      <pc:chgData name="Guest User" userId="" providerId="Windows Live" clId="Web-{9D2E092D-C7A1-4B3B-8203-BE8C8974B947}" dt="2019-11-29T13:59:22.737" v="697" actId="20577"/>
      <pc:docMkLst>
        <pc:docMk/>
      </pc:docMkLst>
      <pc:sldChg chg="modSp mod modShow modNotes">
        <pc:chgData name="Guest User" userId="" providerId="Windows Live" clId="Web-{9D2E092D-C7A1-4B3B-8203-BE8C8974B947}" dt="2019-11-29T13:59:22.737" v="696" actId="20577"/>
        <pc:sldMkLst>
          <pc:docMk/>
          <pc:sldMk cId="476448952" sldId="259"/>
        </pc:sldMkLst>
        <pc:spChg chg="mod">
          <ac:chgData name="Guest User" userId="" providerId="Windows Live" clId="Web-{9D2E092D-C7A1-4B3B-8203-BE8C8974B947}" dt="2019-11-29T13:59:22.737" v="696" actId="20577"/>
          <ac:spMkLst>
            <pc:docMk/>
            <pc:sldMk cId="476448952" sldId="259"/>
            <ac:spMk id="3" creationId="{00000000-0000-0000-0000-000000000000}"/>
          </ac:spMkLst>
        </pc:spChg>
      </pc:sldChg>
    </pc:docChg>
  </pc:docChgLst>
  <pc:docChgLst>
    <pc:chgData name="Felix Waage" userId="S::felix.waage@bwedu.de::7770a862-6c34-4619-b20b-bd6eb67bf097" providerId="AD" clId="Web-{15CA8768-38B9-44B4-950E-EA4EC0C90F7B}"/>
    <pc:docChg chg="modSld">
      <pc:chgData name="Felix Waage" userId="S::felix.waage@bwedu.de::7770a862-6c34-4619-b20b-bd6eb67bf097" providerId="AD" clId="Web-{15CA8768-38B9-44B4-950E-EA4EC0C90F7B}" dt="2020-01-14T15:41:35.706" v="26" actId="20577"/>
      <pc:docMkLst>
        <pc:docMk/>
      </pc:docMkLst>
      <pc:sldChg chg="modSp">
        <pc:chgData name="Felix Waage" userId="S::felix.waage@bwedu.de::7770a862-6c34-4619-b20b-bd6eb67bf097" providerId="AD" clId="Web-{15CA8768-38B9-44B4-950E-EA4EC0C90F7B}" dt="2020-01-14T15:41:35.644" v="25" actId="20577"/>
        <pc:sldMkLst>
          <pc:docMk/>
          <pc:sldMk cId="466157710" sldId="281"/>
        </pc:sldMkLst>
        <pc:spChg chg="mod">
          <ac:chgData name="Felix Waage" userId="S::felix.waage@bwedu.de::7770a862-6c34-4619-b20b-bd6eb67bf097" providerId="AD" clId="Web-{15CA8768-38B9-44B4-950E-EA4EC0C90F7B}" dt="2020-01-14T15:41:35.644" v="25" actId="20577"/>
          <ac:spMkLst>
            <pc:docMk/>
            <pc:sldMk cId="466157710" sldId="281"/>
            <ac:spMk id="8" creationId="{00000000-0000-0000-0000-000000000000}"/>
          </ac:spMkLst>
        </pc:spChg>
      </pc:sldChg>
    </pc:docChg>
  </pc:docChgLst>
  <pc:docChgLst>
    <pc:chgData name="Fabio Westphal" userId="51c2a99a8dafffc1" providerId="LiveId" clId="{BF60C181-3C24-D245-8391-69643357B9C0}"/>
    <pc:docChg chg="undo redo custSel addSld modSld sldOrd">
      <pc:chgData name="Fabio Westphal" userId="51c2a99a8dafffc1" providerId="LiveId" clId="{BF60C181-3C24-D245-8391-69643357B9C0}" dt="2019-12-01T17:23:59.467" v="383" actId="1076"/>
      <pc:docMkLst>
        <pc:docMk/>
      </pc:docMkLst>
      <pc:sldChg chg="modSp">
        <pc:chgData name="Fabio Westphal" userId="51c2a99a8dafffc1" providerId="LiveId" clId="{BF60C181-3C24-D245-8391-69643357B9C0}" dt="2019-12-01T17:23:03.861" v="353" actId="20577"/>
        <pc:sldMkLst>
          <pc:docMk/>
          <pc:sldMk cId="271531057" sldId="261"/>
        </pc:sldMkLst>
        <pc:spChg chg="mod">
          <ac:chgData name="Fabio Westphal" userId="51c2a99a8dafffc1" providerId="LiveId" clId="{BF60C181-3C24-D245-8391-69643357B9C0}" dt="2019-12-01T17:23:03.861" v="353" actId="20577"/>
          <ac:spMkLst>
            <pc:docMk/>
            <pc:sldMk cId="271531057" sldId="261"/>
            <ac:spMk id="3" creationId="{00000000-0000-0000-0000-000000000000}"/>
          </ac:spMkLst>
        </pc:spChg>
      </pc:sldChg>
    </pc:docChg>
  </pc:docChgLst>
  <pc:docChgLst>
    <pc:chgData name="Milena Zahn" userId="73f84ffe8eb3605e" providerId="Windows Live" clId="Web-{7F79A79E-06FF-4623-A803-DA8EE0E89244}"/>
    <pc:docChg chg="addSld modSld sldOrd modSection">
      <pc:chgData name="Milena Zahn" userId="73f84ffe8eb3605e" providerId="Windows Live" clId="Web-{7F79A79E-06FF-4623-A803-DA8EE0E89244}" dt="2019-12-01T13:43:49.995" v="108" actId="20577"/>
      <pc:docMkLst>
        <pc:docMk/>
      </pc:docMkLst>
      <pc:sldChg chg="modSp">
        <pc:chgData name="Milena Zahn" userId="73f84ffe8eb3605e" providerId="Windows Live" clId="Web-{7F79A79E-06FF-4623-A803-DA8EE0E89244}" dt="2019-12-01T13:43:49.995" v="107" actId="20577"/>
        <pc:sldMkLst>
          <pc:docMk/>
          <pc:sldMk cId="271531057" sldId="261"/>
        </pc:sldMkLst>
        <pc:spChg chg="mod">
          <ac:chgData name="Milena Zahn" userId="73f84ffe8eb3605e" providerId="Windows Live" clId="Web-{7F79A79E-06FF-4623-A803-DA8EE0E89244}" dt="2019-12-01T13:43:49.995" v="107" actId="20577"/>
          <ac:spMkLst>
            <pc:docMk/>
            <pc:sldMk cId="271531057" sldId="261"/>
            <ac:spMk id="3" creationId="{00000000-0000-0000-0000-000000000000}"/>
          </ac:spMkLst>
        </pc:spChg>
      </pc:sldChg>
    </pc:docChg>
  </pc:docChgLst>
  <pc:docChgLst>
    <pc:chgData name="Felix Waage" userId="164c1de835c4f6d4" providerId="LiveId" clId="{44E5DA85-AD9D-4E60-8FA9-6D23397C7D0F}"/>
    <pc:docChg chg="undo redo custSel addSld delSld modSld sldOrd modSection">
      <pc:chgData name="Felix Waage" userId="164c1de835c4f6d4" providerId="LiveId" clId="{44E5DA85-AD9D-4E60-8FA9-6D23397C7D0F}" dt="2019-12-01T14:16:20.065" v="370"/>
      <pc:docMkLst>
        <pc:docMk/>
      </pc:docMkLst>
    </pc:docChg>
  </pc:docChgLst>
  <pc:docChgLst>
    <pc:chgData name="Gastbenutzer" providerId="Windows Live" clId="Web-{5F821872-931A-4DAA-9180-18665EA61B0A}"/>
    <pc:docChg chg="modSld">
      <pc:chgData name="Gastbenutzer" userId="" providerId="Windows Live" clId="Web-{5F821872-931A-4DAA-9180-18665EA61B0A}" dt="2019-12-01T13:47:35.272" v="18" actId="20577"/>
      <pc:docMkLst>
        <pc:docMk/>
      </pc:docMkLst>
    </pc:docChg>
  </pc:docChgLst>
  <pc:docChgLst>
    <pc:chgData name="Felix Waage" userId="7770a862-6c34-4619-b20b-bd6eb67bf097" providerId="ADAL" clId="{BEA78BDD-1AFE-0E4D-B3F2-EA98F2F7165A}"/>
    <pc:docChg chg="undo custSel addSld modSld sldOrd modSection">
      <pc:chgData name="Felix Waage" userId="7770a862-6c34-4619-b20b-bd6eb67bf097" providerId="ADAL" clId="{BEA78BDD-1AFE-0E4D-B3F2-EA98F2F7165A}" dt="2020-01-12T11:47:10.121" v="384" actId="20577"/>
      <pc:docMkLst>
        <pc:docMk/>
      </pc:docMkLst>
      <pc:sldChg chg="modSp">
        <pc:chgData name="Felix Waage" userId="7770a862-6c34-4619-b20b-bd6eb67bf097" providerId="ADAL" clId="{BEA78BDD-1AFE-0E4D-B3F2-EA98F2F7165A}" dt="2020-01-12T11:37:48.828" v="1" actId="1076"/>
        <pc:sldMkLst>
          <pc:docMk/>
          <pc:sldMk cId="466157710" sldId="281"/>
        </pc:sldMkLst>
        <pc:picChg chg="mod">
          <ac:chgData name="Felix Waage" userId="7770a862-6c34-4619-b20b-bd6eb67bf097" providerId="ADAL" clId="{BEA78BDD-1AFE-0E4D-B3F2-EA98F2F7165A}" dt="2020-01-12T11:37:48.828" v="1" actId="1076"/>
          <ac:picMkLst>
            <pc:docMk/>
            <pc:sldMk cId="466157710" sldId="281"/>
            <ac:picMk id="9" creationId="{7E55FD3E-F2AF-114B-ACDA-BAAF237A2E73}"/>
          </ac:picMkLst>
        </pc:picChg>
      </pc:sldChg>
      <pc:sldChg chg="addSp delSp modSp add ord modNotesTx">
        <pc:chgData name="Felix Waage" userId="7770a862-6c34-4619-b20b-bd6eb67bf097" providerId="ADAL" clId="{BEA78BDD-1AFE-0E4D-B3F2-EA98F2F7165A}" dt="2020-01-12T11:47:10.121" v="384" actId="20577"/>
        <pc:sldMkLst>
          <pc:docMk/>
          <pc:sldMk cId="3118458987" sldId="289"/>
        </pc:sldMkLst>
        <pc:spChg chg="mod">
          <ac:chgData name="Felix Waage" userId="7770a862-6c34-4619-b20b-bd6eb67bf097" providerId="ADAL" clId="{BEA78BDD-1AFE-0E4D-B3F2-EA98F2F7165A}" dt="2020-01-12T11:39:50.470" v="76" actId="20577"/>
          <ac:spMkLst>
            <pc:docMk/>
            <pc:sldMk cId="3118458987" sldId="289"/>
            <ac:spMk id="2" creationId="{00000000-0000-0000-0000-000000000000}"/>
          </ac:spMkLst>
        </pc:spChg>
        <pc:spChg chg="add">
          <ac:chgData name="Felix Waage" userId="7770a862-6c34-4619-b20b-bd6eb67bf097" providerId="ADAL" clId="{BEA78BDD-1AFE-0E4D-B3F2-EA98F2F7165A}" dt="2020-01-12T11:45:11.917" v="108" actId="139"/>
          <ac:spMkLst>
            <pc:docMk/>
            <pc:sldMk cId="3118458987" sldId="289"/>
            <ac:spMk id="42" creationId="{99E0A88B-ED6E-7947-A184-D5FE3F8DF7D3}"/>
          </ac:spMkLst>
        </pc:spChg>
        <pc:spChg chg="add">
          <ac:chgData name="Felix Waage" userId="7770a862-6c34-4619-b20b-bd6eb67bf097" providerId="ADAL" clId="{BEA78BDD-1AFE-0E4D-B3F2-EA98F2F7165A}" dt="2020-01-12T11:45:15.012" v="109" actId="139"/>
          <ac:spMkLst>
            <pc:docMk/>
            <pc:sldMk cId="3118458987" sldId="289"/>
            <ac:spMk id="43" creationId="{CC6BB2D5-1C8D-D74E-8E73-27D2A5E12A26}"/>
          </ac:spMkLst>
        </pc:spChg>
        <pc:spChg chg="add">
          <ac:chgData name="Felix Waage" userId="7770a862-6c34-4619-b20b-bd6eb67bf097" providerId="ADAL" clId="{BEA78BDD-1AFE-0E4D-B3F2-EA98F2F7165A}" dt="2020-01-12T11:45:17.944" v="110" actId="139"/>
          <ac:spMkLst>
            <pc:docMk/>
            <pc:sldMk cId="3118458987" sldId="289"/>
            <ac:spMk id="44" creationId="{1CF07E42-9484-1140-9529-99D2E5BDBF32}"/>
          </ac:spMkLst>
        </pc:spChg>
        <pc:picChg chg="del">
          <ac:chgData name="Felix Waage" userId="7770a862-6c34-4619-b20b-bd6eb67bf097" providerId="ADAL" clId="{BEA78BDD-1AFE-0E4D-B3F2-EA98F2F7165A}" dt="2020-01-12T11:38:18.403" v="4" actId="478"/>
          <ac:picMkLst>
            <pc:docMk/>
            <pc:sldMk cId="3118458987" sldId="289"/>
            <ac:picMk id="9" creationId="{7E55FD3E-F2AF-114B-ACDA-BAAF237A2E73}"/>
          </ac:picMkLst>
        </pc:picChg>
        <pc:inkChg chg="add del">
          <ac:chgData name="Felix Waage" userId="7770a862-6c34-4619-b20b-bd6eb67bf097" providerId="ADAL" clId="{BEA78BDD-1AFE-0E4D-B3F2-EA98F2F7165A}" dt="2020-01-12T11:43:42.806" v="82"/>
          <ac:inkMkLst>
            <pc:docMk/>
            <pc:sldMk cId="3118458987" sldId="289"/>
            <ac:inkMk id="3" creationId="{2F8828D5-6354-1149-9A54-2521B88A2BA0}"/>
          </ac:inkMkLst>
        </pc:inkChg>
        <pc:inkChg chg="add del">
          <ac:chgData name="Felix Waage" userId="7770a862-6c34-4619-b20b-bd6eb67bf097" providerId="ADAL" clId="{BEA78BDD-1AFE-0E4D-B3F2-EA98F2F7165A}" dt="2020-01-12T11:43:42.806" v="82"/>
          <ac:inkMkLst>
            <pc:docMk/>
            <pc:sldMk cId="3118458987" sldId="289"/>
            <ac:inkMk id="4" creationId="{26EE2FCC-AB11-FD47-AD0D-B42A9B6D3E34}"/>
          </ac:inkMkLst>
        </pc:inkChg>
        <pc:inkChg chg="add del">
          <ac:chgData name="Felix Waage" userId="7770a862-6c34-4619-b20b-bd6eb67bf097" providerId="ADAL" clId="{BEA78BDD-1AFE-0E4D-B3F2-EA98F2F7165A}" dt="2020-01-12T11:43:42.806" v="82"/>
          <ac:inkMkLst>
            <pc:docMk/>
            <pc:sldMk cId="3118458987" sldId="289"/>
            <ac:inkMk id="5" creationId="{2F97E8C5-85B9-494A-B8C8-39CD37214915}"/>
          </ac:inkMkLst>
        </pc:inkChg>
        <pc:inkChg chg="add del">
          <ac:chgData name="Felix Waage" userId="7770a862-6c34-4619-b20b-bd6eb67bf097" providerId="ADAL" clId="{BEA78BDD-1AFE-0E4D-B3F2-EA98F2F7165A}" dt="2020-01-12T11:43:42.806" v="82"/>
          <ac:inkMkLst>
            <pc:docMk/>
            <pc:sldMk cId="3118458987" sldId="289"/>
            <ac:inkMk id="10" creationId="{76157EAD-92ED-4742-8EAE-8246C4B4B0C9}"/>
          </ac:inkMkLst>
        </pc:inkChg>
        <pc:inkChg chg="add del">
          <ac:chgData name="Felix Waage" userId="7770a862-6c34-4619-b20b-bd6eb67bf097" providerId="ADAL" clId="{BEA78BDD-1AFE-0E4D-B3F2-EA98F2F7165A}" dt="2020-01-12T11:43:42.806" v="82"/>
          <ac:inkMkLst>
            <pc:docMk/>
            <pc:sldMk cId="3118458987" sldId="289"/>
            <ac:inkMk id="11" creationId="{6AA78A00-6F4E-0844-9F12-BB238BA422B4}"/>
          </ac:inkMkLst>
        </pc:inkChg>
        <pc:inkChg chg="add del reco">
          <ac:chgData name="Felix Waage" userId="7770a862-6c34-4619-b20b-bd6eb67bf097" providerId="ADAL" clId="{BEA78BDD-1AFE-0E4D-B3F2-EA98F2F7165A}" dt="2020-01-12T11:44:47.029" v="107" actId="478"/>
          <ac:inkMkLst>
            <pc:docMk/>
            <pc:sldMk cId="3118458987" sldId="289"/>
            <ac:inkMk id="12" creationId="{099B01C5-C9F8-FA4D-9617-AED55F87A2D9}"/>
          </ac:inkMkLst>
        </pc:inkChg>
        <pc:inkChg chg="add del">
          <ac:chgData name="Felix Waage" userId="7770a862-6c34-4619-b20b-bd6eb67bf097" providerId="ADAL" clId="{BEA78BDD-1AFE-0E4D-B3F2-EA98F2F7165A}" dt="2020-01-12T11:43:46.308" v="89"/>
          <ac:inkMkLst>
            <pc:docMk/>
            <pc:sldMk cId="3118458987" sldId="289"/>
            <ac:inkMk id="14" creationId="{459A2341-3056-9149-AAF1-8D108C47E8E1}"/>
          </ac:inkMkLst>
        </pc:inkChg>
        <pc:inkChg chg="add del">
          <ac:chgData name="Felix Waage" userId="7770a862-6c34-4619-b20b-bd6eb67bf097" providerId="ADAL" clId="{BEA78BDD-1AFE-0E4D-B3F2-EA98F2F7165A}" dt="2020-01-12T11:43:46.308" v="89"/>
          <ac:inkMkLst>
            <pc:docMk/>
            <pc:sldMk cId="3118458987" sldId="289"/>
            <ac:inkMk id="15" creationId="{6AAD2879-9F11-7D4C-BBB9-FDF2E68779CB}"/>
          </ac:inkMkLst>
        </pc:inkChg>
        <pc:inkChg chg="add del">
          <ac:chgData name="Felix Waage" userId="7770a862-6c34-4619-b20b-bd6eb67bf097" providerId="ADAL" clId="{BEA78BDD-1AFE-0E4D-B3F2-EA98F2F7165A}" dt="2020-01-12T11:43:46.308" v="89"/>
          <ac:inkMkLst>
            <pc:docMk/>
            <pc:sldMk cId="3118458987" sldId="289"/>
            <ac:inkMk id="16" creationId="{B5E41684-150D-B34A-84E3-6ADF680E5672}"/>
          </ac:inkMkLst>
        </pc:inkChg>
        <pc:inkChg chg="add del">
          <ac:chgData name="Felix Waage" userId="7770a862-6c34-4619-b20b-bd6eb67bf097" providerId="ADAL" clId="{BEA78BDD-1AFE-0E4D-B3F2-EA98F2F7165A}" dt="2020-01-12T11:43:46.308" v="89"/>
          <ac:inkMkLst>
            <pc:docMk/>
            <pc:sldMk cId="3118458987" sldId="289"/>
            <ac:inkMk id="17" creationId="{48E0BEB6-9F54-684A-BDA6-80AE40A581A8}"/>
          </ac:inkMkLst>
        </pc:inkChg>
        <pc:inkChg chg="add del">
          <ac:chgData name="Felix Waage" userId="7770a862-6c34-4619-b20b-bd6eb67bf097" providerId="ADAL" clId="{BEA78BDD-1AFE-0E4D-B3F2-EA98F2F7165A}" dt="2020-01-12T11:43:46.308" v="89"/>
          <ac:inkMkLst>
            <pc:docMk/>
            <pc:sldMk cId="3118458987" sldId="289"/>
            <ac:inkMk id="18" creationId="{2258D0FC-DD26-DE46-A0C4-7A98FF4BED01}"/>
          </ac:inkMkLst>
        </pc:inkChg>
        <pc:inkChg chg="add del">
          <ac:chgData name="Felix Waage" userId="7770a862-6c34-4619-b20b-bd6eb67bf097" providerId="ADAL" clId="{BEA78BDD-1AFE-0E4D-B3F2-EA98F2F7165A}" dt="2020-01-12T11:43:46.308" v="89"/>
          <ac:inkMkLst>
            <pc:docMk/>
            <pc:sldMk cId="3118458987" sldId="289"/>
            <ac:inkMk id="19" creationId="{11D3936A-9764-054F-9004-DDAB7043B374}"/>
          </ac:inkMkLst>
        </pc:inkChg>
        <pc:inkChg chg="add del reco">
          <ac:chgData name="Felix Waage" userId="7770a862-6c34-4619-b20b-bd6eb67bf097" providerId="ADAL" clId="{BEA78BDD-1AFE-0E4D-B3F2-EA98F2F7165A}" dt="2020-01-12T11:44:47.029" v="107" actId="478"/>
          <ac:inkMkLst>
            <pc:docMk/>
            <pc:sldMk cId="3118458987" sldId="289"/>
            <ac:inkMk id="20" creationId="{BAAF40D9-A7F1-E64A-8E11-5BB5FF6CBCDE}"/>
          </ac:inkMkLst>
        </pc:inkChg>
        <pc:inkChg chg="add del">
          <ac:chgData name="Felix Waage" userId="7770a862-6c34-4619-b20b-bd6eb67bf097" providerId="ADAL" clId="{BEA78BDD-1AFE-0E4D-B3F2-EA98F2F7165A}" dt="2020-01-12T11:43:48.450" v="93"/>
          <ac:inkMkLst>
            <pc:docMk/>
            <pc:sldMk cId="3118458987" sldId="289"/>
            <ac:inkMk id="22" creationId="{2CD1BA99-FCF5-A340-9AD7-7D3C9EA190FD}"/>
          </ac:inkMkLst>
        </pc:inkChg>
        <pc:inkChg chg="add del">
          <ac:chgData name="Felix Waage" userId="7770a862-6c34-4619-b20b-bd6eb67bf097" providerId="ADAL" clId="{BEA78BDD-1AFE-0E4D-B3F2-EA98F2F7165A}" dt="2020-01-12T11:43:48.450" v="93"/>
          <ac:inkMkLst>
            <pc:docMk/>
            <pc:sldMk cId="3118458987" sldId="289"/>
            <ac:inkMk id="23" creationId="{D28FBA5B-1DCD-5143-BCC6-929B65463FFD}"/>
          </ac:inkMkLst>
        </pc:inkChg>
        <pc:inkChg chg="add del">
          <ac:chgData name="Felix Waage" userId="7770a862-6c34-4619-b20b-bd6eb67bf097" providerId="ADAL" clId="{BEA78BDD-1AFE-0E4D-B3F2-EA98F2F7165A}" dt="2020-01-12T11:43:48.450" v="93"/>
          <ac:inkMkLst>
            <pc:docMk/>
            <pc:sldMk cId="3118458987" sldId="289"/>
            <ac:inkMk id="24" creationId="{7C0A2909-6218-124D-AE11-0C545D3BAF2F}"/>
          </ac:inkMkLst>
        </pc:inkChg>
        <pc:inkChg chg="add del reco">
          <ac:chgData name="Felix Waage" userId="7770a862-6c34-4619-b20b-bd6eb67bf097" providerId="ADAL" clId="{BEA78BDD-1AFE-0E4D-B3F2-EA98F2F7165A}" dt="2020-01-12T11:44:47.029" v="107" actId="478"/>
          <ac:inkMkLst>
            <pc:docMk/>
            <pc:sldMk cId="3118458987" sldId="289"/>
            <ac:inkMk id="25" creationId="{000DB0D2-EB56-B34E-AF66-3800F8B958D1}"/>
          </ac:inkMkLst>
        </pc:inkChg>
        <pc:inkChg chg="add del">
          <ac:chgData name="Felix Waage" userId="7770a862-6c34-4619-b20b-bd6eb67bf097" providerId="ADAL" clId="{BEA78BDD-1AFE-0E4D-B3F2-EA98F2F7165A}" dt="2020-01-12T11:43:51.552" v="97"/>
          <ac:inkMkLst>
            <pc:docMk/>
            <pc:sldMk cId="3118458987" sldId="289"/>
            <ac:inkMk id="27" creationId="{4DF09F27-CD8F-F441-A69D-8C470E9797CC}"/>
          </ac:inkMkLst>
        </pc:inkChg>
        <pc:inkChg chg="add del">
          <ac:chgData name="Felix Waage" userId="7770a862-6c34-4619-b20b-bd6eb67bf097" providerId="ADAL" clId="{BEA78BDD-1AFE-0E4D-B3F2-EA98F2F7165A}" dt="2020-01-12T11:43:51.552" v="97"/>
          <ac:inkMkLst>
            <pc:docMk/>
            <pc:sldMk cId="3118458987" sldId="289"/>
            <ac:inkMk id="28" creationId="{4B087AAF-D912-2646-B4A0-732DC7958674}"/>
          </ac:inkMkLst>
        </pc:inkChg>
        <pc:inkChg chg="add del">
          <ac:chgData name="Felix Waage" userId="7770a862-6c34-4619-b20b-bd6eb67bf097" providerId="ADAL" clId="{BEA78BDD-1AFE-0E4D-B3F2-EA98F2F7165A}" dt="2020-01-12T11:43:51.552" v="97"/>
          <ac:inkMkLst>
            <pc:docMk/>
            <pc:sldMk cId="3118458987" sldId="289"/>
            <ac:inkMk id="29" creationId="{694FAB66-61DB-4C45-A40C-A0807BF65D41}"/>
          </ac:inkMkLst>
        </pc:inkChg>
        <pc:inkChg chg="add del reco">
          <ac:chgData name="Felix Waage" userId="7770a862-6c34-4619-b20b-bd6eb67bf097" providerId="ADAL" clId="{BEA78BDD-1AFE-0E4D-B3F2-EA98F2F7165A}" dt="2020-01-12T11:44:47.029" v="107" actId="478"/>
          <ac:inkMkLst>
            <pc:docMk/>
            <pc:sldMk cId="3118458987" sldId="289"/>
            <ac:inkMk id="30" creationId="{37AA7F4C-38C3-384C-A112-0EBC94DE2805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2" creationId="{D2CA5B2E-4F44-1740-8215-6E45E3BB5F27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3" creationId="{F526FB2D-7DDE-A14F-86D5-7D31F7FF48F1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4" creationId="{3A26B9CF-A07B-3A4D-9E84-CC037A272402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5" creationId="{CF1DB2C1-9AB2-E543-8862-5F96489C2DBC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6" creationId="{6C57D081-B570-E747-B284-4D8B9D91489A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7" creationId="{E50B2F0A-C3F6-8744-9CE5-EB9EAF7ADBA6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8" creationId="{D6DB19E7-AC46-C446-AB33-E1A79B077045}"/>
          </ac:inkMkLst>
        </pc:inkChg>
        <pc:inkChg chg="add del">
          <ac:chgData name="Felix Waage" userId="7770a862-6c34-4619-b20b-bd6eb67bf097" providerId="ADAL" clId="{BEA78BDD-1AFE-0E4D-B3F2-EA98F2F7165A}" dt="2020-01-12T11:43:56.230" v="106"/>
          <ac:inkMkLst>
            <pc:docMk/>
            <pc:sldMk cId="3118458987" sldId="289"/>
            <ac:inkMk id="39" creationId="{A8E74772-8C19-8A48-BF98-9114F235545C}"/>
          </ac:inkMkLst>
        </pc:inkChg>
        <pc:inkChg chg="add del reco">
          <ac:chgData name="Felix Waage" userId="7770a862-6c34-4619-b20b-bd6eb67bf097" providerId="ADAL" clId="{BEA78BDD-1AFE-0E4D-B3F2-EA98F2F7165A}" dt="2020-01-12T11:44:47.029" v="107" actId="478"/>
          <ac:inkMkLst>
            <pc:docMk/>
            <pc:sldMk cId="3118458987" sldId="289"/>
            <ac:inkMk id="40" creationId="{C4EF0BFF-249E-FB44-BD68-9962A9E36D4D}"/>
          </ac:inkMkLst>
        </pc:inkChg>
      </pc:sldChg>
    </pc:docChg>
  </pc:docChgLst>
  <pc:docChgLst>
    <pc:chgData name="Gastbenutzer" providerId="Windows Live" clId="Web-{958480FF-6DA4-41DE-9F0C-F502A2CBAF9C}"/>
    <pc:docChg chg="modSld">
      <pc:chgData name="Gastbenutzer" userId="" providerId="Windows Live" clId="Web-{958480FF-6DA4-41DE-9F0C-F502A2CBAF9C}" dt="2019-11-28T15:04:36.958" v="150" actId="20577"/>
      <pc:docMkLst>
        <pc:docMk/>
      </pc:docMkLst>
      <pc:sldChg chg="modSp">
        <pc:chgData name="Gastbenutzer" userId="" providerId="Windows Live" clId="Web-{958480FF-6DA4-41DE-9F0C-F502A2CBAF9C}" dt="2019-11-28T15:04:36.958" v="149" actId="20577"/>
        <pc:sldMkLst>
          <pc:docMk/>
          <pc:sldMk cId="1858500248" sldId="260"/>
        </pc:sldMkLst>
        <pc:spChg chg="mod">
          <ac:chgData name="Gastbenutzer" userId="" providerId="Windows Live" clId="Web-{958480FF-6DA4-41DE-9F0C-F502A2CBAF9C}" dt="2019-11-28T15:04:36.958" v="149" actId="20577"/>
          <ac:spMkLst>
            <pc:docMk/>
            <pc:sldMk cId="1858500248" sldId="260"/>
            <ac:spMk id="3" creationId="{00000000-0000-0000-0000-000000000000}"/>
          </ac:spMkLst>
        </pc:spChg>
      </pc:sldChg>
    </pc:docChg>
  </pc:docChgLst>
  <pc:docChgLst>
    <pc:chgData name="Gastbenutzer" providerId="Windows Live" clId="Web-{4753A203-D8D7-439E-89A5-A23108DF32F4}"/>
    <pc:docChg chg="addSld modSld modSection">
      <pc:chgData name="Gastbenutzer" userId="" providerId="Windows Live" clId="Web-{4753A203-D8D7-439E-89A5-A23108DF32F4}" dt="2019-11-29T13:08:10.353" v="231" actId="20577"/>
      <pc:docMkLst>
        <pc:docMk/>
      </pc:docMkLst>
      <pc:sldChg chg="modSp">
        <pc:chgData name="Gastbenutzer" userId="" providerId="Windows Live" clId="Web-{4753A203-D8D7-439E-89A5-A23108DF32F4}" dt="2019-11-29T11:45:42.858" v="109" actId="20577"/>
        <pc:sldMkLst>
          <pc:docMk/>
          <pc:sldMk cId="271531057" sldId="261"/>
        </pc:sldMkLst>
        <pc:spChg chg="mod">
          <ac:chgData name="Gastbenutzer" userId="" providerId="Windows Live" clId="Web-{4753A203-D8D7-439E-89A5-A23108DF32F4}" dt="2019-11-29T11:45:37.233" v="106" actId="14100"/>
          <ac:spMkLst>
            <pc:docMk/>
            <pc:sldMk cId="271531057" sldId="261"/>
            <ac:spMk id="2" creationId="{00000000-0000-0000-0000-000000000000}"/>
          </ac:spMkLst>
        </pc:spChg>
        <pc:spChg chg="mod">
          <ac:chgData name="Gastbenutzer" userId="" providerId="Windows Live" clId="Web-{4753A203-D8D7-439E-89A5-A23108DF32F4}" dt="2019-11-29T11:45:42.858" v="109" actId="20577"/>
          <ac:spMkLst>
            <pc:docMk/>
            <pc:sldMk cId="271531057" sldId="261"/>
            <ac:spMk id="3" creationId="{00000000-0000-0000-0000-000000000000}"/>
          </ac:spMkLst>
        </pc:spChg>
      </pc:sldChg>
    </pc:docChg>
  </pc:docChgLst>
  <pc:docChgLst>
    <pc:chgData name="Guest User" providerId="Windows Live" clId="Web-{B4DFCFE6-4D74-458A-ABA8-92650E2A2AB4}"/>
    <pc:docChg chg="modSld">
      <pc:chgData name="Guest User" userId="" providerId="Windows Live" clId="Web-{B4DFCFE6-4D74-458A-ABA8-92650E2A2AB4}" dt="2020-01-06T18:11:12.815" v="1" actId="1076"/>
      <pc:docMkLst>
        <pc:docMk/>
      </pc:docMkLst>
      <pc:sldChg chg="modSp">
        <pc:chgData name="Guest User" userId="" providerId="Windows Live" clId="Web-{B4DFCFE6-4D74-458A-ABA8-92650E2A2AB4}" dt="2020-01-06T18:11:12.815" v="1" actId="1076"/>
        <pc:sldMkLst>
          <pc:docMk/>
          <pc:sldMk cId="1870824217" sldId="285"/>
        </pc:sldMkLst>
        <pc:picChg chg="mod">
          <ac:chgData name="Guest User" userId="" providerId="Windows Live" clId="Web-{B4DFCFE6-4D74-458A-ABA8-92650E2A2AB4}" dt="2020-01-06T18:11:12.815" v="1" actId="1076"/>
          <ac:picMkLst>
            <pc:docMk/>
            <pc:sldMk cId="1870824217" sldId="285"/>
            <ac:picMk id="4" creationId="{00000000-0000-0000-0000-000000000000}"/>
          </ac:picMkLst>
        </pc:picChg>
      </pc:sldChg>
    </pc:docChg>
  </pc:docChgLst>
  <pc:docChgLst>
    <pc:chgData name="Felix Waage" userId="7770a862-6c34-4619-b20b-bd6eb67bf097" providerId="ADAL" clId="{3BFB76BB-04C6-45BE-B3CD-2CC0CD43C3B0}"/>
    <pc:docChg chg="custSel addSld delSld modSld modSection">
      <pc:chgData name="Felix Waage" userId="7770a862-6c34-4619-b20b-bd6eb67bf097" providerId="ADAL" clId="{3BFB76BB-04C6-45BE-B3CD-2CC0CD43C3B0}" dt="2020-01-15T15:44:32.991" v="544" actId="20577"/>
      <pc:docMkLst>
        <pc:docMk/>
      </pc:docMkLst>
      <pc:sldChg chg="addSp modSp">
        <pc:chgData name="Felix Waage" userId="7770a862-6c34-4619-b20b-bd6eb67bf097" providerId="ADAL" clId="{3BFB76BB-04C6-45BE-B3CD-2CC0CD43C3B0}" dt="2020-01-15T15:44:32.991" v="544" actId="20577"/>
        <pc:sldMkLst>
          <pc:docMk/>
          <pc:sldMk cId="3118458987" sldId="289"/>
        </pc:sldMkLst>
        <pc:spChg chg="add mod">
          <ac:chgData name="Felix Waage" userId="7770a862-6c34-4619-b20b-bd6eb67bf097" providerId="ADAL" clId="{3BFB76BB-04C6-45BE-B3CD-2CC0CD43C3B0}" dt="2020-01-15T15:44:32.991" v="544" actId="20577"/>
          <ac:spMkLst>
            <pc:docMk/>
            <pc:sldMk cId="3118458987" sldId="289"/>
            <ac:spMk id="4" creationId="{837883CD-AF45-4703-B47F-CD231FD911EC}"/>
          </ac:spMkLst>
        </pc:spChg>
      </pc:sldChg>
      <pc:sldChg chg="addSp modSp add">
        <pc:chgData name="Felix Waage" userId="7770a862-6c34-4619-b20b-bd6eb67bf097" providerId="ADAL" clId="{3BFB76BB-04C6-45BE-B3CD-2CC0CD43C3B0}" dt="2020-01-15T15:34:20.238" v="89" actId="1076"/>
        <pc:sldMkLst>
          <pc:docMk/>
          <pc:sldMk cId="509174574" sldId="290"/>
        </pc:sldMkLst>
        <pc:spChg chg="mod">
          <ac:chgData name="Felix Waage" userId="7770a862-6c34-4619-b20b-bd6eb67bf097" providerId="ADAL" clId="{3BFB76BB-04C6-45BE-B3CD-2CC0CD43C3B0}" dt="2020-01-15T15:08:27.752" v="86" actId="20577"/>
          <ac:spMkLst>
            <pc:docMk/>
            <pc:sldMk cId="509174574" sldId="290"/>
            <ac:spMk id="2" creationId="{00000000-0000-0000-0000-000000000000}"/>
          </ac:spMkLst>
        </pc:spChg>
        <pc:picChg chg="add mod">
          <ac:chgData name="Felix Waage" userId="7770a862-6c34-4619-b20b-bd6eb67bf097" providerId="ADAL" clId="{3BFB76BB-04C6-45BE-B3CD-2CC0CD43C3B0}" dt="2020-01-15T15:34:20.238" v="89" actId="1076"/>
          <ac:picMkLst>
            <pc:docMk/>
            <pc:sldMk cId="509174574" sldId="290"/>
            <ac:picMk id="4" creationId="{18103B47-DB11-45BD-9D51-AD26CFC03C26}"/>
          </ac:picMkLst>
        </pc:picChg>
      </pc:sldChg>
      <pc:sldChg chg="modSp add del">
        <pc:chgData name="Felix Waage" userId="7770a862-6c34-4619-b20b-bd6eb67bf097" providerId="ADAL" clId="{3BFB76BB-04C6-45BE-B3CD-2CC0CD43C3B0}" dt="2020-01-15T15:07:54.916" v="66" actId="2696"/>
        <pc:sldMkLst>
          <pc:docMk/>
          <pc:sldMk cId="669097186" sldId="290"/>
        </pc:sldMkLst>
        <pc:spChg chg="mod">
          <ac:chgData name="Felix Waage" userId="7770a862-6c34-4619-b20b-bd6eb67bf097" providerId="ADAL" clId="{3BFB76BB-04C6-45BE-B3CD-2CC0CD43C3B0}" dt="2020-01-15T15:07:49.458" v="65" actId="20577"/>
          <ac:spMkLst>
            <pc:docMk/>
            <pc:sldMk cId="669097186" sldId="290"/>
            <ac:spMk id="2" creationId="{FF7AA440-8B07-4BC7-980C-8D92CF501DC6}"/>
          </ac:spMkLst>
        </pc:spChg>
        <pc:spChg chg="mod">
          <ac:chgData name="Felix Waage" userId="7770a862-6c34-4619-b20b-bd6eb67bf097" providerId="ADAL" clId="{3BFB76BB-04C6-45BE-B3CD-2CC0CD43C3B0}" dt="2020-01-15T15:07:36.538" v="1" actId="27636"/>
          <ac:spMkLst>
            <pc:docMk/>
            <pc:sldMk cId="669097186" sldId="290"/>
            <ac:spMk id="5" creationId="{8244DFBD-5F57-4251-A7E0-560C86C9B2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5T10:10:03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1 288 24575,'0'-7'0,"0"0"0,0 4 0,0 0 0,0-1 0,0 1 0,0 0 0,0 0 0,0 0 0,0 0 0,0 0 0,0 0 0,0-1 0,0-1 0,0 2 0,0-2 0,0 2 0,0 0 0,0 0 0,0-1 0,0 1 0,0 0 0,0 0 0,0 0 0,0 0 0,0 0 0,0 0 0,0 0 0,0 0 0,0 0 0,0 0 0,0 0 0,0 0 0,0 0 0,0 0 0,0 0 0,0 0 0,0 0 0,0-1 0,0 1 0,0 0 0,0 0 0,0 0 0,0 0 0,0 0 0,0 0 0,0 0 0,0 0 0,0 0 0,0 0 0,0 0 0,0 0 0,0 0 0,0 0 0,0 0 0,0 0 0,0 0 0,0 0 0,0 0 0,0 1 0,0-1 0,0 0 0,0 0 0,0 0 0,0 0 0,0 0 0,0 0 0,0 0 0,0 0 0,0 0 0,0 0 0,0 0 0,0 0 0,0 0 0,0 0 0,0 1 0,0-1 0,0 0 0,0 0 0,0 0 0,0 0 0,0 0 0,0-1 0,1 1 0,-1 0 0,3 0 0,-2 0 0,1 0 0,0 0 0,1 0 0,-1 1 0,1 1 0,0 1 0,-1 0 0,1 0 0,0 0 0,0 0 0,0 0 0,0 0 0,0 0 0,0 0 0,2 0 0,-1 0 0,3 0 0,-4 0 0,2 0 0,0 0 0,-1 0 0,1 0 0,-2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5T10:10:03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1 288 24575,'0'-7'0,"0"0"0,0 4 0,0 0 0,0-1 0,0 1 0,0 0 0,0 0 0,0 0 0,0 0 0,0 0 0,0 0 0,0-1 0,0-1 0,0 2 0,0-2 0,0 2 0,0 0 0,0 0 0,0-1 0,0 1 0,0 0 0,0 0 0,0 0 0,0 0 0,0 0 0,0 0 0,0 0 0,0 0 0,0 0 0,0 0 0,0 0 0,0 0 0,0 0 0,0 0 0,0 0 0,0 0 0,0 0 0,0-1 0,0 1 0,0 0 0,0 0 0,0 0 0,0 0 0,0 0 0,0 0 0,0 0 0,0 0 0,0 0 0,0 0 0,0 0 0,0 0 0,0 0 0,0 0 0,0 0 0,0 0 0,0 0 0,0 0 0,0 0 0,0 1 0,0-1 0,0 0 0,0 0 0,0 0 0,0 0 0,0 0 0,0 0 0,0 0 0,0 0 0,0 0 0,0 0 0,0 0 0,0 0 0,0 0 0,0 0 0,0 1 0,0-1 0,0 0 0,0 0 0,0 0 0,0 0 0,0 0 0,0-1 0,1 1 0,-1 0 0,3 0 0,-2 0 0,1 0 0,0 0 0,1 0 0,-1 1 0,1 1 0,0 1 0,-1 0 0,1 0 0,0 0 0,0 0 0,0 0 0,0 0 0,0 0 0,0 0 0,2 0 0,-1 0 0,3 0 0,-4 0 0,2 0 0,0 0 0,-1 0 0,1 0 0,-2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2417-3D98-F84C-89C8-F5F4259D7635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9FDD0-A2C7-C445-B5B4-DFE1F5CB0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04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ztitut.de/blog/glossar/factory-patter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773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  <a:p>
            <a:pPr>
              <a:defRPr/>
            </a:pPr>
            <a:r>
              <a:rPr lang="de-DE">
                <a:cs typeface="Calibri" panose="020F0502020204030204"/>
              </a:rPr>
              <a:t>+ Entkopplung Methodenaufruf von Implementierung konkreter Produkt-Klassen --&gt; es werden keine new-Operatoren benötigt </a:t>
            </a:r>
            <a:br>
              <a:rPr lang="de-DE">
                <a:cs typeface="+mn-lt"/>
              </a:rPr>
            </a:br>
            <a:r>
              <a:rPr lang="de-DE">
                <a:cs typeface="Calibri" panose="020F0502020204030204"/>
              </a:rPr>
              <a:t>-&gt; flexiblere Weiterentwicklung der Software, Softwarebibliotheken können parallel zur Nutzung von Anwendungen weiterentwickelt werden </a:t>
            </a:r>
          </a:p>
          <a:p>
            <a:r>
              <a:rPr lang="de-DE">
                <a:cs typeface="Calibri" panose="020F0502020204030204"/>
              </a:rPr>
              <a:t>+ Name der Framework-Konstruktoren kann frei gewählt werden </a:t>
            </a:r>
          </a:p>
          <a:p>
            <a:r>
              <a:rPr lang="de-DE">
                <a:cs typeface="Calibri" panose="020F0502020204030204"/>
              </a:rPr>
              <a:t>+ Framework-Konstruktor lässt sich mit unterschiedlicher Semantik definieren </a:t>
            </a:r>
          </a:p>
          <a:p>
            <a:endParaRPr lang="de-DE">
              <a:cs typeface="Calibri" panose="020F050202020403020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Ziel: </a:t>
            </a:r>
            <a:r>
              <a:rPr lang="de-DE">
                <a:ea typeface="+mn-lt"/>
                <a:cs typeface="+mn-lt"/>
              </a:rPr>
              <a:t>Verbergung von Komplexität - </a:t>
            </a:r>
            <a:r>
              <a:rPr lang="de-DE"/>
              <a:t>„Programmiere auf die Schnittstelle, nicht auf die Implementierung!“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hlinkClick r:id="rId3"/>
              </a:rPr>
              <a:t>http://www.inztitut.de/blog/glossar/factory-pattern/</a:t>
            </a:r>
            <a:endParaRPr lang="de-DE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46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3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36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0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de-DE" sz="1200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3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abstrakte Komponente definiert die öffentliche Schnittstelle für die zu dekorierenden Objekte. Die konkrete Komponente definiert Objekte, die dekoriert werden können.</a:t>
            </a:r>
          </a:p>
          <a:p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abstrakte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Dekorierer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hält eine Referenz auf die abstrakte Komponente und bietet dieselbe Schnittstelle wie die abstrakte Komponente. Der konkrete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Dekorierer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definiert und implementiert eine oder mehrere spezielle Dekorationen.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8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Großer Vorteil des </a:t>
            </a:r>
            <a:r>
              <a:rPr lang="de-DE" err="1"/>
              <a:t>Decorators</a:t>
            </a:r>
            <a:r>
              <a:rPr lang="de-DE"/>
              <a:t>:</a:t>
            </a:r>
          </a:p>
          <a:p>
            <a:r>
              <a:rPr lang="de-DE"/>
              <a:t>Es können mehrere </a:t>
            </a:r>
            <a:r>
              <a:rPr lang="de-DE" err="1"/>
              <a:t>Dekorierer</a:t>
            </a:r>
            <a:r>
              <a:rPr lang="de-DE"/>
              <a:t> in einander geschachtelt werden. So lässt sich eine komplexe </a:t>
            </a:r>
            <a:r>
              <a:rPr lang="de-DE" err="1"/>
              <a:t>Vererbungen</a:t>
            </a:r>
            <a:r>
              <a:rPr lang="de-DE"/>
              <a:t> vermeiden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8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00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200"/>
              <a:t>Eines der Gang </a:t>
            </a:r>
            <a:r>
              <a:rPr lang="de-DE" sz="1200" err="1"/>
              <a:t>of</a:t>
            </a:r>
            <a:r>
              <a:rPr lang="de-DE" sz="1200"/>
              <a:t> </a:t>
            </a:r>
            <a:r>
              <a:rPr lang="de-DE" sz="1200" err="1"/>
              <a:t>Four</a:t>
            </a:r>
            <a:r>
              <a:rPr lang="de-DE" sz="1200"/>
              <a:t> – Entwurfsmuster</a:t>
            </a:r>
          </a:p>
          <a:p>
            <a:pPr marL="171450" indent="-171450">
              <a:buFontTx/>
              <a:buChar char="-"/>
            </a:pPr>
            <a:r>
              <a:rPr lang="de-DE" sz="1200"/>
              <a:t>Im Buch Design Patterns</a:t>
            </a:r>
            <a:r>
              <a:rPr lang="de-DE" sz="1200" baseline="0"/>
              <a:t> von 1994 folgendermaßen beschrieben:</a:t>
            </a:r>
            <a:endParaRPr lang="de-DE" sz="1200"/>
          </a:p>
          <a:p>
            <a:pPr marL="171450" indent="-171450">
              <a:buFontTx/>
              <a:buChar char="-"/>
            </a:pPr>
            <a:endParaRPr lang="de-DE" sz="1200"/>
          </a:p>
          <a:p>
            <a:pPr marL="171450" indent="-171450">
              <a:buFontTx/>
              <a:buChar char="-"/>
            </a:pPr>
            <a:r>
              <a:rPr lang="de-DE" sz="1200"/>
              <a:t>Muster, bei dem die Schnittstelle zur Erstellung eines Objektes eine (abstrakte) Methode einer Oberklasse ist. </a:t>
            </a:r>
          </a:p>
          <a:p>
            <a:pPr marL="171450" indent="-171450">
              <a:buFontTx/>
              <a:buChar char="-"/>
            </a:pPr>
            <a:r>
              <a:rPr lang="de-DE" sz="1200"/>
              <a:t>Die konkrete Implementierung der Erzeugung neuer Objekte findet jedoch nicht in der Oberklasse statt, sondern in von ihr abgeleiteten Unterklassen, die die besagte abstrakte Methode implementieren.</a:t>
            </a:r>
          </a:p>
          <a:p>
            <a:pPr algn="ctr"/>
            <a:endParaRPr lang="de-DE" sz="1200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DD0-A2C7-C445-B5B4-DFE1F5CB04F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78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/>
              <a:t>16.01.20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ED517D9D-4262-F741-A9F2-D641D4540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68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hyperlink" Target="https://de.wikipedia.org/wiki/Fabrikmethode" TargetMode="External"/><Relationship Id="rId7" Type="http://schemas.openxmlformats.org/officeDocument/2006/relationships/hyperlink" Target="https://deacademic.com/dic.nsf/dewiki/425940#Formal_korrekte_Bezeichnu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adventurer.de/?p=3390" TargetMode="External"/><Relationship Id="rId5" Type="http://schemas.openxmlformats.org/officeDocument/2006/relationships/hyperlink" Target="https://de.wikipedia.org/wiki/Entwurfsmuster_(Buch)" TargetMode="External"/><Relationship Id="rId4" Type="http://schemas.openxmlformats.org/officeDocument/2006/relationships/hyperlink" Target="https://de.wikipedia.org/wiki/Erzeugungsmus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4569" y="980728"/>
            <a:ext cx="9418320" cy="3171800"/>
          </a:xfrm>
        </p:spPr>
        <p:txBody>
          <a:bodyPr>
            <a:normAutofit/>
          </a:bodyPr>
          <a:lstStyle/>
          <a:p>
            <a:r>
              <a:rPr lang="de-DE" err="1"/>
              <a:t>Decorator</a:t>
            </a:r>
            <a:endParaRPr lang="de-DE" sz="80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84032" y="4800600"/>
            <a:ext cx="4296160" cy="1691640"/>
          </a:xfrm>
        </p:spPr>
        <p:txBody>
          <a:bodyPr>
            <a:normAutofit fontScale="70000" lnSpcReduction="20000"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de-DE"/>
              <a:t>Andreas Gülükoglu, 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de-DE"/>
              <a:t>Felix Waage,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de-DE"/>
              <a:t>Fabio Westphal, 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de-DE"/>
              <a:t>Yvonne Werner, 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de-DE"/>
              <a:t>Milena Zahn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261872" y="4800600"/>
            <a:ext cx="429616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Software Architektur</a:t>
            </a:r>
          </a:p>
          <a:p>
            <a:r>
              <a:rPr lang="de-DE"/>
              <a:t>Wintersemester 2019</a:t>
            </a:r>
          </a:p>
          <a:p>
            <a:r>
              <a:rPr lang="de-DE"/>
              <a:t>WWI 17 SE B, Gruppe 3 </a:t>
            </a:r>
          </a:p>
        </p:txBody>
      </p:sp>
    </p:spTree>
    <p:extLst>
      <p:ext uri="{BB962C8B-B14F-4D97-AF65-F5344CB8AC3E}">
        <p14:creationId xmlns:p14="http://schemas.microsoft.com/office/powerpoint/2010/main" val="139350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Vor- und 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Vorteile</a:t>
            </a:r>
          </a:p>
          <a:p>
            <a:pPr lvl="1">
              <a:spcAft>
                <a:spcPts val="900"/>
              </a:spcAft>
            </a:pPr>
            <a:r>
              <a:rPr lang="de-DE" b="1" spc="10"/>
              <a:t>Kapselung</a:t>
            </a:r>
            <a:br>
              <a:rPr lang="de-DE" spc="10"/>
            </a:br>
            <a:r>
              <a:rPr lang="de-DE" spc="10"/>
              <a:t>Entkopplung Methodenaufruf von Implementierungen konkreter Produkt-Klassen </a:t>
            </a:r>
            <a:br>
              <a:rPr lang="de-DE" spc="10"/>
            </a:br>
            <a:r>
              <a:rPr lang="de-DE" spc="10">
                <a:sym typeface="Wingdings"/>
              </a:rPr>
              <a:t> für Instanziierung kein new-Operator benötigt</a:t>
            </a:r>
            <a:endParaRPr lang="de-DE" spc="10"/>
          </a:p>
          <a:p>
            <a:pPr lvl="1"/>
            <a:r>
              <a:rPr lang="de-DE" b="1" spc="10"/>
              <a:t>Erweiterbarkeit</a:t>
            </a:r>
            <a:br>
              <a:rPr lang="de-DE" spc="10"/>
            </a:br>
            <a:r>
              <a:rPr lang="de-DE" spc="10"/>
              <a:t>bei Weiterentwicklung können Instanzen anderer Klassen erzeugt werden, ohne die Applikation ändern zu müssen </a:t>
            </a:r>
          </a:p>
          <a:p>
            <a:pPr marL="0" indent="0">
              <a:buNone/>
            </a:pPr>
            <a:r>
              <a:rPr lang="de-DE" b="1"/>
              <a:t>Nachteile</a:t>
            </a:r>
            <a:endParaRPr lang="de-DE"/>
          </a:p>
          <a:p>
            <a:pPr lvl="1"/>
            <a:r>
              <a:rPr lang="de-DE"/>
              <a:t>Unterklassenbildung von Erzeugungsklassen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>
                <a:sym typeface="Wingdings"/>
              </a:rPr>
              <a:t> Ziel: </a:t>
            </a:r>
            <a:r>
              <a:rPr lang="de-DE"/>
              <a:t>Verbergung von Komplexität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9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	Gülükoglu, Waage, Werner, Westphal, Zahn		Factory </a:t>
            </a:r>
            <a:r>
              <a:rPr lang="de-DE" sz="1200" err="1"/>
              <a:t>Method</a:t>
            </a:r>
            <a:r>
              <a:rPr lang="de-DE" sz="1200"/>
              <a:t>			 07. Januar 2020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27E76-4E0C-D74C-A79E-AE0B5FDE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16286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Smart Home-Beispiel</a:t>
            </a:r>
            <a:br>
              <a:rPr lang="de-DE"/>
            </a:br>
            <a:r>
              <a:rPr lang="de-DE" sz="2800"/>
              <a:t>Factory Method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10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	Gülükoglu, Waage, Werner, Westphal, Zahn		Factory </a:t>
            </a:r>
            <a:r>
              <a:rPr lang="de-DE" sz="1200" err="1"/>
              <a:t>Method</a:t>
            </a:r>
            <a:r>
              <a:rPr lang="de-DE" sz="1200"/>
              <a:t>			 07. Januar 2020	</a:t>
            </a: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/>
          <a:stretch/>
        </p:blipFill>
        <p:spPr>
          <a:xfrm>
            <a:off x="1487488" y="2083990"/>
            <a:ext cx="8920110" cy="366563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68B0D-F8D8-3846-86BB-D668AD8B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187082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Wikipedia Fabrikmethode: </a:t>
            </a:r>
            <a:r>
              <a:rPr lang="de-DE">
                <a:ea typeface="+mn-lt"/>
                <a:cs typeface="+mn-lt"/>
                <a:hlinkClick r:id="rId3"/>
              </a:rPr>
              <a:t>https://de.wikipedia.org/wiki/Fabrikmethode</a:t>
            </a:r>
            <a:r>
              <a:rPr lang="de-DE">
                <a:ea typeface="+mn-lt"/>
                <a:cs typeface="+mn-lt"/>
              </a:rPr>
              <a:t> </a:t>
            </a:r>
          </a:p>
          <a:p>
            <a:r>
              <a:rPr lang="de-DE">
                <a:ea typeface="+mn-lt"/>
                <a:cs typeface="+mn-lt"/>
              </a:rPr>
              <a:t>Wikipedia Erzeugungsmuster: </a:t>
            </a:r>
            <a:r>
              <a:rPr lang="de-DE">
                <a:ea typeface="+mn-lt"/>
                <a:cs typeface="+mn-lt"/>
                <a:hlinkClick r:id="rId4"/>
              </a:rPr>
              <a:t>https://de.wikipedia.org/wiki/Erzeugungsmuster</a:t>
            </a:r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Wikipedia Entwurfsmuster: </a:t>
            </a:r>
            <a:r>
              <a:rPr lang="de-DE">
                <a:ea typeface="+mn-lt"/>
                <a:cs typeface="+mn-lt"/>
                <a:hlinkClick r:id="rId5"/>
              </a:rPr>
              <a:t>https://de.wikipedia.org/wiki/Entwurfsmuster_(Buch)</a:t>
            </a:r>
            <a:endParaRPr lang="de-DE">
              <a:ea typeface="+mn-lt"/>
              <a:cs typeface="+mn-lt"/>
            </a:endParaRPr>
          </a:p>
          <a:p>
            <a:r>
              <a:rPr lang="de-DE" err="1">
                <a:ea typeface="+mn-lt"/>
                <a:cs typeface="+mn-lt"/>
              </a:rPr>
              <a:t>Codeadventurer</a:t>
            </a:r>
            <a:r>
              <a:rPr lang="de-DE">
                <a:ea typeface="+mn-lt"/>
                <a:cs typeface="+mn-lt"/>
              </a:rPr>
              <a:t> Factory Pattern: </a:t>
            </a:r>
            <a:r>
              <a:rPr lang="de-DE">
                <a:ea typeface="+mn-lt"/>
                <a:cs typeface="+mn-lt"/>
                <a:hlinkClick r:id="rId6"/>
              </a:rPr>
              <a:t>http://www.codeadventurer.de/?p=3390</a:t>
            </a:r>
            <a:endParaRPr lang="de-DE">
              <a:ea typeface="+mn-lt"/>
              <a:cs typeface="+mn-lt"/>
            </a:endParaRPr>
          </a:p>
          <a:p>
            <a:r>
              <a:rPr lang="de-DE" err="1">
                <a:ea typeface="+mn-lt"/>
                <a:cs typeface="+mn-lt"/>
              </a:rPr>
              <a:t>DeAcademic</a:t>
            </a:r>
            <a:r>
              <a:rPr lang="de-DE">
                <a:ea typeface="+mn-lt"/>
                <a:cs typeface="+mn-lt"/>
              </a:rPr>
              <a:t> Factory-Pattern: </a:t>
            </a:r>
            <a:r>
              <a:rPr lang="de-DE">
                <a:ea typeface="+mn-lt"/>
                <a:cs typeface="+mn-lt"/>
                <a:hlinkClick r:id="rId7"/>
              </a:rPr>
              <a:t>https://deacademic.com/dic.nsf/dewiki/425940#Formal_korrekte_Bezeichnung</a:t>
            </a:r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 u="sng"/>
          </a:p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11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	Gülükoglu, Waage, Werner, Westphal, Zahn		Factory </a:t>
            </a:r>
            <a:r>
              <a:rPr lang="de-DE" sz="1200" err="1"/>
              <a:t>Method</a:t>
            </a:r>
            <a:r>
              <a:rPr lang="de-DE" sz="1200"/>
              <a:t>			 07. Januar 2020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5DC23-FA7C-D04A-A7E8-E6B3A23A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18585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de-DE"/>
              <a:t>Definition </a:t>
            </a:r>
          </a:p>
          <a:p>
            <a:pPr>
              <a:lnSpc>
                <a:spcPct val="200000"/>
              </a:lnSpc>
            </a:pPr>
            <a:r>
              <a:rPr lang="de-DE"/>
              <a:t>Erklärung</a:t>
            </a:r>
          </a:p>
          <a:p>
            <a:pPr>
              <a:lnSpc>
                <a:spcPct val="200000"/>
              </a:lnSpc>
            </a:pPr>
            <a:r>
              <a:rPr lang="de-DE"/>
              <a:t>UML-Diagramm mit und ohne </a:t>
            </a:r>
            <a:r>
              <a:rPr lang="de-DE" err="1"/>
              <a:t>Decorator</a:t>
            </a:r>
            <a:endParaRPr lang="de-DE"/>
          </a:p>
          <a:p>
            <a:pPr>
              <a:lnSpc>
                <a:spcPct val="200000"/>
              </a:lnSpc>
            </a:pPr>
            <a:r>
              <a:rPr lang="de-DE"/>
              <a:t>Vor- und Nachteile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	</a:t>
            </a:r>
            <a:r>
              <a:rPr lang="de-DE" sz="1200" dirty="0" err="1"/>
              <a:t>Gülükoglu</a:t>
            </a:r>
            <a:r>
              <a:rPr lang="de-DE" sz="1200" dirty="0"/>
              <a:t>, Waage, Werner, Westphal, Zahn		</a:t>
            </a:r>
            <a:r>
              <a:rPr lang="de-DE" sz="1200" dirty="0" err="1"/>
              <a:t>Decorator</a:t>
            </a:r>
            <a:r>
              <a:rPr lang="de-DE" sz="1200" dirty="0"/>
              <a:t>			 16. Januar 2020	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1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288D8F-B362-A14F-AAB7-12E01FAE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27153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24BA92-9229-4333-ACC7-4561A3DB5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3200" err="1"/>
              <a:t>Wozu</a:t>
            </a:r>
            <a:r>
              <a:rPr lang="en-US" sz="3200"/>
              <a:t> Decorator?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5AF8B8-43BC-9344-8500-2901DF38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19" y="640080"/>
            <a:ext cx="6652501" cy="5588101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7878675" y="1936955"/>
            <a:ext cx="3075836" cy="4243182"/>
          </a:xfrm>
          <a:prstGeom prst="roundRect">
            <a:avLst>
              <a:gd name="adj" fmla="val 7965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Flexible Alternative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zur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Unterklassenbildung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, um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eine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Klasse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zusätzliche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Funktionalitäten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zu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erweitern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und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komplexe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Vererbung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zu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vermeiden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D517D9D-4262-F741-A9F2-D641D45402D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/>
              <a:t>	</a:t>
            </a:r>
            <a:r>
              <a:rPr lang="de-DE" sz="1200" dirty="0" err="1"/>
              <a:t>Gülükoglu</a:t>
            </a:r>
            <a:r>
              <a:rPr lang="de-DE" sz="1200" dirty="0"/>
              <a:t>, Waage, Werner, Westphal, Zahn		 </a:t>
            </a:r>
            <a:r>
              <a:rPr lang="de-DE" sz="1200" dirty="0" err="1"/>
              <a:t>Decorator</a:t>
            </a:r>
            <a:r>
              <a:rPr lang="de-DE" sz="1200" dirty="0"/>
              <a:t> 			 16. Januar 2020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B8CC32-39C0-D54A-97E8-D0E4AA1A270F}"/>
              </a:ext>
            </a:extLst>
          </p:cNvPr>
          <p:cNvSpPr txBox="1"/>
          <p:nvPr/>
        </p:nvSpPr>
        <p:spPr>
          <a:xfrm>
            <a:off x="2847249" y="56980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Dekorierer</a:t>
            </a:r>
            <a:r>
              <a:rPr lang="de-DE"/>
              <a:t> → Dekoriertes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458FCC-ECE1-1342-A63B-2F200C86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6147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431676"/>
            <a:ext cx="9692640" cy="1397124"/>
          </a:xfrm>
        </p:spPr>
        <p:txBody>
          <a:bodyPr/>
          <a:lstStyle/>
          <a:p>
            <a:r>
              <a:rPr lang="de-DE"/>
              <a:t>Erklärung </a:t>
            </a:r>
            <a:r>
              <a:rPr lang="de-DE" err="1"/>
              <a:t>Decorator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/>
              <a:t>Elemente</a:t>
            </a:r>
          </a:p>
          <a:p>
            <a:pPr lvl="1">
              <a:lnSpc>
                <a:spcPct val="150000"/>
              </a:lnSpc>
            </a:pPr>
            <a:r>
              <a:rPr lang="de-DE"/>
              <a:t>Öffentliches Interface für </a:t>
            </a:r>
            <a:r>
              <a:rPr lang="de-DE" err="1"/>
              <a:t>Dekorierer</a:t>
            </a:r>
            <a:r>
              <a:rPr lang="de-DE"/>
              <a:t> und zu dekorierende Klasse</a:t>
            </a:r>
          </a:p>
          <a:p>
            <a:pPr lvl="1">
              <a:lnSpc>
                <a:spcPct val="150000"/>
              </a:lnSpc>
            </a:pPr>
            <a:r>
              <a:rPr lang="de-DE"/>
              <a:t>Konkrete zu dekorierende Klasse</a:t>
            </a:r>
          </a:p>
          <a:p>
            <a:pPr lvl="1">
              <a:lnSpc>
                <a:spcPct val="150000"/>
              </a:lnSpc>
            </a:pPr>
            <a:r>
              <a:rPr lang="de-DE"/>
              <a:t>Abstrakte </a:t>
            </a:r>
            <a:r>
              <a:rPr lang="de-DE" err="1"/>
              <a:t>Dekorierer</a:t>
            </a:r>
            <a:r>
              <a:rPr lang="de-DE"/>
              <a:t>-Klasse </a:t>
            </a:r>
          </a:p>
          <a:p>
            <a:pPr lvl="1">
              <a:lnSpc>
                <a:spcPct val="150000"/>
              </a:lnSpc>
            </a:pPr>
            <a:r>
              <a:rPr lang="de-DE"/>
              <a:t>Konkrete </a:t>
            </a:r>
            <a:r>
              <a:rPr lang="de-DE" err="1"/>
              <a:t>Dekorierer</a:t>
            </a:r>
            <a:r>
              <a:rPr lang="de-DE"/>
              <a:t>-Klasse </a:t>
            </a:r>
          </a:p>
          <a:p>
            <a:pPr>
              <a:lnSpc>
                <a:spcPct val="150000"/>
              </a:lnSpc>
            </a:pPr>
            <a:r>
              <a:rPr lang="de-DE" err="1"/>
              <a:t>Dekorierer</a:t>
            </a:r>
            <a:r>
              <a:rPr lang="de-DE"/>
              <a:t> für Aufrufenden unsichtbar</a:t>
            </a:r>
          </a:p>
          <a:p>
            <a:pPr>
              <a:lnSpc>
                <a:spcPct val="150000"/>
              </a:lnSpc>
            </a:pPr>
            <a:endParaRPr lang="de-DE"/>
          </a:p>
          <a:p>
            <a:pPr lvl="1">
              <a:lnSpc>
                <a:spcPct val="150000"/>
              </a:lnSpc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3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	</a:t>
            </a:r>
            <a:r>
              <a:rPr lang="de-DE" sz="1200" dirty="0" err="1"/>
              <a:t>Gülükoglu</a:t>
            </a:r>
            <a:r>
              <a:rPr lang="de-DE" sz="1200" dirty="0"/>
              <a:t>, Waage, Werner, Westphal, Zahn		 </a:t>
            </a:r>
            <a:r>
              <a:rPr lang="de-DE" sz="1200" dirty="0" err="1"/>
              <a:t>Decorator</a:t>
            </a:r>
            <a:r>
              <a:rPr lang="de-DE" sz="1200" dirty="0"/>
              <a:t> 			 16. Januar 2020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6BFA0-9DEB-4444-811C-F773B77C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47644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UML</a:t>
            </a:r>
            <a:br>
              <a:rPr lang="de-DE"/>
            </a:br>
            <a:r>
              <a:rPr lang="de-DE" sz="2800"/>
              <a:t>ohne </a:t>
            </a:r>
            <a:r>
              <a:rPr lang="de-DE" sz="2800" err="1"/>
              <a:t>Decorator</a:t>
            </a:r>
            <a:endParaRPr lang="de-DE" sz="280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4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1200" dirty="0"/>
              <a:t>	</a:t>
            </a:r>
            <a:r>
              <a:rPr lang="de-DE" sz="1200" dirty="0" err="1"/>
              <a:t>Gülükoglu</a:t>
            </a:r>
            <a:r>
              <a:rPr lang="de-DE" sz="1200" dirty="0"/>
              <a:t>, Waage, Werner, Westphal, Zahn		 </a:t>
            </a:r>
            <a:r>
              <a:rPr lang="de-DE" sz="1200" dirty="0" err="1"/>
              <a:t>Decorator</a:t>
            </a:r>
            <a:r>
              <a:rPr lang="de-DE" sz="1200" dirty="0"/>
              <a:t> 			 16. Januar 2020	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36191D-E6CA-8D4B-9E55-957A286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1E027DF-E178-6F4E-90AC-9ABFEF52D623}"/>
                  </a:ext>
                </a:extLst>
              </p14:cNvPr>
              <p14:cNvContentPartPr/>
              <p14:nvPr/>
            </p14:nvContentPartPr>
            <p14:xfrm>
              <a:off x="7565253" y="4098747"/>
              <a:ext cx="32760" cy="1040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1E027DF-E178-6F4E-90AC-9ABFEF52D6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253" y="4080747"/>
                <a:ext cx="68400" cy="1396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103B47-DB11-45BD-9D51-AD26CFC03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447" y="1747802"/>
            <a:ext cx="8337490" cy="47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UML</a:t>
            </a:r>
            <a:br>
              <a:rPr lang="de-DE"/>
            </a:br>
            <a:r>
              <a:rPr lang="de-DE" sz="2800" err="1"/>
              <a:t>Decorator</a:t>
            </a:r>
            <a:endParaRPr lang="de-DE" sz="280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5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1200" dirty="0"/>
              <a:t>	</a:t>
            </a:r>
            <a:r>
              <a:rPr lang="de-DE" sz="1200" dirty="0" err="1"/>
              <a:t>Gülükoglu</a:t>
            </a:r>
            <a:r>
              <a:rPr lang="de-DE" sz="1200" dirty="0"/>
              <a:t>, Waage, Werner, Westphal, Zahn		 </a:t>
            </a:r>
            <a:r>
              <a:rPr lang="de-DE" sz="1200" dirty="0" err="1"/>
              <a:t>Decorator</a:t>
            </a:r>
            <a:r>
              <a:rPr lang="de-DE" sz="1200" dirty="0"/>
              <a:t> 			 16. Januar 2020	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36191D-E6CA-8D4B-9E55-957A286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1E027DF-E178-6F4E-90AC-9ABFEF52D623}"/>
                  </a:ext>
                </a:extLst>
              </p14:cNvPr>
              <p14:cNvContentPartPr/>
              <p14:nvPr/>
            </p14:nvContentPartPr>
            <p14:xfrm>
              <a:off x="7565253" y="4098747"/>
              <a:ext cx="32760" cy="1040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1E027DF-E178-6F4E-90AC-9ABFEF52D6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253" y="4080747"/>
                <a:ext cx="6840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A8B631F-C19A-EA4D-A149-A89FBEF8400A}"/>
              </a:ext>
            </a:extLst>
          </p:cNvPr>
          <p:cNvGrpSpPr/>
          <p:nvPr/>
        </p:nvGrpSpPr>
        <p:grpSpPr>
          <a:xfrm>
            <a:off x="2352324" y="1862868"/>
            <a:ext cx="6857449" cy="4332734"/>
            <a:chOff x="2352324" y="1862868"/>
            <a:chExt cx="6857449" cy="433273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E55FD3E-F2AF-114B-ACDA-BAAF237A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2324" y="1862868"/>
              <a:ext cx="6857449" cy="4332734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7E45167-EA1C-9640-B1C3-334E61CB61EF}"/>
                </a:ext>
              </a:extLst>
            </p:cNvPr>
            <p:cNvSpPr txBox="1"/>
            <p:nvPr/>
          </p:nvSpPr>
          <p:spPr>
            <a:xfrm>
              <a:off x="3791744" y="3501008"/>
              <a:ext cx="180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&lt;&lt;               &gt;&gt;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209A6E-2D1B-E842-9B7D-A4ACAECE0149}"/>
                </a:ext>
              </a:extLst>
            </p:cNvPr>
            <p:cNvSpPr txBox="1"/>
            <p:nvPr/>
          </p:nvSpPr>
          <p:spPr>
            <a:xfrm>
              <a:off x="5447928" y="1899324"/>
              <a:ext cx="180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&lt;&lt;              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15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Vor- und Nachteile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6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	</a:t>
            </a:r>
            <a:r>
              <a:rPr lang="de-DE" sz="1200" dirty="0" err="1"/>
              <a:t>Gülükoglu</a:t>
            </a:r>
            <a:r>
              <a:rPr lang="de-DE" sz="1200" dirty="0"/>
              <a:t>, Waage, Werner, Westphal, Zahn		 </a:t>
            </a:r>
            <a:r>
              <a:rPr lang="de-DE" sz="1200" dirty="0" err="1"/>
              <a:t>Decorator</a:t>
            </a:r>
            <a:r>
              <a:rPr lang="de-DE" sz="1200" dirty="0"/>
              <a:t> 			 16. Januar 2020	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E0A88B-ED6E-7947-A184-D5FE3F8DF7D3}"/>
              </a:ext>
            </a:extLst>
          </p:cNvPr>
          <p:cNvSpPr txBox="1"/>
          <p:nvPr/>
        </p:nvSpPr>
        <p:spPr>
          <a:xfrm>
            <a:off x="5189793" y="25815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C6BB2D5-1C8D-D74E-8E73-27D2A5E12A26}"/>
              </a:ext>
            </a:extLst>
          </p:cNvPr>
          <p:cNvSpPr txBox="1"/>
          <p:nvPr/>
        </p:nvSpPr>
        <p:spPr>
          <a:xfrm>
            <a:off x="5189793" y="25815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CF07E42-9484-1140-9529-99D2E5BDBF32}"/>
              </a:ext>
            </a:extLst>
          </p:cNvPr>
          <p:cNvSpPr txBox="1"/>
          <p:nvPr/>
        </p:nvSpPr>
        <p:spPr>
          <a:xfrm>
            <a:off x="5189793" y="25815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07F7CE-2471-1345-B020-31EFCDAC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883CD-AF45-4703-B47F-CD231FD911EC}"/>
              </a:ext>
            </a:extLst>
          </p:cNvPr>
          <p:cNvSpPr txBox="1"/>
          <p:nvPr/>
        </p:nvSpPr>
        <p:spPr>
          <a:xfrm>
            <a:off x="1261872" y="1932961"/>
            <a:ext cx="8866576" cy="419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Vorteile: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Mehrere </a:t>
            </a:r>
            <a:r>
              <a:rPr lang="de-DE" dirty="0" err="1"/>
              <a:t>Dekorierer</a:t>
            </a:r>
            <a:r>
              <a:rPr lang="de-DE" dirty="0"/>
              <a:t> können hintereinander geschaltet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Dekorierer</a:t>
            </a:r>
            <a:r>
              <a:rPr lang="de-DE" dirty="0"/>
              <a:t> können zur Laufzeit ausgetauscht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Implementierungsaufwand wird verringert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Dekorierungen zur Laufzeit möglich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Nachteile: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Es können Probleme beim Testen auftreten, da genau auf die Identität des Objekts geachtet werden muss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Wenig intuitiv</a:t>
            </a:r>
          </a:p>
        </p:txBody>
      </p:sp>
    </p:spTree>
    <p:extLst>
      <p:ext uri="{BB962C8B-B14F-4D97-AF65-F5344CB8AC3E}">
        <p14:creationId xmlns:p14="http://schemas.microsoft.com/office/powerpoint/2010/main" val="311845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9496" y="2204864"/>
            <a:ext cx="9329832" cy="2270706"/>
          </a:xfrm>
        </p:spPr>
        <p:txBody>
          <a:bodyPr>
            <a:normAutofit/>
          </a:bodyPr>
          <a:lstStyle/>
          <a:p>
            <a:r>
              <a:rPr lang="de-DE" sz="6000"/>
              <a:t>Vielen Dank für </a:t>
            </a:r>
            <a:br>
              <a:rPr lang="de-DE" sz="6000"/>
            </a:br>
            <a:r>
              <a:rPr lang="de-DE" sz="6000"/>
              <a:t>Eure Aufmerksamkeit!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7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	</a:t>
            </a:r>
            <a:r>
              <a:rPr lang="de-DE" sz="1200" dirty="0" err="1"/>
              <a:t>Gülükoglu</a:t>
            </a:r>
            <a:r>
              <a:rPr lang="de-DE" sz="1200" dirty="0"/>
              <a:t>, Waage, Werner, Westphal, Zahn		 </a:t>
            </a:r>
            <a:r>
              <a:rPr lang="de-DE" sz="1200" dirty="0" err="1"/>
              <a:t>Decorator</a:t>
            </a:r>
            <a:r>
              <a:rPr lang="de-DE" sz="1200" dirty="0"/>
              <a:t> 			 16. Januar 2020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15B59A-EAF5-7849-AEDC-C65BAC1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114763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517D9D-4262-F741-A9F2-D641D45402D0}" type="slidenum">
              <a:rPr lang="de-DE" smtClean="0"/>
              <a:t>8</a:t>
            </a:fld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122652"/>
            <a:ext cx="1059086" cy="442428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4079776" y="2045713"/>
            <a:ext cx="6264696" cy="3615535"/>
          </a:xfrm>
          <a:prstGeom prst="roundRect">
            <a:avLst>
              <a:gd name="adj" fmla="val 7965"/>
            </a:avLst>
          </a:prstGeom>
          <a:solidFill>
            <a:srgbClr val="D34816">
              <a:alpha val="18000"/>
            </a:srgbClr>
          </a:solidFill>
          <a:ln w="1905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de-DE" sz="3200"/>
              <a:t>„</a:t>
            </a:r>
            <a:r>
              <a:rPr lang="de-DE" sz="3200" err="1"/>
              <a:t>Define</a:t>
            </a:r>
            <a:r>
              <a:rPr lang="de-DE" sz="3200"/>
              <a:t> an </a:t>
            </a:r>
            <a:r>
              <a:rPr lang="de-DE" sz="3200" err="1"/>
              <a:t>interface</a:t>
            </a:r>
            <a:r>
              <a:rPr lang="de-DE" sz="3200"/>
              <a:t> </a:t>
            </a:r>
            <a:r>
              <a:rPr lang="de-DE" sz="3200" err="1"/>
              <a:t>for</a:t>
            </a:r>
            <a:r>
              <a:rPr lang="de-DE" sz="3200"/>
              <a:t> </a:t>
            </a:r>
            <a:r>
              <a:rPr lang="de-DE" sz="3200" err="1"/>
              <a:t>creating</a:t>
            </a:r>
            <a:r>
              <a:rPr lang="de-DE" sz="3200"/>
              <a:t> an </a:t>
            </a:r>
            <a:r>
              <a:rPr lang="de-DE" sz="3200" err="1"/>
              <a:t>object</a:t>
            </a:r>
            <a:r>
              <a:rPr lang="de-DE" sz="3200"/>
              <a:t>, but </a:t>
            </a:r>
            <a:r>
              <a:rPr lang="de-DE" sz="3200" err="1"/>
              <a:t>you</a:t>
            </a:r>
            <a:r>
              <a:rPr lang="de-DE" sz="3200"/>
              <a:t> </a:t>
            </a:r>
            <a:r>
              <a:rPr lang="de-DE" sz="3200" err="1"/>
              <a:t>let</a:t>
            </a:r>
            <a:r>
              <a:rPr lang="de-DE" sz="3200"/>
              <a:t> </a:t>
            </a:r>
            <a:r>
              <a:rPr lang="de-DE" sz="3200" err="1"/>
              <a:t>the</a:t>
            </a:r>
            <a:r>
              <a:rPr lang="de-DE" sz="3200"/>
              <a:t> </a:t>
            </a:r>
            <a:r>
              <a:rPr lang="de-DE" sz="3200" err="1"/>
              <a:t>subclasses</a:t>
            </a:r>
            <a:r>
              <a:rPr lang="de-DE" sz="3200"/>
              <a:t> </a:t>
            </a:r>
            <a:r>
              <a:rPr lang="de-DE" sz="3200" err="1"/>
              <a:t>decide</a:t>
            </a:r>
            <a:r>
              <a:rPr lang="de-DE" sz="3200"/>
              <a:t> </a:t>
            </a:r>
            <a:r>
              <a:rPr lang="de-DE" sz="3200" err="1"/>
              <a:t>which</a:t>
            </a:r>
            <a:r>
              <a:rPr lang="de-DE" sz="3200"/>
              <a:t> </a:t>
            </a:r>
            <a:r>
              <a:rPr lang="de-DE" sz="3200" err="1"/>
              <a:t>class</a:t>
            </a:r>
            <a:r>
              <a:rPr lang="de-DE" sz="3200"/>
              <a:t> </a:t>
            </a:r>
            <a:r>
              <a:rPr lang="de-DE" sz="3200" err="1"/>
              <a:t>to</a:t>
            </a:r>
            <a:r>
              <a:rPr lang="de-DE" sz="3200"/>
              <a:t> </a:t>
            </a:r>
            <a:r>
              <a:rPr lang="de-DE" sz="3200" err="1"/>
              <a:t>instantiate</a:t>
            </a:r>
            <a:r>
              <a:rPr lang="de-DE" sz="3200"/>
              <a:t>. Factory </a:t>
            </a:r>
            <a:r>
              <a:rPr lang="de-DE" sz="3200" err="1"/>
              <a:t>method</a:t>
            </a:r>
            <a:r>
              <a:rPr lang="de-DE" sz="3200"/>
              <a:t> </a:t>
            </a:r>
            <a:r>
              <a:rPr lang="de-DE" sz="3200" err="1"/>
              <a:t>lets</a:t>
            </a:r>
            <a:r>
              <a:rPr lang="de-DE" sz="3200"/>
              <a:t> a </a:t>
            </a:r>
            <a:r>
              <a:rPr lang="de-DE" sz="3200" err="1"/>
              <a:t>class</a:t>
            </a:r>
            <a:r>
              <a:rPr lang="de-DE" sz="3200"/>
              <a:t> </a:t>
            </a:r>
            <a:r>
              <a:rPr lang="de-DE" sz="3200" err="1"/>
              <a:t>defer</a:t>
            </a:r>
            <a:r>
              <a:rPr lang="de-DE" sz="3200"/>
              <a:t> </a:t>
            </a:r>
            <a:r>
              <a:rPr lang="de-DE" sz="3200" err="1"/>
              <a:t>instantiation</a:t>
            </a:r>
            <a:r>
              <a:rPr lang="de-DE" sz="3200"/>
              <a:t> </a:t>
            </a:r>
            <a:r>
              <a:rPr lang="de-DE" sz="3200" err="1"/>
              <a:t>to</a:t>
            </a:r>
            <a:r>
              <a:rPr lang="de-DE" sz="3200"/>
              <a:t> </a:t>
            </a:r>
            <a:r>
              <a:rPr lang="de-DE" sz="3200" err="1"/>
              <a:t>subclasses</a:t>
            </a:r>
            <a:r>
              <a:rPr lang="de-DE" sz="3200"/>
              <a:t>.“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0" y="656486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	Gülükoglu, Waage, Werner, Westphal, Zahn		Factory </a:t>
            </a:r>
            <a:r>
              <a:rPr lang="de-DE" sz="1200" err="1"/>
              <a:t>Method</a:t>
            </a:r>
            <a:r>
              <a:rPr lang="de-DE" sz="1200"/>
              <a:t>			 07. Januar 2020	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/>
          <a:lstStyle/>
          <a:p>
            <a:r>
              <a:rPr lang="de-DE"/>
              <a:t>Definition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148" y="2416574"/>
            <a:ext cx="2160240" cy="27152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83432" y="521672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Bildquelle: https://</a:t>
            </a:r>
            <a:r>
              <a:rPr lang="de-DE" sz="7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www.amazon.de</a:t>
            </a: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/Patterns-Elements-</a:t>
            </a:r>
            <a:r>
              <a:rPr lang="de-DE" sz="70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Reusable</a:t>
            </a: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de-DE" sz="7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de-DE" sz="7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Oriented</a:t>
            </a: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-Software/</a:t>
            </a:r>
            <a:r>
              <a:rPr lang="de-DE" sz="7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dp</a:t>
            </a: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/0201633612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8A668-4A8C-9649-976A-0F75E624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16.01.20</a:t>
            </a:r>
          </a:p>
        </p:txBody>
      </p:sp>
    </p:spTree>
    <p:extLst>
      <p:ext uri="{BB962C8B-B14F-4D97-AF65-F5344CB8AC3E}">
        <p14:creationId xmlns:p14="http://schemas.microsoft.com/office/powerpoint/2010/main" val="462400286"/>
      </p:ext>
    </p:extLst>
  </p:cSld>
  <p:clrMapOvr>
    <a:masterClrMapping/>
  </p:clrMapOvr>
</p:sld>
</file>

<file path=ppt/theme/theme1.xml><?xml version="1.0" encoding="utf-8"?>
<a:theme xmlns:a="http://schemas.openxmlformats.org/drawingml/2006/main" name="Ansicht">
  <a:themeElements>
    <a:clrScheme name="Ansich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Macintosh PowerPoint</Application>
  <PresentationFormat>Breitbild</PresentationFormat>
  <Paragraphs>121</Paragraphs>
  <Slides>12</Slides>
  <Notes>12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Ansicht</vt:lpstr>
      <vt:lpstr>Decorator</vt:lpstr>
      <vt:lpstr>Agenda</vt:lpstr>
      <vt:lpstr>Wozu Decorator?</vt:lpstr>
      <vt:lpstr>Erklärung Decorator</vt:lpstr>
      <vt:lpstr>UML ohne Decorator</vt:lpstr>
      <vt:lpstr>UML Decorator</vt:lpstr>
      <vt:lpstr>Vor- und Nachteile</vt:lpstr>
      <vt:lpstr>Vielen Dank für  Eure Aufmerksamkeit! </vt:lpstr>
      <vt:lpstr>Definition</vt:lpstr>
      <vt:lpstr>Vor- und Nachteile</vt:lpstr>
      <vt:lpstr>Smart Home-Beispiel Factory Method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Fab Wes</dc:creator>
  <cp:lastModifiedBy>Fab Wes</cp:lastModifiedBy>
  <cp:revision>1</cp:revision>
  <dcterms:created xsi:type="dcterms:W3CDTF">2020-01-10T11:50:09Z</dcterms:created>
  <dcterms:modified xsi:type="dcterms:W3CDTF">2020-01-16T08:58:27Z</dcterms:modified>
</cp:coreProperties>
</file>