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5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41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AEBB-5B80-494C-B4F5-48FC9955D16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EF33-6561-4EF3-A723-C8B11D72C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6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E7F9-2B9C-833D-6B5F-FDB15E0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F80B0-A189-28FC-4A86-62FD59D1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CDA1-7182-2016-7FAA-A2FEF984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F69FB-32E8-EBD9-2BD4-E8A7B0A5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D2D50-1855-3F61-9E49-DACE20468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954EC-668C-4D8D-B2CB-29BC3A91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4F77D-9444-A474-6D89-0E833BFA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E19A7-5AAF-2C75-9E5D-7F58D73C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6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7C18-C91C-9DFC-710E-DE87F1A4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88B79-18BF-46EF-79DA-17A652D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951AC-03CA-A029-9799-D033370D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9370-9F37-320D-92D9-9CFBB408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4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0E6B-455F-73F5-1DA2-371060B0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08BA6-C7FC-F6E0-57F4-5B800C4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27282-DEA4-0489-43E4-52948CB4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BB5F-F4B5-D7C4-D8A4-7D10374D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241AE-6CA7-2604-D990-B0F12F8A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74200-F7C8-F43A-88C6-60D378B1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AF14-89C0-AEC1-0B7F-E79A63FB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2AFC9-C06B-0DCE-2F1A-863633A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0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8842-F60F-FA5F-9113-472840B3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6932-0ADA-7AE3-4D1D-4C459324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048AD-C14E-0ED4-BAA9-959B9FEB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B5EB-A0F6-3B20-9778-5FC7F8E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9D5B0-6B63-3A47-4074-B13EF2A8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87E-17D9-610B-8611-7A54E70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88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A0CC0-6560-8C36-D590-27D180F6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75A29-68C2-6ABA-466C-64D5D25A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D6936-0EBC-2F3F-03D7-6CF4204E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6C3D1-78FC-40DE-F30D-8392FBE9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4040E-8D27-FB97-10F1-9382CAA2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6D450-00C1-3953-FE89-FA5B6C3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8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1011-F794-FF55-84A9-A33596D9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8CB4C-8A41-32E9-A49A-F221BD71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1E606-A085-17DA-367A-C0F1440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4881F-B033-EB93-CDB1-1CF2FF6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D55B-DA3D-BBFA-0A5A-58579779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3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2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61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11740-1F2B-D2F7-25CA-52E0F56CB8AD}"/>
              </a:ext>
            </a:extLst>
          </p:cNvPr>
          <p:cNvSpPr/>
          <p:nvPr userDrawn="1"/>
        </p:nvSpPr>
        <p:spPr>
          <a:xfrm>
            <a:off x="835269" y="294542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개인정보수정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CEC6F-C981-0F94-C56B-DE743C6C1B26}"/>
              </a:ext>
            </a:extLst>
          </p:cNvPr>
          <p:cNvSpPr/>
          <p:nvPr userDrawn="1"/>
        </p:nvSpPr>
        <p:spPr>
          <a:xfrm>
            <a:off x="2584939" y="294542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비밀번호변경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A6A00D-B266-C163-ACD2-1AF758AA1756}"/>
              </a:ext>
            </a:extLst>
          </p:cNvPr>
          <p:cNvSpPr/>
          <p:nvPr userDrawn="1"/>
        </p:nvSpPr>
        <p:spPr>
          <a:xfrm>
            <a:off x="835269" y="3429000"/>
            <a:ext cx="8593479" cy="26640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974FC-21F3-6138-666A-3B077EB44F29}"/>
              </a:ext>
            </a:extLst>
          </p:cNvPr>
          <p:cNvCxnSpPr/>
          <p:nvPr userDrawn="1"/>
        </p:nvCxnSpPr>
        <p:spPr>
          <a:xfrm>
            <a:off x="835269" y="3429000"/>
            <a:ext cx="8593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94F990-6A15-B0FB-FC72-2AAAC7F3EB63}"/>
              </a:ext>
            </a:extLst>
          </p:cNvPr>
          <p:cNvSpPr txBox="1"/>
          <p:nvPr userDrawn="1"/>
        </p:nvSpPr>
        <p:spPr>
          <a:xfrm>
            <a:off x="4334609" y="4304883"/>
            <a:ext cx="280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비밀번호를 입력해주세요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19653-8F0E-B4D2-C91A-082647C7A448}"/>
              </a:ext>
            </a:extLst>
          </p:cNvPr>
          <p:cNvSpPr txBox="1"/>
          <p:nvPr userDrawn="1"/>
        </p:nvSpPr>
        <p:spPr>
          <a:xfrm>
            <a:off x="2584939" y="4560986"/>
            <a:ext cx="5635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회원님의 개인정보보호를 위해 회원정보를 조회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 전 비밀번호를 다시 </a:t>
            </a:r>
            <a:r>
              <a:rPr lang="ko-KR" altLang="en-US" sz="900" dirty="0" err="1"/>
              <a:t>확인받고</a:t>
            </a:r>
            <a:r>
              <a:rPr lang="ko-KR" altLang="en-US" sz="900" dirty="0"/>
              <a:t>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47375-EDE1-DE36-8900-E0004B045977}"/>
              </a:ext>
            </a:extLst>
          </p:cNvPr>
          <p:cNvSpPr/>
          <p:nvPr userDrawn="1"/>
        </p:nvSpPr>
        <p:spPr>
          <a:xfrm>
            <a:off x="3886201" y="4894056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DDC07-D621-F13C-DB63-5B9784EA0F9D}"/>
              </a:ext>
            </a:extLst>
          </p:cNvPr>
          <p:cNvSpPr/>
          <p:nvPr userDrawn="1"/>
        </p:nvSpPr>
        <p:spPr>
          <a:xfrm>
            <a:off x="5893779" y="4894056"/>
            <a:ext cx="577359" cy="2308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8812D2-9D68-D786-1A9D-D9E117ED636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36195" y="3712151"/>
            <a:ext cx="536925" cy="531811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E1FB460-2AB6-7FB5-623B-6375E9267F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655132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통합검색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 롤링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2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59681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9881160"/>
              </p:ext>
            </p:extLst>
          </p:nvPr>
        </p:nvGraphicFramePr>
        <p:xfrm>
          <a:off x="56148" y="248673"/>
          <a:ext cx="12135853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9916023" y="1289604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8121314" y="1289603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7295" y="822273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/>
          <p:nvPr userDrawn="1"/>
        </p:nvCxnSpPr>
        <p:spPr>
          <a:xfrm>
            <a:off x="0" y="1106905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3BDB-DB50-2A45-BE73-37D483107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0226" y="870487"/>
            <a:ext cx="1694197" cy="229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B091F-9E6D-1225-86A3-6BADEB5CDB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94820" y="852279"/>
            <a:ext cx="659735" cy="2130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011740-1F2B-D2F7-25CA-52E0F56CB8AD}"/>
              </a:ext>
            </a:extLst>
          </p:cNvPr>
          <p:cNvSpPr/>
          <p:nvPr userDrawn="1"/>
        </p:nvSpPr>
        <p:spPr>
          <a:xfrm>
            <a:off x="835269" y="2945423"/>
            <a:ext cx="174967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</a:rPr>
              <a:t>개인정보수정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3CEC6F-C981-0F94-C56B-DE743C6C1B26}"/>
              </a:ext>
            </a:extLst>
          </p:cNvPr>
          <p:cNvSpPr/>
          <p:nvPr userDrawn="1"/>
        </p:nvSpPr>
        <p:spPr>
          <a:xfrm>
            <a:off x="2584939" y="2945423"/>
            <a:ext cx="174967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비밀번호변경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974FC-21F3-6138-666A-3B077EB44F29}"/>
              </a:ext>
            </a:extLst>
          </p:cNvPr>
          <p:cNvCxnSpPr/>
          <p:nvPr userDrawn="1"/>
        </p:nvCxnSpPr>
        <p:spPr>
          <a:xfrm>
            <a:off x="835269" y="3429000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94F990-6A15-B0FB-FC72-2AAAC7F3EB63}"/>
              </a:ext>
            </a:extLst>
          </p:cNvPr>
          <p:cNvSpPr txBox="1"/>
          <p:nvPr userDrawn="1"/>
        </p:nvSpPr>
        <p:spPr>
          <a:xfrm>
            <a:off x="835269" y="3475507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기존 비밀번호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19653-8F0E-B4D2-C91A-082647C7A448}"/>
              </a:ext>
            </a:extLst>
          </p:cNvPr>
          <p:cNvSpPr txBox="1"/>
          <p:nvPr userDrawn="1"/>
        </p:nvSpPr>
        <p:spPr>
          <a:xfrm>
            <a:off x="3759871" y="3845519"/>
            <a:ext cx="276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숫자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특수문자 조합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자 이상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47375-EDE1-DE36-8900-E0004B045977}"/>
              </a:ext>
            </a:extLst>
          </p:cNvPr>
          <p:cNvSpPr/>
          <p:nvPr userDrawn="1"/>
        </p:nvSpPr>
        <p:spPr>
          <a:xfrm>
            <a:off x="2267937" y="3490896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CDDC07-D621-F13C-DB63-5B9784EA0F9D}"/>
              </a:ext>
            </a:extLst>
          </p:cNvPr>
          <p:cNvSpPr/>
          <p:nvPr userDrawn="1"/>
        </p:nvSpPr>
        <p:spPr>
          <a:xfrm>
            <a:off x="5132008" y="4792948"/>
            <a:ext cx="770790" cy="2308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변경하기</a:t>
            </a:r>
            <a:endParaRPr lang="ko-KR" altLang="en-US" sz="1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7CD7B0-9ACF-AD0F-0A0D-537CF2F4EFBC}"/>
              </a:ext>
            </a:extLst>
          </p:cNvPr>
          <p:cNvCxnSpPr/>
          <p:nvPr userDrawn="1"/>
        </p:nvCxnSpPr>
        <p:spPr>
          <a:xfrm>
            <a:off x="835269" y="3783623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5E5390-7C8C-C576-96EB-27401D3FEDAA}"/>
              </a:ext>
            </a:extLst>
          </p:cNvPr>
          <p:cNvCxnSpPr/>
          <p:nvPr userDrawn="1"/>
        </p:nvCxnSpPr>
        <p:spPr>
          <a:xfrm>
            <a:off x="835269" y="4120662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B1D5D9E-83EE-F3CE-3AEB-8669BCA22DF7}"/>
              </a:ext>
            </a:extLst>
          </p:cNvPr>
          <p:cNvCxnSpPr/>
          <p:nvPr userDrawn="1"/>
        </p:nvCxnSpPr>
        <p:spPr>
          <a:xfrm>
            <a:off x="835269" y="4481146"/>
            <a:ext cx="85934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09D1FB-7169-C4C1-046B-B9D9D438E1E9}"/>
              </a:ext>
            </a:extLst>
          </p:cNvPr>
          <p:cNvSpPr txBox="1"/>
          <p:nvPr userDrawn="1"/>
        </p:nvSpPr>
        <p:spPr>
          <a:xfrm>
            <a:off x="835268" y="3830130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신규 비밀번호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EB2326-C5D9-EC03-EE50-502D159661B5}"/>
              </a:ext>
            </a:extLst>
          </p:cNvPr>
          <p:cNvSpPr txBox="1"/>
          <p:nvPr userDrawn="1"/>
        </p:nvSpPr>
        <p:spPr>
          <a:xfrm>
            <a:off x="835268" y="4194626"/>
            <a:ext cx="1178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B37FF5-9639-045D-E414-C7D2F68365DC}"/>
              </a:ext>
            </a:extLst>
          </p:cNvPr>
          <p:cNvSpPr/>
          <p:nvPr userDrawn="1"/>
        </p:nvSpPr>
        <p:spPr>
          <a:xfrm>
            <a:off x="2267937" y="3845519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390CD7-F814-BE26-C9B7-E79D272207E9}"/>
              </a:ext>
            </a:extLst>
          </p:cNvPr>
          <p:cNvSpPr/>
          <p:nvPr userDrawn="1"/>
        </p:nvSpPr>
        <p:spPr>
          <a:xfrm>
            <a:off x="2267937" y="4194626"/>
            <a:ext cx="1491934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8748F3A-1B90-1E0F-BBB0-FF96116982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655132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통합검색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 롤링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07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A6C4-C5EA-5A7C-4659-D366952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058CB-37D1-41DF-D973-C9F38460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23DB-4446-F381-8A60-2BC5CAA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E689-E451-591C-3D9F-A9264708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03BE9-96CA-0363-D763-9278E178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7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D456-EB75-F8B7-564E-9195FEC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E1E36-9B1A-3E5A-B8BF-A3026DC7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BA1C-1315-2079-1B56-5959ADF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88090-478D-2F46-0537-16926090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32EE-33A4-E6E3-2177-4233751E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18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5578-6F6E-B1FF-7BAD-83853B67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F2247-9ECF-13C2-1D30-58579BE5D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DC87C-F7A0-8ADA-E92C-5D833EC8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F5190-EF2D-80F2-A5DA-F0134FDF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BFE2F-FF0F-DAA9-0819-628C3CF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12D13-ED4D-7FF4-1590-B9A0A2C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18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E7F9-2B9C-833D-6B5F-FDB15E0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F80B0-A189-28FC-4A86-62FD59D1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CDA1-7182-2016-7FAA-A2FEF984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F69FB-32E8-EBD9-2BD4-E8A7B0A5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1D2D50-1855-3F61-9E49-DACE20468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954EC-668C-4D8D-B2CB-29BC3A91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4F77D-9444-A474-6D89-0E833BFA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E19A7-5AAF-2C75-9E5D-7F58D73C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9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7C18-C91C-9DFC-710E-DE87F1A4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88B79-18BF-46EF-79DA-17A652D2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951AC-03CA-A029-9799-D033370D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9370-9F37-320D-92D9-9CFBB408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27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0E6B-455F-73F5-1DA2-371060B0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108BA6-C7FC-F6E0-57F4-5B800C4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27282-DEA4-0489-43E4-52948CB4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61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8842-F60F-FA5F-9113-472840B3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6932-0ADA-7AE3-4D1D-4C459324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048AD-C14E-0ED4-BAA9-959B9FEB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B5EB-A0F6-3B20-9778-5FC7F8E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9D5B0-6B63-3A47-4074-B13EF2A8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87E-17D9-610B-8611-7A54E70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A0CC0-6560-8C36-D590-27D180F6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75A29-68C2-6ABA-466C-64D5D25A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D6936-0EBC-2F3F-03D7-6CF4204E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6C3D1-78FC-40DE-F30D-8392FBE9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4040E-8D27-FB97-10F1-9382CAA2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6D450-00C1-3953-FE89-FA5B6C3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1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1011-F794-FF55-84A9-A33596D9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8CB4C-8A41-32E9-A49A-F221BD71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1E606-A085-17DA-367A-C0F1440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4881F-B033-EB93-CDB1-1CF2FF6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D55B-DA3D-BBFA-0A5A-58579779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257023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BB5F-F4B5-D7C4-D8A4-7D10374D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241AE-6CA7-2604-D990-B0F12F8A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74200-F7C8-F43A-88C6-60D378B1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AF14-89C0-AEC1-0B7F-E79A63FB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2AFC9-C06B-0DCE-2F1A-863633A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1420473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62B8F-7BCE-EAA2-11A9-23B38D84A7FF}"/>
              </a:ext>
            </a:extLst>
          </p:cNvPr>
          <p:cNvSpPr/>
          <p:nvPr userDrawn="1"/>
        </p:nvSpPr>
        <p:spPr>
          <a:xfrm>
            <a:off x="2661586" y="3672347"/>
            <a:ext cx="5231132" cy="27078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AD5CFF-A191-77A1-3AB4-5C8BC12A5D7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9871" y="4071056"/>
            <a:ext cx="760240" cy="225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68D1FC-1336-F075-5C25-6DC666214B47}"/>
              </a:ext>
            </a:extLst>
          </p:cNvPr>
          <p:cNvSpPr txBox="1"/>
          <p:nvPr userDrawn="1"/>
        </p:nvSpPr>
        <p:spPr>
          <a:xfrm>
            <a:off x="4434595" y="4131481"/>
            <a:ext cx="2444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</a:rPr>
              <a:t>아이디와 비밀번호를 입력해주세요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AB748A-EA7E-6410-3BF2-0FAB066A86C8}"/>
              </a:ext>
            </a:extLst>
          </p:cNvPr>
          <p:cNvSpPr txBox="1"/>
          <p:nvPr userDrawn="1"/>
        </p:nvSpPr>
        <p:spPr>
          <a:xfrm>
            <a:off x="3711991" y="4424273"/>
            <a:ext cx="571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B83CC-84E3-2D5C-3ABD-AD394E98BC3C}"/>
              </a:ext>
            </a:extLst>
          </p:cNvPr>
          <p:cNvSpPr txBox="1"/>
          <p:nvPr userDrawn="1"/>
        </p:nvSpPr>
        <p:spPr>
          <a:xfrm>
            <a:off x="3711991" y="4637859"/>
            <a:ext cx="722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68B846-D084-642E-18ED-4254E0CF9B4E}"/>
              </a:ext>
            </a:extLst>
          </p:cNvPr>
          <p:cNvSpPr/>
          <p:nvPr userDrawn="1"/>
        </p:nvSpPr>
        <p:spPr>
          <a:xfrm>
            <a:off x="4517216" y="4469842"/>
            <a:ext cx="1454344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아이디를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31F6E-3EA4-D4C7-8688-034A015425C5}"/>
              </a:ext>
            </a:extLst>
          </p:cNvPr>
          <p:cNvSpPr/>
          <p:nvPr userDrawn="1"/>
        </p:nvSpPr>
        <p:spPr>
          <a:xfrm>
            <a:off x="4517216" y="4667857"/>
            <a:ext cx="1454345" cy="1592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비밀번호를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04828B-AB79-2116-3B5D-11A83F785391}"/>
              </a:ext>
            </a:extLst>
          </p:cNvPr>
          <p:cNvSpPr/>
          <p:nvPr userDrawn="1"/>
        </p:nvSpPr>
        <p:spPr>
          <a:xfrm>
            <a:off x="6037416" y="4469843"/>
            <a:ext cx="571251" cy="36807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LOGIN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DAC02-FD81-96E1-CA0C-EB4FF0021D03}"/>
              </a:ext>
            </a:extLst>
          </p:cNvPr>
          <p:cNvSpPr txBox="1"/>
          <p:nvPr userDrawn="1"/>
        </p:nvSpPr>
        <p:spPr>
          <a:xfrm>
            <a:off x="4434595" y="4992742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로그인 정보를 잊으셨나요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CDF2A-9F2F-4AB3-1124-9F8AD37967ED}"/>
              </a:ext>
            </a:extLst>
          </p:cNvPr>
          <p:cNvSpPr txBox="1"/>
          <p:nvPr userDrawn="1"/>
        </p:nvSpPr>
        <p:spPr>
          <a:xfrm>
            <a:off x="4434595" y="5534621"/>
            <a:ext cx="244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처음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방문이신가요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46A0B6-CF7B-4996-DEB0-64EFA825132D}"/>
              </a:ext>
            </a:extLst>
          </p:cNvPr>
          <p:cNvSpPr/>
          <p:nvPr userDrawn="1"/>
        </p:nvSpPr>
        <p:spPr>
          <a:xfrm>
            <a:off x="4522806" y="5219022"/>
            <a:ext cx="970470" cy="2154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아이디</a:t>
            </a:r>
            <a:r>
              <a:rPr lang="en-US" altLang="ko-KR" sz="600" b="1" dirty="0">
                <a:solidFill>
                  <a:schemeClr val="bg1"/>
                </a:solidFill>
              </a:rPr>
              <a:t>/</a:t>
            </a:r>
            <a:r>
              <a:rPr lang="ko-KR" altLang="en-US" sz="600" b="1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FE3E3-5D53-C46E-0273-DF30BA3F72DE}"/>
              </a:ext>
            </a:extLst>
          </p:cNvPr>
          <p:cNvSpPr/>
          <p:nvPr userDrawn="1"/>
        </p:nvSpPr>
        <p:spPr>
          <a:xfrm>
            <a:off x="4522805" y="5763969"/>
            <a:ext cx="764215" cy="22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회원 가입하기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5FF849-9CBB-E584-6293-517CDEDF723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6749970"/>
              </p:ext>
            </p:extLst>
          </p:nvPr>
        </p:nvGraphicFramePr>
        <p:xfrm>
          <a:off x="9478878" y="786404"/>
          <a:ext cx="2713122" cy="235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아이디와 비밀번호로 로그인 가능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비밀번호는 영문자</a:t>
                      </a:r>
                      <a:r>
                        <a:rPr lang="en-US" altLang="ko-KR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합쳐서 </a:t>
                      </a:r>
                      <a:r>
                        <a:rPr lang="en-US" altLang="ko-KR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이상 가능 하도록 한다</a:t>
                      </a:r>
                      <a:r>
                        <a:rPr lang="en-US" altLang="ko-KR" sz="8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이상 틀렸을 경우 중지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경고메시지 경우 아이디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어떤 것이 </a:t>
                      </a:r>
                      <a:r>
                        <a:rPr lang="ko-KR" altLang="en-US" sz="800" b="0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틀린지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모르게 똑같은 메시지 띄우는 경고 메시지 작성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하도록 한다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0FF08-A2BE-2641-8C40-26994E2673C5}"/>
              </a:ext>
            </a:extLst>
          </p:cNvPr>
          <p:cNvSpPr/>
          <p:nvPr userDrawn="1"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9900"/>
                </a:solidFill>
              </a:rPr>
              <a:t>1  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C429FC-9241-71A7-E13F-2C6F22CFC80E}"/>
              </a:ext>
            </a:extLst>
          </p:cNvPr>
          <p:cNvSpPr/>
          <p:nvPr userDrawn="1"/>
        </p:nvSpPr>
        <p:spPr>
          <a:xfrm>
            <a:off x="4950147" y="3521083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EFC44C-4F68-AB06-4AE1-307B2F72EECB}"/>
              </a:ext>
            </a:extLst>
          </p:cNvPr>
          <p:cNvSpPr/>
          <p:nvPr userDrawn="1"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82B0428-02C8-6595-7C76-06BB34930D9F}"/>
              </a:ext>
            </a:extLst>
          </p:cNvPr>
          <p:cNvSpPr/>
          <p:nvPr userDrawn="1"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1BDDB360-0D04-9EE1-8098-85DD7DC01DA5}"/>
              </a:ext>
            </a:extLst>
          </p:cNvPr>
          <p:cNvSpPr/>
          <p:nvPr userDrawn="1"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38CBC4BE-3B12-5A12-E0B3-350279344DDE}"/>
              </a:ext>
            </a:extLst>
          </p:cNvPr>
          <p:cNvSpPr/>
          <p:nvPr userDrawn="1"/>
        </p:nvSpPr>
        <p:spPr>
          <a:xfrm>
            <a:off x="4012519" y="3625838"/>
            <a:ext cx="629247" cy="217405"/>
          </a:xfrm>
          <a:prstGeom prst="parallelogram">
            <a:avLst>
              <a:gd name="adj" fmla="val 7137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9E689-4898-F9D5-22F4-5E4C327E967B}"/>
              </a:ext>
            </a:extLst>
          </p:cNvPr>
          <p:cNvSpPr txBox="1"/>
          <p:nvPr userDrawn="1"/>
        </p:nvSpPr>
        <p:spPr>
          <a:xfrm>
            <a:off x="2615856" y="4051190"/>
            <a:ext cx="3101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약관동의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DBC08-7071-01E5-8946-E82BA73DB6D7}"/>
              </a:ext>
            </a:extLst>
          </p:cNvPr>
          <p:cNvSpPr txBox="1"/>
          <p:nvPr userDrawn="1"/>
        </p:nvSpPr>
        <p:spPr>
          <a:xfrm>
            <a:off x="2615856" y="4258987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회원가입을 위해서 아래 이용약관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 및 이용에 대한 안내를 읽고 동의해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C86758-1469-5B58-E1A5-A5F3E19B469F}"/>
              </a:ext>
            </a:extLst>
          </p:cNvPr>
          <p:cNvSpPr/>
          <p:nvPr userDrawn="1"/>
        </p:nvSpPr>
        <p:spPr>
          <a:xfrm>
            <a:off x="2668449" y="4557197"/>
            <a:ext cx="6663193" cy="10823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B58DB2-477A-7798-2784-CDE289F3605A}"/>
              </a:ext>
            </a:extLst>
          </p:cNvPr>
          <p:cNvSpPr/>
          <p:nvPr userDrawn="1"/>
        </p:nvSpPr>
        <p:spPr>
          <a:xfrm>
            <a:off x="2860358" y="4760070"/>
            <a:ext cx="6331350" cy="6170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6A17F5-23BA-1D58-7209-EF9CE4D26BC9}"/>
              </a:ext>
            </a:extLst>
          </p:cNvPr>
          <p:cNvSpPr txBox="1"/>
          <p:nvPr userDrawn="1"/>
        </p:nvSpPr>
        <p:spPr>
          <a:xfrm>
            <a:off x="2752353" y="4574690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이용약관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D095E3D-1B5C-4A46-18BD-0865A505ED5C}"/>
              </a:ext>
            </a:extLst>
          </p:cNvPr>
          <p:cNvSpPr/>
          <p:nvPr userDrawn="1"/>
        </p:nvSpPr>
        <p:spPr>
          <a:xfrm>
            <a:off x="2878371" y="5430740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0348C8-99B5-196B-DE29-4107D769F1CD}"/>
              </a:ext>
            </a:extLst>
          </p:cNvPr>
          <p:cNvSpPr txBox="1"/>
          <p:nvPr userDrawn="1"/>
        </p:nvSpPr>
        <p:spPr>
          <a:xfrm>
            <a:off x="2934030" y="5388039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이용약관에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F62B51-ECD1-5C33-D189-43193D4A40FE}"/>
              </a:ext>
            </a:extLst>
          </p:cNvPr>
          <p:cNvSpPr/>
          <p:nvPr userDrawn="1"/>
        </p:nvSpPr>
        <p:spPr>
          <a:xfrm>
            <a:off x="2668449" y="5912979"/>
            <a:ext cx="6663193" cy="3244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B625912-76B8-4305-A5E2-454E8F1EEDC7}"/>
              </a:ext>
            </a:extLst>
          </p:cNvPr>
          <p:cNvSpPr/>
          <p:nvPr userDrawn="1"/>
        </p:nvSpPr>
        <p:spPr>
          <a:xfrm>
            <a:off x="2878371" y="6034229"/>
            <a:ext cx="111319" cy="111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A363E7-ECA0-C2CF-818E-32DE08F41B21}"/>
              </a:ext>
            </a:extLst>
          </p:cNvPr>
          <p:cNvSpPr txBox="1"/>
          <p:nvPr userDrawn="1"/>
        </p:nvSpPr>
        <p:spPr>
          <a:xfrm>
            <a:off x="2934030" y="5991528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위 사항에 모두 동의합니다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114D24-631E-0BA9-C20B-8E05C263627E}"/>
              </a:ext>
            </a:extLst>
          </p:cNvPr>
          <p:cNvSpPr/>
          <p:nvPr userDrawn="1"/>
        </p:nvSpPr>
        <p:spPr>
          <a:xfrm>
            <a:off x="4528453" y="6424734"/>
            <a:ext cx="934094" cy="26231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동의합니다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DB2A91-0384-949A-CA59-1F793D3FB379}"/>
              </a:ext>
            </a:extLst>
          </p:cNvPr>
          <p:cNvSpPr/>
          <p:nvPr userDrawn="1"/>
        </p:nvSpPr>
        <p:spPr>
          <a:xfrm>
            <a:off x="5558985" y="6424733"/>
            <a:ext cx="1245457" cy="2623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동의하지 않습니다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0B777B2-C1FD-3109-F77D-48834927F1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655132"/>
              </p:ext>
            </p:extLst>
          </p:nvPr>
        </p:nvGraphicFramePr>
        <p:xfrm>
          <a:off x="9478878" y="786404"/>
          <a:ext cx="2713122" cy="202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통합검색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 롤링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52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C8E8D-04B0-0BFC-F9F3-F468E587B2F7}"/>
              </a:ext>
            </a:extLst>
          </p:cNvPr>
          <p:cNvSpPr/>
          <p:nvPr userDrawn="1"/>
        </p:nvSpPr>
        <p:spPr>
          <a:xfrm>
            <a:off x="2702729" y="4282022"/>
            <a:ext cx="1189356" cy="2043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0DDFD3AE-5DEB-2459-1364-27E27FAF5D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41635" y="386247"/>
            <a:ext cx="3981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BAE62291-F2FA-40B1-809A-662FB5E0180B}" type="slidenum">
              <a:rPr lang="en-US" altLang="ko-KR" sz="1000" b="1">
                <a:solidFill>
                  <a:srgbClr val="595959"/>
                </a:solidFill>
                <a:latin typeface="Calibri" panose="020F0502020204030204" pitchFamily="34" charset="0"/>
                <a:ea typeface="굴림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000" b="1">
              <a:solidFill>
                <a:srgbClr val="595959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728CCF-8087-4544-2CF5-403881BA41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2634527"/>
              </p:ext>
            </p:extLst>
          </p:nvPr>
        </p:nvGraphicFramePr>
        <p:xfrm>
          <a:off x="56148" y="248673"/>
          <a:ext cx="12135852" cy="521370"/>
        </p:xfrm>
        <a:graphic>
          <a:graphicData uri="http://schemas.openxmlformats.org/drawingml/2006/table">
            <a:tbl>
              <a:tblPr/>
              <a:tblGrid>
                <a:gridCol w="189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8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&lt;ENTER “_”&gt;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오픈 더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이러닝사이트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화면명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8644C-40FC-1A3D-1077-9677C538B3B2}"/>
              </a:ext>
            </a:extLst>
          </p:cNvPr>
          <p:cNvSpPr/>
          <p:nvPr userDrawn="1"/>
        </p:nvSpPr>
        <p:spPr>
          <a:xfrm>
            <a:off x="0" y="-5644"/>
            <a:ext cx="12192000" cy="214290"/>
          </a:xfrm>
          <a:prstGeom prst="rect">
            <a:avLst/>
          </a:prstGeom>
          <a:solidFill>
            <a:srgbClr val="00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b="1" dirty="0"/>
              <a:t>                                                                                                                ㈜</a:t>
            </a:r>
            <a:r>
              <a:rPr lang="ko-KR" altLang="en-US" sz="1000" b="1" dirty="0" err="1"/>
              <a:t>맑은소프트</a:t>
            </a:r>
            <a:r>
              <a:rPr lang="ko-KR" altLang="en-US" sz="1000" b="1" dirty="0"/>
              <a:t>  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C342513-1F6E-074F-3B17-E5B47B74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382" y="1218454"/>
            <a:ext cx="3234489" cy="5803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7ED8970-1C39-B466-EB25-FA02ADFD1857}"/>
              </a:ext>
            </a:extLst>
          </p:cNvPr>
          <p:cNvSpPr txBox="1"/>
          <p:nvPr userDrawn="1"/>
        </p:nvSpPr>
        <p:spPr>
          <a:xfrm>
            <a:off x="7804477" y="1349762"/>
            <a:ext cx="162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0290D-E2B5-DD0F-23E8-B971D318A372}"/>
              </a:ext>
            </a:extLst>
          </p:cNvPr>
          <p:cNvSpPr txBox="1"/>
          <p:nvPr userDrawn="1"/>
        </p:nvSpPr>
        <p:spPr>
          <a:xfrm>
            <a:off x="6003752" y="1349761"/>
            <a:ext cx="17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+mj-ea"/>
                <a:ea typeface="+mj-ea"/>
              </a:rPr>
              <a:t>수강신청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BECF691-C2E5-3933-09DD-12DB473A1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733" y="882431"/>
            <a:ext cx="1443535" cy="20331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DF3240-DD9B-D670-8158-53AE59167E5C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94287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9D83C0-8C16-D804-D521-E9397A9981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06834"/>
            <a:ext cx="9428748" cy="918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79FECF-3D39-4556-DEE0-2B4E9C989635}"/>
              </a:ext>
            </a:extLst>
          </p:cNvPr>
          <p:cNvSpPr/>
          <p:nvPr userDrawn="1"/>
        </p:nvSpPr>
        <p:spPr>
          <a:xfrm>
            <a:off x="715296" y="3075038"/>
            <a:ext cx="1563329" cy="12241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BFED-E343-0830-4CC0-2898750E845A}"/>
              </a:ext>
            </a:extLst>
          </p:cNvPr>
          <p:cNvSpPr/>
          <p:nvPr userDrawn="1"/>
        </p:nvSpPr>
        <p:spPr>
          <a:xfrm>
            <a:off x="715296" y="3075037"/>
            <a:ext cx="1563329" cy="597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7E2780-6BB1-7996-ECA2-CAA1A13AD6A0}"/>
              </a:ext>
            </a:extLst>
          </p:cNvPr>
          <p:cNvCxnSpPr/>
          <p:nvPr userDrawn="1"/>
        </p:nvCxnSpPr>
        <p:spPr>
          <a:xfrm>
            <a:off x="715296" y="3974691"/>
            <a:ext cx="15633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07CF8-CEDB-6010-623A-06BC8494C580}"/>
              </a:ext>
            </a:extLst>
          </p:cNvPr>
          <p:cNvSpPr txBox="1"/>
          <p:nvPr userDrawn="1"/>
        </p:nvSpPr>
        <p:spPr>
          <a:xfrm>
            <a:off x="715296" y="3204415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3DADB-A7BF-9FD0-61CA-480EF117DD3C}"/>
              </a:ext>
            </a:extLst>
          </p:cNvPr>
          <p:cNvSpPr txBox="1"/>
          <p:nvPr userDrawn="1"/>
        </p:nvSpPr>
        <p:spPr>
          <a:xfrm>
            <a:off x="715296" y="3687097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EF685-DF0E-CBB7-F916-63D83C2E0C50}"/>
              </a:ext>
            </a:extLst>
          </p:cNvPr>
          <p:cNvSpPr txBox="1"/>
          <p:nvPr userDrawn="1"/>
        </p:nvSpPr>
        <p:spPr>
          <a:xfrm>
            <a:off x="715296" y="4000676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4AF52-2130-68F0-6126-826D3B4DD725}"/>
              </a:ext>
            </a:extLst>
          </p:cNvPr>
          <p:cNvSpPr txBox="1"/>
          <p:nvPr userDrawn="1"/>
        </p:nvSpPr>
        <p:spPr>
          <a:xfrm>
            <a:off x="2603090" y="3071778"/>
            <a:ext cx="176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0FF08-A2BE-2641-8C40-26994E2673C5}"/>
              </a:ext>
            </a:extLst>
          </p:cNvPr>
          <p:cNvSpPr/>
          <p:nvPr userDrawn="1"/>
        </p:nvSpPr>
        <p:spPr>
          <a:xfrm>
            <a:off x="3900248" y="3521084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ko-KR" b="1" dirty="0">
                <a:solidFill>
                  <a:srgbClr val="FF9900"/>
                </a:solidFill>
              </a:rPr>
              <a:t>       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C429FC-9241-71A7-E13F-2C6F22CFC80E}"/>
              </a:ext>
            </a:extLst>
          </p:cNvPr>
          <p:cNvSpPr/>
          <p:nvPr userDrawn="1"/>
        </p:nvSpPr>
        <p:spPr>
          <a:xfrm>
            <a:off x="4950147" y="3521083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rgbClr val="FFC000"/>
                </a:solidFill>
              </a:rPr>
              <a:t>2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EFC44C-4F68-AB06-4AE1-307B2F72EECB}"/>
              </a:ext>
            </a:extLst>
          </p:cNvPr>
          <p:cNvSpPr/>
          <p:nvPr userDrawn="1"/>
        </p:nvSpPr>
        <p:spPr>
          <a:xfrm>
            <a:off x="6000046" y="3520442"/>
            <a:ext cx="804397" cy="352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82B0428-02C8-6595-7C76-06BB34930D9F}"/>
              </a:ext>
            </a:extLst>
          </p:cNvPr>
          <p:cNvSpPr/>
          <p:nvPr userDrawn="1"/>
        </p:nvSpPr>
        <p:spPr>
          <a:xfrm>
            <a:off x="4764517" y="3599573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1BDDB360-0D04-9EE1-8098-85DD7DC01DA5}"/>
              </a:ext>
            </a:extLst>
          </p:cNvPr>
          <p:cNvSpPr/>
          <p:nvPr userDrawn="1"/>
        </p:nvSpPr>
        <p:spPr>
          <a:xfrm>
            <a:off x="5818856" y="3600405"/>
            <a:ext cx="116878" cy="19422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38CBC4BE-3B12-5A12-E0B3-350279344DDE}"/>
              </a:ext>
            </a:extLst>
          </p:cNvPr>
          <p:cNvSpPr/>
          <p:nvPr userDrawn="1"/>
        </p:nvSpPr>
        <p:spPr>
          <a:xfrm>
            <a:off x="4012519" y="3625838"/>
            <a:ext cx="629247" cy="217405"/>
          </a:xfrm>
          <a:prstGeom prst="parallelogram">
            <a:avLst>
              <a:gd name="adj" fmla="val 7137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9E689-4898-F9D5-22F4-5E4C327E967B}"/>
              </a:ext>
            </a:extLst>
          </p:cNvPr>
          <p:cNvSpPr txBox="1"/>
          <p:nvPr userDrawn="1"/>
        </p:nvSpPr>
        <p:spPr>
          <a:xfrm>
            <a:off x="2615856" y="4051190"/>
            <a:ext cx="310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  <a:endParaRPr lang="ko-KR" altLang="en-US" sz="9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DBC08-7071-01E5-8946-E82BA73DB6D7}"/>
              </a:ext>
            </a:extLst>
          </p:cNvPr>
          <p:cNvSpPr txBox="1"/>
          <p:nvPr userDrawn="1"/>
        </p:nvSpPr>
        <p:spPr>
          <a:xfrm>
            <a:off x="5873261" y="4334602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영문으로 시작하는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2-20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 영문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숫자 조합을 입력하세요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114D24-631E-0BA9-C20B-8E05C263627E}"/>
              </a:ext>
            </a:extLst>
          </p:cNvPr>
          <p:cNvSpPr/>
          <p:nvPr userDrawn="1"/>
        </p:nvSpPr>
        <p:spPr>
          <a:xfrm>
            <a:off x="5666052" y="6471692"/>
            <a:ext cx="771976" cy="262313"/>
          </a:xfrm>
          <a:prstGeom prst="rect">
            <a:avLst/>
          </a:prstGeom>
          <a:solidFill>
            <a:srgbClr val="FF99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DB2A91-0384-949A-CA59-1F793D3FB379}"/>
              </a:ext>
            </a:extLst>
          </p:cNvPr>
          <p:cNvSpPr/>
          <p:nvPr userDrawn="1"/>
        </p:nvSpPr>
        <p:spPr>
          <a:xfrm>
            <a:off x="4959015" y="6471691"/>
            <a:ext cx="660497" cy="2623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취소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0B777B2-C1FD-3109-F77D-48834927F1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36000760"/>
              </p:ext>
            </p:extLst>
          </p:nvPr>
        </p:nvGraphicFramePr>
        <p:xfrm>
          <a:off x="9478878" y="786404"/>
          <a:ext cx="2713122" cy="205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0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번호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i="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상세설명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아이디는 영문으로 시작하는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2-20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영문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조합</a:t>
                      </a: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비밀번호는 영문자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합쳐서 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 가능 하도록 한다</a:t>
                      </a:r>
                      <a:r>
                        <a:rPr lang="en-US" altLang="ko-KR" sz="8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800" b="0" i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4" marR="91454" marT="45683" marB="4568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C07288-7743-DE77-B2D3-0BC7EAA78913}"/>
              </a:ext>
            </a:extLst>
          </p:cNvPr>
          <p:cNvCxnSpPr/>
          <p:nvPr userDrawn="1"/>
        </p:nvCxnSpPr>
        <p:spPr>
          <a:xfrm>
            <a:off x="2694436" y="428202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AE164D2-FCCB-06C8-9F5D-C747727E4E87}"/>
              </a:ext>
            </a:extLst>
          </p:cNvPr>
          <p:cNvCxnSpPr/>
          <p:nvPr userDrawn="1"/>
        </p:nvCxnSpPr>
        <p:spPr>
          <a:xfrm>
            <a:off x="2694436" y="4574849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6D4EE1-248B-CD60-3270-A3AC84260286}"/>
              </a:ext>
            </a:extLst>
          </p:cNvPr>
          <p:cNvSpPr txBox="1"/>
          <p:nvPr userDrawn="1"/>
        </p:nvSpPr>
        <p:spPr>
          <a:xfrm>
            <a:off x="2694436" y="431921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678FEA-1D3B-9F8D-277A-E1796E1E7128}"/>
              </a:ext>
            </a:extLst>
          </p:cNvPr>
          <p:cNvSpPr/>
          <p:nvPr userDrawn="1"/>
        </p:nvSpPr>
        <p:spPr>
          <a:xfrm>
            <a:off x="3974118" y="4304779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8ED718-8A1A-FE25-3E5E-41D03CC98B97}"/>
              </a:ext>
            </a:extLst>
          </p:cNvPr>
          <p:cNvCxnSpPr/>
          <p:nvPr userDrawn="1"/>
        </p:nvCxnSpPr>
        <p:spPr>
          <a:xfrm>
            <a:off x="2694436" y="4874467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CFEAB5-0122-9369-1039-F4C486AD9FBF}"/>
              </a:ext>
            </a:extLst>
          </p:cNvPr>
          <p:cNvCxnSpPr/>
          <p:nvPr userDrawn="1"/>
        </p:nvCxnSpPr>
        <p:spPr>
          <a:xfrm>
            <a:off x="2694436" y="5441869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850BF-68BD-91DC-13F7-64432ED6A665}"/>
              </a:ext>
            </a:extLst>
          </p:cNvPr>
          <p:cNvSpPr txBox="1"/>
          <p:nvPr userDrawn="1"/>
        </p:nvSpPr>
        <p:spPr>
          <a:xfrm>
            <a:off x="2702729" y="5193453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성명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202AA1-99C8-AFFD-67C3-F2B8996A9FF9}"/>
              </a:ext>
            </a:extLst>
          </p:cNvPr>
          <p:cNvSpPr/>
          <p:nvPr userDrawn="1"/>
        </p:nvSpPr>
        <p:spPr>
          <a:xfrm>
            <a:off x="3973314" y="5186421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E1CD1-DF50-93A4-11C1-1F20C78F6B25}"/>
              </a:ext>
            </a:extLst>
          </p:cNvPr>
          <p:cNvSpPr txBox="1"/>
          <p:nvPr userDrawn="1"/>
        </p:nvSpPr>
        <p:spPr>
          <a:xfrm>
            <a:off x="2694436" y="4597605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비밀번호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498CCC-B579-C172-C017-892E0AE6BABA}"/>
              </a:ext>
            </a:extLst>
          </p:cNvPr>
          <p:cNvSpPr/>
          <p:nvPr userDrawn="1"/>
        </p:nvSpPr>
        <p:spPr>
          <a:xfrm>
            <a:off x="3974118" y="4609242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1966AC-74C3-822D-D1C2-C22B880ABA4E}"/>
              </a:ext>
            </a:extLst>
          </p:cNvPr>
          <p:cNvSpPr txBox="1"/>
          <p:nvPr userDrawn="1"/>
        </p:nvSpPr>
        <p:spPr>
          <a:xfrm>
            <a:off x="5881249" y="4609398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확인란에 비밀번호를 입력하세요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B8A913-532F-68DB-B1EF-110D8EE996DE}"/>
              </a:ext>
            </a:extLst>
          </p:cNvPr>
          <p:cNvSpPr txBox="1"/>
          <p:nvPr userDrawn="1"/>
        </p:nvSpPr>
        <p:spPr>
          <a:xfrm>
            <a:off x="2685145" y="5469230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이메일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57551AE-29FF-C424-6B45-1F81245BE1F7}"/>
              </a:ext>
            </a:extLst>
          </p:cNvPr>
          <p:cNvCxnSpPr/>
          <p:nvPr userDrawn="1"/>
        </p:nvCxnSpPr>
        <p:spPr>
          <a:xfrm>
            <a:off x="2694435" y="5728795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EF3BFC4-18D4-F2EA-437D-355D14478A0B}"/>
              </a:ext>
            </a:extLst>
          </p:cNvPr>
          <p:cNvSpPr/>
          <p:nvPr userDrawn="1"/>
        </p:nvSpPr>
        <p:spPr>
          <a:xfrm>
            <a:off x="3975560" y="5471627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A4B11C-9AA3-B2C5-C8AB-1BA8E1AD44E0}"/>
              </a:ext>
            </a:extLst>
          </p:cNvPr>
          <p:cNvSpPr txBox="1"/>
          <p:nvPr userDrawn="1"/>
        </p:nvSpPr>
        <p:spPr>
          <a:xfrm>
            <a:off x="2688081" y="5762304"/>
            <a:ext cx="90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휴대폰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0D55C6F-39B6-E8BF-5717-07050FBF6E65}"/>
              </a:ext>
            </a:extLst>
          </p:cNvPr>
          <p:cNvCxnSpPr/>
          <p:nvPr userDrawn="1"/>
        </p:nvCxnSpPr>
        <p:spPr>
          <a:xfrm>
            <a:off x="2694435" y="6032453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0D3A684-FBC1-1B1E-B03B-AFC3B816DBD7}"/>
              </a:ext>
            </a:extLst>
          </p:cNvPr>
          <p:cNvSpPr/>
          <p:nvPr userDrawn="1"/>
        </p:nvSpPr>
        <p:spPr>
          <a:xfrm>
            <a:off x="3964827" y="6127025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340D19-D425-86D6-FD07-F2FBDCCF9329}"/>
              </a:ext>
            </a:extLst>
          </p:cNvPr>
          <p:cNvSpPr/>
          <p:nvPr userDrawn="1"/>
        </p:nvSpPr>
        <p:spPr>
          <a:xfrm>
            <a:off x="3973314" y="5764873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09D278-81C8-BDF8-805B-3577620CCF4F}"/>
              </a:ext>
            </a:extLst>
          </p:cNvPr>
          <p:cNvSpPr/>
          <p:nvPr userDrawn="1"/>
        </p:nvSpPr>
        <p:spPr>
          <a:xfrm>
            <a:off x="4654315" y="5767908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6FE8B0-0825-F759-C7A5-D9ECCFD744FE}"/>
              </a:ext>
            </a:extLst>
          </p:cNvPr>
          <p:cNvSpPr/>
          <p:nvPr userDrawn="1"/>
        </p:nvSpPr>
        <p:spPr>
          <a:xfrm>
            <a:off x="5335317" y="5776762"/>
            <a:ext cx="5371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BEC4989-5846-929F-850B-57BEFDED366A}"/>
              </a:ext>
            </a:extLst>
          </p:cNvPr>
          <p:cNvSpPr/>
          <p:nvPr userDrawn="1"/>
        </p:nvSpPr>
        <p:spPr>
          <a:xfrm>
            <a:off x="4914396" y="6135494"/>
            <a:ext cx="111319" cy="1039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6CE2F-1348-F25C-71B6-C2F8BD8E6016}"/>
              </a:ext>
            </a:extLst>
          </p:cNvPr>
          <p:cNvSpPr txBox="1"/>
          <p:nvPr userDrawn="1"/>
        </p:nvSpPr>
        <p:spPr>
          <a:xfrm>
            <a:off x="2684882" y="6072302"/>
            <a:ext cx="1038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마케팅홍보 수신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6FAA0F-302F-8469-CBC9-DD408440FF6A}"/>
              </a:ext>
            </a:extLst>
          </p:cNvPr>
          <p:cNvSpPr txBox="1"/>
          <p:nvPr userDrawn="1"/>
        </p:nvSpPr>
        <p:spPr>
          <a:xfrm>
            <a:off x="4035952" y="6078161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수신동의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616115-16E8-A4AA-87BC-B718D3C27CE6}"/>
              </a:ext>
            </a:extLst>
          </p:cNvPr>
          <p:cNvSpPr txBox="1"/>
          <p:nvPr userDrawn="1"/>
        </p:nvSpPr>
        <p:spPr>
          <a:xfrm>
            <a:off x="4980495" y="6079740"/>
            <a:ext cx="748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수신거부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7BF6615-9EA3-F5E1-F945-1FC81F6A48BC}"/>
              </a:ext>
            </a:extLst>
          </p:cNvPr>
          <p:cNvCxnSpPr/>
          <p:nvPr userDrawn="1"/>
        </p:nvCxnSpPr>
        <p:spPr>
          <a:xfrm>
            <a:off x="2694435" y="6325532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51423C7-5905-4507-0B47-B1208C4D1694}"/>
              </a:ext>
            </a:extLst>
          </p:cNvPr>
          <p:cNvCxnSpPr/>
          <p:nvPr userDrawn="1"/>
        </p:nvCxnSpPr>
        <p:spPr>
          <a:xfrm>
            <a:off x="2702729" y="5172236"/>
            <a:ext cx="666319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57CF88-42A3-1FDC-E5E7-520C696ABFA6}"/>
              </a:ext>
            </a:extLst>
          </p:cNvPr>
          <p:cNvSpPr txBox="1"/>
          <p:nvPr userDrawn="1"/>
        </p:nvSpPr>
        <p:spPr>
          <a:xfrm>
            <a:off x="2702729" y="4915941"/>
            <a:ext cx="1020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비밀번호 확인</a:t>
            </a:r>
            <a:endParaRPr lang="ko-KR" altLang="en-US" sz="90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0A06AD-2A21-7A36-42A2-95D0030F59BD}"/>
              </a:ext>
            </a:extLst>
          </p:cNvPr>
          <p:cNvSpPr/>
          <p:nvPr userDrawn="1"/>
        </p:nvSpPr>
        <p:spPr>
          <a:xfrm>
            <a:off x="3964827" y="4904076"/>
            <a:ext cx="1899138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39A8EF-6559-47B1-0297-FFD507A9CDA8}"/>
              </a:ext>
            </a:extLst>
          </p:cNvPr>
          <p:cNvSpPr txBox="1"/>
          <p:nvPr userDrawn="1"/>
        </p:nvSpPr>
        <p:spPr>
          <a:xfrm>
            <a:off x="5881249" y="5210361"/>
            <a:ext cx="7079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5115A9D-AF28-D4D2-9168-1875B7F1CE19}"/>
              </a:ext>
            </a:extLst>
          </p:cNvPr>
          <p:cNvSpPr/>
          <p:nvPr userDrawn="1"/>
        </p:nvSpPr>
        <p:spPr>
          <a:xfrm>
            <a:off x="5038187" y="5474323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E9F2C2A-DE4B-D6A1-7DB9-6058E4611EAD}"/>
              </a:ext>
            </a:extLst>
          </p:cNvPr>
          <p:cNvSpPr/>
          <p:nvPr userDrawn="1"/>
        </p:nvSpPr>
        <p:spPr>
          <a:xfrm>
            <a:off x="5973214" y="5472855"/>
            <a:ext cx="905835" cy="2308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직접입력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-  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0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A6C4-C5EA-5A7C-4659-D366952A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058CB-37D1-41DF-D973-C9F38460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23DB-4446-F381-8A60-2BC5CAA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E689-E451-591C-3D9F-A9264708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03BE9-96CA-0363-D763-9278E178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3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D456-EB75-F8B7-564E-9195FEC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E1E36-9B1A-3E5A-B8BF-A3026DC7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BA1C-1315-2079-1B56-5959ADF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88090-478D-2F46-0537-16926090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32EE-33A4-E6E3-2177-4233751E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5578-6F6E-B1FF-7BAD-83853B67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F2247-9ECF-13C2-1D30-58579BE5D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DC87C-F7A0-8ADA-E92C-5D833EC8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F5190-EF2D-80F2-A5DA-F0134FDF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BFE2F-FF0F-DAA9-0819-628C3CF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12D13-ED4D-7FF4-1590-B9A0A2C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C1489-1D2E-9C91-2CDF-6E646BE4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8A0B9-FE35-6096-0507-6DF1799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3EFA1-329F-E9BC-A851-92D4AC3D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6BB7-88DD-52CD-136E-A5CA70AB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9FE24-F7DB-DB29-6B70-F5FEBA713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80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9" r:id="rId13"/>
    <p:sldLayoutId id="2147483656" r:id="rId14"/>
    <p:sldLayoutId id="2147483657" r:id="rId15"/>
    <p:sldLayoutId id="2147483658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C1489-1D2E-9C91-2CDF-6E646BE4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8A0B9-FE35-6096-0507-6DF1799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3EFA1-329F-E9BC-A851-92D4AC3D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74B6-5D07-4F56-A0BF-214B8516B0F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6BB7-88DD-52CD-136E-A5CA70AB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9FE24-F7DB-DB29-6B70-F5FEBA713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777B-F52F-4DD4-82CC-E483DA8F5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8" r:id="rId3"/>
    <p:sldLayoutId id="2147483679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0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7813A-ED53-163D-6F90-8964CED2E0C0}"/>
              </a:ext>
            </a:extLst>
          </p:cNvPr>
          <p:cNvSpPr txBox="1"/>
          <p:nvPr/>
        </p:nvSpPr>
        <p:spPr>
          <a:xfrm>
            <a:off x="775124" y="3052031"/>
            <a:ext cx="872007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전체과정</a:t>
            </a:r>
          </a:p>
        </p:txBody>
      </p:sp>
    </p:spTree>
    <p:extLst>
      <p:ext uri="{BB962C8B-B14F-4D97-AF65-F5344CB8AC3E}">
        <p14:creationId xmlns:p14="http://schemas.microsoft.com/office/powerpoint/2010/main" val="40528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</vt:lpstr>
      <vt:lpstr>맑은 고딕</vt:lpstr>
      <vt:lpstr>Arial</vt:lpstr>
      <vt:lpstr>Calibri</vt:lpstr>
      <vt:lpstr>Office 테마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개발팀</dc:creator>
  <cp:lastModifiedBy>개발팀</cp:lastModifiedBy>
  <cp:revision>20</cp:revision>
  <dcterms:created xsi:type="dcterms:W3CDTF">2022-05-09T06:07:16Z</dcterms:created>
  <dcterms:modified xsi:type="dcterms:W3CDTF">2022-05-09T09:02:37Z</dcterms:modified>
</cp:coreProperties>
</file>