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AEBB-5B80-494C-B4F5-48FC9955D1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EF33-6561-4EF3-A723-C8B11D72C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6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D456-EB75-F8B7-564E-9195FEC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E1E36-9B1A-3E5A-B8BF-A3026DC7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BA1C-1315-2079-1B56-5959ADF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88090-478D-2F46-0537-16926090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32EE-33A4-E6E3-2177-4233751E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5578-6F6E-B1FF-7BAD-83853B67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F2247-9ECF-13C2-1D30-58579BE5D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DC87C-F7A0-8ADA-E92C-5D833EC8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F5190-EF2D-80F2-A5DA-F0134FDF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BFE2F-FF0F-DAA9-0819-628C3CF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12D13-ED4D-7FF4-1590-B9A0A2C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E7F9-2B9C-833D-6B5F-FDB15E0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F80B0-A189-28FC-4A86-62FD59D1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CDA1-7182-2016-7FAA-A2FEF984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F69FB-32E8-EBD9-2BD4-E8A7B0A5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D2D50-1855-3F61-9E49-DACE20468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954EC-668C-4D8D-B2CB-29BC3A91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4F77D-9444-A474-6D89-0E833BFA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E19A7-5AAF-2C75-9E5D-7F58D73C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6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7C18-C91C-9DFC-710E-DE87F1A4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88B79-18BF-46EF-79DA-17A652D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951AC-03CA-A029-9799-D033370D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9370-9F37-320D-92D9-9CFBB408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4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0E6B-455F-73F5-1DA2-371060B0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08BA6-C7FC-F6E0-57F4-5B800C4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27282-DEA4-0489-43E4-52948CB4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2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BB5F-F4B5-D7C4-D8A4-7D10374D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241AE-6CA7-2604-D990-B0F12F8A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74200-F7C8-F43A-88C6-60D378B1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AF14-89C0-AEC1-0B7F-E79A63FB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2AFC9-C06B-0DCE-2F1A-863633A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0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8842-F60F-FA5F-9113-472840B3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6932-0ADA-7AE3-4D1D-4C459324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048AD-C14E-0ED4-BAA9-959B9FEB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B5EB-A0F6-3B20-9778-5FC7F8E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9D5B0-6B63-3A47-4074-B13EF2A8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87E-17D9-610B-8611-7A54E70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8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A0CC0-6560-8C36-D590-27D180F6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75A29-68C2-6ABA-466C-64D5D25A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D6936-0EBC-2F3F-03D7-6CF4204E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6C3D1-78FC-40DE-F30D-8392FBE9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4040E-8D27-FB97-10F1-9382CAA2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6D450-00C1-3953-FE89-FA5B6C3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8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1011-F794-FF55-84A9-A33596D9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8CB4C-8A41-32E9-A49A-F221BD71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1E606-A085-17DA-367A-C0F1440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4881F-B033-EB93-CDB1-1CF2FF6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D55B-DA3D-BBFA-0A5A-58579779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33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59681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9881160"/>
              </p:ext>
            </p:extLst>
          </p:nvPr>
        </p:nvGraphicFramePr>
        <p:xfrm>
          <a:off x="56148" y="248673"/>
          <a:ext cx="12135853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9916023" y="1289604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8121314" y="1289603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7295" y="822273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/>
          <p:nvPr userDrawn="1"/>
        </p:nvCxnSpPr>
        <p:spPr>
          <a:xfrm>
            <a:off x="0" y="1106905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61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11740-1F2B-D2F7-25CA-52E0F56CB8AD}"/>
              </a:ext>
            </a:extLst>
          </p:cNvPr>
          <p:cNvSpPr/>
          <p:nvPr userDrawn="1"/>
        </p:nvSpPr>
        <p:spPr>
          <a:xfrm>
            <a:off x="835269" y="294542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개인정보수정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CEC6F-C981-0F94-C56B-DE743C6C1B26}"/>
              </a:ext>
            </a:extLst>
          </p:cNvPr>
          <p:cNvSpPr/>
          <p:nvPr userDrawn="1"/>
        </p:nvSpPr>
        <p:spPr>
          <a:xfrm>
            <a:off x="2584939" y="294542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비밀번호변경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A6A00D-B266-C163-ACD2-1AF758AA1756}"/>
              </a:ext>
            </a:extLst>
          </p:cNvPr>
          <p:cNvSpPr/>
          <p:nvPr userDrawn="1"/>
        </p:nvSpPr>
        <p:spPr>
          <a:xfrm>
            <a:off x="835269" y="3429000"/>
            <a:ext cx="8593479" cy="2664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974FC-21F3-6138-666A-3B077EB44F29}"/>
              </a:ext>
            </a:extLst>
          </p:cNvPr>
          <p:cNvCxnSpPr/>
          <p:nvPr userDrawn="1"/>
        </p:nvCxnSpPr>
        <p:spPr>
          <a:xfrm>
            <a:off x="835269" y="3429000"/>
            <a:ext cx="8593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94F990-6A15-B0FB-FC72-2AAAC7F3EB63}"/>
              </a:ext>
            </a:extLst>
          </p:cNvPr>
          <p:cNvSpPr txBox="1"/>
          <p:nvPr userDrawn="1"/>
        </p:nvSpPr>
        <p:spPr>
          <a:xfrm>
            <a:off x="4334609" y="4304883"/>
            <a:ext cx="280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비밀번호를 입력해주세요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19653-8F0E-B4D2-C91A-082647C7A448}"/>
              </a:ext>
            </a:extLst>
          </p:cNvPr>
          <p:cNvSpPr txBox="1"/>
          <p:nvPr userDrawn="1"/>
        </p:nvSpPr>
        <p:spPr>
          <a:xfrm>
            <a:off x="2584939" y="4560986"/>
            <a:ext cx="5635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회원님의 개인정보보호를 위해 회원정보를 조회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 전 비밀번호를 다시 </a:t>
            </a:r>
            <a:r>
              <a:rPr lang="ko-KR" altLang="en-US" sz="900" dirty="0" err="1"/>
              <a:t>확인받고</a:t>
            </a:r>
            <a:r>
              <a:rPr lang="ko-KR" altLang="en-US" sz="900" dirty="0"/>
              <a:t>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47375-EDE1-DE36-8900-E0004B045977}"/>
              </a:ext>
            </a:extLst>
          </p:cNvPr>
          <p:cNvSpPr/>
          <p:nvPr userDrawn="1"/>
        </p:nvSpPr>
        <p:spPr>
          <a:xfrm>
            <a:off x="3886201" y="4894056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DDC07-D621-F13C-DB63-5B9784EA0F9D}"/>
              </a:ext>
            </a:extLst>
          </p:cNvPr>
          <p:cNvSpPr/>
          <p:nvPr userDrawn="1"/>
        </p:nvSpPr>
        <p:spPr>
          <a:xfrm>
            <a:off x="5893779" y="4894056"/>
            <a:ext cx="577359" cy="2308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8812D2-9D68-D786-1A9D-D9E117ED636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36195" y="3712151"/>
            <a:ext cx="536925" cy="531811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E1FB460-2AB6-7FB5-623B-6375E9267F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6743826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 후 확인 버튼 클릭 시 개인정보수정 페이지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A13B47EE-EA8E-6BE3-6C39-D4A4C2B9513E}"/>
              </a:ext>
            </a:extLst>
          </p:cNvPr>
          <p:cNvSpPr/>
          <p:nvPr userDrawn="1"/>
        </p:nvSpPr>
        <p:spPr>
          <a:xfrm>
            <a:off x="3558544" y="490567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60885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11740-1F2B-D2F7-25CA-52E0F56CB8AD}"/>
              </a:ext>
            </a:extLst>
          </p:cNvPr>
          <p:cNvSpPr/>
          <p:nvPr userDrawn="1"/>
        </p:nvSpPr>
        <p:spPr>
          <a:xfrm>
            <a:off x="835269" y="294542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개인정보수정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CEC6F-C981-0F94-C56B-DE743C6C1B26}"/>
              </a:ext>
            </a:extLst>
          </p:cNvPr>
          <p:cNvSpPr/>
          <p:nvPr userDrawn="1"/>
        </p:nvSpPr>
        <p:spPr>
          <a:xfrm>
            <a:off x="2584939" y="294542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비밀번호변경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974FC-21F3-6138-666A-3B077EB44F29}"/>
              </a:ext>
            </a:extLst>
          </p:cNvPr>
          <p:cNvCxnSpPr/>
          <p:nvPr userDrawn="1"/>
        </p:nvCxnSpPr>
        <p:spPr>
          <a:xfrm>
            <a:off x="835269" y="3429000"/>
            <a:ext cx="8593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E1FB460-2AB6-7FB5-623B-6375E9267F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3304593"/>
              </p:ext>
            </p:extLst>
          </p:nvPr>
        </p:nvGraphicFramePr>
        <p:xfrm>
          <a:off x="9478878" y="786404"/>
          <a:ext cx="2713122" cy="205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수정 불가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마케팅홍보 수신 수정 가능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회원수정 완료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완료</a:t>
                      </a:r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CDB8E-4C30-D954-4C66-54FE9660DDAA}"/>
              </a:ext>
            </a:extLst>
          </p:cNvPr>
          <p:cNvSpPr/>
          <p:nvPr userDrawn="1"/>
        </p:nvSpPr>
        <p:spPr>
          <a:xfrm>
            <a:off x="3768135" y="5128250"/>
            <a:ext cx="771976" cy="262313"/>
          </a:xfrm>
          <a:prstGeom prst="rect">
            <a:avLst/>
          </a:prstGeom>
          <a:solidFill>
            <a:srgbClr val="FF99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정보수정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6A2F4C-273F-1080-D6DD-027C334BE4D1}"/>
              </a:ext>
            </a:extLst>
          </p:cNvPr>
          <p:cNvCxnSpPr/>
          <p:nvPr userDrawn="1"/>
        </p:nvCxnSpPr>
        <p:spPr>
          <a:xfrm>
            <a:off x="835269" y="342508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FFFEE-1C6C-9A34-AAE4-97AF12E72604}"/>
              </a:ext>
            </a:extLst>
          </p:cNvPr>
          <p:cNvSpPr txBox="1"/>
          <p:nvPr userDrawn="1"/>
        </p:nvSpPr>
        <p:spPr>
          <a:xfrm>
            <a:off x="835269" y="346227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240D7E-A0CD-F2CD-9C1C-2271CB724B5F}"/>
              </a:ext>
            </a:extLst>
          </p:cNvPr>
          <p:cNvCxnSpPr/>
          <p:nvPr userDrawn="1"/>
        </p:nvCxnSpPr>
        <p:spPr>
          <a:xfrm>
            <a:off x="835269" y="4017527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0F3282-CCED-6CFB-496D-3E530F030C7A}"/>
              </a:ext>
            </a:extLst>
          </p:cNvPr>
          <p:cNvSpPr txBox="1"/>
          <p:nvPr userDrawn="1"/>
        </p:nvSpPr>
        <p:spPr>
          <a:xfrm>
            <a:off x="835269" y="3740665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성명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3CBD2A-65D5-98E8-CF38-C1A22EB43288}"/>
              </a:ext>
            </a:extLst>
          </p:cNvPr>
          <p:cNvSpPr/>
          <p:nvPr userDrawn="1"/>
        </p:nvSpPr>
        <p:spPr>
          <a:xfrm>
            <a:off x="2114951" y="3752302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개발자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17DA3B-F50E-14EF-3DD5-E977902F9A4A}"/>
              </a:ext>
            </a:extLst>
          </p:cNvPr>
          <p:cNvSpPr txBox="1"/>
          <p:nvPr userDrawn="1"/>
        </p:nvSpPr>
        <p:spPr>
          <a:xfrm>
            <a:off x="825978" y="4049581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이메일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154924-2187-C90C-D1CA-ED067D45D7EE}"/>
              </a:ext>
            </a:extLst>
          </p:cNvPr>
          <p:cNvSpPr/>
          <p:nvPr userDrawn="1"/>
        </p:nvSpPr>
        <p:spPr>
          <a:xfrm>
            <a:off x="2116393" y="4051978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988FA8-E498-48CC-EE64-0D0E54E6C980}"/>
              </a:ext>
            </a:extLst>
          </p:cNvPr>
          <p:cNvSpPr txBox="1"/>
          <p:nvPr userDrawn="1"/>
        </p:nvSpPr>
        <p:spPr>
          <a:xfrm>
            <a:off x="828914" y="4342667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휴대폰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200DE42-6795-55A8-0A91-967417A9EBB6}"/>
              </a:ext>
            </a:extLst>
          </p:cNvPr>
          <p:cNvSpPr/>
          <p:nvPr userDrawn="1"/>
        </p:nvSpPr>
        <p:spPr>
          <a:xfrm>
            <a:off x="2105660" y="4698584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B2B780-EDD8-66E2-C4B9-8C3E795D8A4E}"/>
              </a:ext>
            </a:extLst>
          </p:cNvPr>
          <p:cNvSpPr/>
          <p:nvPr userDrawn="1"/>
        </p:nvSpPr>
        <p:spPr>
          <a:xfrm>
            <a:off x="2114147" y="4354022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7BAB89-F1DD-87FC-E4E1-561D224EEA38}"/>
              </a:ext>
            </a:extLst>
          </p:cNvPr>
          <p:cNvSpPr/>
          <p:nvPr userDrawn="1"/>
        </p:nvSpPr>
        <p:spPr>
          <a:xfrm>
            <a:off x="2795148" y="4357057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BE6A99F-057F-43EB-92C7-240104AD9B9F}"/>
              </a:ext>
            </a:extLst>
          </p:cNvPr>
          <p:cNvSpPr/>
          <p:nvPr userDrawn="1"/>
        </p:nvSpPr>
        <p:spPr>
          <a:xfrm>
            <a:off x="3476150" y="4357119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0DA1788-80D6-FE74-3CC2-19E31321D518}"/>
              </a:ext>
            </a:extLst>
          </p:cNvPr>
          <p:cNvSpPr/>
          <p:nvPr userDrawn="1"/>
        </p:nvSpPr>
        <p:spPr>
          <a:xfrm>
            <a:off x="3055229" y="4707053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3C1A13-CC28-B5B3-8C88-26F6C6FF1201}"/>
              </a:ext>
            </a:extLst>
          </p:cNvPr>
          <p:cNvSpPr txBox="1"/>
          <p:nvPr userDrawn="1"/>
        </p:nvSpPr>
        <p:spPr>
          <a:xfrm>
            <a:off x="825715" y="4643861"/>
            <a:ext cx="1149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마케팅홍보 수신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D6C9F2-1CB8-B1A0-9351-F3129174C7F3}"/>
              </a:ext>
            </a:extLst>
          </p:cNvPr>
          <p:cNvSpPr txBox="1"/>
          <p:nvPr userDrawn="1"/>
        </p:nvSpPr>
        <p:spPr>
          <a:xfrm>
            <a:off x="2176785" y="4649720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수신동의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88F99B-684A-81CB-BB1D-DB9094F50970}"/>
              </a:ext>
            </a:extLst>
          </p:cNvPr>
          <p:cNvSpPr/>
          <p:nvPr userDrawn="1"/>
        </p:nvSpPr>
        <p:spPr>
          <a:xfrm>
            <a:off x="3275732" y="4054674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C61C78-2563-097D-9550-E2878C163799}"/>
              </a:ext>
            </a:extLst>
          </p:cNvPr>
          <p:cNvSpPr/>
          <p:nvPr userDrawn="1"/>
        </p:nvSpPr>
        <p:spPr>
          <a:xfrm>
            <a:off x="4245929" y="4053206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직접입력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 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22BA6-9911-B3EC-804F-6474A659130A}"/>
              </a:ext>
            </a:extLst>
          </p:cNvPr>
          <p:cNvSpPr txBox="1"/>
          <p:nvPr userDrawn="1"/>
        </p:nvSpPr>
        <p:spPr>
          <a:xfrm>
            <a:off x="2989442" y="4031412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@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DC95B2-7772-B5D6-2A8F-25CCAAF41AA0}"/>
              </a:ext>
            </a:extLst>
          </p:cNvPr>
          <p:cNvSpPr txBox="1"/>
          <p:nvPr userDrawn="1"/>
        </p:nvSpPr>
        <p:spPr>
          <a:xfrm>
            <a:off x="2598652" y="4303334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DE58D9-17BF-791A-50C2-A0C1DD755A7A}"/>
              </a:ext>
            </a:extLst>
          </p:cNvPr>
          <p:cNvSpPr txBox="1"/>
          <p:nvPr userDrawn="1"/>
        </p:nvSpPr>
        <p:spPr>
          <a:xfrm>
            <a:off x="3289211" y="4292386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F3D926-A5EA-8D4D-DFC9-D4A5832B244F}"/>
              </a:ext>
            </a:extLst>
          </p:cNvPr>
          <p:cNvCxnSpPr/>
          <p:nvPr userDrawn="1"/>
        </p:nvCxnSpPr>
        <p:spPr>
          <a:xfrm>
            <a:off x="835269" y="4017527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6A4F1BB-0289-4BB8-E82F-A7E23CE18C5B}"/>
              </a:ext>
            </a:extLst>
          </p:cNvPr>
          <p:cNvCxnSpPr/>
          <p:nvPr userDrawn="1"/>
        </p:nvCxnSpPr>
        <p:spPr>
          <a:xfrm>
            <a:off x="816912" y="4318059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76D0E4-1918-894D-89C4-C507C2DAD7FB}"/>
              </a:ext>
            </a:extLst>
          </p:cNvPr>
          <p:cNvCxnSpPr/>
          <p:nvPr userDrawn="1"/>
        </p:nvCxnSpPr>
        <p:spPr>
          <a:xfrm>
            <a:off x="835269" y="4620500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1566CC6-072C-146D-DE2E-887554094CA4}"/>
              </a:ext>
            </a:extLst>
          </p:cNvPr>
          <p:cNvSpPr txBox="1"/>
          <p:nvPr userDrawn="1"/>
        </p:nvSpPr>
        <p:spPr>
          <a:xfrm>
            <a:off x="4013285" y="3772854"/>
            <a:ext cx="1675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5629A-D2F9-9F52-D1CE-790727DEE537}"/>
              </a:ext>
            </a:extLst>
          </p:cNvPr>
          <p:cNvSpPr txBox="1"/>
          <p:nvPr userDrawn="1"/>
        </p:nvSpPr>
        <p:spPr>
          <a:xfrm>
            <a:off x="3121328" y="4646006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수신거부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C1BDFF-442B-E34C-8FF8-EA5F20BE3C43}"/>
              </a:ext>
            </a:extLst>
          </p:cNvPr>
          <p:cNvSpPr txBox="1"/>
          <p:nvPr userDrawn="1"/>
        </p:nvSpPr>
        <p:spPr>
          <a:xfrm>
            <a:off x="2090229" y="3477255"/>
            <a:ext cx="1675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test001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9D06E1-14C4-81A2-C265-DA5D41A44505}"/>
              </a:ext>
            </a:extLst>
          </p:cNvPr>
          <p:cNvCxnSpPr/>
          <p:nvPr userDrawn="1"/>
        </p:nvCxnSpPr>
        <p:spPr>
          <a:xfrm>
            <a:off x="835269" y="4939953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31B2467-43DE-C051-768A-730B6FF62EC1}"/>
              </a:ext>
            </a:extLst>
          </p:cNvPr>
          <p:cNvCxnSpPr/>
          <p:nvPr userDrawn="1"/>
        </p:nvCxnSpPr>
        <p:spPr>
          <a:xfrm>
            <a:off x="825715" y="3708087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449361-24A9-B1B2-461A-6D4B75295C18}"/>
              </a:ext>
            </a:extLst>
          </p:cNvPr>
          <p:cNvSpPr/>
          <p:nvPr userDrawn="1"/>
        </p:nvSpPr>
        <p:spPr>
          <a:xfrm>
            <a:off x="4586885" y="5128249"/>
            <a:ext cx="770790" cy="262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DA147E7-E66F-133F-3136-7C5113ADBCA5}"/>
              </a:ext>
            </a:extLst>
          </p:cNvPr>
          <p:cNvSpPr/>
          <p:nvPr userDrawn="1"/>
        </p:nvSpPr>
        <p:spPr>
          <a:xfrm>
            <a:off x="1865791" y="345312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F41225A-E871-2390-5337-A80449411644}"/>
              </a:ext>
            </a:extLst>
          </p:cNvPr>
          <p:cNvSpPr/>
          <p:nvPr userDrawn="1"/>
        </p:nvSpPr>
        <p:spPr>
          <a:xfrm>
            <a:off x="457205" y="397149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C176F0C-676F-115B-D12A-DDA45CA28606}"/>
              </a:ext>
            </a:extLst>
          </p:cNvPr>
          <p:cNvSpPr/>
          <p:nvPr userDrawn="1"/>
        </p:nvSpPr>
        <p:spPr>
          <a:xfrm>
            <a:off x="4013285" y="546924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73E878D-C2E9-99F1-6023-45273B738B02}"/>
              </a:ext>
            </a:extLst>
          </p:cNvPr>
          <p:cNvSpPr/>
          <p:nvPr userDrawn="1"/>
        </p:nvSpPr>
        <p:spPr>
          <a:xfrm>
            <a:off x="4862671" y="546924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32229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11740-1F2B-D2F7-25CA-52E0F56CB8AD}"/>
              </a:ext>
            </a:extLst>
          </p:cNvPr>
          <p:cNvSpPr/>
          <p:nvPr userDrawn="1"/>
        </p:nvSpPr>
        <p:spPr>
          <a:xfrm>
            <a:off x="835269" y="294542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개인정보수정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CEC6F-C981-0F94-C56B-DE743C6C1B26}"/>
              </a:ext>
            </a:extLst>
          </p:cNvPr>
          <p:cNvSpPr/>
          <p:nvPr userDrawn="1"/>
        </p:nvSpPr>
        <p:spPr>
          <a:xfrm>
            <a:off x="2584939" y="294542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비밀번호변경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974FC-21F3-6138-666A-3B077EB44F29}"/>
              </a:ext>
            </a:extLst>
          </p:cNvPr>
          <p:cNvCxnSpPr/>
          <p:nvPr userDrawn="1"/>
        </p:nvCxnSpPr>
        <p:spPr>
          <a:xfrm>
            <a:off x="835269" y="3429000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94F990-6A15-B0FB-FC72-2AAAC7F3EB63}"/>
              </a:ext>
            </a:extLst>
          </p:cNvPr>
          <p:cNvSpPr txBox="1"/>
          <p:nvPr userDrawn="1"/>
        </p:nvSpPr>
        <p:spPr>
          <a:xfrm>
            <a:off x="835269" y="3475507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기존 비밀번호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19653-8F0E-B4D2-C91A-082647C7A448}"/>
              </a:ext>
            </a:extLst>
          </p:cNvPr>
          <p:cNvSpPr txBox="1"/>
          <p:nvPr userDrawn="1"/>
        </p:nvSpPr>
        <p:spPr>
          <a:xfrm>
            <a:off x="3759871" y="3845519"/>
            <a:ext cx="276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 조합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이상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47375-EDE1-DE36-8900-E0004B045977}"/>
              </a:ext>
            </a:extLst>
          </p:cNvPr>
          <p:cNvSpPr/>
          <p:nvPr userDrawn="1"/>
        </p:nvSpPr>
        <p:spPr>
          <a:xfrm>
            <a:off x="2267937" y="3490896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DDC07-D621-F13C-DB63-5B9784EA0F9D}"/>
              </a:ext>
            </a:extLst>
          </p:cNvPr>
          <p:cNvSpPr/>
          <p:nvPr userDrawn="1"/>
        </p:nvSpPr>
        <p:spPr>
          <a:xfrm>
            <a:off x="5061672" y="4792948"/>
            <a:ext cx="770790" cy="2308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변경하기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7CD7B0-9ACF-AD0F-0A0D-537CF2F4EFBC}"/>
              </a:ext>
            </a:extLst>
          </p:cNvPr>
          <p:cNvCxnSpPr/>
          <p:nvPr userDrawn="1"/>
        </p:nvCxnSpPr>
        <p:spPr>
          <a:xfrm>
            <a:off x="835269" y="3783623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5E5390-7C8C-C576-96EB-27401D3FEDAA}"/>
              </a:ext>
            </a:extLst>
          </p:cNvPr>
          <p:cNvCxnSpPr/>
          <p:nvPr userDrawn="1"/>
        </p:nvCxnSpPr>
        <p:spPr>
          <a:xfrm>
            <a:off x="835269" y="4120662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1D5D9E-83EE-F3CE-3AEB-8669BCA22DF7}"/>
              </a:ext>
            </a:extLst>
          </p:cNvPr>
          <p:cNvCxnSpPr/>
          <p:nvPr userDrawn="1"/>
        </p:nvCxnSpPr>
        <p:spPr>
          <a:xfrm>
            <a:off x="835269" y="4481146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09D1FB-7169-C4C1-046B-B9D9D438E1E9}"/>
              </a:ext>
            </a:extLst>
          </p:cNvPr>
          <p:cNvSpPr txBox="1"/>
          <p:nvPr userDrawn="1"/>
        </p:nvSpPr>
        <p:spPr>
          <a:xfrm>
            <a:off x="835268" y="3830130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신규 비밀번호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EB2326-C5D9-EC03-EE50-502D159661B5}"/>
              </a:ext>
            </a:extLst>
          </p:cNvPr>
          <p:cNvSpPr txBox="1"/>
          <p:nvPr userDrawn="1"/>
        </p:nvSpPr>
        <p:spPr>
          <a:xfrm>
            <a:off x="835268" y="4194626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B37FF5-9639-045D-E414-C7D2F68365DC}"/>
              </a:ext>
            </a:extLst>
          </p:cNvPr>
          <p:cNvSpPr/>
          <p:nvPr userDrawn="1"/>
        </p:nvSpPr>
        <p:spPr>
          <a:xfrm>
            <a:off x="2267937" y="3845519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390CD7-F814-BE26-C9B7-E79D272207E9}"/>
              </a:ext>
            </a:extLst>
          </p:cNvPr>
          <p:cNvSpPr/>
          <p:nvPr userDrawn="1"/>
        </p:nvSpPr>
        <p:spPr>
          <a:xfrm>
            <a:off x="2267937" y="4194626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8748F3A-1B90-1E0F-BBB0-FF96116982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2438591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비밀번호는 영문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조합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 입력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변경하기 클릭 시 비밀번호 변경 완료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44D66E23-DFD3-D2F8-EA15-924A1722DC94}"/>
              </a:ext>
            </a:extLst>
          </p:cNvPr>
          <p:cNvSpPr/>
          <p:nvPr userDrawn="1"/>
        </p:nvSpPr>
        <p:spPr>
          <a:xfrm>
            <a:off x="6300959" y="383931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33BA9DB-48B7-1295-06B0-0E4CE92709D2}"/>
              </a:ext>
            </a:extLst>
          </p:cNvPr>
          <p:cNvSpPr/>
          <p:nvPr userDrawn="1"/>
        </p:nvSpPr>
        <p:spPr>
          <a:xfrm>
            <a:off x="4774526" y="480456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970107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A6C4-C5EA-5A7C-4659-D366952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058CB-37D1-41DF-D973-C9F38460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23DB-4446-F381-8A60-2BC5CAA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E689-E451-591C-3D9F-A9264708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03BE9-96CA-0363-D763-9278E178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7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D456-EB75-F8B7-564E-9195FEC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E1E36-9B1A-3E5A-B8BF-A3026DC7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BA1C-1315-2079-1B56-5959ADF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88090-478D-2F46-0537-16926090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32EE-33A4-E6E3-2177-4233751E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18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5578-6F6E-B1FF-7BAD-83853B67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F2247-9ECF-13C2-1D30-58579BE5D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DC87C-F7A0-8ADA-E92C-5D833EC8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F5190-EF2D-80F2-A5DA-F0134FDF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BFE2F-FF0F-DAA9-0819-628C3CF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12D13-ED4D-7FF4-1590-B9A0A2C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8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E7F9-2B9C-833D-6B5F-FDB15E0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F80B0-A189-28FC-4A86-62FD59D1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CDA1-7182-2016-7FAA-A2FEF984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F69FB-32E8-EBD9-2BD4-E8A7B0A5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D2D50-1855-3F61-9E49-DACE20468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954EC-668C-4D8D-B2CB-29BC3A91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4F77D-9444-A474-6D89-0E833BFA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E19A7-5AAF-2C75-9E5D-7F58D73C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9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7C18-C91C-9DFC-710E-DE87F1A4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88B79-18BF-46EF-79DA-17A652D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951AC-03CA-A029-9799-D033370D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9370-9F37-320D-92D9-9CFBB408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27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0E6B-455F-73F5-1DA2-371060B0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08BA6-C7FC-F6E0-57F4-5B800C4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27282-DEA4-0489-43E4-52948CB4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257023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8842-F60F-FA5F-9113-472840B3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6932-0ADA-7AE3-4D1D-4C459324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048AD-C14E-0ED4-BAA9-959B9FEB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B5EB-A0F6-3B20-9778-5FC7F8E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9D5B0-6B63-3A47-4074-B13EF2A8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87E-17D9-610B-8611-7A54E70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A0CC0-6560-8C36-D590-27D180F6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75A29-68C2-6ABA-466C-64D5D25A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D6936-0EBC-2F3F-03D7-6CF4204E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6C3D1-78FC-40DE-F30D-8392FBE9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4040E-8D27-FB97-10F1-9382CAA2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6D450-00C1-3953-FE89-FA5B6C3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13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1011-F794-FF55-84A9-A33596D9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8CB4C-8A41-32E9-A49A-F221BD71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1E606-A085-17DA-367A-C0F1440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4881F-B033-EB93-CDB1-1CF2FF6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D55B-DA3D-BBFA-0A5A-58579779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7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BB5F-F4B5-D7C4-D8A4-7D10374D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241AE-6CA7-2604-D990-B0F12F8A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74200-F7C8-F43A-88C6-60D378B1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AF14-89C0-AEC1-0B7F-E79A63FB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2AFC9-C06B-0DCE-2F1A-863633A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1420473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62B8F-7BCE-EAA2-11A9-23B38D84A7FF}"/>
              </a:ext>
            </a:extLst>
          </p:cNvPr>
          <p:cNvSpPr/>
          <p:nvPr userDrawn="1"/>
        </p:nvSpPr>
        <p:spPr>
          <a:xfrm>
            <a:off x="2661586" y="3672347"/>
            <a:ext cx="5231132" cy="27078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AD5CFF-A191-77A1-3AB4-5C8BC12A5D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9871" y="4071056"/>
            <a:ext cx="760240" cy="225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68D1FC-1336-F075-5C25-6DC666214B47}"/>
              </a:ext>
            </a:extLst>
          </p:cNvPr>
          <p:cNvSpPr txBox="1"/>
          <p:nvPr userDrawn="1"/>
        </p:nvSpPr>
        <p:spPr>
          <a:xfrm>
            <a:off x="4434595" y="4131481"/>
            <a:ext cx="2444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아이디와 비밀번호를 입력해주세요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B748A-EA7E-6410-3BF2-0FAB066A86C8}"/>
              </a:ext>
            </a:extLst>
          </p:cNvPr>
          <p:cNvSpPr txBox="1"/>
          <p:nvPr userDrawn="1"/>
        </p:nvSpPr>
        <p:spPr>
          <a:xfrm>
            <a:off x="3711991" y="4424273"/>
            <a:ext cx="571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B83CC-84E3-2D5C-3ABD-AD394E98BC3C}"/>
              </a:ext>
            </a:extLst>
          </p:cNvPr>
          <p:cNvSpPr txBox="1"/>
          <p:nvPr userDrawn="1"/>
        </p:nvSpPr>
        <p:spPr>
          <a:xfrm>
            <a:off x="3711991" y="4637859"/>
            <a:ext cx="722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68B846-D084-642E-18ED-4254E0CF9B4E}"/>
              </a:ext>
            </a:extLst>
          </p:cNvPr>
          <p:cNvSpPr/>
          <p:nvPr userDrawn="1"/>
        </p:nvSpPr>
        <p:spPr>
          <a:xfrm>
            <a:off x="4517216" y="4469842"/>
            <a:ext cx="1454344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아이디를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31F6E-3EA4-D4C7-8688-034A015425C5}"/>
              </a:ext>
            </a:extLst>
          </p:cNvPr>
          <p:cNvSpPr/>
          <p:nvPr userDrawn="1"/>
        </p:nvSpPr>
        <p:spPr>
          <a:xfrm>
            <a:off x="4517216" y="4667857"/>
            <a:ext cx="1454345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비밀번호를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04828B-AB79-2116-3B5D-11A83F785391}"/>
              </a:ext>
            </a:extLst>
          </p:cNvPr>
          <p:cNvSpPr/>
          <p:nvPr userDrawn="1"/>
        </p:nvSpPr>
        <p:spPr>
          <a:xfrm>
            <a:off x="6037416" y="4469843"/>
            <a:ext cx="571251" cy="3680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LOGIN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DAC02-FD81-96E1-CA0C-EB4FF0021D03}"/>
              </a:ext>
            </a:extLst>
          </p:cNvPr>
          <p:cNvSpPr txBox="1"/>
          <p:nvPr userDrawn="1"/>
        </p:nvSpPr>
        <p:spPr>
          <a:xfrm>
            <a:off x="4434595" y="4992742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로그인 정보를 잊으셨나요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CDF2A-9F2F-4AB3-1124-9F8AD37967ED}"/>
              </a:ext>
            </a:extLst>
          </p:cNvPr>
          <p:cNvSpPr txBox="1"/>
          <p:nvPr userDrawn="1"/>
        </p:nvSpPr>
        <p:spPr>
          <a:xfrm>
            <a:off x="4434595" y="5534621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처음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방문이신가요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46A0B6-CF7B-4996-DEB0-64EFA825132D}"/>
              </a:ext>
            </a:extLst>
          </p:cNvPr>
          <p:cNvSpPr/>
          <p:nvPr userDrawn="1"/>
        </p:nvSpPr>
        <p:spPr>
          <a:xfrm>
            <a:off x="4522806" y="5219022"/>
            <a:ext cx="970470" cy="2154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아이디</a:t>
            </a:r>
            <a:r>
              <a:rPr lang="en-US" altLang="ko-KR" sz="600" b="1" dirty="0">
                <a:solidFill>
                  <a:schemeClr val="bg1"/>
                </a:solidFill>
              </a:rPr>
              <a:t>/</a:t>
            </a:r>
            <a:r>
              <a:rPr lang="ko-KR" altLang="en-US" sz="600" b="1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FE3E3-5D53-C46E-0273-DF30BA3F72DE}"/>
              </a:ext>
            </a:extLst>
          </p:cNvPr>
          <p:cNvSpPr/>
          <p:nvPr userDrawn="1"/>
        </p:nvSpPr>
        <p:spPr>
          <a:xfrm>
            <a:off x="4522805" y="5763969"/>
            <a:ext cx="764215" cy="22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회원 가입하기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5FF849-9CBB-E584-6293-517CDEDF723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4118495"/>
              </p:ext>
            </p:extLst>
          </p:nvPr>
        </p:nvGraphicFramePr>
        <p:xfrm>
          <a:off x="9478878" y="786404"/>
          <a:ext cx="2713122" cy="229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아이디와 비밀번호로 로그인 가능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이상 틀렸을 경우 중지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경고메시지 경우 아이디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어떤 것이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틀린지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모르게 똑같은 메시지 띄우는 경고 메시지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A4DD1374-0DA7-9798-2D9A-1AC8E5376CC4}"/>
              </a:ext>
            </a:extLst>
          </p:cNvPr>
          <p:cNvSpPr/>
          <p:nvPr userDrawn="1"/>
        </p:nvSpPr>
        <p:spPr>
          <a:xfrm>
            <a:off x="7535130" y="85964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3BBE63-BA81-6E9B-5A78-B531BB2FAD93}"/>
              </a:ext>
            </a:extLst>
          </p:cNvPr>
          <p:cNvSpPr/>
          <p:nvPr userDrawn="1"/>
        </p:nvSpPr>
        <p:spPr>
          <a:xfrm>
            <a:off x="4202906" y="576396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4817E2-179B-4214-36F8-017BB4C5C655}"/>
              </a:ext>
            </a:extLst>
          </p:cNvPr>
          <p:cNvSpPr/>
          <p:nvPr userDrawn="1"/>
        </p:nvSpPr>
        <p:spPr>
          <a:xfrm>
            <a:off x="3410153" y="452827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98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1420473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62B8F-7BCE-EAA2-11A9-23B38D84A7FF}"/>
              </a:ext>
            </a:extLst>
          </p:cNvPr>
          <p:cNvSpPr/>
          <p:nvPr userDrawn="1"/>
        </p:nvSpPr>
        <p:spPr>
          <a:xfrm>
            <a:off x="2661586" y="3672347"/>
            <a:ext cx="5231132" cy="27078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AD5CFF-A191-77A1-3AB4-5C8BC12A5D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9871" y="4071056"/>
            <a:ext cx="760240" cy="225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68D1FC-1336-F075-5C25-6DC666214B47}"/>
              </a:ext>
            </a:extLst>
          </p:cNvPr>
          <p:cNvSpPr txBox="1"/>
          <p:nvPr userDrawn="1"/>
        </p:nvSpPr>
        <p:spPr>
          <a:xfrm>
            <a:off x="4434595" y="4131481"/>
            <a:ext cx="2444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아이디와 비밀번호를 입력해주세요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B748A-EA7E-6410-3BF2-0FAB066A86C8}"/>
              </a:ext>
            </a:extLst>
          </p:cNvPr>
          <p:cNvSpPr txBox="1"/>
          <p:nvPr userDrawn="1"/>
        </p:nvSpPr>
        <p:spPr>
          <a:xfrm>
            <a:off x="3711991" y="4424273"/>
            <a:ext cx="571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B83CC-84E3-2D5C-3ABD-AD394E98BC3C}"/>
              </a:ext>
            </a:extLst>
          </p:cNvPr>
          <p:cNvSpPr txBox="1"/>
          <p:nvPr userDrawn="1"/>
        </p:nvSpPr>
        <p:spPr>
          <a:xfrm>
            <a:off x="3711991" y="4637859"/>
            <a:ext cx="722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68B846-D084-642E-18ED-4254E0CF9B4E}"/>
              </a:ext>
            </a:extLst>
          </p:cNvPr>
          <p:cNvSpPr/>
          <p:nvPr userDrawn="1"/>
        </p:nvSpPr>
        <p:spPr>
          <a:xfrm>
            <a:off x="4517216" y="4469842"/>
            <a:ext cx="1454344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아이디를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31F6E-3EA4-D4C7-8688-034A015425C5}"/>
              </a:ext>
            </a:extLst>
          </p:cNvPr>
          <p:cNvSpPr/>
          <p:nvPr userDrawn="1"/>
        </p:nvSpPr>
        <p:spPr>
          <a:xfrm>
            <a:off x="4517216" y="4667857"/>
            <a:ext cx="1454345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비밀번호를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04828B-AB79-2116-3B5D-11A83F785391}"/>
              </a:ext>
            </a:extLst>
          </p:cNvPr>
          <p:cNvSpPr/>
          <p:nvPr userDrawn="1"/>
        </p:nvSpPr>
        <p:spPr>
          <a:xfrm>
            <a:off x="6037416" y="4469843"/>
            <a:ext cx="571251" cy="3680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LOGIN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DAC02-FD81-96E1-CA0C-EB4FF0021D03}"/>
              </a:ext>
            </a:extLst>
          </p:cNvPr>
          <p:cNvSpPr txBox="1"/>
          <p:nvPr userDrawn="1"/>
        </p:nvSpPr>
        <p:spPr>
          <a:xfrm>
            <a:off x="4434595" y="4992742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로그인 정보를 잊으셨나요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CDF2A-9F2F-4AB3-1124-9F8AD37967ED}"/>
              </a:ext>
            </a:extLst>
          </p:cNvPr>
          <p:cNvSpPr txBox="1"/>
          <p:nvPr userDrawn="1"/>
        </p:nvSpPr>
        <p:spPr>
          <a:xfrm>
            <a:off x="4434595" y="5534621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처음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방문이신가요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46A0B6-CF7B-4996-DEB0-64EFA825132D}"/>
              </a:ext>
            </a:extLst>
          </p:cNvPr>
          <p:cNvSpPr/>
          <p:nvPr userDrawn="1"/>
        </p:nvSpPr>
        <p:spPr>
          <a:xfrm>
            <a:off x="4522806" y="5219022"/>
            <a:ext cx="970470" cy="2154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아이디</a:t>
            </a:r>
            <a:r>
              <a:rPr lang="en-US" altLang="ko-KR" sz="600" b="1" dirty="0">
                <a:solidFill>
                  <a:schemeClr val="bg1"/>
                </a:solidFill>
              </a:rPr>
              <a:t>/</a:t>
            </a:r>
            <a:r>
              <a:rPr lang="ko-KR" altLang="en-US" sz="600" b="1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FE3E3-5D53-C46E-0273-DF30BA3F72DE}"/>
              </a:ext>
            </a:extLst>
          </p:cNvPr>
          <p:cNvSpPr/>
          <p:nvPr userDrawn="1"/>
        </p:nvSpPr>
        <p:spPr>
          <a:xfrm>
            <a:off x="4522805" y="5763969"/>
            <a:ext cx="764215" cy="22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회원 가입하기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5FF849-9CBB-E584-6293-517CDEDF723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4959399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오류 경고 메시지 확인 클릭 시 </a:t>
                      </a:r>
                      <a:r>
                        <a:rPr lang="ko-KR" altLang="en-US" sz="8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닫기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3DD068-B782-A4DA-8A75-1CD5B570A771}"/>
              </a:ext>
            </a:extLst>
          </p:cNvPr>
          <p:cNvSpPr/>
          <p:nvPr userDrawn="1"/>
        </p:nvSpPr>
        <p:spPr>
          <a:xfrm>
            <a:off x="3221051" y="4324274"/>
            <a:ext cx="4131937" cy="11540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90C048-96D5-2034-6063-F27F2483C3AA}"/>
              </a:ext>
            </a:extLst>
          </p:cNvPr>
          <p:cNvSpPr txBox="1"/>
          <p:nvPr userDrawn="1"/>
        </p:nvSpPr>
        <p:spPr>
          <a:xfrm>
            <a:off x="4318000" y="4684046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비밀번호를 확인하세요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CC0F27-1C24-6FF6-E3A7-CC1768E6B0AC}"/>
              </a:ext>
            </a:extLst>
          </p:cNvPr>
          <p:cNvSpPr txBox="1"/>
          <p:nvPr userDrawn="1"/>
        </p:nvSpPr>
        <p:spPr>
          <a:xfrm>
            <a:off x="3981574" y="4877758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로그인 오류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회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오류시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로그인이 제한됩니다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AA945A-BF40-9D53-D1A0-E7769D8FD37E}"/>
              </a:ext>
            </a:extLst>
          </p:cNvPr>
          <p:cNvSpPr/>
          <p:nvPr userDrawn="1"/>
        </p:nvSpPr>
        <p:spPr>
          <a:xfrm>
            <a:off x="6293779" y="5115940"/>
            <a:ext cx="770790" cy="2308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4DD1374-0DA7-9798-2D9A-1AC8E5376CC4}"/>
              </a:ext>
            </a:extLst>
          </p:cNvPr>
          <p:cNvSpPr/>
          <p:nvPr userDrawn="1"/>
        </p:nvSpPr>
        <p:spPr>
          <a:xfrm>
            <a:off x="6569565" y="486634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726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0FF08-A2BE-2641-8C40-26994E2673C5}"/>
              </a:ext>
            </a:extLst>
          </p:cNvPr>
          <p:cNvSpPr/>
          <p:nvPr userDrawn="1"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1</a:t>
            </a:r>
            <a:r>
              <a:rPr lang="en-US" altLang="ko-KR" sz="800" b="1" dirty="0">
                <a:solidFill>
                  <a:srgbClr val="FF9900"/>
                </a:solidFill>
              </a:rPr>
              <a:t> </a:t>
            </a:r>
            <a:r>
              <a:rPr lang="ko-KR" altLang="en-US" sz="800" b="1" dirty="0">
                <a:solidFill>
                  <a:srgbClr val="FF9900"/>
                </a:solidFill>
              </a:rPr>
              <a:t>약관동의</a:t>
            </a:r>
            <a:r>
              <a:rPr lang="en-US" altLang="ko-KR" sz="800" b="1" dirty="0">
                <a:solidFill>
                  <a:srgbClr val="FF9900"/>
                </a:solidFill>
              </a:rPr>
              <a:t>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C429FC-9241-71A7-E13F-2C6F22CFC80E}"/>
              </a:ext>
            </a:extLst>
          </p:cNvPr>
          <p:cNvSpPr/>
          <p:nvPr userDrawn="1"/>
        </p:nvSpPr>
        <p:spPr>
          <a:xfrm>
            <a:off x="4950147" y="3521083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EFC44C-4F68-AB06-4AE1-307B2F72EECB}"/>
              </a:ext>
            </a:extLst>
          </p:cNvPr>
          <p:cNvSpPr/>
          <p:nvPr userDrawn="1"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가입완료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82B0428-02C8-6595-7C76-06BB34930D9F}"/>
              </a:ext>
            </a:extLst>
          </p:cNvPr>
          <p:cNvSpPr/>
          <p:nvPr userDrawn="1"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1BDDB360-0D04-9EE1-8098-85DD7DC01DA5}"/>
              </a:ext>
            </a:extLst>
          </p:cNvPr>
          <p:cNvSpPr/>
          <p:nvPr userDrawn="1"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9E689-4898-F9D5-22F4-5E4C327E967B}"/>
              </a:ext>
            </a:extLst>
          </p:cNvPr>
          <p:cNvSpPr txBox="1"/>
          <p:nvPr userDrawn="1"/>
        </p:nvSpPr>
        <p:spPr>
          <a:xfrm>
            <a:off x="2615856" y="4051190"/>
            <a:ext cx="3101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약관동의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DBC08-7071-01E5-8946-E82BA73DB6D7}"/>
              </a:ext>
            </a:extLst>
          </p:cNvPr>
          <p:cNvSpPr txBox="1"/>
          <p:nvPr userDrawn="1"/>
        </p:nvSpPr>
        <p:spPr>
          <a:xfrm>
            <a:off x="2615856" y="4241403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회원가입을 위해서 아래 이용약관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 및 이용에 대한 안내를 읽고 동의해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C86758-1469-5B58-E1A5-A5F3E19B469F}"/>
              </a:ext>
            </a:extLst>
          </p:cNvPr>
          <p:cNvSpPr/>
          <p:nvPr userDrawn="1"/>
        </p:nvSpPr>
        <p:spPr>
          <a:xfrm>
            <a:off x="2698586" y="4440661"/>
            <a:ext cx="6663193" cy="586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B58DB2-477A-7798-2784-CDE289F3605A}"/>
              </a:ext>
            </a:extLst>
          </p:cNvPr>
          <p:cNvSpPr/>
          <p:nvPr userDrawn="1"/>
        </p:nvSpPr>
        <p:spPr>
          <a:xfrm>
            <a:off x="2890495" y="4643534"/>
            <a:ext cx="6331350" cy="1987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6A17F5-23BA-1D58-7209-EF9CE4D26BC9}"/>
              </a:ext>
            </a:extLst>
          </p:cNvPr>
          <p:cNvSpPr txBox="1"/>
          <p:nvPr userDrawn="1"/>
        </p:nvSpPr>
        <p:spPr>
          <a:xfrm>
            <a:off x="2782490" y="4449361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이용약관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D095E3D-1B5C-4A46-18BD-0865A505ED5C}"/>
              </a:ext>
            </a:extLst>
          </p:cNvPr>
          <p:cNvSpPr/>
          <p:nvPr userDrawn="1"/>
        </p:nvSpPr>
        <p:spPr>
          <a:xfrm>
            <a:off x="2908508" y="4874597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0348C8-99B5-196B-DE29-4107D769F1CD}"/>
              </a:ext>
            </a:extLst>
          </p:cNvPr>
          <p:cNvSpPr txBox="1"/>
          <p:nvPr userDrawn="1"/>
        </p:nvSpPr>
        <p:spPr>
          <a:xfrm>
            <a:off x="2964167" y="4823101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이용약관에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F62B51-ECD1-5C33-D189-43193D4A40FE}"/>
              </a:ext>
            </a:extLst>
          </p:cNvPr>
          <p:cNvSpPr/>
          <p:nvPr userDrawn="1"/>
        </p:nvSpPr>
        <p:spPr>
          <a:xfrm>
            <a:off x="2698585" y="6332335"/>
            <a:ext cx="6663193" cy="2255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B625912-76B8-4305-A5E2-454E8F1EEDC7}"/>
              </a:ext>
            </a:extLst>
          </p:cNvPr>
          <p:cNvSpPr/>
          <p:nvPr userDrawn="1"/>
        </p:nvSpPr>
        <p:spPr>
          <a:xfrm>
            <a:off x="2888184" y="6394782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A363E7-ECA0-C2CF-818E-32DE08F41B21}"/>
              </a:ext>
            </a:extLst>
          </p:cNvPr>
          <p:cNvSpPr txBox="1"/>
          <p:nvPr userDrawn="1"/>
        </p:nvSpPr>
        <p:spPr>
          <a:xfrm>
            <a:off x="2961217" y="6342432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위 사항에 모두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114D24-631E-0BA9-C20B-8E05C263627E}"/>
              </a:ext>
            </a:extLst>
          </p:cNvPr>
          <p:cNvSpPr/>
          <p:nvPr userDrawn="1"/>
        </p:nvSpPr>
        <p:spPr>
          <a:xfrm>
            <a:off x="4483100" y="6593128"/>
            <a:ext cx="934094" cy="26231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DB2A91-0384-949A-CA59-1F793D3FB379}"/>
              </a:ext>
            </a:extLst>
          </p:cNvPr>
          <p:cNvSpPr/>
          <p:nvPr userDrawn="1"/>
        </p:nvSpPr>
        <p:spPr>
          <a:xfrm>
            <a:off x="5473271" y="6591847"/>
            <a:ext cx="1245457" cy="2623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동의하지 않습니다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0B777B2-C1FD-3109-F77D-48834927F1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1507417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처리위탁 이용 약관에 모두 동의하면 회원가입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BE6047-44C2-C0AF-9EA9-EC39FFC0358F}"/>
              </a:ext>
            </a:extLst>
          </p:cNvPr>
          <p:cNvSpPr/>
          <p:nvPr userDrawn="1"/>
        </p:nvSpPr>
        <p:spPr>
          <a:xfrm>
            <a:off x="2698585" y="5050264"/>
            <a:ext cx="6663193" cy="586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DE2866-44D6-9382-FFF6-89B120692D93}"/>
              </a:ext>
            </a:extLst>
          </p:cNvPr>
          <p:cNvSpPr/>
          <p:nvPr userDrawn="1"/>
        </p:nvSpPr>
        <p:spPr>
          <a:xfrm>
            <a:off x="2884637" y="5244345"/>
            <a:ext cx="6331350" cy="1912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36B24-866E-5ADA-9895-9AF643097E0D}"/>
              </a:ext>
            </a:extLst>
          </p:cNvPr>
          <p:cNvSpPr txBox="1"/>
          <p:nvPr userDrawn="1"/>
        </p:nvSpPr>
        <p:spPr>
          <a:xfrm>
            <a:off x="2776632" y="5058965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수집 및 이용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566B40-6063-6616-C2FE-76AFC440983D}"/>
              </a:ext>
            </a:extLst>
          </p:cNvPr>
          <p:cNvSpPr/>
          <p:nvPr userDrawn="1"/>
        </p:nvSpPr>
        <p:spPr>
          <a:xfrm>
            <a:off x="2902650" y="5466609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5500D-0D0E-992A-B27E-B3EA4AE80FD6}"/>
              </a:ext>
            </a:extLst>
          </p:cNvPr>
          <p:cNvSpPr txBox="1"/>
          <p:nvPr userDrawn="1"/>
        </p:nvSpPr>
        <p:spPr>
          <a:xfrm>
            <a:off x="2975893" y="5415115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수집 및 이용에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1020D3-7A4A-25F0-1314-A13FDBAC3016}"/>
              </a:ext>
            </a:extLst>
          </p:cNvPr>
          <p:cNvSpPr/>
          <p:nvPr userDrawn="1"/>
        </p:nvSpPr>
        <p:spPr>
          <a:xfrm>
            <a:off x="2698585" y="5670258"/>
            <a:ext cx="6663193" cy="586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1F5B5F-8EEF-5219-4EE2-529693B40060}"/>
              </a:ext>
            </a:extLst>
          </p:cNvPr>
          <p:cNvSpPr/>
          <p:nvPr userDrawn="1"/>
        </p:nvSpPr>
        <p:spPr>
          <a:xfrm>
            <a:off x="2862747" y="5845800"/>
            <a:ext cx="6331350" cy="1912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3741E-BA0F-8D33-CBA5-9749B7BFF430}"/>
              </a:ext>
            </a:extLst>
          </p:cNvPr>
          <p:cNvSpPr txBox="1"/>
          <p:nvPr userDrawn="1"/>
        </p:nvSpPr>
        <p:spPr>
          <a:xfrm>
            <a:off x="2776632" y="5647688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처리위탁 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1FBE0E7-1B10-7395-3DBB-86321502EE13}"/>
              </a:ext>
            </a:extLst>
          </p:cNvPr>
          <p:cNvSpPr/>
          <p:nvPr userDrawn="1"/>
        </p:nvSpPr>
        <p:spPr>
          <a:xfrm>
            <a:off x="2884637" y="6069612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97E79-76F7-47B5-94B1-4540A3C36E67}"/>
              </a:ext>
            </a:extLst>
          </p:cNvPr>
          <p:cNvSpPr txBox="1"/>
          <p:nvPr userDrawn="1"/>
        </p:nvSpPr>
        <p:spPr>
          <a:xfrm>
            <a:off x="2969369" y="6023809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처리위탁에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B873FA6-C70A-0DD0-5197-97F5E1CB89F7}"/>
              </a:ext>
            </a:extLst>
          </p:cNvPr>
          <p:cNvSpPr/>
          <p:nvPr userDrawn="1"/>
        </p:nvSpPr>
        <p:spPr>
          <a:xfrm>
            <a:off x="4166360" y="664135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1852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C8E8D-04B0-0BFC-F9F3-F468E587B2F7}"/>
              </a:ext>
            </a:extLst>
          </p:cNvPr>
          <p:cNvSpPr/>
          <p:nvPr userDrawn="1"/>
        </p:nvSpPr>
        <p:spPr>
          <a:xfrm>
            <a:off x="2702729" y="4282022"/>
            <a:ext cx="1189356" cy="2043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0FF08-A2BE-2641-8C40-26994E2673C5}"/>
              </a:ext>
            </a:extLst>
          </p:cNvPr>
          <p:cNvSpPr/>
          <p:nvPr userDrawn="1"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약관동의</a:t>
            </a:r>
            <a:r>
              <a:rPr lang="en-US" altLang="ko-KR" b="1" dirty="0">
                <a:solidFill>
                  <a:srgbClr val="FF9900"/>
                </a:solidFill>
              </a:rPr>
              <a:t>  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EFC44C-4F68-AB06-4AE1-307B2F72EECB}"/>
              </a:ext>
            </a:extLst>
          </p:cNvPr>
          <p:cNvSpPr/>
          <p:nvPr userDrawn="1"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가입완료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82B0428-02C8-6595-7C76-06BB34930D9F}"/>
              </a:ext>
            </a:extLst>
          </p:cNvPr>
          <p:cNvSpPr/>
          <p:nvPr userDrawn="1"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1BDDB360-0D04-9EE1-8098-85DD7DC01DA5}"/>
              </a:ext>
            </a:extLst>
          </p:cNvPr>
          <p:cNvSpPr/>
          <p:nvPr userDrawn="1"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9E689-4898-F9D5-22F4-5E4C327E967B}"/>
              </a:ext>
            </a:extLst>
          </p:cNvPr>
          <p:cNvSpPr txBox="1"/>
          <p:nvPr userDrawn="1"/>
        </p:nvSpPr>
        <p:spPr>
          <a:xfrm>
            <a:off x="2615856" y="4051190"/>
            <a:ext cx="310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  <a:endParaRPr lang="ko-KR" altLang="en-US" sz="9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DBC08-7071-01E5-8946-E82BA73DB6D7}"/>
              </a:ext>
            </a:extLst>
          </p:cNvPr>
          <p:cNvSpPr txBox="1"/>
          <p:nvPr userDrawn="1"/>
        </p:nvSpPr>
        <p:spPr>
          <a:xfrm>
            <a:off x="5873261" y="4334602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사용하실 아이디를 입력하세요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114D24-631E-0BA9-C20B-8E05C263627E}"/>
              </a:ext>
            </a:extLst>
          </p:cNvPr>
          <p:cNvSpPr/>
          <p:nvPr userDrawn="1"/>
        </p:nvSpPr>
        <p:spPr>
          <a:xfrm>
            <a:off x="5666052" y="6471692"/>
            <a:ext cx="771976" cy="262313"/>
          </a:xfrm>
          <a:prstGeom prst="rect">
            <a:avLst/>
          </a:prstGeom>
          <a:solidFill>
            <a:srgbClr val="FF99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DB2A91-0384-949A-CA59-1F793D3FB379}"/>
              </a:ext>
            </a:extLst>
          </p:cNvPr>
          <p:cNvSpPr/>
          <p:nvPr userDrawn="1"/>
        </p:nvSpPr>
        <p:spPr>
          <a:xfrm>
            <a:off x="4959015" y="6471691"/>
            <a:ext cx="660497" cy="2623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취소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0B777B2-C1FD-3109-F77D-48834927F1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2606740"/>
              </p:ext>
            </p:extLst>
          </p:nvPr>
        </p:nvGraphicFramePr>
        <p:xfrm>
          <a:off x="9478878" y="786404"/>
          <a:ext cx="2713122" cy="197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영문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조합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이상 입력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가입완료 페이지로 이동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C07288-7743-DE77-B2D3-0BC7EAA78913}"/>
              </a:ext>
            </a:extLst>
          </p:cNvPr>
          <p:cNvCxnSpPr/>
          <p:nvPr userDrawn="1"/>
        </p:nvCxnSpPr>
        <p:spPr>
          <a:xfrm>
            <a:off x="2694436" y="428202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E164D2-FCCB-06C8-9F5D-C747727E4E87}"/>
              </a:ext>
            </a:extLst>
          </p:cNvPr>
          <p:cNvCxnSpPr/>
          <p:nvPr userDrawn="1"/>
        </p:nvCxnSpPr>
        <p:spPr>
          <a:xfrm>
            <a:off x="2694436" y="4574849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6D4EE1-248B-CD60-3270-A3AC84260286}"/>
              </a:ext>
            </a:extLst>
          </p:cNvPr>
          <p:cNvSpPr txBox="1"/>
          <p:nvPr userDrawn="1"/>
        </p:nvSpPr>
        <p:spPr>
          <a:xfrm>
            <a:off x="2694436" y="431921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678FEA-1D3B-9F8D-277A-E1796E1E7128}"/>
              </a:ext>
            </a:extLst>
          </p:cNvPr>
          <p:cNvSpPr/>
          <p:nvPr userDrawn="1"/>
        </p:nvSpPr>
        <p:spPr>
          <a:xfrm>
            <a:off x="3974118" y="4304779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8ED718-8A1A-FE25-3E5E-41D03CC98B97}"/>
              </a:ext>
            </a:extLst>
          </p:cNvPr>
          <p:cNvCxnSpPr/>
          <p:nvPr userDrawn="1"/>
        </p:nvCxnSpPr>
        <p:spPr>
          <a:xfrm>
            <a:off x="2694436" y="4874467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CFEAB5-0122-9369-1039-F4C486AD9FBF}"/>
              </a:ext>
            </a:extLst>
          </p:cNvPr>
          <p:cNvCxnSpPr/>
          <p:nvPr userDrawn="1"/>
        </p:nvCxnSpPr>
        <p:spPr>
          <a:xfrm>
            <a:off x="2694436" y="5441869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850BF-68BD-91DC-13F7-64432ED6A665}"/>
              </a:ext>
            </a:extLst>
          </p:cNvPr>
          <p:cNvSpPr txBox="1"/>
          <p:nvPr userDrawn="1"/>
        </p:nvSpPr>
        <p:spPr>
          <a:xfrm>
            <a:off x="2702729" y="5193453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성명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202AA1-99C8-AFFD-67C3-F2B8996A9FF9}"/>
              </a:ext>
            </a:extLst>
          </p:cNvPr>
          <p:cNvSpPr/>
          <p:nvPr userDrawn="1"/>
        </p:nvSpPr>
        <p:spPr>
          <a:xfrm>
            <a:off x="3973314" y="5186421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E1CD1-DF50-93A4-11C1-1F20C78F6B25}"/>
              </a:ext>
            </a:extLst>
          </p:cNvPr>
          <p:cNvSpPr txBox="1"/>
          <p:nvPr userDrawn="1"/>
        </p:nvSpPr>
        <p:spPr>
          <a:xfrm>
            <a:off x="2694436" y="4597605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비밀번호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498CCC-B579-C172-C017-892E0AE6BABA}"/>
              </a:ext>
            </a:extLst>
          </p:cNvPr>
          <p:cNvSpPr/>
          <p:nvPr userDrawn="1"/>
        </p:nvSpPr>
        <p:spPr>
          <a:xfrm>
            <a:off x="3974118" y="4609242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1966AC-74C3-822D-D1C2-C22B880ABA4E}"/>
              </a:ext>
            </a:extLst>
          </p:cNvPr>
          <p:cNvSpPr txBox="1"/>
          <p:nvPr userDrawn="1"/>
        </p:nvSpPr>
        <p:spPr>
          <a:xfrm>
            <a:off x="5881249" y="4609398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특수문자 조합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 이상 입력하세요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B8A913-532F-68DB-B1EF-110D8EE996DE}"/>
              </a:ext>
            </a:extLst>
          </p:cNvPr>
          <p:cNvSpPr txBox="1"/>
          <p:nvPr userDrawn="1"/>
        </p:nvSpPr>
        <p:spPr>
          <a:xfrm>
            <a:off x="2685145" y="5469230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이메일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57551AE-29FF-C424-6B45-1F81245BE1F7}"/>
              </a:ext>
            </a:extLst>
          </p:cNvPr>
          <p:cNvCxnSpPr/>
          <p:nvPr userDrawn="1"/>
        </p:nvCxnSpPr>
        <p:spPr>
          <a:xfrm>
            <a:off x="2694435" y="5728795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EF3BFC4-18D4-F2EA-437D-355D14478A0B}"/>
              </a:ext>
            </a:extLst>
          </p:cNvPr>
          <p:cNvSpPr/>
          <p:nvPr userDrawn="1"/>
        </p:nvSpPr>
        <p:spPr>
          <a:xfrm>
            <a:off x="3975560" y="5471627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A4B11C-9AA3-B2C5-C8AB-1BA8E1AD44E0}"/>
              </a:ext>
            </a:extLst>
          </p:cNvPr>
          <p:cNvSpPr txBox="1"/>
          <p:nvPr userDrawn="1"/>
        </p:nvSpPr>
        <p:spPr>
          <a:xfrm>
            <a:off x="2688081" y="576230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휴대폰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0D55C6F-39B6-E8BF-5717-07050FBF6E65}"/>
              </a:ext>
            </a:extLst>
          </p:cNvPr>
          <p:cNvCxnSpPr/>
          <p:nvPr userDrawn="1"/>
        </p:nvCxnSpPr>
        <p:spPr>
          <a:xfrm>
            <a:off x="2694435" y="6032453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0D3A684-FBC1-1B1E-B03B-AFC3B816DBD7}"/>
              </a:ext>
            </a:extLst>
          </p:cNvPr>
          <p:cNvSpPr/>
          <p:nvPr userDrawn="1"/>
        </p:nvSpPr>
        <p:spPr>
          <a:xfrm>
            <a:off x="3964827" y="6127025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340D19-D425-86D6-FD07-F2FBDCCF9329}"/>
              </a:ext>
            </a:extLst>
          </p:cNvPr>
          <p:cNvSpPr/>
          <p:nvPr userDrawn="1"/>
        </p:nvSpPr>
        <p:spPr>
          <a:xfrm>
            <a:off x="3973314" y="5764873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09D278-81C8-BDF8-805B-3577620CCF4F}"/>
              </a:ext>
            </a:extLst>
          </p:cNvPr>
          <p:cNvSpPr/>
          <p:nvPr userDrawn="1"/>
        </p:nvSpPr>
        <p:spPr>
          <a:xfrm>
            <a:off x="4654315" y="5767908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6FE8B0-0825-F759-C7A5-D9ECCFD744FE}"/>
              </a:ext>
            </a:extLst>
          </p:cNvPr>
          <p:cNvSpPr/>
          <p:nvPr userDrawn="1"/>
        </p:nvSpPr>
        <p:spPr>
          <a:xfrm>
            <a:off x="5335317" y="5776762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BEC4989-5846-929F-850B-57BEFDED366A}"/>
              </a:ext>
            </a:extLst>
          </p:cNvPr>
          <p:cNvSpPr/>
          <p:nvPr userDrawn="1"/>
        </p:nvSpPr>
        <p:spPr>
          <a:xfrm>
            <a:off x="4914396" y="6135494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6CE2F-1348-F25C-71B6-C2F8BD8E6016}"/>
              </a:ext>
            </a:extLst>
          </p:cNvPr>
          <p:cNvSpPr txBox="1"/>
          <p:nvPr userDrawn="1"/>
        </p:nvSpPr>
        <p:spPr>
          <a:xfrm>
            <a:off x="2684882" y="6072302"/>
            <a:ext cx="1149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마케팅홍보 수신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6FAA0F-302F-8469-CBC9-DD408440FF6A}"/>
              </a:ext>
            </a:extLst>
          </p:cNvPr>
          <p:cNvSpPr txBox="1"/>
          <p:nvPr userDrawn="1"/>
        </p:nvSpPr>
        <p:spPr>
          <a:xfrm>
            <a:off x="4035952" y="6078161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수신동의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616115-16E8-A4AA-87BC-B718D3C27CE6}"/>
              </a:ext>
            </a:extLst>
          </p:cNvPr>
          <p:cNvSpPr txBox="1"/>
          <p:nvPr userDrawn="1"/>
        </p:nvSpPr>
        <p:spPr>
          <a:xfrm>
            <a:off x="4980495" y="6079740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수신거부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7BF6615-9EA3-F5E1-F945-1FC81F6A48BC}"/>
              </a:ext>
            </a:extLst>
          </p:cNvPr>
          <p:cNvCxnSpPr/>
          <p:nvPr userDrawn="1"/>
        </p:nvCxnSpPr>
        <p:spPr>
          <a:xfrm>
            <a:off x="2694435" y="632553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51423C7-5905-4507-0B47-B1208C4D1694}"/>
              </a:ext>
            </a:extLst>
          </p:cNvPr>
          <p:cNvCxnSpPr/>
          <p:nvPr userDrawn="1"/>
        </p:nvCxnSpPr>
        <p:spPr>
          <a:xfrm>
            <a:off x="2702729" y="5172236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57CF88-42A3-1FDC-E5E7-520C696ABFA6}"/>
              </a:ext>
            </a:extLst>
          </p:cNvPr>
          <p:cNvSpPr txBox="1"/>
          <p:nvPr userDrawn="1"/>
        </p:nvSpPr>
        <p:spPr>
          <a:xfrm>
            <a:off x="2702729" y="4915941"/>
            <a:ext cx="1020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비밀번호 확인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0A06AD-2A21-7A36-42A2-95D0030F59BD}"/>
              </a:ext>
            </a:extLst>
          </p:cNvPr>
          <p:cNvSpPr/>
          <p:nvPr userDrawn="1"/>
        </p:nvSpPr>
        <p:spPr>
          <a:xfrm>
            <a:off x="3964827" y="4904076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39A8EF-6559-47B1-0297-FFD507A9CDA8}"/>
              </a:ext>
            </a:extLst>
          </p:cNvPr>
          <p:cNvSpPr txBox="1"/>
          <p:nvPr userDrawn="1"/>
        </p:nvSpPr>
        <p:spPr>
          <a:xfrm>
            <a:off x="5881249" y="5210361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5115A9D-AF28-D4D2-9168-1875B7F1CE19}"/>
              </a:ext>
            </a:extLst>
          </p:cNvPr>
          <p:cNvSpPr/>
          <p:nvPr userDrawn="1"/>
        </p:nvSpPr>
        <p:spPr>
          <a:xfrm>
            <a:off x="5134899" y="5474323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E9F2C2A-DE4B-D6A1-7DB9-6058E4611EAD}"/>
              </a:ext>
            </a:extLst>
          </p:cNvPr>
          <p:cNvSpPr/>
          <p:nvPr userDrawn="1"/>
        </p:nvSpPr>
        <p:spPr>
          <a:xfrm>
            <a:off x="6105096" y="5472855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직접입력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 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78C7C-CFD1-CB8C-04CB-93CF24C457CA}"/>
              </a:ext>
            </a:extLst>
          </p:cNvPr>
          <p:cNvSpPr txBox="1"/>
          <p:nvPr userDrawn="1"/>
        </p:nvSpPr>
        <p:spPr>
          <a:xfrm>
            <a:off x="4848609" y="5451061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@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83A48-45F3-2543-7975-6C383093E68B}"/>
              </a:ext>
            </a:extLst>
          </p:cNvPr>
          <p:cNvSpPr txBox="1"/>
          <p:nvPr userDrawn="1"/>
        </p:nvSpPr>
        <p:spPr>
          <a:xfrm>
            <a:off x="4457819" y="5714185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28717-CFF6-084B-ED7A-8B9313F49C90}"/>
              </a:ext>
            </a:extLst>
          </p:cNvPr>
          <p:cNvSpPr txBox="1"/>
          <p:nvPr userDrawn="1"/>
        </p:nvSpPr>
        <p:spPr>
          <a:xfrm>
            <a:off x="5148378" y="5703237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10B647-3170-73C0-9592-99E20A4F1A97}"/>
              </a:ext>
            </a:extLst>
          </p:cNvPr>
          <p:cNvSpPr/>
          <p:nvPr userDrawn="1"/>
        </p:nvSpPr>
        <p:spPr>
          <a:xfrm>
            <a:off x="4953082" y="351522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2 </a:t>
            </a:r>
            <a:r>
              <a:rPr lang="ko-KR" altLang="en-US" sz="800" b="1" dirty="0">
                <a:solidFill>
                  <a:srgbClr val="FF9900"/>
                </a:solidFill>
              </a:rPr>
              <a:t>회원가입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DC16EAE-882B-D3A1-862D-A44BA48C2532}"/>
              </a:ext>
            </a:extLst>
          </p:cNvPr>
          <p:cNvSpPr/>
          <p:nvPr userDrawn="1"/>
        </p:nvSpPr>
        <p:spPr>
          <a:xfrm>
            <a:off x="2431782" y="430477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C34984C-EE69-1968-5137-9AE8C5CF989E}"/>
              </a:ext>
            </a:extLst>
          </p:cNvPr>
          <p:cNvSpPr/>
          <p:nvPr userDrawn="1"/>
        </p:nvSpPr>
        <p:spPr>
          <a:xfrm>
            <a:off x="2431781" y="460635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6F4B009-F06E-39D1-17A3-242B336FCAB0}"/>
              </a:ext>
            </a:extLst>
          </p:cNvPr>
          <p:cNvSpPr/>
          <p:nvPr userDrawn="1"/>
        </p:nvSpPr>
        <p:spPr>
          <a:xfrm>
            <a:off x="6489081" y="649971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34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0FF08-A2BE-2641-8C40-26994E2673C5}"/>
              </a:ext>
            </a:extLst>
          </p:cNvPr>
          <p:cNvSpPr/>
          <p:nvPr userDrawn="1"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약관동의</a:t>
            </a:r>
            <a:r>
              <a:rPr lang="en-US" altLang="ko-KR" b="1" dirty="0">
                <a:solidFill>
                  <a:srgbClr val="FF9900"/>
                </a:solidFill>
              </a:rPr>
              <a:t>  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EFC44C-4F68-AB06-4AE1-307B2F72EECB}"/>
              </a:ext>
            </a:extLst>
          </p:cNvPr>
          <p:cNvSpPr/>
          <p:nvPr userDrawn="1"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3 </a:t>
            </a:r>
            <a:r>
              <a:rPr lang="ko-KR" altLang="en-US" sz="800" b="1" dirty="0">
                <a:solidFill>
                  <a:srgbClr val="FF9900"/>
                </a:solidFill>
              </a:rPr>
              <a:t>가입완료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82B0428-02C8-6595-7C76-06BB34930D9F}"/>
              </a:ext>
            </a:extLst>
          </p:cNvPr>
          <p:cNvSpPr/>
          <p:nvPr userDrawn="1"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1BDDB360-0D04-9EE1-8098-85DD7DC01DA5}"/>
              </a:ext>
            </a:extLst>
          </p:cNvPr>
          <p:cNvSpPr/>
          <p:nvPr userDrawn="1"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DBC08-7071-01E5-8946-E82BA73DB6D7}"/>
              </a:ext>
            </a:extLst>
          </p:cNvPr>
          <p:cNvSpPr txBox="1"/>
          <p:nvPr userDrawn="1"/>
        </p:nvSpPr>
        <p:spPr>
          <a:xfrm>
            <a:off x="4660730" y="4314822"/>
            <a:ext cx="1851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회원가입이 완료되었습니다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0B777B2-C1FD-3109-F77D-48834927F1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59526065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 메시지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04B395-EA2E-1B47-E3A4-EA6739F1BFFA}"/>
              </a:ext>
            </a:extLst>
          </p:cNvPr>
          <p:cNvSpPr/>
          <p:nvPr userDrawn="1"/>
        </p:nvSpPr>
        <p:spPr>
          <a:xfrm>
            <a:off x="4961263" y="3521010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8A9ABE5-7348-1FC3-85CE-20C10ACC6E35}"/>
              </a:ext>
            </a:extLst>
          </p:cNvPr>
          <p:cNvSpPr/>
          <p:nvPr userDrawn="1"/>
        </p:nvSpPr>
        <p:spPr>
          <a:xfrm>
            <a:off x="4441513" y="428378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030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A6C4-C5EA-5A7C-4659-D366952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058CB-37D1-41DF-D973-C9F38460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23DB-4446-F381-8A60-2BC5CAA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E689-E451-591C-3D9F-A9264708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03BE9-96CA-0363-D763-9278E178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3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C1489-1D2E-9C91-2CDF-6E646BE4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8A0B9-FE35-6096-0507-6DF1799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3EFA1-329F-E9BC-A851-92D4AC3D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6BB7-88DD-52CD-136E-A5CA70AB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9FE24-F7DB-DB29-6B70-F5FEBA713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83" r:id="rId5"/>
    <p:sldLayoutId id="2147483664" r:id="rId6"/>
    <p:sldLayoutId id="2147483681" r:id="rId7"/>
    <p:sldLayoutId id="2147483680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9" r:id="rId15"/>
    <p:sldLayoutId id="2147483656" r:id="rId16"/>
    <p:sldLayoutId id="2147483657" r:id="rId17"/>
    <p:sldLayoutId id="2147483658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C1489-1D2E-9C91-2CDF-6E646BE4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8A0B9-FE35-6096-0507-6DF1799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3EFA1-329F-E9BC-A851-92D4AC3D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74B6-5D07-4F56-A0BF-214B8516B0F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6BB7-88DD-52CD-136E-A5CA70AB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9FE24-F7DB-DB29-6B70-F5FEBA713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2" r:id="rId3"/>
    <p:sldLayoutId id="2147483678" r:id="rId4"/>
    <p:sldLayoutId id="2147483679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0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7813A-ED53-163D-6F90-8964CED2E0C0}"/>
              </a:ext>
            </a:extLst>
          </p:cNvPr>
          <p:cNvSpPr txBox="1"/>
          <p:nvPr/>
        </p:nvSpPr>
        <p:spPr>
          <a:xfrm>
            <a:off x="775124" y="3052031"/>
            <a:ext cx="872007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전체과정</a:t>
            </a:r>
          </a:p>
        </p:txBody>
      </p:sp>
    </p:spTree>
    <p:extLst>
      <p:ext uri="{BB962C8B-B14F-4D97-AF65-F5344CB8AC3E}">
        <p14:creationId xmlns:p14="http://schemas.microsoft.com/office/powerpoint/2010/main" val="40528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</vt:lpstr>
      <vt:lpstr>맑은 고딕</vt:lpstr>
      <vt:lpstr>Arial</vt:lpstr>
      <vt:lpstr>Calibri</vt:lpstr>
      <vt:lpstr>Office 테마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38</cp:revision>
  <dcterms:created xsi:type="dcterms:W3CDTF">2022-05-09T06:07:16Z</dcterms:created>
  <dcterms:modified xsi:type="dcterms:W3CDTF">2022-05-10T01:44:45Z</dcterms:modified>
</cp:coreProperties>
</file>