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AA476-AB05-AF89-BA77-BDEEA5475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BA373-06B6-555C-F207-81E9A2B7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70D1A-84F0-C205-7D09-40517436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DCF57-14F3-B6C8-663E-E33F2B50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75C6-8AD3-9C86-CF86-6B44D3ED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0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A5569-A4F7-BC27-B007-71120EFF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7E977-97C5-CA5F-606A-55D6C2AF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E59FD-6A34-AE12-8265-484C5FC3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BE88E-180F-36FE-D981-DF9B7314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91246-7442-F4F4-6186-87DA353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798CC0-C400-F79D-2624-7C9FEB0EF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B3210-4D0A-CF21-C960-4CB48D52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07CE5-DF3A-92D3-3C69-AD4A7B22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EDCA4-7B11-23E4-22A7-8A2AA919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1AA54-5F8B-C5EE-E8DF-0474FAA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47690-4F39-91F0-3F59-990AD5E8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A95E-E7CB-B5C6-CD52-6B390BE6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E4441-C797-F7A4-01C9-AB519AF5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CF580-B4FB-A870-27D6-21BFBE9C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A26EA-C053-9393-9CEA-CC658F82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21348-6B15-62CF-9414-9E36774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7BA0D-BD74-D369-7537-FFF727C9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AF2F4-A751-1180-91AA-894964F9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FDFED-C252-5BCB-FFAA-CC9E441F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A0FC-3233-D719-B64B-9F6B76F6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31690-F370-5698-0A33-F38E1191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2EF1C-4C10-6C34-1E5C-193232D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BD6D8-44BD-F925-DB36-CE3BACD5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C2AEF-01BF-5694-297C-E2980D95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FF13B-6C5D-2FCB-E960-81423DA3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64C68-8013-8AAA-82A6-2019DDFA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7009D-EDEA-28B8-5705-CB14FE8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DBBEE-6418-AAD8-4366-99AD8B1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FD85A-2445-7D9D-D35A-E15D5ACB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A0FBA-BF35-E804-607E-5FB34D69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AE0EC-D2AD-B9BE-32AC-DB89E5B6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1AEB1A-D24D-1B8D-45CA-CE48BDEF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0A4E6D-9BE2-9973-7178-4A8AD4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7D538-DCFE-EB38-2B34-3476DD8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BC648-D08E-1B9E-0D06-0740B677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EE53D7-2F6B-6D3A-475F-54209C1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3A0E3-0982-358E-90CA-5A051F38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C4288-CB3D-5CC1-696E-58137A20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3CA5D-DDCE-A542-3AB8-6A6648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0CC86-3CC5-F7FE-2DBF-F449C9EA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3446F-7AA6-9324-EE83-631412F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98F0-78C7-0210-264F-7DC05C4C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A705-3625-D759-B323-F9683D9C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ADC64-6C41-1103-B96F-28C6455B4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4616D-1A54-08A1-1FDC-427041DE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7A1A7-D97B-E3D4-B793-CFE5BBA9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BBBB2-89F1-5ED1-EAEC-255CD7D1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6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4FFD-07C8-130B-6EB1-17FCC3C4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9A3FB-2FE9-E357-5B81-8A009ECE6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1FC2A-F6E0-F908-A797-163F956F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E636E-B04C-6923-1DED-6D3704EC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8F8BF-DD29-0FC1-F284-0F6730E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554C3-9D79-4BCE-388B-2C376B4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3140FD-B353-61C7-CEB4-5EA1B805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32706-8078-C818-5DA5-FD5458D1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79B77-CDA4-CE62-6ED8-DDB5EA911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A84-7C9F-4ECB-9EAE-9997136632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FC174-F9F2-3D7C-2416-DE4954D0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AA53A-CBF5-7182-BF4F-B9F010A91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4ED6-7BF0-486D-9B23-4BABE6A16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F4C061DB-2FBC-6C8A-9A1E-3BA6D9145379}"/>
              </a:ext>
            </a:extLst>
          </p:cNvPr>
          <p:cNvSpPr txBox="1">
            <a:spLocks/>
          </p:cNvSpPr>
          <p:nvPr/>
        </p:nvSpPr>
        <p:spPr>
          <a:xfrm>
            <a:off x="232361" y="195431"/>
            <a:ext cx="2276381" cy="36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메뉴구성도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사용자단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EE3011-8B15-968F-8D58-4CCB429728AA}"/>
              </a:ext>
            </a:extLst>
          </p:cNvPr>
          <p:cNvSpPr/>
          <p:nvPr/>
        </p:nvSpPr>
        <p:spPr>
          <a:xfrm>
            <a:off x="706653" y="4574570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03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수강신청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19FD5-5783-793C-D36A-68FD66CB30C0}"/>
              </a:ext>
            </a:extLst>
          </p:cNvPr>
          <p:cNvSpPr/>
          <p:nvPr/>
        </p:nvSpPr>
        <p:spPr>
          <a:xfrm>
            <a:off x="706653" y="3291713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02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마이페이지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E74CCE10-8725-407F-AD04-169A108205C2}"/>
              </a:ext>
            </a:extLst>
          </p:cNvPr>
          <p:cNvSpPr txBox="1"/>
          <p:nvPr/>
        </p:nvSpPr>
        <p:spPr>
          <a:xfrm>
            <a:off x="2109343" y="97436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부 메뉴</a:t>
            </a:r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991BB42F-9259-D4FA-4082-AD54C2692A4C}"/>
              </a:ext>
            </a:extLst>
          </p:cNvPr>
          <p:cNvSpPr txBox="1"/>
          <p:nvPr/>
        </p:nvSpPr>
        <p:spPr>
          <a:xfrm>
            <a:off x="619956" y="98224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solidFill>
                  <a:srgbClr val="BC000D"/>
                </a:solidFill>
              </a:rPr>
              <a:t>주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99DE18-4B44-D6E0-4693-992BE5BFB83A}"/>
              </a:ext>
            </a:extLst>
          </p:cNvPr>
          <p:cNvSpPr/>
          <p:nvPr/>
        </p:nvSpPr>
        <p:spPr>
          <a:xfrm>
            <a:off x="706653" y="1797843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01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회원서비스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C75D9-3D13-E568-92BB-DF89DE7FBA64}"/>
              </a:ext>
            </a:extLst>
          </p:cNvPr>
          <p:cNvSpPr/>
          <p:nvPr/>
        </p:nvSpPr>
        <p:spPr>
          <a:xfrm>
            <a:off x="3418233" y="179784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F7897F-B606-7083-A1C1-4AF3C052775A}"/>
              </a:ext>
            </a:extLst>
          </p:cNvPr>
          <p:cNvSpPr/>
          <p:nvPr/>
        </p:nvSpPr>
        <p:spPr>
          <a:xfrm>
            <a:off x="2189433" y="179784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90AA84-2661-72BD-E953-A7085525EFFA}"/>
              </a:ext>
            </a:extLst>
          </p:cNvPr>
          <p:cNvSpPr/>
          <p:nvPr/>
        </p:nvSpPr>
        <p:spPr>
          <a:xfrm>
            <a:off x="2189433" y="4574570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전체과정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C684EE-DFEF-D9EF-3EF8-7431ECF4CD21}"/>
              </a:ext>
            </a:extLst>
          </p:cNvPr>
          <p:cNvSpPr/>
          <p:nvPr/>
        </p:nvSpPr>
        <p:spPr>
          <a:xfrm>
            <a:off x="706653" y="5759958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04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강의실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50E2BB-9C0B-9D52-644F-0986526A2C04}"/>
              </a:ext>
            </a:extLst>
          </p:cNvPr>
          <p:cNvSpPr/>
          <p:nvPr/>
        </p:nvSpPr>
        <p:spPr>
          <a:xfrm>
            <a:off x="2189433" y="5759958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강의목록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CB39C3-3A65-B449-B321-ACA6693B52B5}"/>
              </a:ext>
            </a:extLst>
          </p:cNvPr>
          <p:cNvSpPr/>
          <p:nvPr/>
        </p:nvSpPr>
        <p:spPr>
          <a:xfrm>
            <a:off x="706653" y="1298833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00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메인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0C52B-1A06-7FED-93C0-B9F4E719CCD6}"/>
              </a:ext>
            </a:extLst>
          </p:cNvPr>
          <p:cNvSpPr/>
          <p:nvPr/>
        </p:nvSpPr>
        <p:spPr>
          <a:xfrm>
            <a:off x="2184708" y="4983458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160EDA-279A-E0F0-DC6A-3BA6C3761C05}"/>
              </a:ext>
            </a:extLst>
          </p:cNvPr>
          <p:cNvSpPr/>
          <p:nvPr/>
        </p:nvSpPr>
        <p:spPr>
          <a:xfrm>
            <a:off x="2184708" y="5287072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0F0E801-B3AA-9E84-2660-293F8EF092EA}"/>
              </a:ext>
            </a:extLst>
          </p:cNvPr>
          <p:cNvSpPr/>
          <p:nvPr/>
        </p:nvSpPr>
        <p:spPr>
          <a:xfrm>
            <a:off x="2189433" y="3304379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회원정보수정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73AB3-28E3-24D4-7808-9A1233BA849E}"/>
              </a:ext>
            </a:extLst>
          </p:cNvPr>
          <p:cNvSpPr/>
          <p:nvPr/>
        </p:nvSpPr>
        <p:spPr>
          <a:xfrm>
            <a:off x="3418158" y="3304379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수강현황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32915A3-3393-3ECB-1BF9-D0FF89190898}"/>
              </a:ext>
            </a:extLst>
          </p:cNvPr>
          <p:cNvSpPr/>
          <p:nvPr/>
        </p:nvSpPr>
        <p:spPr>
          <a:xfrm>
            <a:off x="3418158" y="2209497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약관동의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9C63A6-BEA2-C765-1628-5A8794EBF22F}"/>
              </a:ext>
            </a:extLst>
          </p:cNvPr>
          <p:cNvSpPr/>
          <p:nvPr/>
        </p:nvSpPr>
        <p:spPr>
          <a:xfrm>
            <a:off x="3418158" y="2513111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정보입력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DD1061-22E1-13F7-3971-F8246040C01F}"/>
              </a:ext>
            </a:extLst>
          </p:cNvPr>
          <p:cNvSpPr/>
          <p:nvPr/>
        </p:nvSpPr>
        <p:spPr>
          <a:xfrm>
            <a:off x="3405460" y="2816725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가입완료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4C1074-BCBC-CCFE-87A1-1FAE7926BEB2}"/>
              </a:ext>
            </a:extLst>
          </p:cNvPr>
          <p:cNvSpPr/>
          <p:nvPr/>
        </p:nvSpPr>
        <p:spPr>
          <a:xfrm>
            <a:off x="3418158" y="3719948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수강중인 과정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041DB8-4316-8E73-8D3E-8F98A2B7ADA6}"/>
              </a:ext>
            </a:extLst>
          </p:cNvPr>
          <p:cNvSpPr/>
          <p:nvPr/>
        </p:nvSpPr>
        <p:spPr>
          <a:xfrm>
            <a:off x="3418158" y="4023562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종료된 과정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2D409-4C3F-2CD6-BE43-C77871BE0606}"/>
              </a:ext>
            </a:extLst>
          </p:cNvPr>
          <p:cNvSpPr/>
          <p:nvPr/>
        </p:nvSpPr>
        <p:spPr>
          <a:xfrm>
            <a:off x="2197406" y="3721562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회원정보수정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115A43-58A4-CA7A-B874-86D95FAD5D9C}"/>
              </a:ext>
            </a:extLst>
          </p:cNvPr>
          <p:cNvSpPr/>
          <p:nvPr/>
        </p:nvSpPr>
        <p:spPr>
          <a:xfrm>
            <a:off x="2197406" y="4025176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비밀번호수정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B2735-77FA-2127-1EF8-9261ADC8F612}"/>
              </a:ext>
            </a:extLst>
          </p:cNvPr>
          <p:cNvSpPr/>
          <p:nvPr/>
        </p:nvSpPr>
        <p:spPr>
          <a:xfrm>
            <a:off x="2197406" y="6176272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학습창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705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CF52D2-C342-C6DE-7E7A-01C2D339E467}"/>
              </a:ext>
            </a:extLst>
          </p:cNvPr>
          <p:cNvSpPr/>
          <p:nvPr/>
        </p:nvSpPr>
        <p:spPr>
          <a:xfrm>
            <a:off x="706653" y="4244283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03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과정관리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EA41F7-3C2B-903B-B42D-C69CEFA2031D}"/>
              </a:ext>
            </a:extLst>
          </p:cNvPr>
          <p:cNvSpPr/>
          <p:nvPr/>
        </p:nvSpPr>
        <p:spPr>
          <a:xfrm>
            <a:off x="706653" y="2969628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02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관리자관리</a:t>
            </a:r>
          </a:p>
        </p:txBody>
      </p:sp>
      <p:sp>
        <p:nvSpPr>
          <p:cNvPr id="36" name="TextBox 52">
            <a:extLst>
              <a:ext uri="{FF2B5EF4-FFF2-40B4-BE49-F238E27FC236}">
                <a16:creationId xmlns:a16="http://schemas.microsoft.com/office/drawing/2014/main" id="{92EA775C-BBAA-EB00-8822-A25DC45128C4}"/>
              </a:ext>
            </a:extLst>
          </p:cNvPr>
          <p:cNvSpPr txBox="1"/>
          <p:nvPr/>
        </p:nvSpPr>
        <p:spPr>
          <a:xfrm>
            <a:off x="2109343" y="97436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/>
              <a:t>부 메뉴</a:t>
            </a: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id="{4BB29ADF-D92C-3501-A4A7-8FD16415C009}"/>
              </a:ext>
            </a:extLst>
          </p:cNvPr>
          <p:cNvSpPr txBox="1"/>
          <p:nvPr/>
        </p:nvSpPr>
        <p:spPr>
          <a:xfrm>
            <a:off x="619956" y="98224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solidFill>
                  <a:srgbClr val="BC000D"/>
                </a:solidFill>
              </a:rPr>
              <a:t>주 메뉴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387909-2C4F-013D-804C-EF81AEA665E8}"/>
              </a:ext>
            </a:extLst>
          </p:cNvPr>
          <p:cNvSpPr/>
          <p:nvPr/>
        </p:nvSpPr>
        <p:spPr>
          <a:xfrm>
            <a:off x="706653" y="1797843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01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회원관리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A27D9D-9B1C-652E-0493-3B7EA8BFA311}"/>
              </a:ext>
            </a:extLst>
          </p:cNvPr>
          <p:cNvSpPr/>
          <p:nvPr/>
        </p:nvSpPr>
        <p:spPr>
          <a:xfrm>
            <a:off x="2189433" y="179784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27E12C-3815-05CA-BB86-270F2D8108B7}"/>
              </a:ext>
            </a:extLst>
          </p:cNvPr>
          <p:cNvSpPr/>
          <p:nvPr/>
        </p:nvSpPr>
        <p:spPr>
          <a:xfrm>
            <a:off x="2189433" y="4244283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A8386A-818B-CE69-D4EA-51E06BD95F47}"/>
              </a:ext>
            </a:extLst>
          </p:cNvPr>
          <p:cNvSpPr/>
          <p:nvPr/>
        </p:nvSpPr>
        <p:spPr>
          <a:xfrm>
            <a:off x="706653" y="5576210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04 </a:t>
            </a:r>
            <a:r>
              <a:rPr lang="ko-KR" altLang="en-US" sz="1000" b="1" dirty="0" err="1">
                <a:solidFill>
                  <a:schemeClr val="bg1"/>
                </a:solidFill>
                <a:latin typeface="+mj-ea"/>
                <a:ea typeface="+mj-ea"/>
              </a:rPr>
              <a:t>통합수강생관리</a:t>
            </a:r>
            <a:endParaRPr lang="ko-KR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2D0EAD-AD16-2D90-A8A7-9582AD2BD220}"/>
              </a:ext>
            </a:extLst>
          </p:cNvPr>
          <p:cNvSpPr/>
          <p:nvPr/>
        </p:nvSpPr>
        <p:spPr>
          <a:xfrm>
            <a:off x="706653" y="1298833"/>
            <a:ext cx="1404000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j-ea"/>
                <a:ea typeface="+mj-ea"/>
              </a:rPr>
              <a:t> 00 </a:t>
            </a:r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2E7B5A2-CEE6-BB5B-B082-35DD030CF9D3}"/>
              </a:ext>
            </a:extLst>
          </p:cNvPr>
          <p:cNvSpPr/>
          <p:nvPr/>
        </p:nvSpPr>
        <p:spPr>
          <a:xfrm>
            <a:off x="2184708" y="4653171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과정페이지 등록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DE0E2B-80B3-2389-98A9-36236B7D8B96}"/>
              </a:ext>
            </a:extLst>
          </p:cNvPr>
          <p:cNvSpPr/>
          <p:nvPr/>
        </p:nvSpPr>
        <p:spPr>
          <a:xfrm>
            <a:off x="2184708" y="4956785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과정페이지 수정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1B1D52-5EFD-CDEE-4831-C3D5A09D07D0}"/>
              </a:ext>
            </a:extLst>
          </p:cNvPr>
          <p:cNvSpPr/>
          <p:nvPr/>
        </p:nvSpPr>
        <p:spPr>
          <a:xfrm>
            <a:off x="2189433" y="2982294"/>
            <a:ext cx="115212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9" name="텍스트 개체 틀 1">
            <a:extLst>
              <a:ext uri="{FF2B5EF4-FFF2-40B4-BE49-F238E27FC236}">
                <a16:creationId xmlns:a16="http://schemas.microsoft.com/office/drawing/2014/main" id="{7B60A4DC-B9DE-E4F4-C554-C1101EEE38B7}"/>
              </a:ext>
            </a:extLst>
          </p:cNvPr>
          <p:cNvSpPr txBox="1">
            <a:spLocks/>
          </p:cNvSpPr>
          <p:nvPr/>
        </p:nvSpPr>
        <p:spPr>
          <a:xfrm>
            <a:off x="232361" y="195431"/>
            <a:ext cx="2276381" cy="36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메뉴구성도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관리자단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B6D1CA-A5BF-6EE4-B478-4DA682DB6A1B}"/>
              </a:ext>
            </a:extLst>
          </p:cNvPr>
          <p:cNvSpPr/>
          <p:nvPr/>
        </p:nvSpPr>
        <p:spPr>
          <a:xfrm>
            <a:off x="2184708" y="2219917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회원등록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99D58E-11C9-426A-BA70-65165A936558}"/>
              </a:ext>
            </a:extLst>
          </p:cNvPr>
          <p:cNvSpPr/>
          <p:nvPr/>
        </p:nvSpPr>
        <p:spPr>
          <a:xfrm>
            <a:off x="2184708" y="2523531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회원수정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FFEB63-262B-8F7E-D14D-4A3C2B2C1BF3}"/>
              </a:ext>
            </a:extLst>
          </p:cNvPr>
          <p:cNvSpPr/>
          <p:nvPr/>
        </p:nvSpPr>
        <p:spPr>
          <a:xfrm>
            <a:off x="2184708" y="3400237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관리자등록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3E65334-8DB6-12B2-058E-27174692323D}"/>
              </a:ext>
            </a:extLst>
          </p:cNvPr>
          <p:cNvSpPr/>
          <p:nvPr/>
        </p:nvSpPr>
        <p:spPr>
          <a:xfrm>
            <a:off x="2184708" y="3703851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관리자수정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07FE156-3AFB-ADD5-FF47-A7D09117055E}"/>
              </a:ext>
            </a:extLst>
          </p:cNvPr>
          <p:cNvSpPr/>
          <p:nvPr/>
        </p:nvSpPr>
        <p:spPr>
          <a:xfrm>
            <a:off x="2184708" y="5272596"/>
            <a:ext cx="11521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강의목차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42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1</cp:revision>
  <dcterms:created xsi:type="dcterms:W3CDTF">2022-05-10T02:33:28Z</dcterms:created>
  <dcterms:modified xsi:type="dcterms:W3CDTF">2022-05-10T02:47:14Z</dcterms:modified>
</cp:coreProperties>
</file>