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5E0B1-942F-6488-A5BF-A203573C4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91813A-7D1F-668A-89E7-1EE7D4B47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D55AB-6B63-CCD9-DADD-835E1EA9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6862-13AE-448D-8E67-7188F89F9D1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75A88-5C5A-FB57-7A3D-0D22C909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685EF-BDD7-1208-4592-42CBBE2F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363B-2456-4760-9F6D-956FA300A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65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6D3DA-082D-3BC5-1751-69562CAB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7B4465-67BD-C4B0-4EE8-391FFBD5D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8BC73-386C-3C0C-E67F-36568C7D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6862-13AE-448D-8E67-7188F89F9D1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11648-0D3B-4636-F38A-81016027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3D3F0-B181-0307-0981-2CCE43BD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363B-2456-4760-9F6D-956FA300A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08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AE4427-505B-DD15-F64F-3A105FC31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75F71C-B7B5-3626-18A2-28A7DABA7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B6A2E-D651-55C1-4E56-9B979E809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6862-13AE-448D-8E67-7188F89F9D1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E8A28-55D6-E79E-21C3-AAA78860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BAE57E-A617-028A-9129-3FAB58C6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363B-2456-4760-9F6D-956FA300A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9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79296-F3CD-BEA3-3717-4F857687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5AB26-C4E4-BB9E-05FD-EF7C10F88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CA1E0-F435-1675-0CB8-FCF848A3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6862-13AE-448D-8E67-7188F89F9D1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BC52A-A2E8-6CC4-AFBC-18B2CF0B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6791D-9840-5A61-FFEE-D1C04B14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363B-2456-4760-9F6D-956FA300A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58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B37B6-10FB-16E8-F629-65413F49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38CB5A-E168-2847-E751-D11F1DDA4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516D37-261A-2949-83E0-1385BE6D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6862-13AE-448D-8E67-7188F89F9D1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FB3C7-BAAD-0806-8962-49F9D768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30679-2C09-85AD-7935-14783231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363B-2456-4760-9F6D-956FA300A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52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DA74E-BD61-33C5-FF1B-F6060CCA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C1CE3F-9DA4-1DE1-88A0-A96F720D9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9610DD-364D-5C9A-01AA-A74909AB8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3574A1-2982-7D79-3F5A-AC104619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6862-13AE-448D-8E67-7188F89F9D1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C449E-E176-DEE9-C86C-B9F3338D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457001-975D-37D5-3839-E1044F7E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363B-2456-4760-9F6D-956FA300A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6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E0B9C-97AA-5857-0770-42693D7E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EED5C8-FB46-EDB0-35F5-E169C44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2E3DD-18BF-B4A8-4F62-0F1935446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B7C0D7-7D11-0BDF-7B93-277688A68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E5F3A2-0C76-A44A-C5F1-C1DD2FEF3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1F44BA-8905-6720-C8DD-8BD4ADB8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6862-13AE-448D-8E67-7188F89F9D1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9B747D-DDCD-2196-7710-90D4D9C3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4E1F89-88FE-F158-EF44-81E22EDD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363B-2456-4760-9F6D-956FA300A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07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E3DF9-819C-CB48-1213-3EDADDB9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55CDB7-B0A7-6476-7A40-A5919BAC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6862-13AE-448D-8E67-7188F89F9D1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B2841B-51AB-AF2E-23C0-9D54F562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1F712-3AAF-F6B2-9A72-E6211AEC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363B-2456-4760-9F6D-956FA300A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24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9737AC-F793-B48E-7EDC-15200D91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6862-13AE-448D-8E67-7188F89F9D1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89E778-00F8-E2D0-A842-3DD6D692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BE6021-A8BD-712B-4514-68BFD845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363B-2456-4760-9F6D-956FA300A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5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2404D-4A2F-16A1-324A-AA012FD8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6ACA8-5028-32C6-FE58-A1B0C0C4C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96E98E-0313-1B90-1000-FCC063BB5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9063C2-10C5-E4BB-C32D-F35AE7E4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6862-13AE-448D-8E67-7188F89F9D1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A7D93F-A787-469D-70B4-CF31AE6F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19CE94-4E9D-C48E-2CD8-599BA341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363B-2456-4760-9F6D-956FA300A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54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506A1-4EC7-FB16-5A7C-98C4DEA3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3A1521-E6E0-83CA-ED49-DACCA0C0F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1FBFE0-E12B-85F6-685E-30212425E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37A390-BC0C-AA42-CAFC-A5DDA67A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6862-13AE-448D-8E67-7188F89F9D1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E5605-4CB3-1D6D-3475-4B3B487A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FA6007-DF43-2A84-1867-8AD001D8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363B-2456-4760-9F6D-956FA300A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08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5C3B92-366A-CCB9-6420-655906A9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68736-6CBE-15B1-3CF9-916391C97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86CB-E86F-3D1D-C209-97B5C324E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56862-13AE-448D-8E67-7188F89F9D1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1FBFD-412F-D9D5-1B40-F3C5D86BD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A2564-CD0F-E980-E876-3E662AFD7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1363B-2456-4760-9F6D-956FA300A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09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>
            <a:extLst>
              <a:ext uri="{FF2B5EF4-FFF2-40B4-BE49-F238E27FC236}">
                <a16:creationId xmlns:a16="http://schemas.microsoft.com/office/drawing/2014/main" id="{707D842A-2955-70BA-D400-2944632A0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1635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1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6E5C7B0-BAEC-88A7-B6B2-CC8671D2E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845016"/>
              </p:ext>
            </p:extLst>
          </p:nvPr>
        </p:nvGraphicFramePr>
        <p:xfrm>
          <a:off x="56148" y="248673"/>
          <a:ext cx="12135852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/>
                        <a:t>회원서비스 </a:t>
                      </a:r>
                      <a:r>
                        <a:rPr lang="en-US" altLang="ko-KR" sz="800" b="0" dirty="0"/>
                        <a:t>&gt; </a:t>
                      </a:r>
                      <a:r>
                        <a:rPr lang="ko-KR" altLang="en-US" sz="800" b="0" dirty="0"/>
                        <a:t>로그인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정가영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로그인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/>
                        <a:t>로그인 페이지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사용자단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D3FE57B-CCA5-47D7-2E7B-407D3C96081C}"/>
              </a:ext>
            </a:extLst>
          </p:cNvPr>
          <p:cNvSpPr/>
          <p:nvPr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AA7313-4009-7A32-20E2-6B02FEB57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C0955E-9A31-3277-93EE-4C924D44FBEC}"/>
              </a:ext>
            </a:extLst>
          </p:cNvPr>
          <p:cNvSpPr txBox="1"/>
          <p:nvPr/>
        </p:nvSpPr>
        <p:spPr>
          <a:xfrm>
            <a:off x="7804477" y="1349762"/>
            <a:ext cx="162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719233-F450-C389-7307-52A3DE6D2AF0}"/>
              </a:ext>
            </a:extLst>
          </p:cNvPr>
          <p:cNvSpPr txBox="1"/>
          <p:nvPr/>
        </p:nvSpPr>
        <p:spPr>
          <a:xfrm>
            <a:off x="6003752" y="1349761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26837ED-BA89-F091-9ADE-7C8E81C7B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733" y="882431"/>
            <a:ext cx="1443535" cy="20331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E71C107-6544-DD4A-BC9F-69E26D142209}"/>
              </a:ext>
            </a:extLst>
          </p:cNvPr>
          <p:cNvCxnSpPr>
            <a:cxnSpLocks/>
          </p:cNvCxnSpPr>
          <p:nvPr/>
        </p:nvCxnSpPr>
        <p:spPr>
          <a:xfrm>
            <a:off x="0" y="1106905"/>
            <a:ext cx="942874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55A41FD1-2E81-10E1-E9CC-1BCBF4436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06834"/>
            <a:ext cx="9428748" cy="91832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729401-6D38-578D-9429-D109EC686C6E}"/>
              </a:ext>
            </a:extLst>
          </p:cNvPr>
          <p:cNvSpPr/>
          <p:nvPr/>
        </p:nvSpPr>
        <p:spPr>
          <a:xfrm>
            <a:off x="715296" y="3075038"/>
            <a:ext cx="1563329" cy="12241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46E477-63D3-6954-5C98-DB05869BEB0B}"/>
              </a:ext>
            </a:extLst>
          </p:cNvPr>
          <p:cNvSpPr/>
          <p:nvPr/>
        </p:nvSpPr>
        <p:spPr>
          <a:xfrm>
            <a:off x="715296" y="3075037"/>
            <a:ext cx="1563329" cy="5973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F9496DC-8C4B-D718-A73F-1ADEFE450B3C}"/>
              </a:ext>
            </a:extLst>
          </p:cNvPr>
          <p:cNvCxnSpPr/>
          <p:nvPr/>
        </p:nvCxnSpPr>
        <p:spPr>
          <a:xfrm>
            <a:off x="715296" y="3974691"/>
            <a:ext cx="15633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BC09E8-B973-A66F-B4F0-9866AC28478C}"/>
              </a:ext>
            </a:extLst>
          </p:cNvPr>
          <p:cNvSpPr txBox="1"/>
          <p:nvPr/>
        </p:nvSpPr>
        <p:spPr>
          <a:xfrm>
            <a:off x="715296" y="3204415"/>
            <a:ext cx="156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회원서비스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1636A8-2E39-E974-5DD1-B7A75185A5A6}"/>
              </a:ext>
            </a:extLst>
          </p:cNvPr>
          <p:cNvSpPr txBox="1"/>
          <p:nvPr/>
        </p:nvSpPr>
        <p:spPr>
          <a:xfrm>
            <a:off x="715296" y="3687097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로그인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ACAFF5-7CA6-A932-3B34-E5FBFF26938C}"/>
              </a:ext>
            </a:extLst>
          </p:cNvPr>
          <p:cNvSpPr txBox="1"/>
          <p:nvPr/>
        </p:nvSpPr>
        <p:spPr>
          <a:xfrm>
            <a:off x="715296" y="4000676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회원가입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E6C2C6-557F-AA9B-3F3A-C4DFD7CBCABF}"/>
              </a:ext>
            </a:extLst>
          </p:cNvPr>
          <p:cNvSpPr txBox="1"/>
          <p:nvPr/>
        </p:nvSpPr>
        <p:spPr>
          <a:xfrm>
            <a:off x="2603090" y="3071778"/>
            <a:ext cx="1762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C6D0-EB34-EFD5-7FE6-490C60E78AE7}"/>
              </a:ext>
            </a:extLst>
          </p:cNvPr>
          <p:cNvSpPr/>
          <p:nvPr/>
        </p:nvSpPr>
        <p:spPr>
          <a:xfrm>
            <a:off x="2661586" y="3672347"/>
            <a:ext cx="5231132" cy="27078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92A1012-1C4E-BB48-CE2A-F1B34AF07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871" y="4071056"/>
            <a:ext cx="760240" cy="22509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C56AEE8-2E9F-FA4F-1B67-6CB92FEF6F39}"/>
              </a:ext>
            </a:extLst>
          </p:cNvPr>
          <p:cNvSpPr txBox="1"/>
          <p:nvPr/>
        </p:nvSpPr>
        <p:spPr>
          <a:xfrm>
            <a:off x="4434595" y="4131481"/>
            <a:ext cx="2444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</a:rPr>
              <a:t>아이디와 비밀번호를 입력해주세요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A29BF1-D433-4BAA-9146-43D27AD6571C}"/>
              </a:ext>
            </a:extLst>
          </p:cNvPr>
          <p:cNvSpPr txBox="1"/>
          <p:nvPr/>
        </p:nvSpPr>
        <p:spPr>
          <a:xfrm>
            <a:off x="3711991" y="4424273"/>
            <a:ext cx="571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chemeClr val="bg2">
                    <a:lumMod val="75000"/>
                  </a:schemeClr>
                </a:solidFill>
              </a:rPr>
              <a:t>ID</a:t>
            </a:r>
            <a:endParaRPr lang="ko-KR" altLang="en-US" sz="7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4C6950-F626-6326-1FEF-52D9CFDA4F52}"/>
              </a:ext>
            </a:extLst>
          </p:cNvPr>
          <p:cNvSpPr txBox="1"/>
          <p:nvPr/>
        </p:nvSpPr>
        <p:spPr>
          <a:xfrm>
            <a:off x="3711991" y="4637859"/>
            <a:ext cx="7226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ko-KR" altLang="en-US" sz="7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802DBB-E104-B4A9-5986-B0CF2EBA957B}"/>
              </a:ext>
            </a:extLst>
          </p:cNvPr>
          <p:cNvSpPr/>
          <p:nvPr/>
        </p:nvSpPr>
        <p:spPr>
          <a:xfrm>
            <a:off x="4517216" y="4469842"/>
            <a:ext cx="1454344" cy="1592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>
                <a:solidFill>
                  <a:schemeClr val="bg2">
                    <a:lumMod val="75000"/>
                  </a:schemeClr>
                </a:solidFill>
              </a:rPr>
              <a:t>아이디를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03439AD-94BB-6AF4-481B-5C5DAF9E3E60}"/>
              </a:ext>
            </a:extLst>
          </p:cNvPr>
          <p:cNvSpPr/>
          <p:nvPr/>
        </p:nvSpPr>
        <p:spPr>
          <a:xfrm>
            <a:off x="4517216" y="4667857"/>
            <a:ext cx="1454345" cy="1592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>
                <a:solidFill>
                  <a:schemeClr val="bg2">
                    <a:lumMod val="75000"/>
                  </a:schemeClr>
                </a:solidFill>
              </a:rPr>
              <a:t>비밀번호를 입력하세요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E5AB5D-8EB8-B4B3-1A86-F9EE549F364A}"/>
              </a:ext>
            </a:extLst>
          </p:cNvPr>
          <p:cNvSpPr/>
          <p:nvPr/>
        </p:nvSpPr>
        <p:spPr>
          <a:xfrm>
            <a:off x="6037416" y="4469843"/>
            <a:ext cx="571251" cy="36807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LOGIN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3DFB5C-A924-0A45-74F4-586378456BF6}"/>
              </a:ext>
            </a:extLst>
          </p:cNvPr>
          <p:cNvSpPr txBox="1"/>
          <p:nvPr/>
        </p:nvSpPr>
        <p:spPr>
          <a:xfrm>
            <a:off x="4593877" y="5032698"/>
            <a:ext cx="2444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처음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방문이신가요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30F35C-747F-7D0A-FD20-2146F1EEBA99}"/>
              </a:ext>
            </a:extLst>
          </p:cNvPr>
          <p:cNvSpPr/>
          <p:nvPr/>
        </p:nvSpPr>
        <p:spPr>
          <a:xfrm>
            <a:off x="4755531" y="5267175"/>
            <a:ext cx="764215" cy="2243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회원 가입하기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F63064E-07E0-57C6-EB2D-0925EDE3A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69712"/>
              </p:ext>
            </p:extLst>
          </p:nvPr>
        </p:nvGraphicFramePr>
        <p:xfrm>
          <a:off x="9478878" y="786404"/>
          <a:ext cx="2713122" cy="2298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0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전 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후 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페이지로 이동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아이디와 비밀번호로 로그인 가능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 이상 틀렸을 경우 중지 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경고메시지 경우 아이디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어떤 것이 </a:t>
                      </a: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틀린지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모르게 똑같은 메시지 띄우는 경고 메시지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" name="타원 32">
            <a:extLst>
              <a:ext uri="{FF2B5EF4-FFF2-40B4-BE49-F238E27FC236}">
                <a16:creationId xmlns:a16="http://schemas.microsoft.com/office/drawing/2014/main" id="{D75D1A35-7656-5890-56B0-CFDF6E5163BF}"/>
              </a:ext>
            </a:extLst>
          </p:cNvPr>
          <p:cNvSpPr/>
          <p:nvPr/>
        </p:nvSpPr>
        <p:spPr>
          <a:xfrm>
            <a:off x="7535130" y="859641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AC297FC-3D7D-EA55-CAD6-8DC5488E9838}"/>
              </a:ext>
            </a:extLst>
          </p:cNvPr>
          <p:cNvSpPr/>
          <p:nvPr/>
        </p:nvSpPr>
        <p:spPr>
          <a:xfrm>
            <a:off x="4425374" y="5290633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49CC673-C572-F26A-A5AB-10B672171A7A}"/>
              </a:ext>
            </a:extLst>
          </p:cNvPr>
          <p:cNvSpPr/>
          <p:nvPr/>
        </p:nvSpPr>
        <p:spPr>
          <a:xfrm>
            <a:off x="3410153" y="4528270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1037068-5854-F684-F0C5-368D3965D8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793304"/>
            <a:ext cx="9428748" cy="958392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76C06078-7845-DAC3-329C-E0FDDA9DA749}"/>
              </a:ext>
            </a:extLst>
          </p:cNvPr>
          <p:cNvSpPr/>
          <p:nvPr/>
        </p:nvSpPr>
        <p:spPr>
          <a:xfrm>
            <a:off x="6691288" y="4577174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96667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18">
            <a:extLst>
              <a:ext uri="{FF2B5EF4-FFF2-40B4-BE49-F238E27FC236}">
                <a16:creationId xmlns:a16="http://schemas.microsoft.com/office/drawing/2014/main" id="{0C31A86C-37E8-9DAC-468C-006FE0DF7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1635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2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47A0C2BE-8196-9806-9541-3530F1D2A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668005"/>
              </p:ext>
            </p:extLst>
          </p:nvPr>
        </p:nvGraphicFramePr>
        <p:xfrm>
          <a:off x="56148" y="248673"/>
          <a:ext cx="12135852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/>
                        <a:t>회원서비스 </a:t>
                      </a:r>
                      <a:r>
                        <a:rPr lang="en-US" altLang="ko-KR" sz="800" b="0" dirty="0"/>
                        <a:t>&gt; </a:t>
                      </a:r>
                      <a:r>
                        <a:rPr lang="ko-KR" altLang="en-US" sz="800" b="0" dirty="0"/>
                        <a:t>로그인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정가영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로그인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/>
                        <a:t>로그인 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사용자단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9D349F-A0C2-B46A-B771-26835F7EAC9C}"/>
              </a:ext>
            </a:extLst>
          </p:cNvPr>
          <p:cNvSpPr/>
          <p:nvPr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B0B2AB8-28A5-4EA6-2E07-06B493ACA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F0CE57F-7C24-C8C4-77DB-283439BB8B0B}"/>
              </a:ext>
            </a:extLst>
          </p:cNvPr>
          <p:cNvSpPr txBox="1"/>
          <p:nvPr/>
        </p:nvSpPr>
        <p:spPr>
          <a:xfrm>
            <a:off x="7804477" y="1349762"/>
            <a:ext cx="162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2E8E3D-59B2-8962-EAA4-E9B831EB9E8D}"/>
              </a:ext>
            </a:extLst>
          </p:cNvPr>
          <p:cNvSpPr txBox="1"/>
          <p:nvPr/>
        </p:nvSpPr>
        <p:spPr>
          <a:xfrm>
            <a:off x="6003752" y="1349761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CE80EB4-26BD-02C8-9042-DEB18F5A6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733" y="882431"/>
            <a:ext cx="1443535" cy="203315"/>
          </a:xfrm>
          <a:prstGeom prst="rect">
            <a:avLst/>
          </a:prstGeom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D521EDF-40C3-B9FC-16B5-54E7F0DA90F5}"/>
              </a:ext>
            </a:extLst>
          </p:cNvPr>
          <p:cNvCxnSpPr>
            <a:cxnSpLocks/>
          </p:cNvCxnSpPr>
          <p:nvPr/>
        </p:nvCxnSpPr>
        <p:spPr>
          <a:xfrm>
            <a:off x="0" y="1106905"/>
            <a:ext cx="942874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91BDF74B-4AEE-7600-71E6-4B854C535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06834"/>
            <a:ext cx="9428748" cy="91832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1D4E750B-5859-0626-37FA-F165C6C0E966}"/>
              </a:ext>
            </a:extLst>
          </p:cNvPr>
          <p:cNvSpPr/>
          <p:nvPr/>
        </p:nvSpPr>
        <p:spPr>
          <a:xfrm>
            <a:off x="715296" y="3075038"/>
            <a:ext cx="1563329" cy="12241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E369C2-4A5F-823C-C087-9D4B023AF1B8}"/>
              </a:ext>
            </a:extLst>
          </p:cNvPr>
          <p:cNvSpPr/>
          <p:nvPr/>
        </p:nvSpPr>
        <p:spPr>
          <a:xfrm>
            <a:off x="715296" y="3075037"/>
            <a:ext cx="1563329" cy="5973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EDC07C0-1C30-88BC-C9C2-B9F6E8B492B0}"/>
              </a:ext>
            </a:extLst>
          </p:cNvPr>
          <p:cNvCxnSpPr/>
          <p:nvPr/>
        </p:nvCxnSpPr>
        <p:spPr>
          <a:xfrm>
            <a:off x="715296" y="3974691"/>
            <a:ext cx="15633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50B25D1-00F4-C421-C740-7A5F6A968795}"/>
              </a:ext>
            </a:extLst>
          </p:cNvPr>
          <p:cNvSpPr txBox="1"/>
          <p:nvPr/>
        </p:nvSpPr>
        <p:spPr>
          <a:xfrm>
            <a:off x="715296" y="3204415"/>
            <a:ext cx="156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회원서비스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EDEDE1-547F-8D02-C79C-4A2195A03854}"/>
              </a:ext>
            </a:extLst>
          </p:cNvPr>
          <p:cNvSpPr txBox="1"/>
          <p:nvPr/>
        </p:nvSpPr>
        <p:spPr>
          <a:xfrm>
            <a:off x="715296" y="3687097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로그인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D7694B-EFB8-0A2E-FF77-E1F790E35E6F}"/>
              </a:ext>
            </a:extLst>
          </p:cNvPr>
          <p:cNvSpPr txBox="1"/>
          <p:nvPr/>
        </p:nvSpPr>
        <p:spPr>
          <a:xfrm>
            <a:off x="715296" y="4000676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회원가입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5437CA-C024-5505-4C21-A536EBA94914}"/>
              </a:ext>
            </a:extLst>
          </p:cNvPr>
          <p:cNvSpPr txBox="1"/>
          <p:nvPr/>
        </p:nvSpPr>
        <p:spPr>
          <a:xfrm>
            <a:off x="2603090" y="3071778"/>
            <a:ext cx="1762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로그인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BB83DFE-EF2D-D721-1431-7879DBB76034}"/>
              </a:ext>
            </a:extLst>
          </p:cNvPr>
          <p:cNvSpPr/>
          <p:nvPr/>
        </p:nvSpPr>
        <p:spPr>
          <a:xfrm>
            <a:off x="2661586" y="3672347"/>
            <a:ext cx="5231132" cy="27078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53F29596-E1E8-E612-CB08-621B143FA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871" y="4071056"/>
            <a:ext cx="760240" cy="22509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1C14FFF-589E-90FB-1544-80AF3291374C}"/>
              </a:ext>
            </a:extLst>
          </p:cNvPr>
          <p:cNvSpPr txBox="1"/>
          <p:nvPr/>
        </p:nvSpPr>
        <p:spPr>
          <a:xfrm>
            <a:off x="4434595" y="4131481"/>
            <a:ext cx="2444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</a:rPr>
              <a:t>아이디와 비밀번호를 입력해주세요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77D15F-088E-E8BB-CE28-F838A8C43965}"/>
              </a:ext>
            </a:extLst>
          </p:cNvPr>
          <p:cNvSpPr txBox="1"/>
          <p:nvPr/>
        </p:nvSpPr>
        <p:spPr>
          <a:xfrm>
            <a:off x="3711991" y="4424273"/>
            <a:ext cx="571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chemeClr val="bg2">
                    <a:lumMod val="75000"/>
                  </a:schemeClr>
                </a:solidFill>
              </a:rPr>
              <a:t>ID</a:t>
            </a:r>
            <a:endParaRPr lang="ko-KR" altLang="en-US" sz="7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386459-B281-EE0E-FB20-141EE18273FB}"/>
              </a:ext>
            </a:extLst>
          </p:cNvPr>
          <p:cNvSpPr txBox="1"/>
          <p:nvPr/>
        </p:nvSpPr>
        <p:spPr>
          <a:xfrm>
            <a:off x="3711991" y="4637859"/>
            <a:ext cx="7226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ko-KR" altLang="en-US" sz="7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FD8C732-0CCC-F528-19EB-08DD79FC7D6F}"/>
              </a:ext>
            </a:extLst>
          </p:cNvPr>
          <p:cNvSpPr/>
          <p:nvPr/>
        </p:nvSpPr>
        <p:spPr>
          <a:xfrm>
            <a:off x="4517216" y="4469842"/>
            <a:ext cx="1454344" cy="1592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>
                <a:solidFill>
                  <a:schemeClr val="bg2">
                    <a:lumMod val="75000"/>
                  </a:schemeClr>
                </a:solidFill>
              </a:rPr>
              <a:t>아이디를 입력하세요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EECBAF4-DD5F-D45F-3BA9-80B6DC1D8A15}"/>
              </a:ext>
            </a:extLst>
          </p:cNvPr>
          <p:cNvSpPr/>
          <p:nvPr/>
        </p:nvSpPr>
        <p:spPr>
          <a:xfrm>
            <a:off x="4517216" y="4667857"/>
            <a:ext cx="1454345" cy="1592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>
                <a:solidFill>
                  <a:schemeClr val="bg2">
                    <a:lumMod val="75000"/>
                  </a:schemeClr>
                </a:solidFill>
              </a:rPr>
              <a:t>비밀번호를 입력하세요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B12CF-1574-69C7-F342-DE3702D55789}"/>
              </a:ext>
            </a:extLst>
          </p:cNvPr>
          <p:cNvSpPr/>
          <p:nvPr/>
        </p:nvSpPr>
        <p:spPr>
          <a:xfrm>
            <a:off x="6037416" y="4469843"/>
            <a:ext cx="571251" cy="36807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LOGIN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53B96E-4A59-2CB5-FFBF-46A284F19869}"/>
              </a:ext>
            </a:extLst>
          </p:cNvPr>
          <p:cNvSpPr txBox="1"/>
          <p:nvPr/>
        </p:nvSpPr>
        <p:spPr>
          <a:xfrm>
            <a:off x="4434595" y="4992742"/>
            <a:ext cx="2444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로그인 정보를 잊으셨나요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C7E5E2-ACDD-D8A1-41FE-F156BBEB56F4}"/>
              </a:ext>
            </a:extLst>
          </p:cNvPr>
          <p:cNvSpPr txBox="1"/>
          <p:nvPr/>
        </p:nvSpPr>
        <p:spPr>
          <a:xfrm>
            <a:off x="4434595" y="5534621"/>
            <a:ext cx="2444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처음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방문이신가요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36A87AF-AF19-083A-FEC9-D70EC2C90A3D}"/>
              </a:ext>
            </a:extLst>
          </p:cNvPr>
          <p:cNvSpPr/>
          <p:nvPr/>
        </p:nvSpPr>
        <p:spPr>
          <a:xfrm>
            <a:off x="4522806" y="5219022"/>
            <a:ext cx="970470" cy="2154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아이디</a:t>
            </a:r>
            <a:r>
              <a:rPr lang="en-US" altLang="ko-KR" sz="600" b="1" dirty="0">
                <a:solidFill>
                  <a:schemeClr val="bg1"/>
                </a:solidFill>
              </a:rPr>
              <a:t>/</a:t>
            </a:r>
            <a:r>
              <a:rPr lang="ko-KR" altLang="en-US" sz="600" b="1" dirty="0">
                <a:solidFill>
                  <a:schemeClr val="bg1"/>
                </a:solidFill>
              </a:rPr>
              <a:t>비밀번호 찾기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C68EDDA-1641-3DEF-EE69-DC86480CC75F}"/>
              </a:ext>
            </a:extLst>
          </p:cNvPr>
          <p:cNvSpPr/>
          <p:nvPr/>
        </p:nvSpPr>
        <p:spPr>
          <a:xfrm>
            <a:off x="4522805" y="5763969"/>
            <a:ext cx="764215" cy="2243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회원 가입하기</a:t>
            </a: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59F9130D-F9E2-1057-9A97-DE8A473E7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510610"/>
              </p:ext>
            </p:extLst>
          </p:nvPr>
        </p:nvGraphicFramePr>
        <p:xfrm>
          <a:off x="9478878" y="786404"/>
          <a:ext cx="2713122" cy="2024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0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오류 경고 메시지 확인 클릭 시 </a:t>
                      </a:r>
                      <a:r>
                        <a:rPr lang="ko-KR" altLang="en-US" sz="800" b="0" i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알림창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닫기 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BED09806-4DF1-8E38-BC8B-235B7F3BCF4E}"/>
              </a:ext>
            </a:extLst>
          </p:cNvPr>
          <p:cNvSpPr/>
          <p:nvPr/>
        </p:nvSpPr>
        <p:spPr>
          <a:xfrm>
            <a:off x="3221051" y="4324274"/>
            <a:ext cx="4131937" cy="11540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E4E1C8F-9837-D70A-9D0E-D4C131BDA825}"/>
              </a:ext>
            </a:extLst>
          </p:cNvPr>
          <p:cNvSpPr txBox="1"/>
          <p:nvPr/>
        </p:nvSpPr>
        <p:spPr>
          <a:xfrm>
            <a:off x="4318000" y="4684046"/>
            <a:ext cx="2444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비밀번호를 확인하세요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56DCA7-B741-4984-80EA-7AC3B6AA527C}"/>
              </a:ext>
            </a:extLst>
          </p:cNvPr>
          <p:cNvSpPr txBox="1"/>
          <p:nvPr/>
        </p:nvSpPr>
        <p:spPr>
          <a:xfrm>
            <a:off x="3981574" y="4877758"/>
            <a:ext cx="2444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로그인 오류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회 오류 시 로그인이 제한됩니다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D199F7D-5490-8650-7831-A27010645D09}"/>
              </a:ext>
            </a:extLst>
          </p:cNvPr>
          <p:cNvSpPr/>
          <p:nvPr/>
        </p:nvSpPr>
        <p:spPr>
          <a:xfrm>
            <a:off x="6293779" y="5115940"/>
            <a:ext cx="770790" cy="2308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B6249D92-3064-8305-4CDF-7E18897A6D94}"/>
              </a:ext>
            </a:extLst>
          </p:cNvPr>
          <p:cNvSpPr/>
          <p:nvPr/>
        </p:nvSpPr>
        <p:spPr>
          <a:xfrm>
            <a:off x="6569565" y="4866344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B271FB5-B682-F027-22CC-6925CB87E4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793304"/>
            <a:ext cx="9428748" cy="91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18">
            <a:extLst>
              <a:ext uri="{FF2B5EF4-FFF2-40B4-BE49-F238E27FC236}">
                <a16:creationId xmlns:a16="http://schemas.microsoft.com/office/drawing/2014/main" id="{AF3C0EB6-B8FA-4AEE-0E88-FD662650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1635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3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382C62B2-AB0D-1AF4-D60F-B68D4A9F1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163074"/>
              </p:ext>
            </p:extLst>
          </p:nvPr>
        </p:nvGraphicFramePr>
        <p:xfrm>
          <a:off x="56148" y="248673"/>
          <a:ext cx="12135852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/>
                        <a:t>회원서비스 </a:t>
                      </a:r>
                      <a:r>
                        <a:rPr lang="en-US" altLang="ko-KR" sz="800" b="0" dirty="0"/>
                        <a:t>&gt; </a:t>
                      </a:r>
                      <a:r>
                        <a:rPr lang="ko-KR" altLang="en-US" sz="800" b="0" dirty="0"/>
                        <a:t>회원가입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정가영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회원가입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/>
                        <a:t>회원가입 약관 동의 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사용자단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직사각형 72">
            <a:extLst>
              <a:ext uri="{FF2B5EF4-FFF2-40B4-BE49-F238E27FC236}">
                <a16:creationId xmlns:a16="http://schemas.microsoft.com/office/drawing/2014/main" id="{19050726-DE5A-2A0D-E78A-E0BA3DB7E953}"/>
              </a:ext>
            </a:extLst>
          </p:cNvPr>
          <p:cNvSpPr/>
          <p:nvPr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2531B6A9-AA5A-418F-B701-3E047F7D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783A9A6-C072-B14C-EFDC-A5DF5B8A854E}"/>
              </a:ext>
            </a:extLst>
          </p:cNvPr>
          <p:cNvSpPr txBox="1"/>
          <p:nvPr/>
        </p:nvSpPr>
        <p:spPr>
          <a:xfrm>
            <a:off x="7804477" y="1349762"/>
            <a:ext cx="162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D5A0BD-4C45-E760-9B3A-0F0058AD83E4}"/>
              </a:ext>
            </a:extLst>
          </p:cNvPr>
          <p:cNvSpPr txBox="1"/>
          <p:nvPr/>
        </p:nvSpPr>
        <p:spPr>
          <a:xfrm>
            <a:off x="6003752" y="1349761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2FF99EDC-4A85-0CDE-9ABD-CF7D56F53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733" y="882431"/>
            <a:ext cx="1443535" cy="203315"/>
          </a:xfrm>
          <a:prstGeom prst="rect">
            <a:avLst/>
          </a:prstGeom>
        </p:spPr>
      </p:pic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410457F-DACB-554A-A847-FD8B64EAA9A2}"/>
              </a:ext>
            </a:extLst>
          </p:cNvPr>
          <p:cNvCxnSpPr>
            <a:cxnSpLocks/>
          </p:cNvCxnSpPr>
          <p:nvPr/>
        </p:nvCxnSpPr>
        <p:spPr>
          <a:xfrm>
            <a:off x="0" y="1106905"/>
            <a:ext cx="942874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9" name="그림 78">
            <a:extLst>
              <a:ext uri="{FF2B5EF4-FFF2-40B4-BE49-F238E27FC236}">
                <a16:creationId xmlns:a16="http://schemas.microsoft.com/office/drawing/2014/main" id="{2E84591C-B0B8-8CDF-28B7-DAA4B4741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06834"/>
            <a:ext cx="9428748" cy="918320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0E5784D5-38AB-1ED1-05BD-96DE43C9A8D5}"/>
              </a:ext>
            </a:extLst>
          </p:cNvPr>
          <p:cNvSpPr/>
          <p:nvPr/>
        </p:nvSpPr>
        <p:spPr>
          <a:xfrm>
            <a:off x="715296" y="3075038"/>
            <a:ext cx="1563329" cy="12241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28BF60E-8A2B-3F73-A99D-04C6E00EED49}"/>
              </a:ext>
            </a:extLst>
          </p:cNvPr>
          <p:cNvSpPr/>
          <p:nvPr/>
        </p:nvSpPr>
        <p:spPr>
          <a:xfrm>
            <a:off x="715296" y="3075037"/>
            <a:ext cx="1563329" cy="5973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A4AC939-264E-8628-C516-4F2267242F97}"/>
              </a:ext>
            </a:extLst>
          </p:cNvPr>
          <p:cNvCxnSpPr/>
          <p:nvPr/>
        </p:nvCxnSpPr>
        <p:spPr>
          <a:xfrm>
            <a:off x="715296" y="3974691"/>
            <a:ext cx="15633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5523062-AC02-F6FE-8221-DEC17CA48DB5}"/>
              </a:ext>
            </a:extLst>
          </p:cNvPr>
          <p:cNvSpPr txBox="1"/>
          <p:nvPr/>
        </p:nvSpPr>
        <p:spPr>
          <a:xfrm>
            <a:off x="715296" y="3204415"/>
            <a:ext cx="156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회원서비스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D42E70E-8D70-B3DD-387E-C9ABD931C904}"/>
              </a:ext>
            </a:extLst>
          </p:cNvPr>
          <p:cNvSpPr txBox="1"/>
          <p:nvPr/>
        </p:nvSpPr>
        <p:spPr>
          <a:xfrm>
            <a:off x="715296" y="3687097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로그인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1A6721-7BE9-862B-42C0-BDA0DF445764}"/>
              </a:ext>
            </a:extLst>
          </p:cNvPr>
          <p:cNvSpPr txBox="1"/>
          <p:nvPr/>
        </p:nvSpPr>
        <p:spPr>
          <a:xfrm>
            <a:off x="715296" y="4000676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회원가입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DAB6891-3ECD-D85D-E5A0-C43F91E65044}"/>
              </a:ext>
            </a:extLst>
          </p:cNvPr>
          <p:cNvSpPr txBox="1"/>
          <p:nvPr/>
        </p:nvSpPr>
        <p:spPr>
          <a:xfrm>
            <a:off x="2603090" y="3071778"/>
            <a:ext cx="1762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회원가입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B101CBB-DFDC-6B11-A1C7-4D4BBAA2DDC1}"/>
              </a:ext>
            </a:extLst>
          </p:cNvPr>
          <p:cNvSpPr/>
          <p:nvPr/>
        </p:nvSpPr>
        <p:spPr>
          <a:xfrm>
            <a:off x="3900248" y="3521084"/>
            <a:ext cx="804397" cy="352487"/>
          </a:xfrm>
          <a:prstGeom prst="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>
                <a:solidFill>
                  <a:srgbClr val="FF9900"/>
                </a:solidFill>
              </a:rPr>
              <a:t>1</a:t>
            </a:r>
            <a:r>
              <a:rPr lang="en-US" altLang="ko-KR" sz="800" b="1" dirty="0">
                <a:solidFill>
                  <a:srgbClr val="FF9900"/>
                </a:solidFill>
              </a:rPr>
              <a:t> </a:t>
            </a:r>
            <a:r>
              <a:rPr lang="ko-KR" altLang="en-US" sz="800" b="1" dirty="0">
                <a:solidFill>
                  <a:srgbClr val="FF9900"/>
                </a:solidFill>
              </a:rPr>
              <a:t>약관동의</a:t>
            </a:r>
            <a:r>
              <a:rPr lang="en-US" altLang="ko-KR" sz="800" b="1" dirty="0">
                <a:solidFill>
                  <a:srgbClr val="FF9900"/>
                </a:solidFill>
              </a:rPr>
              <a:t>     </a:t>
            </a:r>
            <a:endParaRPr lang="ko-KR" altLang="en-US" b="1" dirty="0">
              <a:solidFill>
                <a:srgbClr val="FF99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74D0660-8FEC-FD1F-9638-D85608CBF4FC}"/>
              </a:ext>
            </a:extLst>
          </p:cNvPr>
          <p:cNvSpPr/>
          <p:nvPr/>
        </p:nvSpPr>
        <p:spPr>
          <a:xfrm>
            <a:off x="4950147" y="3521083"/>
            <a:ext cx="804397" cy="352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2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회원가입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EF99DBE-DF0C-591C-F418-7E8F5BFBE647}"/>
              </a:ext>
            </a:extLst>
          </p:cNvPr>
          <p:cNvSpPr/>
          <p:nvPr/>
        </p:nvSpPr>
        <p:spPr>
          <a:xfrm>
            <a:off x="6000046" y="3520442"/>
            <a:ext cx="804397" cy="352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3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가입완료</a:t>
            </a:r>
          </a:p>
        </p:txBody>
      </p:sp>
      <p:sp>
        <p:nvSpPr>
          <p:cNvPr id="90" name="화살표: 갈매기형 수장 89">
            <a:extLst>
              <a:ext uri="{FF2B5EF4-FFF2-40B4-BE49-F238E27FC236}">
                <a16:creationId xmlns:a16="http://schemas.microsoft.com/office/drawing/2014/main" id="{CB14828D-6B2C-C805-4B72-43D2035AC98A}"/>
              </a:ext>
            </a:extLst>
          </p:cNvPr>
          <p:cNvSpPr/>
          <p:nvPr/>
        </p:nvSpPr>
        <p:spPr>
          <a:xfrm>
            <a:off x="4764517" y="3599573"/>
            <a:ext cx="116878" cy="194224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화살표: 갈매기형 수장 90">
            <a:extLst>
              <a:ext uri="{FF2B5EF4-FFF2-40B4-BE49-F238E27FC236}">
                <a16:creationId xmlns:a16="http://schemas.microsoft.com/office/drawing/2014/main" id="{02B8DF3F-70EF-F6B2-0D3D-87A621BE6251}"/>
              </a:ext>
            </a:extLst>
          </p:cNvPr>
          <p:cNvSpPr/>
          <p:nvPr/>
        </p:nvSpPr>
        <p:spPr>
          <a:xfrm>
            <a:off x="5818856" y="3600405"/>
            <a:ext cx="116878" cy="194224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89A0C74-205F-F5B3-B9BA-AE7494B8A9A1}"/>
              </a:ext>
            </a:extLst>
          </p:cNvPr>
          <p:cNvSpPr txBox="1"/>
          <p:nvPr/>
        </p:nvSpPr>
        <p:spPr>
          <a:xfrm>
            <a:off x="2615856" y="4051190"/>
            <a:ext cx="31010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약관동의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2ED5FB0-9BCB-5ABF-B99F-18BDDC5D6409}"/>
              </a:ext>
            </a:extLst>
          </p:cNvPr>
          <p:cNvSpPr txBox="1"/>
          <p:nvPr/>
        </p:nvSpPr>
        <p:spPr>
          <a:xfrm>
            <a:off x="2615856" y="4241403"/>
            <a:ext cx="7079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회원가입을 위해서 아래 이용약관</a:t>
            </a:r>
            <a:r>
              <a:rPr lang="en-US" altLang="ko-KR" sz="800" dirty="0"/>
              <a:t>, </a:t>
            </a:r>
            <a:r>
              <a:rPr lang="ko-KR" altLang="en-US" sz="800" dirty="0"/>
              <a:t>개인정보 및 이용에 대한 안내를 읽고 동의해 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2C89D2D-811B-9C20-8BAF-DC93BC01DCBE}"/>
              </a:ext>
            </a:extLst>
          </p:cNvPr>
          <p:cNvSpPr/>
          <p:nvPr/>
        </p:nvSpPr>
        <p:spPr>
          <a:xfrm>
            <a:off x="2698586" y="4440661"/>
            <a:ext cx="6663193" cy="5864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7E51800-9655-421C-2E5A-28A59A4EC54C}"/>
              </a:ext>
            </a:extLst>
          </p:cNvPr>
          <p:cNvSpPr/>
          <p:nvPr/>
        </p:nvSpPr>
        <p:spPr>
          <a:xfrm>
            <a:off x="2890495" y="4643534"/>
            <a:ext cx="6331350" cy="19879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E5F3BD-574D-5170-5CAF-F5CD038DC4C6}"/>
              </a:ext>
            </a:extLst>
          </p:cNvPr>
          <p:cNvSpPr txBox="1"/>
          <p:nvPr/>
        </p:nvSpPr>
        <p:spPr>
          <a:xfrm>
            <a:off x="2782490" y="4449361"/>
            <a:ext cx="7079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이용약관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89CDE9D5-AC9A-67E8-625C-C7D72ECDBB96}"/>
              </a:ext>
            </a:extLst>
          </p:cNvPr>
          <p:cNvSpPr/>
          <p:nvPr/>
        </p:nvSpPr>
        <p:spPr>
          <a:xfrm>
            <a:off x="2908508" y="4874597"/>
            <a:ext cx="111319" cy="11131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42521E9-FEEE-4000-3395-856F8AF5EEB8}"/>
              </a:ext>
            </a:extLst>
          </p:cNvPr>
          <p:cNvSpPr txBox="1"/>
          <p:nvPr/>
        </p:nvSpPr>
        <p:spPr>
          <a:xfrm>
            <a:off x="2964167" y="4823101"/>
            <a:ext cx="7079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이용약관에 동의합니다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C77739B-C7B5-D4D1-F31A-EEC154519C48}"/>
              </a:ext>
            </a:extLst>
          </p:cNvPr>
          <p:cNvSpPr/>
          <p:nvPr/>
        </p:nvSpPr>
        <p:spPr>
          <a:xfrm>
            <a:off x="2698585" y="6332335"/>
            <a:ext cx="6663193" cy="22554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F315B18-BD92-6004-9B16-AE2633003FF7}"/>
              </a:ext>
            </a:extLst>
          </p:cNvPr>
          <p:cNvSpPr/>
          <p:nvPr/>
        </p:nvSpPr>
        <p:spPr>
          <a:xfrm>
            <a:off x="2888184" y="6394782"/>
            <a:ext cx="111319" cy="11131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F666025-2D7E-3CE0-BFDE-47F3BA810155}"/>
              </a:ext>
            </a:extLst>
          </p:cNvPr>
          <p:cNvSpPr txBox="1"/>
          <p:nvPr/>
        </p:nvSpPr>
        <p:spPr>
          <a:xfrm>
            <a:off x="2961217" y="6342432"/>
            <a:ext cx="7079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위 사항에 모두 동의합니다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2E86C9B-1947-9E2D-4359-C9251F7F4878}"/>
              </a:ext>
            </a:extLst>
          </p:cNvPr>
          <p:cNvSpPr/>
          <p:nvPr/>
        </p:nvSpPr>
        <p:spPr>
          <a:xfrm>
            <a:off x="4483100" y="6593128"/>
            <a:ext cx="934094" cy="26231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동의합니다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A1F70E6-C146-88B1-29E7-FACDCACB4CB0}"/>
              </a:ext>
            </a:extLst>
          </p:cNvPr>
          <p:cNvSpPr/>
          <p:nvPr/>
        </p:nvSpPr>
        <p:spPr>
          <a:xfrm>
            <a:off x="5473271" y="6591847"/>
            <a:ext cx="1245457" cy="26231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동의하지 않습니다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57780D46-2D1F-E12C-23F1-90E3AA4FC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455902"/>
              </p:ext>
            </p:extLst>
          </p:nvPr>
        </p:nvGraphicFramePr>
        <p:xfrm>
          <a:off x="9478878" y="786404"/>
          <a:ext cx="2713122" cy="2024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0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이용약관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수집 및 이용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처리위탁 이용 약관에 모두 동의하면 회원가입 페이지로 이동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ADCEF95-F33D-7953-939B-C78E10093B87}"/>
              </a:ext>
            </a:extLst>
          </p:cNvPr>
          <p:cNvSpPr/>
          <p:nvPr/>
        </p:nvSpPr>
        <p:spPr>
          <a:xfrm>
            <a:off x="2698585" y="5050264"/>
            <a:ext cx="6663193" cy="5864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EA64B13-D1A3-C2AF-2C82-521A1F153484}"/>
              </a:ext>
            </a:extLst>
          </p:cNvPr>
          <p:cNvSpPr/>
          <p:nvPr/>
        </p:nvSpPr>
        <p:spPr>
          <a:xfrm>
            <a:off x="2884637" y="5244345"/>
            <a:ext cx="6331350" cy="1912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B97C0F6-8881-B63E-4FA4-ABF8D3E611D7}"/>
              </a:ext>
            </a:extLst>
          </p:cNvPr>
          <p:cNvSpPr txBox="1"/>
          <p:nvPr/>
        </p:nvSpPr>
        <p:spPr>
          <a:xfrm>
            <a:off x="2776632" y="5058965"/>
            <a:ext cx="7079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개인정보 수집 및 이용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E983BDE6-8E39-97B6-D0C7-E440797DD549}"/>
              </a:ext>
            </a:extLst>
          </p:cNvPr>
          <p:cNvSpPr/>
          <p:nvPr/>
        </p:nvSpPr>
        <p:spPr>
          <a:xfrm>
            <a:off x="2902650" y="5466609"/>
            <a:ext cx="111319" cy="11131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DFA91FE-B61E-1DE5-3B40-33F740D25D78}"/>
              </a:ext>
            </a:extLst>
          </p:cNvPr>
          <p:cNvSpPr txBox="1"/>
          <p:nvPr/>
        </p:nvSpPr>
        <p:spPr>
          <a:xfrm>
            <a:off x="2975893" y="5415115"/>
            <a:ext cx="7079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개인정보 수집 및 이용에 동의합니다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E752EA8-3587-A55E-24A3-701CA8CBA1CF}"/>
              </a:ext>
            </a:extLst>
          </p:cNvPr>
          <p:cNvSpPr/>
          <p:nvPr/>
        </p:nvSpPr>
        <p:spPr>
          <a:xfrm>
            <a:off x="2698585" y="5670258"/>
            <a:ext cx="6663193" cy="5864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C3BF10A-A915-80F8-8A21-30B2EE14A5F3}"/>
              </a:ext>
            </a:extLst>
          </p:cNvPr>
          <p:cNvSpPr/>
          <p:nvPr/>
        </p:nvSpPr>
        <p:spPr>
          <a:xfrm>
            <a:off x="2862747" y="5845800"/>
            <a:ext cx="6331350" cy="1912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E7B17E2-7D45-0263-45DE-2E1EE4775237}"/>
              </a:ext>
            </a:extLst>
          </p:cNvPr>
          <p:cNvSpPr txBox="1"/>
          <p:nvPr/>
        </p:nvSpPr>
        <p:spPr>
          <a:xfrm>
            <a:off x="2776632" y="5647688"/>
            <a:ext cx="7079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개인정보 처리위탁 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DEB0C5DB-23CE-5971-F242-B64219D70D28}"/>
              </a:ext>
            </a:extLst>
          </p:cNvPr>
          <p:cNvSpPr/>
          <p:nvPr/>
        </p:nvSpPr>
        <p:spPr>
          <a:xfrm>
            <a:off x="2884637" y="6069612"/>
            <a:ext cx="111319" cy="11131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8A68BC3-42CB-31B7-554E-4FA8F96EA468}"/>
              </a:ext>
            </a:extLst>
          </p:cNvPr>
          <p:cNvSpPr txBox="1"/>
          <p:nvPr/>
        </p:nvSpPr>
        <p:spPr>
          <a:xfrm>
            <a:off x="2969369" y="6023809"/>
            <a:ext cx="7079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개인정보 처리위탁에 동의합니다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5D7424F-1F3B-0FB8-B1AB-5BB1BA7BCCCA}"/>
              </a:ext>
            </a:extLst>
          </p:cNvPr>
          <p:cNvSpPr/>
          <p:nvPr/>
        </p:nvSpPr>
        <p:spPr>
          <a:xfrm>
            <a:off x="4166360" y="6641354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02DAFB-64A7-B9A9-AA79-A0DC49ED5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6" y="1817826"/>
            <a:ext cx="9428748" cy="92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3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2CACE2-ACA7-0480-325A-D487AE8D8E48}"/>
              </a:ext>
            </a:extLst>
          </p:cNvPr>
          <p:cNvSpPr/>
          <p:nvPr/>
        </p:nvSpPr>
        <p:spPr>
          <a:xfrm>
            <a:off x="2702729" y="4282022"/>
            <a:ext cx="1189356" cy="2043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 Box 18">
            <a:extLst>
              <a:ext uri="{FF2B5EF4-FFF2-40B4-BE49-F238E27FC236}">
                <a16:creationId xmlns:a16="http://schemas.microsoft.com/office/drawing/2014/main" id="{29F033AF-19B5-B487-EC06-21F13DA3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1635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4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0D7515C4-935B-5D40-9D2B-60B574389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079469"/>
              </p:ext>
            </p:extLst>
          </p:nvPr>
        </p:nvGraphicFramePr>
        <p:xfrm>
          <a:off x="56148" y="248673"/>
          <a:ext cx="12135852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/>
                        <a:t>회원서비스</a:t>
                      </a:r>
                      <a:r>
                        <a:rPr lang="en-US" altLang="ko-KR" sz="800" b="0" dirty="0"/>
                        <a:t> &gt; </a:t>
                      </a:r>
                      <a:r>
                        <a:rPr lang="ko-KR" altLang="en-US" sz="800" b="0" dirty="0"/>
                        <a:t>회원가입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정가영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회원가입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/>
                        <a:t>회원가입 회원정보 입력 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9452B3-D500-9835-D526-A1A679D34F40}"/>
              </a:ext>
            </a:extLst>
          </p:cNvPr>
          <p:cNvSpPr/>
          <p:nvPr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55591F65-2896-1F0F-A118-D6BB5D475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A495BE0-1D73-807C-3BFE-712E023DEC70}"/>
              </a:ext>
            </a:extLst>
          </p:cNvPr>
          <p:cNvSpPr txBox="1"/>
          <p:nvPr/>
        </p:nvSpPr>
        <p:spPr>
          <a:xfrm>
            <a:off x="7804477" y="1349762"/>
            <a:ext cx="162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7F9BAD-E7DF-35A9-1680-49321C47756E}"/>
              </a:ext>
            </a:extLst>
          </p:cNvPr>
          <p:cNvSpPr txBox="1"/>
          <p:nvPr/>
        </p:nvSpPr>
        <p:spPr>
          <a:xfrm>
            <a:off x="6003752" y="1349761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79A42F7E-2310-A448-E05E-F3B7283C5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733" y="882431"/>
            <a:ext cx="1443535" cy="203315"/>
          </a:xfrm>
          <a:prstGeom prst="rect">
            <a:avLst/>
          </a:prstGeom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3D5374E-A22E-3778-9D8D-F164A8FA5108}"/>
              </a:ext>
            </a:extLst>
          </p:cNvPr>
          <p:cNvCxnSpPr>
            <a:cxnSpLocks/>
          </p:cNvCxnSpPr>
          <p:nvPr/>
        </p:nvCxnSpPr>
        <p:spPr>
          <a:xfrm>
            <a:off x="0" y="1106905"/>
            <a:ext cx="942874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ECB21D18-0DD5-DA0F-D854-952764CB9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06834"/>
            <a:ext cx="9428748" cy="91832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AE6097E3-4A7A-924F-2BCC-862D87E69C91}"/>
              </a:ext>
            </a:extLst>
          </p:cNvPr>
          <p:cNvSpPr/>
          <p:nvPr/>
        </p:nvSpPr>
        <p:spPr>
          <a:xfrm>
            <a:off x="715296" y="3075038"/>
            <a:ext cx="1563329" cy="12241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07F7808-DAB8-2E87-9C11-D85DFDE4556E}"/>
              </a:ext>
            </a:extLst>
          </p:cNvPr>
          <p:cNvSpPr/>
          <p:nvPr/>
        </p:nvSpPr>
        <p:spPr>
          <a:xfrm>
            <a:off x="715296" y="3075037"/>
            <a:ext cx="1563329" cy="5973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C32DB69-E0B6-6E2B-1C3E-E4FCB0A5B86E}"/>
              </a:ext>
            </a:extLst>
          </p:cNvPr>
          <p:cNvCxnSpPr/>
          <p:nvPr/>
        </p:nvCxnSpPr>
        <p:spPr>
          <a:xfrm>
            <a:off x="715296" y="3974691"/>
            <a:ext cx="15633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41B233-D24E-EE8C-C26A-B4B4C61406C0}"/>
              </a:ext>
            </a:extLst>
          </p:cNvPr>
          <p:cNvSpPr txBox="1"/>
          <p:nvPr/>
        </p:nvSpPr>
        <p:spPr>
          <a:xfrm>
            <a:off x="715296" y="3204415"/>
            <a:ext cx="156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회원서비스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BDA5B6-0FBD-78D6-0CB8-570C321B005F}"/>
              </a:ext>
            </a:extLst>
          </p:cNvPr>
          <p:cNvSpPr txBox="1"/>
          <p:nvPr/>
        </p:nvSpPr>
        <p:spPr>
          <a:xfrm>
            <a:off x="715296" y="3687097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로그인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32FD35-BB0D-24FF-0A29-37E644D2B948}"/>
              </a:ext>
            </a:extLst>
          </p:cNvPr>
          <p:cNvSpPr txBox="1"/>
          <p:nvPr/>
        </p:nvSpPr>
        <p:spPr>
          <a:xfrm>
            <a:off x="715296" y="4000676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회원가입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27A185-7E71-F93D-E6D1-C7FAB96D1506}"/>
              </a:ext>
            </a:extLst>
          </p:cNvPr>
          <p:cNvSpPr txBox="1"/>
          <p:nvPr/>
        </p:nvSpPr>
        <p:spPr>
          <a:xfrm>
            <a:off x="2603090" y="3071778"/>
            <a:ext cx="1762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191300-EF7A-8A30-0774-B93E9737B409}"/>
              </a:ext>
            </a:extLst>
          </p:cNvPr>
          <p:cNvSpPr/>
          <p:nvPr/>
        </p:nvSpPr>
        <p:spPr>
          <a:xfrm>
            <a:off x="3900248" y="3521084"/>
            <a:ext cx="804397" cy="352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1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약관동의</a:t>
            </a:r>
            <a:r>
              <a:rPr lang="en-US" altLang="ko-KR" b="1" dirty="0">
                <a:solidFill>
                  <a:srgbClr val="FF9900"/>
                </a:solidFill>
              </a:rPr>
              <a:t>       </a:t>
            </a:r>
            <a:endParaRPr lang="ko-KR" altLang="en-US" b="1" dirty="0">
              <a:solidFill>
                <a:srgbClr val="FF9900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5DCBCBE-687E-7D49-CF20-7E1CF52EA60D}"/>
              </a:ext>
            </a:extLst>
          </p:cNvPr>
          <p:cNvSpPr/>
          <p:nvPr/>
        </p:nvSpPr>
        <p:spPr>
          <a:xfrm>
            <a:off x="6000046" y="3520442"/>
            <a:ext cx="804397" cy="352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3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가입완료</a:t>
            </a: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443E908A-470C-F2F1-5FEC-442FCB00EBD3}"/>
              </a:ext>
            </a:extLst>
          </p:cNvPr>
          <p:cNvSpPr/>
          <p:nvPr/>
        </p:nvSpPr>
        <p:spPr>
          <a:xfrm>
            <a:off x="4764517" y="3599573"/>
            <a:ext cx="116878" cy="194224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화살표: 갈매기형 수장 67">
            <a:extLst>
              <a:ext uri="{FF2B5EF4-FFF2-40B4-BE49-F238E27FC236}">
                <a16:creationId xmlns:a16="http://schemas.microsoft.com/office/drawing/2014/main" id="{7B0C2C53-9966-3413-AFFA-4529D887E7B0}"/>
              </a:ext>
            </a:extLst>
          </p:cNvPr>
          <p:cNvSpPr/>
          <p:nvPr/>
        </p:nvSpPr>
        <p:spPr>
          <a:xfrm>
            <a:off x="5818856" y="3600405"/>
            <a:ext cx="116878" cy="194224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BB50BF-7D8B-39F3-3417-DA96D516FA2D}"/>
              </a:ext>
            </a:extLst>
          </p:cNvPr>
          <p:cNvSpPr txBox="1"/>
          <p:nvPr/>
        </p:nvSpPr>
        <p:spPr>
          <a:xfrm>
            <a:off x="2615856" y="4051190"/>
            <a:ext cx="3101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회원가입</a:t>
            </a:r>
            <a:endParaRPr lang="ko-KR" altLang="en-US" sz="900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1A2E9D5-599E-DD26-BA98-A123DF7B9195}"/>
              </a:ext>
            </a:extLst>
          </p:cNvPr>
          <p:cNvSpPr/>
          <p:nvPr/>
        </p:nvSpPr>
        <p:spPr>
          <a:xfrm>
            <a:off x="5666052" y="6471692"/>
            <a:ext cx="771976" cy="262313"/>
          </a:xfrm>
          <a:prstGeom prst="rect">
            <a:avLst/>
          </a:prstGeom>
          <a:solidFill>
            <a:srgbClr val="FF99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회원가입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6467DEB-A0B0-6823-CD4A-DEBF459280F4}"/>
              </a:ext>
            </a:extLst>
          </p:cNvPr>
          <p:cNvSpPr/>
          <p:nvPr/>
        </p:nvSpPr>
        <p:spPr>
          <a:xfrm>
            <a:off x="4959015" y="6471691"/>
            <a:ext cx="660497" cy="26231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취소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6A63AD33-5469-29D2-AD3E-8BE5539E0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100231"/>
              </p:ext>
            </p:extLst>
          </p:nvPr>
        </p:nvGraphicFramePr>
        <p:xfrm>
          <a:off x="9478878" y="786404"/>
          <a:ext cx="2713122" cy="197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0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 입력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비밀번호는 영문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특수문자 조합 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 이상 입력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버튼 클릭 시 가입완료 페이지로 이동 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4675BE48-8D6C-F8E0-F308-B993DD26661B}"/>
              </a:ext>
            </a:extLst>
          </p:cNvPr>
          <p:cNvCxnSpPr/>
          <p:nvPr/>
        </p:nvCxnSpPr>
        <p:spPr>
          <a:xfrm>
            <a:off x="2694436" y="4282022"/>
            <a:ext cx="666319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39FD2C2D-080C-D144-8A97-704ACD81AC8C}"/>
              </a:ext>
            </a:extLst>
          </p:cNvPr>
          <p:cNvCxnSpPr/>
          <p:nvPr/>
        </p:nvCxnSpPr>
        <p:spPr>
          <a:xfrm>
            <a:off x="2694436" y="4574849"/>
            <a:ext cx="666319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66C097F-6940-D4D8-6FD9-E4153CA4A525}"/>
              </a:ext>
            </a:extLst>
          </p:cNvPr>
          <p:cNvSpPr txBox="1"/>
          <p:nvPr/>
        </p:nvSpPr>
        <p:spPr>
          <a:xfrm>
            <a:off x="2694436" y="4319214"/>
            <a:ext cx="90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아이디 </a:t>
            </a:r>
            <a:r>
              <a:rPr lang="en-US" altLang="ko-KR" sz="900" b="1" dirty="0">
                <a:solidFill>
                  <a:srgbClr val="FF0000"/>
                </a:solidFill>
              </a:rPr>
              <a:t>*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238236F-52C5-BC8A-635C-E6E20BF3F478}"/>
              </a:ext>
            </a:extLst>
          </p:cNvPr>
          <p:cNvSpPr/>
          <p:nvPr/>
        </p:nvSpPr>
        <p:spPr>
          <a:xfrm>
            <a:off x="3974118" y="4304779"/>
            <a:ext cx="1899138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AD21C03-B7E1-D2C4-5BFE-C6D6ED8DB2CD}"/>
              </a:ext>
            </a:extLst>
          </p:cNvPr>
          <p:cNvCxnSpPr/>
          <p:nvPr/>
        </p:nvCxnSpPr>
        <p:spPr>
          <a:xfrm>
            <a:off x="2694436" y="4874467"/>
            <a:ext cx="666319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9B71F849-A9A0-C117-8D26-4F78EB6E3C1D}"/>
              </a:ext>
            </a:extLst>
          </p:cNvPr>
          <p:cNvCxnSpPr/>
          <p:nvPr/>
        </p:nvCxnSpPr>
        <p:spPr>
          <a:xfrm>
            <a:off x="2694436" y="5441869"/>
            <a:ext cx="666319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1A6EC8E9-C656-0165-D23F-49D4F82CF48A}"/>
              </a:ext>
            </a:extLst>
          </p:cNvPr>
          <p:cNvSpPr txBox="1"/>
          <p:nvPr/>
        </p:nvSpPr>
        <p:spPr>
          <a:xfrm>
            <a:off x="2702729" y="5193453"/>
            <a:ext cx="90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성명 </a:t>
            </a:r>
            <a:r>
              <a:rPr lang="en-US" altLang="ko-KR" sz="900" b="1" dirty="0">
                <a:solidFill>
                  <a:srgbClr val="FF0000"/>
                </a:solidFill>
              </a:rPr>
              <a:t>*</a:t>
            </a:r>
            <a:endParaRPr lang="ko-KR" altLang="en-US" sz="900" b="1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2F3B284-5E23-C0A4-B557-97FE9104724D}"/>
              </a:ext>
            </a:extLst>
          </p:cNvPr>
          <p:cNvSpPr/>
          <p:nvPr/>
        </p:nvSpPr>
        <p:spPr>
          <a:xfrm>
            <a:off x="3973314" y="5186421"/>
            <a:ext cx="1899138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0B66F32-6D5B-8AB1-E78F-68CCC62147BF}"/>
              </a:ext>
            </a:extLst>
          </p:cNvPr>
          <p:cNvSpPr txBox="1"/>
          <p:nvPr/>
        </p:nvSpPr>
        <p:spPr>
          <a:xfrm>
            <a:off x="2694436" y="4597605"/>
            <a:ext cx="90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비밀번호 </a:t>
            </a:r>
            <a:r>
              <a:rPr lang="en-US" altLang="ko-KR" sz="900" b="1" dirty="0">
                <a:solidFill>
                  <a:srgbClr val="FF0000"/>
                </a:solidFill>
              </a:rPr>
              <a:t>*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C889C660-B6C6-A2BD-AA87-7073F1FAB676}"/>
              </a:ext>
            </a:extLst>
          </p:cNvPr>
          <p:cNvSpPr/>
          <p:nvPr/>
        </p:nvSpPr>
        <p:spPr>
          <a:xfrm>
            <a:off x="3974118" y="4609242"/>
            <a:ext cx="1899138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5426567-98E6-49D9-93B1-E0A7100772E5}"/>
              </a:ext>
            </a:extLst>
          </p:cNvPr>
          <p:cNvSpPr txBox="1"/>
          <p:nvPr/>
        </p:nvSpPr>
        <p:spPr>
          <a:xfrm>
            <a:off x="2685145" y="5469230"/>
            <a:ext cx="90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이메일 </a:t>
            </a:r>
            <a:r>
              <a:rPr lang="en-US" altLang="ko-KR" sz="900" b="1" dirty="0">
                <a:solidFill>
                  <a:srgbClr val="FF0000"/>
                </a:solidFill>
              </a:rPr>
              <a:t>*</a:t>
            </a:r>
            <a:endParaRPr lang="ko-KR" altLang="en-US" sz="900" b="1" dirty="0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165CB6B7-4328-3997-C2FD-02CE48CC3033}"/>
              </a:ext>
            </a:extLst>
          </p:cNvPr>
          <p:cNvCxnSpPr/>
          <p:nvPr/>
        </p:nvCxnSpPr>
        <p:spPr>
          <a:xfrm>
            <a:off x="2694435" y="5728795"/>
            <a:ext cx="666319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FD8C575-E61F-051A-66B2-AB0A26F53868}"/>
              </a:ext>
            </a:extLst>
          </p:cNvPr>
          <p:cNvSpPr/>
          <p:nvPr/>
        </p:nvSpPr>
        <p:spPr>
          <a:xfrm>
            <a:off x="3975560" y="5471627"/>
            <a:ext cx="905835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06729F-70FE-0054-2D1D-9F4204E9FA2D}"/>
              </a:ext>
            </a:extLst>
          </p:cNvPr>
          <p:cNvSpPr txBox="1"/>
          <p:nvPr/>
        </p:nvSpPr>
        <p:spPr>
          <a:xfrm>
            <a:off x="2688081" y="5762304"/>
            <a:ext cx="90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휴대폰 </a:t>
            </a:r>
            <a:r>
              <a:rPr lang="en-US" altLang="ko-KR" sz="900" b="1" dirty="0">
                <a:solidFill>
                  <a:srgbClr val="FF0000"/>
                </a:solidFill>
              </a:rPr>
              <a:t>*</a:t>
            </a:r>
            <a:endParaRPr lang="ko-KR" altLang="en-US" sz="900" b="1" dirty="0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FE5C4DB-0F46-640D-19D7-AA7C83604337}"/>
              </a:ext>
            </a:extLst>
          </p:cNvPr>
          <p:cNvCxnSpPr/>
          <p:nvPr/>
        </p:nvCxnSpPr>
        <p:spPr>
          <a:xfrm>
            <a:off x="2694435" y="6032453"/>
            <a:ext cx="666319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B3EBCA0B-92B2-833F-CD81-98F045A39236}"/>
              </a:ext>
            </a:extLst>
          </p:cNvPr>
          <p:cNvSpPr/>
          <p:nvPr/>
        </p:nvSpPr>
        <p:spPr>
          <a:xfrm>
            <a:off x="3964827" y="6127025"/>
            <a:ext cx="111319" cy="10393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39DD5A6-F92E-4C6E-80AA-58E4BFB4C276}"/>
              </a:ext>
            </a:extLst>
          </p:cNvPr>
          <p:cNvSpPr/>
          <p:nvPr/>
        </p:nvSpPr>
        <p:spPr>
          <a:xfrm>
            <a:off x="3973314" y="5764873"/>
            <a:ext cx="537135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선택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AF42346-6A36-7052-DDE6-B0621741637B}"/>
              </a:ext>
            </a:extLst>
          </p:cNvPr>
          <p:cNvSpPr/>
          <p:nvPr/>
        </p:nvSpPr>
        <p:spPr>
          <a:xfrm>
            <a:off x="4654315" y="5767908"/>
            <a:ext cx="537135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356E4F9-4E8D-3EE2-C0AF-047B669A3193}"/>
              </a:ext>
            </a:extLst>
          </p:cNvPr>
          <p:cNvSpPr/>
          <p:nvPr/>
        </p:nvSpPr>
        <p:spPr>
          <a:xfrm>
            <a:off x="5335317" y="5776762"/>
            <a:ext cx="537135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8EAD8831-B68C-09FF-2B0B-63C3D81CB1F0}"/>
              </a:ext>
            </a:extLst>
          </p:cNvPr>
          <p:cNvSpPr/>
          <p:nvPr/>
        </p:nvSpPr>
        <p:spPr>
          <a:xfrm>
            <a:off x="4914396" y="6135494"/>
            <a:ext cx="111319" cy="10393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9FC80F9-8182-E538-8EA1-F75C7481482E}"/>
              </a:ext>
            </a:extLst>
          </p:cNvPr>
          <p:cNvSpPr txBox="1"/>
          <p:nvPr/>
        </p:nvSpPr>
        <p:spPr>
          <a:xfrm>
            <a:off x="2684882" y="6072302"/>
            <a:ext cx="11496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마케팅홍보 수신 </a:t>
            </a:r>
            <a:r>
              <a:rPr lang="en-US" altLang="ko-KR" sz="900" b="1" dirty="0">
                <a:solidFill>
                  <a:srgbClr val="FF0000"/>
                </a:solidFill>
              </a:rPr>
              <a:t>*</a:t>
            </a:r>
            <a:endParaRPr lang="ko-KR" altLang="en-US" sz="9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97702CD-3D15-5237-D8B4-6CF6B8CAEE44}"/>
              </a:ext>
            </a:extLst>
          </p:cNvPr>
          <p:cNvSpPr txBox="1"/>
          <p:nvPr/>
        </p:nvSpPr>
        <p:spPr>
          <a:xfrm>
            <a:off x="4035952" y="6078161"/>
            <a:ext cx="748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수신동의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656539C-2110-A463-C6FE-3EA05A38BA90}"/>
              </a:ext>
            </a:extLst>
          </p:cNvPr>
          <p:cNvSpPr txBox="1"/>
          <p:nvPr/>
        </p:nvSpPr>
        <p:spPr>
          <a:xfrm>
            <a:off x="4980495" y="6079740"/>
            <a:ext cx="748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수신거부</a:t>
            </a: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52C0D3C5-6CA9-71EA-0BBA-2788CAF7FECA}"/>
              </a:ext>
            </a:extLst>
          </p:cNvPr>
          <p:cNvCxnSpPr/>
          <p:nvPr/>
        </p:nvCxnSpPr>
        <p:spPr>
          <a:xfrm>
            <a:off x="2694435" y="6325532"/>
            <a:ext cx="666319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42F33BA6-C46D-8681-9139-F4EA836F2EE0}"/>
              </a:ext>
            </a:extLst>
          </p:cNvPr>
          <p:cNvCxnSpPr/>
          <p:nvPr/>
        </p:nvCxnSpPr>
        <p:spPr>
          <a:xfrm>
            <a:off x="2702729" y="5172236"/>
            <a:ext cx="666319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A438BFCB-78E3-03E9-F9D0-26D0A9847600}"/>
              </a:ext>
            </a:extLst>
          </p:cNvPr>
          <p:cNvSpPr txBox="1"/>
          <p:nvPr/>
        </p:nvSpPr>
        <p:spPr>
          <a:xfrm>
            <a:off x="2702729" y="4915941"/>
            <a:ext cx="1020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비밀번호 확인 </a:t>
            </a:r>
            <a:r>
              <a:rPr lang="en-US" altLang="ko-KR" sz="900" b="1" dirty="0">
                <a:solidFill>
                  <a:srgbClr val="FF0000"/>
                </a:solidFill>
              </a:rPr>
              <a:t>*</a:t>
            </a:r>
            <a:endParaRPr lang="ko-KR" altLang="en-US" sz="900" b="1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C5DA0FD-B30C-4C77-34E0-AB56AF821DE9}"/>
              </a:ext>
            </a:extLst>
          </p:cNvPr>
          <p:cNvSpPr/>
          <p:nvPr/>
        </p:nvSpPr>
        <p:spPr>
          <a:xfrm>
            <a:off x="3964827" y="4904076"/>
            <a:ext cx="1899138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9328151-58C6-E3E6-96B6-D768A3689F97}"/>
              </a:ext>
            </a:extLst>
          </p:cNvPr>
          <p:cNvSpPr/>
          <p:nvPr/>
        </p:nvSpPr>
        <p:spPr>
          <a:xfrm>
            <a:off x="5134899" y="5474323"/>
            <a:ext cx="905835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8695FFA9-1A71-1653-AB0F-65BE3AF9A1DF}"/>
              </a:ext>
            </a:extLst>
          </p:cNvPr>
          <p:cNvSpPr/>
          <p:nvPr/>
        </p:nvSpPr>
        <p:spPr>
          <a:xfrm>
            <a:off x="6105096" y="5472855"/>
            <a:ext cx="905835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직접입력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-  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8BD7C4F-3390-413E-AD6E-9580220D0EA5}"/>
              </a:ext>
            </a:extLst>
          </p:cNvPr>
          <p:cNvSpPr txBox="1"/>
          <p:nvPr/>
        </p:nvSpPr>
        <p:spPr>
          <a:xfrm>
            <a:off x="4848609" y="5451061"/>
            <a:ext cx="35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@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C4957A6-C077-72FF-4377-BD5C27E4537A}"/>
              </a:ext>
            </a:extLst>
          </p:cNvPr>
          <p:cNvSpPr txBox="1"/>
          <p:nvPr/>
        </p:nvSpPr>
        <p:spPr>
          <a:xfrm>
            <a:off x="4457819" y="5714185"/>
            <a:ext cx="34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41A549B-9457-4F03-1F10-4B8C5D7EA139}"/>
              </a:ext>
            </a:extLst>
          </p:cNvPr>
          <p:cNvSpPr txBox="1"/>
          <p:nvPr/>
        </p:nvSpPr>
        <p:spPr>
          <a:xfrm>
            <a:off x="5148378" y="5703237"/>
            <a:ext cx="34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0211615-6C72-DADD-F3DF-1E9CA5F35900}"/>
              </a:ext>
            </a:extLst>
          </p:cNvPr>
          <p:cNvSpPr/>
          <p:nvPr/>
        </p:nvSpPr>
        <p:spPr>
          <a:xfrm>
            <a:off x="4953082" y="3515222"/>
            <a:ext cx="804397" cy="352487"/>
          </a:xfrm>
          <a:prstGeom prst="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>
                <a:solidFill>
                  <a:srgbClr val="FF9900"/>
                </a:solidFill>
              </a:rPr>
              <a:t>2 </a:t>
            </a:r>
            <a:r>
              <a:rPr lang="ko-KR" altLang="en-US" sz="800" b="1" dirty="0">
                <a:solidFill>
                  <a:srgbClr val="FF9900"/>
                </a:solidFill>
              </a:rPr>
              <a:t>회원가입</a:t>
            </a: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924DCC89-8778-DD0A-FAB4-EEA8C19870B0}"/>
              </a:ext>
            </a:extLst>
          </p:cNvPr>
          <p:cNvSpPr/>
          <p:nvPr/>
        </p:nvSpPr>
        <p:spPr>
          <a:xfrm>
            <a:off x="2431782" y="4304779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865DC97F-DBE3-407D-0DEB-F5E149AB59C6}"/>
              </a:ext>
            </a:extLst>
          </p:cNvPr>
          <p:cNvSpPr/>
          <p:nvPr/>
        </p:nvSpPr>
        <p:spPr>
          <a:xfrm>
            <a:off x="2431781" y="4606350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70192834-B11B-7DD2-08BE-06C5DAE602B8}"/>
              </a:ext>
            </a:extLst>
          </p:cNvPr>
          <p:cNvSpPr/>
          <p:nvPr/>
        </p:nvSpPr>
        <p:spPr>
          <a:xfrm>
            <a:off x="6489081" y="6499718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pic>
        <p:nvPicPr>
          <p:cNvPr id="154" name="그림 153">
            <a:extLst>
              <a:ext uri="{FF2B5EF4-FFF2-40B4-BE49-F238E27FC236}">
                <a16:creationId xmlns:a16="http://schemas.microsoft.com/office/drawing/2014/main" id="{232405C9-0674-C68C-78E9-8C71BAE70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6" y="1817826"/>
            <a:ext cx="9428748" cy="9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9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18">
            <a:extLst>
              <a:ext uri="{FF2B5EF4-FFF2-40B4-BE49-F238E27FC236}">
                <a16:creationId xmlns:a16="http://schemas.microsoft.com/office/drawing/2014/main" id="{CF798278-1312-5536-C6E3-236C3AAF3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1635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5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FE5FEAE-3F12-7880-66F9-0EB23CA34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36169"/>
              </p:ext>
            </p:extLst>
          </p:nvPr>
        </p:nvGraphicFramePr>
        <p:xfrm>
          <a:off x="56148" y="248673"/>
          <a:ext cx="12135852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/>
                        <a:t>회원서비스 </a:t>
                      </a:r>
                      <a:r>
                        <a:rPr lang="en-US" altLang="ko-KR" sz="800" b="0" dirty="0"/>
                        <a:t>&gt; </a:t>
                      </a:r>
                      <a:r>
                        <a:rPr lang="ko-KR" altLang="en-US" sz="800" b="0" dirty="0"/>
                        <a:t>회원가입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회원가입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/>
                        <a:t>회원가입 가입완료 페이지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직사각형 72">
            <a:extLst>
              <a:ext uri="{FF2B5EF4-FFF2-40B4-BE49-F238E27FC236}">
                <a16:creationId xmlns:a16="http://schemas.microsoft.com/office/drawing/2014/main" id="{EC1D9DD4-DF48-B47C-8173-29776A1AEF4F}"/>
              </a:ext>
            </a:extLst>
          </p:cNvPr>
          <p:cNvSpPr/>
          <p:nvPr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2DFBB742-5517-8DBE-3397-844E538BA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04E9C08-7257-2FFB-5C38-B8542E2FEF86}"/>
              </a:ext>
            </a:extLst>
          </p:cNvPr>
          <p:cNvSpPr txBox="1"/>
          <p:nvPr/>
        </p:nvSpPr>
        <p:spPr>
          <a:xfrm>
            <a:off x="7804477" y="1349762"/>
            <a:ext cx="162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19116B7-8672-90DB-D0CA-D048A7D1982A}"/>
              </a:ext>
            </a:extLst>
          </p:cNvPr>
          <p:cNvSpPr txBox="1"/>
          <p:nvPr/>
        </p:nvSpPr>
        <p:spPr>
          <a:xfrm>
            <a:off x="6003752" y="1349761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963A33E0-DA29-B78D-6F53-8C161EC6E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733" y="882431"/>
            <a:ext cx="1443535" cy="203315"/>
          </a:xfrm>
          <a:prstGeom prst="rect">
            <a:avLst/>
          </a:prstGeom>
        </p:spPr>
      </p:pic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A007EDC-BAA2-D9A2-BFB1-1237B7E5F06A}"/>
              </a:ext>
            </a:extLst>
          </p:cNvPr>
          <p:cNvCxnSpPr>
            <a:cxnSpLocks/>
          </p:cNvCxnSpPr>
          <p:nvPr/>
        </p:nvCxnSpPr>
        <p:spPr>
          <a:xfrm>
            <a:off x="0" y="1106905"/>
            <a:ext cx="942874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9" name="그림 78">
            <a:extLst>
              <a:ext uri="{FF2B5EF4-FFF2-40B4-BE49-F238E27FC236}">
                <a16:creationId xmlns:a16="http://schemas.microsoft.com/office/drawing/2014/main" id="{F33DE929-A558-DF43-8BFF-670D7DF8F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06834"/>
            <a:ext cx="9428748" cy="918320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AA446102-1DC7-8350-6438-EA326CA6F406}"/>
              </a:ext>
            </a:extLst>
          </p:cNvPr>
          <p:cNvSpPr/>
          <p:nvPr/>
        </p:nvSpPr>
        <p:spPr>
          <a:xfrm>
            <a:off x="715296" y="3075038"/>
            <a:ext cx="1563329" cy="12241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1B2949-A959-3637-73CB-209A51A0CF6F}"/>
              </a:ext>
            </a:extLst>
          </p:cNvPr>
          <p:cNvSpPr/>
          <p:nvPr/>
        </p:nvSpPr>
        <p:spPr>
          <a:xfrm>
            <a:off x="715296" y="3075037"/>
            <a:ext cx="1563329" cy="5973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A709650-B344-E244-5F07-923AE0DBB512}"/>
              </a:ext>
            </a:extLst>
          </p:cNvPr>
          <p:cNvCxnSpPr/>
          <p:nvPr/>
        </p:nvCxnSpPr>
        <p:spPr>
          <a:xfrm>
            <a:off x="715296" y="3974691"/>
            <a:ext cx="15633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229EB0A-DFB8-7764-05F2-E698445266C1}"/>
              </a:ext>
            </a:extLst>
          </p:cNvPr>
          <p:cNvSpPr txBox="1"/>
          <p:nvPr/>
        </p:nvSpPr>
        <p:spPr>
          <a:xfrm>
            <a:off x="715296" y="3204415"/>
            <a:ext cx="156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회원서비스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C56988F-5C61-944B-E539-E6BBE1CD8872}"/>
              </a:ext>
            </a:extLst>
          </p:cNvPr>
          <p:cNvSpPr txBox="1"/>
          <p:nvPr/>
        </p:nvSpPr>
        <p:spPr>
          <a:xfrm>
            <a:off x="715296" y="3687097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로그인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5E6BEC-E4B8-4131-2DF0-48871CE095F8}"/>
              </a:ext>
            </a:extLst>
          </p:cNvPr>
          <p:cNvSpPr txBox="1"/>
          <p:nvPr/>
        </p:nvSpPr>
        <p:spPr>
          <a:xfrm>
            <a:off x="715296" y="4000676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회원가입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B90E7B-9111-DF6E-C995-576315A12487}"/>
              </a:ext>
            </a:extLst>
          </p:cNvPr>
          <p:cNvSpPr txBox="1"/>
          <p:nvPr/>
        </p:nvSpPr>
        <p:spPr>
          <a:xfrm>
            <a:off x="2603090" y="3071778"/>
            <a:ext cx="1762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회원가입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E533AB7-4B89-310E-F412-D895A96D395D}"/>
              </a:ext>
            </a:extLst>
          </p:cNvPr>
          <p:cNvSpPr/>
          <p:nvPr/>
        </p:nvSpPr>
        <p:spPr>
          <a:xfrm>
            <a:off x="3900248" y="3521084"/>
            <a:ext cx="804397" cy="352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1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약관동의</a:t>
            </a:r>
            <a:r>
              <a:rPr lang="en-US" altLang="ko-KR" b="1" dirty="0">
                <a:solidFill>
                  <a:srgbClr val="FF9900"/>
                </a:solidFill>
              </a:rPr>
              <a:t>       </a:t>
            </a:r>
            <a:endParaRPr lang="ko-KR" altLang="en-US" b="1" dirty="0">
              <a:solidFill>
                <a:srgbClr val="FF99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0A08A4F-A3F5-EB61-BE33-AB316AF69718}"/>
              </a:ext>
            </a:extLst>
          </p:cNvPr>
          <p:cNvSpPr/>
          <p:nvPr/>
        </p:nvSpPr>
        <p:spPr>
          <a:xfrm>
            <a:off x="6000046" y="3520442"/>
            <a:ext cx="804397" cy="352487"/>
          </a:xfrm>
          <a:prstGeom prst="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>
                <a:solidFill>
                  <a:srgbClr val="FF9900"/>
                </a:solidFill>
              </a:rPr>
              <a:t>3 </a:t>
            </a:r>
            <a:r>
              <a:rPr lang="ko-KR" altLang="en-US" sz="800" b="1" dirty="0">
                <a:solidFill>
                  <a:srgbClr val="FF9900"/>
                </a:solidFill>
              </a:rPr>
              <a:t>가입완료</a:t>
            </a:r>
          </a:p>
        </p:txBody>
      </p:sp>
      <p:sp>
        <p:nvSpPr>
          <p:cNvPr id="89" name="화살표: 갈매기형 수장 88">
            <a:extLst>
              <a:ext uri="{FF2B5EF4-FFF2-40B4-BE49-F238E27FC236}">
                <a16:creationId xmlns:a16="http://schemas.microsoft.com/office/drawing/2014/main" id="{1C2D68BF-9A6B-41D4-81BD-8735C005C840}"/>
              </a:ext>
            </a:extLst>
          </p:cNvPr>
          <p:cNvSpPr/>
          <p:nvPr/>
        </p:nvSpPr>
        <p:spPr>
          <a:xfrm>
            <a:off x="4764517" y="3599573"/>
            <a:ext cx="116878" cy="194224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화살표: 갈매기형 수장 89">
            <a:extLst>
              <a:ext uri="{FF2B5EF4-FFF2-40B4-BE49-F238E27FC236}">
                <a16:creationId xmlns:a16="http://schemas.microsoft.com/office/drawing/2014/main" id="{C0F6D1D1-11D8-2BB6-9E07-BE6EF1068862}"/>
              </a:ext>
            </a:extLst>
          </p:cNvPr>
          <p:cNvSpPr/>
          <p:nvPr/>
        </p:nvSpPr>
        <p:spPr>
          <a:xfrm>
            <a:off x="5818856" y="3600405"/>
            <a:ext cx="116878" cy="194224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839C560-ECF3-1907-9FBA-C6E7FBA58E48}"/>
              </a:ext>
            </a:extLst>
          </p:cNvPr>
          <p:cNvSpPr txBox="1"/>
          <p:nvPr/>
        </p:nvSpPr>
        <p:spPr>
          <a:xfrm>
            <a:off x="4660730" y="4314822"/>
            <a:ext cx="18511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회원가입이 완료되었습니다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E73D2C59-3EE7-4CA7-F6FF-308F35EBC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30763"/>
              </p:ext>
            </p:extLst>
          </p:nvPr>
        </p:nvGraphicFramePr>
        <p:xfrm>
          <a:off x="9478878" y="786404"/>
          <a:ext cx="2713122" cy="2024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0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완료 메시지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3" name="직사각형 92">
            <a:extLst>
              <a:ext uri="{FF2B5EF4-FFF2-40B4-BE49-F238E27FC236}">
                <a16:creationId xmlns:a16="http://schemas.microsoft.com/office/drawing/2014/main" id="{5195B81D-595E-75A4-8F12-2B9AA7BF1239}"/>
              </a:ext>
            </a:extLst>
          </p:cNvPr>
          <p:cNvSpPr/>
          <p:nvPr/>
        </p:nvSpPr>
        <p:spPr>
          <a:xfrm>
            <a:off x="4961263" y="3521010"/>
            <a:ext cx="804397" cy="352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2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회원가입</a:t>
            </a: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80DACE8A-E8F4-F2D2-E348-2FF4C7C9D806}"/>
              </a:ext>
            </a:extLst>
          </p:cNvPr>
          <p:cNvSpPr/>
          <p:nvPr/>
        </p:nvSpPr>
        <p:spPr>
          <a:xfrm>
            <a:off x="4441513" y="4283782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36523F10-5B3F-7056-EA14-1B8662640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6" y="1817826"/>
            <a:ext cx="9428748" cy="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8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18">
            <a:extLst>
              <a:ext uri="{FF2B5EF4-FFF2-40B4-BE49-F238E27FC236}">
                <a16:creationId xmlns:a16="http://schemas.microsoft.com/office/drawing/2014/main" id="{387D46CE-996B-9069-90FD-FFAB8397F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1635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6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41D12BA6-7636-449B-CBCD-182CEE251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01719"/>
              </p:ext>
            </p:extLst>
          </p:nvPr>
        </p:nvGraphicFramePr>
        <p:xfrm>
          <a:off x="56148" y="248673"/>
          <a:ext cx="12135852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/>
                        <a:t>마이페이지 </a:t>
                      </a:r>
                      <a:r>
                        <a:rPr lang="en-US" altLang="ko-KR" sz="800" b="0" dirty="0"/>
                        <a:t>&gt; </a:t>
                      </a:r>
                      <a:r>
                        <a:rPr lang="ko-KR" altLang="en-US" sz="800" b="0" dirty="0"/>
                        <a:t>회원정보 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정가영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회원정보수정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/>
                        <a:t>회원정보수정을 위한 비밀번호 확인 페이지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사용자단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직사각형 72">
            <a:extLst>
              <a:ext uri="{FF2B5EF4-FFF2-40B4-BE49-F238E27FC236}">
                <a16:creationId xmlns:a16="http://schemas.microsoft.com/office/drawing/2014/main" id="{3AAA9D86-8B29-9EC5-56BD-119D13AF4B98}"/>
              </a:ext>
            </a:extLst>
          </p:cNvPr>
          <p:cNvSpPr/>
          <p:nvPr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15CA47C6-749A-5E32-0991-090D0ECCF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64DF8CE2-C801-3F41-5B22-C300FA6B0FF9}"/>
              </a:ext>
            </a:extLst>
          </p:cNvPr>
          <p:cNvSpPr txBox="1"/>
          <p:nvPr/>
        </p:nvSpPr>
        <p:spPr>
          <a:xfrm>
            <a:off x="7804477" y="1349762"/>
            <a:ext cx="162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4BE081-0919-B972-76AA-807189CD0429}"/>
              </a:ext>
            </a:extLst>
          </p:cNvPr>
          <p:cNvSpPr txBox="1"/>
          <p:nvPr/>
        </p:nvSpPr>
        <p:spPr>
          <a:xfrm>
            <a:off x="6003752" y="1349761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58CC6A2-584B-4632-2D5F-F95B0747FF4E}"/>
              </a:ext>
            </a:extLst>
          </p:cNvPr>
          <p:cNvCxnSpPr>
            <a:cxnSpLocks/>
          </p:cNvCxnSpPr>
          <p:nvPr/>
        </p:nvCxnSpPr>
        <p:spPr>
          <a:xfrm>
            <a:off x="0" y="1106905"/>
            <a:ext cx="942874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8" name="그림 77">
            <a:extLst>
              <a:ext uri="{FF2B5EF4-FFF2-40B4-BE49-F238E27FC236}">
                <a16:creationId xmlns:a16="http://schemas.microsoft.com/office/drawing/2014/main" id="{7451EC27-0799-0D9D-8918-76BE4A98C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6834"/>
            <a:ext cx="9428748" cy="91832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0915FAB6-67C1-179E-E582-9931D6017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226" y="870487"/>
            <a:ext cx="1694197" cy="229981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E82386C5-5A74-7102-20BE-E74B66B35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4820" y="852279"/>
            <a:ext cx="659735" cy="213039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BF492661-096D-FDC4-5D88-C2BE073606A8}"/>
              </a:ext>
            </a:extLst>
          </p:cNvPr>
          <p:cNvSpPr/>
          <p:nvPr/>
        </p:nvSpPr>
        <p:spPr>
          <a:xfrm>
            <a:off x="835269" y="3228233"/>
            <a:ext cx="1749670" cy="342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개인정보수정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A71BF06-5A35-F71B-827D-AD9327D029F5}"/>
              </a:ext>
            </a:extLst>
          </p:cNvPr>
          <p:cNvSpPr/>
          <p:nvPr/>
        </p:nvSpPr>
        <p:spPr>
          <a:xfrm>
            <a:off x="2584939" y="3228233"/>
            <a:ext cx="1749670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</a:rPr>
              <a:t>비밀번호변경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3800FB5-4B93-F86C-878F-9092473A4627}"/>
              </a:ext>
            </a:extLst>
          </p:cNvPr>
          <p:cNvSpPr/>
          <p:nvPr/>
        </p:nvSpPr>
        <p:spPr>
          <a:xfrm>
            <a:off x="835269" y="3711810"/>
            <a:ext cx="8593479" cy="26640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38AEF43-C733-0DE3-654E-73485BF25996}"/>
              </a:ext>
            </a:extLst>
          </p:cNvPr>
          <p:cNvCxnSpPr/>
          <p:nvPr/>
        </p:nvCxnSpPr>
        <p:spPr>
          <a:xfrm>
            <a:off x="835269" y="3711810"/>
            <a:ext cx="859347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05D3125-6237-870C-91B3-6F9814E1F21C}"/>
              </a:ext>
            </a:extLst>
          </p:cNvPr>
          <p:cNvSpPr txBox="1"/>
          <p:nvPr/>
        </p:nvSpPr>
        <p:spPr>
          <a:xfrm>
            <a:off x="4334609" y="4587693"/>
            <a:ext cx="2804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비밀번호를 입력해주세요</a:t>
            </a:r>
            <a:r>
              <a:rPr lang="en-US" altLang="ko-KR" sz="1050" b="1" dirty="0"/>
              <a:t>.</a:t>
            </a:r>
            <a:endParaRPr lang="ko-KR" altLang="en-US" sz="105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E517F3-26A1-3E18-5D12-AEA0A799C322}"/>
              </a:ext>
            </a:extLst>
          </p:cNvPr>
          <p:cNvSpPr txBox="1"/>
          <p:nvPr/>
        </p:nvSpPr>
        <p:spPr>
          <a:xfrm>
            <a:off x="2584939" y="4843796"/>
            <a:ext cx="5635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회원님의 개인정보보호를 위해 회원정보를 조회</a:t>
            </a:r>
            <a:r>
              <a:rPr lang="en-US" altLang="ko-KR" sz="900" dirty="0"/>
              <a:t>/</a:t>
            </a:r>
            <a:r>
              <a:rPr lang="ko-KR" altLang="en-US" sz="900" dirty="0"/>
              <a:t>수정하기 전 비밀번호를 다시 </a:t>
            </a:r>
            <a:r>
              <a:rPr lang="ko-KR" altLang="en-US" sz="900" dirty="0" err="1"/>
              <a:t>확인받고</a:t>
            </a:r>
            <a:r>
              <a:rPr lang="ko-KR" altLang="en-US" sz="900" dirty="0"/>
              <a:t> 있습니다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E305844-7896-45D9-4A53-C113E02C5F1F}"/>
              </a:ext>
            </a:extLst>
          </p:cNvPr>
          <p:cNvSpPr/>
          <p:nvPr/>
        </p:nvSpPr>
        <p:spPr>
          <a:xfrm>
            <a:off x="3886201" y="5176866"/>
            <a:ext cx="1899138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773C9C8-4C3D-26F4-9FB1-6A20440FDFA7}"/>
              </a:ext>
            </a:extLst>
          </p:cNvPr>
          <p:cNvSpPr/>
          <p:nvPr/>
        </p:nvSpPr>
        <p:spPr>
          <a:xfrm>
            <a:off x="5893779" y="5176866"/>
            <a:ext cx="577359" cy="2308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39F3DFE-215E-9F9A-A2C9-373AD2EA5C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6195" y="3994961"/>
            <a:ext cx="536925" cy="531811"/>
          </a:xfrm>
          <a:prstGeom prst="rect">
            <a:avLst/>
          </a:prstGeom>
        </p:spPr>
      </p:pic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DB9A76CB-525D-BDDC-E39D-FF51A9E06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27438"/>
              </p:ext>
            </p:extLst>
          </p:nvPr>
        </p:nvGraphicFramePr>
        <p:xfrm>
          <a:off x="9478878" y="786404"/>
          <a:ext cx="2713122" cy="2024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0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입력 후 확인 버튼 클릭 시 개인정보수정 페이지 이동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타원 90">
            <a:extLst>
              <a:ext uri="{FF2B5EF4-FFF2-40B4-BE49-F238E27FC236}">
                <a16:creationId xmlns:a16="http://schemas.microsoft.com/office/drawing/2014/main" id="{8B5A6473-05DC-A355-732C-A57297CC3392}"/>
              </a:ext>
            </a:extLst>
          </p:cNvPr>
          <p:cNvSpPr/>
          <p:nvPr/>
        </p:nvSpPr>
        <p:spPr>
          <a:xfrm>
            <a:off x="3558544" y="5188481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9D92ACAA-C55C-004E-EDF6-FAF3D8AA3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797187"/>
            <a:ext cx="9410391" cy="95260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6E34D3F-44E5-3D0B-C307-E303185811AE}"/>
              </a:ext>
            </a:extLst>
          </p:cNvPr>
          <p:cNvSpPr txBox="1"/>
          <p:nvPr/>
        </p:nvSpPr>
        <p:spPr>
          <a:xfrm>
            <a:off x="841113" y="2854064"/>
            <a:ext cx="1041566" cy="2616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회원정보수정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34B3F7-E306-A54E-169E-0F2E1147E9AD}"/>
              </a:ext>
            </a:extLst>
          </p:cNvPr>
          <p:cNvSpPr txBox="1"/>
          <p:nvPr/>
        </p:nvSpPr>
        <p:spPr>
          <a:xfrm>
            <a:off x="1882675" y="2854064"/>
            <a:ext cx="756952" cy="2616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수강현황</a:t>
            </a:r>
          </a:p>
        </p:txBody>
      </p:sp>
    </p:spTree>
    <p:extLst>
      <p:ext uri="{BB962C8B-B14F-4D97-AF65-F5344CB8AC3E}">
        <p14:creationId xmlns:p14="http://schemas.microsoft.com/office/powerpoint/2010/main" val="370870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EF97B2-1553-C999-AD8A-2EEE97DF6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7187"/>
            <a:ext cx="9428748" cy="959940"/>
          </a:xfrm>
          <a:prstGeom prst="rect">
            <a:avLst/>
          </a:prstGeom>
        </p:spPr>
      </p:pic>
      <p:sp>
        <p:nvSpPr>
          <p:cNvPr id="28" name="Text Box 18">
            <a:extLst>
              <a:ext uri="{FF2B5EF4-FFF2-40B4-BE49-F238E27FC236}">
                <a16:creationId xmlns:a16="http://schemas.microsoft.com/office/drawing/2014/main" id="{6710E94E-CB1A-FF3A-8945-64658D052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1635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7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F20089F-003C-343E-557A-70CBA8C03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434624"/>
              </p:ext>
            </p:extLst>
          </p:nvPr>
        </p:nvGraphicFramePr>
        <p:xfrm>
          <a:off x="56148" y="248673"/>
          <a:ext cx="12135852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/>
                        <a:t>마이페이지 </a:t>
                      </a:r>
                      <a:r>
                        <a:rPr lang="en-US" altLang="ko-KR" sz="800" b="0" dirty="0"/>
                        <a:t>&gt; </a:t>
                      </a:r>
                      <a:r>
                        <a:rPr lang="ko-KR" altLang="en-US" sz="800" b="0" dirty="0"/>
                        <a:t>회원정보수정</a:t>
                      </a:r>
                      <a:r>
                        <a:rPr lang="en-US" altLang="ko-KR" sz="800" b="0" dirty="0"/>
                        <a:t> &gt; </a:t>
                      </a:r>
                      <a:r>
                        <a:rPr lang="ko-KR" altLang="en-US" sz="800" b="0" dirty="0"/>
                        <a:t>회원정보수정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회원정보수정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/>
                        <a:t>회원정보 수정 페이지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54FCDE6-33FF-6375-287C-09303A35CD26}"/>
              </a:ext>
            </a:extLst>
          </p:cNvPr>
          <p:cNvSpPr/>
          <p:nvPr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61B36AC-B82E-DC06-938A-9D321AD68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80565F7-FD79-89C2-4237-64EE8236B33E}"/>
              </a:ext>
            </a:extLst>
          </p:cNvPr>
          <p:cNvSpPr txBox="1"/>
          <p:nvPr/>
        </p:nvSpPr>
        <p:spPr>
          <a:xfrm>
            <a:off x="7804477" y="1349762"/>
            <a:ext cx="162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8A0578-F078-30DA-6B31-356550F20151}"/>
              </a:ext>
            </a:extLst>
          </p:cNvPr>
          <p:cNvSpPr txBox="1"/>
          <p:nvPr/>
        </p:nvSpPr>
        <p:spPr>
          <a:xfrm>
            <a:off x="6003752" y="1349761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4579ACF-ADA5-487C-2039-07526B62D2E6}"/>
              </a:ext>
            </a:extLst>
          </p:cNvPr>
          <p:cNvCxnSpPr>
            <a:cxnSpLocks/>
          </p:cNvCxnSpPr>
          <p:nvPr/>
        </p:nvCxnSpPr>
        <p:spPr>
          <a:xfrm>
            <a:off x="0" y="1106905"/>
            <a:ext cx="942874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C5238B86-75A8-DCA4-3A84-B9AF81365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06834"/>
            <a:ext cx="9428748" cy="91832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C4D2220-7DD3-67A9-CA51-C880780BF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0226" y="870487"/>
            <a:ext cx="1694197" cy="22998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3284910-AE06-C3DF-714B-C5248C9657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4820" y="852279"/>
            <a:ext cx="659735" cy="213039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5F53BF-EE8A-E922-5729-A039209F0B12}"/>
              </a:ext>
            </a:extLst>
          </p:cNvPr>
          <p:cNvSpPr/>
          <p:nvPr/>
        </p:nvSpPr>
        <p:spPr>
          <a:xfrm>
            <a:off x="835269" y="3228233"/>
            <a:ext cx="1749670" cy="342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개인정보수정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9A09B67-E24E-BA3F-EFB6-6ECDF67AA05E}"/>
              </a:ext>
            </a:extLst>
          </p:cNvPr>
          <p:cNvSpPr/>
          <p:nvPr/>
        </p:nvSpPr>
        <p:spPr>
          <a:xfrm>
            <a:off x="2584939" y="3228233"/>
            <a:ext cx="1749670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</a:rPr>
              <a:t>비밀번호변경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F260E94-745E-6F06-6E0F-F9EF2435CC19}"/>
              </a:ext>
            </a:extLst>
          </p:cNvPr>
          <p:cNvCxnSpPr/>
          <p:nvPr/>
        </p:nvCxnSpPr>
        <p:spPr>
          <a:xfrm>
            <a:off x="835269" y="3711810"/>
            <a:ext cx="859347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4940F424-424D-6AD7-61F0-E76E6EA47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601309"/>
              </p:ext>
            </p:extLst>
          </p:nvPr>
        </p:nvGraphicFramePr>
        <p:xfrm>
          <a:off x="9478878" y="786404"/>
          <a:ext cx="2713122" cy="205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0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수정 불가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성명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마케팅홍보 수신 수정 가능 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회원수정 완료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회원탈퇴 완료</a:t>
                      </a:r>
                      <a:endParaRPr lang="en-US" altLang="ko-KR" sz="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D06390-5337-DEFB-D8E4-BB7BFD847779}"/>
              </a:ext>
            </a:extLst>
          </p:cNvPr>
          <p:cNvSpPr/>
          <p:nvPr/>
        </p:nvSpPr>
        <p:spPr>
          <a:xfrm>
            <a:off x="3768135" y="5411060"/>
            <a:ext cx="771976" cy="262313"/>
          </a:xfrm>
          <a:prstGeom prst="rect">
            <a:avLst/>
          </a:prstGeom>
          <a:solidFill>
            <a:srgbClr val="FF99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정보수정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58A838C-8367-5B96-6AFA-7970C3611091}"/>
              </a:ext>
            </a:extLst>
          </p:cNvPr>
          <p:cNvCxnSpPr/>
          <p:nvPr/>
        </p:nvCxnSpPr>
        <p:spPr>
          <a:xfrm>
            <a:off x="835269" y="3707892"/>
            <a:ext cx="666319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6E095B-2897-030A-656C-9D06D9E0C1C6}"/>
              </a:ext>
            </a:extLst>
          </p:cNvPr>
          <p:cNvSpPr txBox="1"/>
          <p:nvPr/>
        </p:nvSpPr>
        <p:spPr>
          <a:xfrm>
            <a:off x="835269" y="3745084"/>
            <a:ext cx="90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아이디 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37A3785-FE4B-4CB7-B044-379DA178971B}"/>
              </a:ext>
            </a:extLst>
          </p:cNvPr>
          <p:cNvCxnSpPr/>
          <p:nvPr/>
        </p:nvCxnSpPr>
        <p:spPr>
          <a:xfrm>
            <a:off x="835269" y="4300337"/>
            <a:ext cx="666319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54A8E79-9907-BF8D-A17C-D9A087DDD3D2}"/>
              </a:ext>
            </a:extLst>
          </p:cNvPr>
          <p:cNvSpPr txBox="1"/>
          <p:nvPr/>
        </p:nvSpPr>
        <p:spPr>
          <a:xfrm>
            <a:off x="835269" y="4023475"/>
            <a:ext cx="90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성명 </a:t>
            </a:r>
            <a:r>
              <a:rPr lang="en-US" altLang="ko-KR" sz="900" b="1" dirty="0">
                <a:solidFill>
                  <a:srgbClr val="FF0000"/>
                </a:solidFill>
              </a:rPr>
              <a:t>*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9D394CF-F828-AE73-6DDA-2D546BD778D4}"/>
              </a:ext>
            </a:extLst>
          </p:cNvPr>
          <p:cNvSpPr/>
          <p:nvPr/>
        </p:nvSpPr>
        <p:spPr>
          <a:xfrm>
            <a:off x="2114951" y="4035112"/>
            <a:ext cx="1899138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개발자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3D5E4F-3325-563A-CF92-541D957ECBD8}"/>
              </a:ext>
            </a:extLst>
          </p:cNvPr>
          <p:cNvSpPr txBox="1"/>
          <p:nvPr/>
        </p:nvSpPr>
        <p:spPr>
          <a:xfrm>
            <a:off x="825978" y="4332391"/>
            <a:ext cx="90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이메일 </a:t>
            </a:r>
            <a:r>
              <a:rPr lang="en-US" altLang="ko-KR" sz="900" b="1" dirty="0">
                <a:solidFill>
                  <a:srgbClr val="FF0000"/>
                </a:solidFill>
              </a:rPr>
              <a:t>*</a:t>
            </a:r>
            <a:endParaRPr lang="ko-KR" altLang="en-US" sz="9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A9547E1-883A-9E41-AF9B-96445CFCE3D9}"/>
              </a:ext>
            </a:extLst>
          </p:cNvPr>
          <p:cNvSpPr/>
          <p:nvPr/>
        </p:nvSpPr>
        <p:spPr>
          <a:xfrm>
            <a:off x="2116393" y="4334788"/>
            <a:ext cx="905835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B05030-D1AA-C4DC-20BA-0F01B346F8D9}"/>
              </a:ext>
            </a:extLst>
          </p:cNvPr>
          <p:cNvSpPr txBox="1"/>
          <p:nvPr/>
        </p:nvSpPr>
        <p:spPr>
          <a:xfrm>
            <a:off x="828914" y="4625477"/>
            <a:ext cx="90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휴대폰 </a:t>
            </a:r>
            <a:r>
              <a:rPr lang="en-US" altLang="ko-KR" sz="900" b="1" dirty="0">
                <a:solidFill>
                  <a:srgbClr val="FF0000"/>
                </a:solidFill>
              </a:rPr>
              <a:t>*</a:t>
            </a:r>
            <a:endParaRPr lang="ko-KR" altLang="en-US" sz="900" b="1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B21EE00-9634-ED3D-315E-256E8FC17BE7}"/>
              </a:ext>
            </a:extLst>
          </p:cNvPr>
          <p:cNvSpPr/>
          <p:nvPr/>
        </p:nvSpPr>
        <p:spPr>
          <a:xfrm>
            <a:off x="2105660" y="4981394"/>
            <a:ext cx="111319" cy="10393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88F9653-DE4C-10A6-2EC7-B75A467EC042}"/>
              </a:ext>
            </a:extLst>
          </p:cNvPr>
          <p:cNvSpPr/>
          <p:nvPr/>
        </p:nvSpPr>
        <p:spPr>
          <a:xfrm>
            <a:off x="2114147" y="4636832"/>
            <a:ext cx="537135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선택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9166BD4-CE53-6B14-63ED-263BDAC5B968}"/>
              </a:ext>
            </a:extLst>
          </p:cNvPr>
          <p:cNvSpPr/>
          <p:nvPr/>
        </p:nvSpPr>
        <p:spPr>
          <a:xfrm>
            <a:off x="2795148" y="4639867"/>
            <a:ext cx="537135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66DD30F-9746-20CE-EA97-9AE121551D6D}"/>
              </a:ext>
            </a:extLst>
          </p:cNvPr>
          <p:cNvSpPr/>
          <p:nvPr/>
        </p:nvSpPr>
        <p:spPr>
          <a:xfrm>
            <a:off x="3476150" y="4639929"/>
            <a:ext cx="537135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094402B-7767-ED61-EEF2-D92BB3203B20}"/>
              </a:ext>
            </a:extLst>
          </p:cNvPr>
          <p:cNvSpPr/>
          <p:nvPr/>
        </p:nvSpPr>
        <p:spPr>
          <a:xfrm>
            <a:off x="3055229" y="4989863"/>
            <a:ext cx="111319" cy="10393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6DCE1C-D3BA-9B7C-D38C-E662DAA992FB}"/>
              </a:ext>
            </a:extLst>
          </p:cNvPr>
          <p:cNvSpPr txBox="1"/>
          <p:nvPr/>
        </p:nvSpPr>
        <p:spPr>
          <a:xfrm>
            <a:off x="825715" y="4926671"/>
            <a:ext cx="11496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마케팅홍보 수신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D636AE-E527-23F6-D20D-70D814D109A6}"/>
              </a:ext>
            </a:extLst>
          </p:cNvPr>
          <p:cNvSpPr txBox="1"/>
          <p:nvPr/>
        </p:nvSpPr>
        <p:spPr>
          <a:xfrm>
            <a:off x="2176785" y="4932530"/>
            <a:ext cx="748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수신동의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921051-B85F-E107-314F-744E283331FC}"/>
              </a:ext>
            </a:extLst>
          </p:cNvPr>
          <p:cNvSpPr/>
          <p:nvPr/>
        </p:nvSpPr>
        <p:spPr>
          <a:xfrm>
            <a:off x="3275732" y="4337484"/>
            <a:ext cx="905835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D949AE8-8F60-33A2-02A7-A9D6AA65F54B}"/>
              </a:ext>
            </a:extLst>
          </p:cNvPr>
          <p:cNvSpPr/>
          <p:nvPr/>
        </p:nvSpPr>
        <p:spPr>
          <a:xfrm>
            <a:off x="4245929" y="4336016"/>
            <a:ext cx="905835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직접입력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-  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52124F-7C00-E7D5-4060-CE4C12624199}"/>
              </a:ext>
            </a:extLst>
          </p:cNvPr>
          <p:cNvSpPr txBox="1"/>
          <p:nvPr/>
        </p:nvSpPr>
        <p:spPr>
          <a:xfrm>
            <a:off x="2989442" y="4314222"/>
            <a:ext cx="35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@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F59BAF5-F5CA-CBF7-186F-7E9F7B5DDE55}"/>
              </a:ext>
            </a:extLst>
          </p:cNvPr>
          <p:cNvSpPr txBox="1"/>
          <p:nvPr/>
        </p:nvSpPr>
        <p:spPr>
          <a:xfrm>
            <a:off x="2598652" y="4586144"/>
            <a:ext cx="34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A31D90-1692-4F8E-D63B-4BE554C7297D}"/>
              </a:ext>
            </a:extLst>
          </p:cNvPr>
          <p:cNvSpPr txBox="1"/>
          <p:nvPr/>
        </p:nvSpPr>
        <p:spPr>
          <a:xfrm>
            <a:off x="3289211" y="4575196"/>
            <a:ext cx="34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8E481EB-93A7-51E4-3935-5B4767040691}"/>
              </a:ext>
            </a:extLst>
          </p:cNvPr>
          <p:cNvCxnSpPr/>
          <p:nvPr/>
        </p:nvCxnSpPr>
        <p:spPr>
          <a:xfrm>
            <a:off x="835269" y="4300337"/>
            <a:ext cx="859347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1C5D8C9-C10D-383B-8088-ADDFF6D51F1A}"/>
              </a:ext>
            </a:extLst>
          </p:cNvPr>
          <p:cNvCxnSpPr/>
          <p:nvPr/>
        </p:nvCxnSpPr>
        <p:spPr>
          <a:xfrm>
            <a:off x="816912" y="4600869"/>
            <a:ext cx="859347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E910255-FF98-F7A8-C60D-C334D6C0823C}"/>
              </a:ext>
            </a:extLst>
          </p:cNvPr>
          <p:cNvCxnSpPr/>
          <p:nvPr/>
        </p:nvCxnSpPr>
        <p:spPr>
          <a:xfrm>
            <a:off x="835269" y="4903310"/>
            <a:ext cx="859347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46E522-356A-8892-BB6A-BED63F7815ED}"/>
              </a:ext>
            </a:extLst>
          </p:cNvPr>
          <p:cNvSpPr txBox="1"/>
          <p:nvPr/>
        </p:nvSpPr>
        <p:spPr>
          <a:xfrm>
            <a:off x="4013285" y="4055664"/>
            <a:ext cx="16753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이름을 입력하세요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38CC27-F44F-40AF-40E2-AD4903539596}"/>
              </a:ext>
            </a:extLst>
          </p:cNvPr>
          <p:cNvSpPr txBox="1"/>
          <p:nvPr/>
        </p:nvSpPr>
        <p:spPr>
          <a:xfrm>
            <a:off x="3121328" y="4928816"/>
            <a:ext cx="748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수신거부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208DA0-13C4-581E-7B05-A4A302949E9B}"/>
              </a:ext>
            </a:extLst>
          </p:cNvPr>
          <p:cNvSpPr txBox="1"/>
          <p:nvPr/>
        </p:nvSpPr>
        <p:spPr>
          <a:xfrm>
            <a:off x="2090229" y="3760065"/>
            <a:ext cx="1675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test001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A2A4092-707F-C034-AFB9-8E18EB901A3C}"/>
              </a:ext>
            </a:extLst>
          </p:cNvPr>
          <p:cNvCxnSpPr/>
          <p:nvPr/>
        </p:nvCxnSpPr>
        <p:spPr>
          <a:xfrm>
            <a:off x="835269" y="5222763"/>
            <a:ext cx="859347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B268F0E-29C1-26C9-BEFB-FCE42F3F8AD7}"/>
              </a:ext>
            </a:extLst>
          </p:cNvPr>
          <p:cNvCxnSpPr/>
          <p:nvPr/>
        </p:nvCxnSpPr>
        <p:spPr>
          <a:xfrm>
            <a:off x="825715" y="3990897"/>
            <a:ext cx="859347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4B85EB9-F960-4627-D482-7122FE3B5C7C}"/>
              </a:ext>
            </a:extLst>
          </p:cNvPr>
          <p:cNvSpPr/>
          <p:nvPr/>
        </p:nvSpPr>
        <p:spPr>
          <a:xfrm>
            <a:off x="4586885" y="5411059"/>
            <a:ext cx="770790" cy="2623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090A8A0C-8DDD-05FD-5E98-DE57E694DEF1}"/>
              </a:ext>
            </a:extLst>
          </p:cNvPr>
          <p:cNvSpPr/>
          <p:nvPr/>
        </p:nvSpPr>
        <p:spPr>
          <a:xfrm>
            <a:off x="1865791" y="3735931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D0CFE51F-7B4B-5A6C-E069-B7F0AD4F3B89}"/>
              </a:ext>
            </a:extLst>
          </p:cNvPr>
          <p:cNvSpPr/>
          <p:nvPr/>
        </p:nvSpPr>
        <p:spPr>
          <a:xfrm>
            <a:off x="457205" y="4254307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40EFA204-D640-EC82-CC62-D04087938A77}"/>
              </a:ext>
            </a:extLst>
          </p:cNvPr>
          <p:cNvSpPr/>
          <p:nvPr/>
        </p:nvSpPr>
        <p:spPr>
          <a:xfrm>
            <a:off x="4013285" y="5752056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02594E2A-D821-2EE1-84CF-0C5C014532E6}"/>
              </a:ext>
            </a:extLst>
          </p:cNvPr>
          <p:cNvSpPr/>
          <p:nvPr/>
        </p:nvSpPr>
        <p:spPr>
          <a:xfrm>
            <a:off x="4862671" y="5752056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C26CB4C5-5C37-69FD-3887-FA87227AC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7187"/>
            <a:ext cx="9410391" cy="95260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7B47C89-5821-AFA6-E6F5-55C30DEE4111}"/>
              </a:ext>
            </a:extLst>
          </p:cNvPr>
          <p:cNvSpPr txBox="1"/>
          <p:nvPr/>
        </p:nvSpPr>
        <p:spPr>
          <a:xfrm>
            <a:off x="841113" y="2854064"/>
            <a:ext cx="1041566" cy="2616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회원정보수정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470911-60BA-2DFF-A091-944CAF927824}"/>
              </a:ext>
            </a:extLst>
          </p:cNvPr>
          <p:cNvSpPr txBox="1"/>
          <p:nvPr/>
        </p:nvSpPr>
        <p:spPr>
          <a:xfrm>
            <a:off x="1882675" y="2854064"/>
            <a:ext cx="756952" cy="2616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수강현황</a:t>
            </a:r>
          </a:p>
        </p:txBody>
      </p:sp>
    </p:spTree>
    <p:extLst>
      <p:ext uri="{BB962C8B-B14F-4D97-AF65-F5344CB8AC3E}">
        <p14:creationId xmlns:p14="http://schemas.microsoft.com/office/powerpoint/2010/main" val="391524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18">
            <a:extLst>
              <a:ext uri="{FF2B5EF4-FFF2-40B4-BE49-F238E27FC236}">
                <a16:creationId xmlns:a16="http://schemas.microsoft.com/office/drawing/2014/main" id="{BE31B1F3-50E1-62A0-5B8D-DA83F5CB5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1635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8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CD56F390-6669-617F-DEA6-9D2D18266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294397"/>
              </p:ext>
            </p:extLst>
          </p:nvPr>
        </p:nvGraphicFramePr>
        <p:xfrm>
          <a:off x="56148" y="248673"/>
          <a:ext cx="12135852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마이페이지 </a:t>
                      </a:r>
                      <a:r>
                        <a:rPr lang="en-US" altLang="ko-KR" sz="800" b="0" dirty="0"/>
                        <a:t>&gt; </a:t>
                      </a:r>
                      <a:r>
                        <a:rPr lang="ko-KR" altLang="en-US" sz="800" b="0" dirty="0"/>
                        <a:t>회원정보수정</a:t>
                      </a:r>
                      <a:r>
                        <a:rPr lang="en-US" altLang="ko-KR" sz="800" b="0" dirty="0"/>
                        <a:t> &gt; </a:t>
                      </a:r>
                      <a:r>
                        <a:rPr lang="ko-KR" altLang="en-US" sz="800" b="0" dirty="0"/>
                        <a:t>비밀번호수정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정가영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비밀번호수정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/>
                        <a:t>비밀번호 수정 페이지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사용자단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직사각형 72">
            <a:extLst>
              <a:ext uri="{FF2B5EF4-FFF2-40B4-BE49-F238E27FC236}">
                <a16:creationId xmlns:a16="http://schemas.microsoft.com/office/drawing/2014/main" id="{A946E225-D37E-CC2D-830E-A2C98BB3A5A0}"/>
              </a:ext>
            </a:extLst>
          </p:cNvPr>
          <p:cNvSpPr/>
          <p:nvPr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FF7A74DB-12E0-0B31-A364-16E6DAE15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94B069E-28F0-6512-CC53-3B853620B699}"/>
              </a:ext>
            </a:extLst>
          </p:cNvPr>
          <p:cNvSpPr txBox="1"/>
          <p:nvPr/>
        </p:nvSpPr>
        <p:spPr>
          <a:xfrm>
            <a:off x="7804477" y="1349762"/>
            <a:ext cx="162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5780A38-698F-4A92-6972-37CBDDC9A003}"/>
              </a:ext>
            </a:extLst>
          </p:cNvPr>
          <p:cNvSpPr txBox="1"/>
          <p:nvPr/>
        </p:nvSpPr>
        <p:spPr>
          <a:xfrm>
            <a:off x="6003752" y="1349761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B63D6FD-2903-6378-BDF7-5D1D32254D62}"/>
              </a:ext>
            </a:extLst>
          </p:cNvPr>
          <p:cNvCxnSpPr>
            <a:cxnSpLocks/>
          </p:cNvCxnSpPr>
          <p:nvPr/>
        </p:nvCxnSpPr>
        <p:spPr>
          <a:xfrm>
            <a:off x="0" y="1106905"/>
            <a:ext cx="942874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8" name="그림 77">
            <a:extLst>
              <a:ext uri="{FF2B5EF4-FFF2-40B4-BE49-F238E27FC236}">
                <a16:creationId xmlns:a16="http://schemas.microsoft.com/office/drawing/2014/main" id="{F331D817-FD8D-7CF3-9B0A-E3469AC47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6834"/>
            <a:ext cx="9428748" cy="91832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A4311B1-9E3A-047C-2D49-818EA3A3E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226" y="870487"/>
            <a:ext cx="1694197" cy="229981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D22BB5DF-B3EF-C1EE-A2E5-C091ECA21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4820" y="852279"/>
            <a:ext cx="659735" cy="213039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1532BAD2-017C-27D4-70FC-F03A0412A3BF}"/>
              </a:ext>
            </a:extLst>
          </p:cNvPr>
          <p:cNvSpPr/>
          <p:nvPr/>
        </p:nvSpPr>
        <p:spPr>
          <a:xfrm>
            <a:off x="835269" y="3228233"/>
            <a:ext cx="1749670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</a:rPr>
              <a:t>개인정보수정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4F79D43-2973-23BB-C337-287D7C8B59A5}"/>
              </a:ext>
            </a:extLst>
          </p:cNvPr>
          <p:cNvSpPr/>
          <p:nvPr/>
        </p:nvSpPr>
        <p:spPr>
          <a:xfrm>
            <a:off x="2584939" y="3228233"/>
            <a:ext cx="1749670" cy="342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비밀번호변경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3A1E441-D03D-E1DF-CF1E-ACBF8CE7270A}"/>
              </a:ext>
            </a:extLst>
          </p:cNvPr>
          <p:cNvCxnSpPr/>
          <p:nvPr/>
        </p:nvCxnSpPr>
        <p:spPr>
          <a:xfrm>
            <a:off x="835269" y="3711810"/>
            <a:ext cx="859347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7B978BE-B85F-208D-64FA-22C6ECECA947}"/>
              </a:ext>
            </a:extLst>
          </p:cNvPr>
          <p:cNvSpPr txBox="1"/>
          <p:nvPr/>
        </p:nvSpPr>
        <p:spPr>
          <a:xfrm>
            <a:off x="835269" y="3758317"/>
            <a:ext cx="1178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기존 비밀번호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8B7B6F-8E9F-5C71-08DD-07016CB1B75E}"/>
              </a:ext>
            </a:extLst>
          </p:cNvPr>
          <p:cNvSpPr txBox="1"/>
          <p:nvPr/>
        </p:nvSpPr>
        <p:spPr>
          <a:xfrm>
            <a:off x="3759871" y="4128329"/>
            <a:ext cx="2760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영문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숫자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특수문자 조합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자 이상 입력하세요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A6D047B-EFC7-EB3C-BAEB-52C72D599A73}"/>
              </a:ext>
            </a:extLst>
          </p:cNvPr>
          <p:cNvSpPr/>
          <p:nvPr/>
        </p:nvSpPr>
        <p:spPr>
          <a:xfrm>
            <a:off x="2267937" y="3773706"/>
            <a:ext cx="1491934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B271619-9251-3862-07C1-96C96400A7D5}"/>
              </a:ext>
            </a:extLst>
          </p:cNvPr>
          <p:cNvSpPr/>
          <p:nvPr/>
        </p:nvSpPr>
        <p:spPr>
          <a:xfrm>
            <a:off x="5061672" y="5075758"/>
            <a:ext cx="770790" cy="2308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변경하기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F596467-6955-22EF-62DC-4814A437D39A}"/>
              </a:ext>
            </a:extLst>
          </p:cNvPr>
          <p:cNvCxnSpPr/>
          <p:nvPr/>
        </p:nvCxnSpPr>
        <p:spPr>
          <a:xfrm>
            <a:off x="835269" y="4066433"/>
            <a:ext cx="859347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24A990E-ACA8-C4FE-7713-F89CAAEAB96A}"/>
              </a:ext>
            </a:extLst>
          </p:cNvPr>
          <p:cNvCxnSpPr/>
          <p:nvPr/>
        </p:nvCxnSpPr>
        <p:spPr>
          <a:xfrm>
            <a:off x="835269" y="4403472"/>
            <a:ext cx="859347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8509002-BC92-DDD5-EE89-9F9A6C659435}"/>
              </a:ext>
            </a:extLst>
          </p:cNvPr>
          <p:cNvCxnSpPr/>
          <p:nvPr/>
        </p:nvCxnSpPr>
        <p:spPr>
          <a:xfrm>
            <a:off x="835269" y="4763956"/>
            <a:ext cx="859347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30C4937-6FD0-4083-1D3A-9ACA63CF4619}"/>
              </a:ext>
            </a:extLst>
          </p:cNvPr>
          <p:cNvSpPr txBox="1"/>
          <p:nvPr/>
        </p:nvSpPr>
        <p:spPr>
          <a:xfrm>
            <a:off x="835268" y="4112940"/>
            <a:ext cx="1178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신규 비밀번호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5471D0D-BA87-ED3D-21BF-EE84B14CBC4B}"/>
              </a:ext>
            </a:extLst>
          </p:cNvPr>
          <p:cNvSpPr txBox="1"/>
          <p:nvPr/>
        </p:nvSpPr>
        <p:spPr>
          <a:xfrm>
            <a:off x="835268" y="4477436"/>
            <a:ext cx="1178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비밀번호 확인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DB6E232-0055-93C8-0CFD-945B2D64C386}"/>
              </a:ext>
            </a:extLst>
          </p:cNvPr>
          <p:cNvSpPr/>
          <p:nvPr/>
        </p:nvSpPr>
        <p:spPr>
          <a:xfrm>
            <a:off x="2267937" y="4128329"/>
            <a:ext cx="1491934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C6A24D0-7952-5D09-33F4-EFD1A2FB6AF7}"/>
              </a:ext>
            </a:extLst>
          </p:cNvPr>
          <p:cNvSpPr/>
          <p:nvPr/>
        </p:nvSpPr>
        <p:spPr>
          <a:xfrm>
            <a:off x="2267937" y="4477436"/>
            <a:ext cx="1491934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CBA520CE-5042-2B8A-247B-B1F281FA0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986780"/>
              </p:ext>
            </p:extLst>
          </p:nvPr>
        </p:nvGraphicFramePr>
        <p:xfrm>
          <a:off x="9478878" y="786404"/>
          <a:ext cx="2713122" cy="2024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0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 비밀번호는 영문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특수문자 조합 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이상 입력 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변경하기 클릭 시 비밀번호 변경 완료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2" name="타원 101">
            <a:extLst>
              <a:ext uri="{FF2B5EF4-FFF2-40B4-BE49-F238E27FC236}">
                <a16:creationId xmlns:a16="http://schemas.microsoft.com/office/drawing/2014/main" id="{B208C5A1-0372-FECB-1685-A05858B6CF50}"/>
              </a:ext>
            </a:extLst>
          </p:cNvPr>
          <p:cNvSpPr/>
          <p:nvPr/>
        </p:nvSpPr>
        <p:spPr>
          <a:xfrm>
            <a:off x="6300959" y="4122122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6B34604-24F1-E065-1A02-369A8F708114}"/>
              </a:ext>
            </a:extLst>
          </p:cNvPr>
          <p:cNvSpPr/>
          <p:nvPr/>
        </p:nvSpPr>
        <p:spPr>
          <a:xfrm>
            <a:off x="4774526" y="5087373"/>
            <a:ext cx="219217" cy="219217"/>
          </a:xfrm>
          <a:prstGeom prst="ellipse">
            <a:avLst/>
          </a:prstGeom>
          <a:solidFill>
            <a:srgbClr val="00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1ED4A3-87F5-FF87-B3DC-69C161115B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812615"/>
            <a:ext cx="9428748" cy="91253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5F53D9E-2339-9F4A-BD2A-A3858A949995}"/>
              </a:ext>
            </a:extLst>
          </p:cNvPr>
          <p:cNvSpPr txBox="1"/>
          <p:nvPr/>
        </p:nvSpPr>
        <p:spPr>
          <a:xfrm>
            <a:off x="850540" y="2835210"/>
            <a:ext cx="1041566" cy="2616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회원정보수정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A4FBF8-0079-C539-F150-50C8F66F1CFD}"/>
              </a:ext>
            </a:extLst>
          </p:cNvPr>
          <p:cNvSpPr txBox="1"/>
          <p:nvPr/>
        </p:nvSpPr>
        <p:spPr>
          <a:xfrm>
            <a:off x="1892102" y="2835210"/>
            <a:ext cx="756952" cy="2616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수강현황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19326B4-C463-7A2C-80B8-E764F0569138}"/>
              </a:ext>
            </a:extLst>
          </p:cNvPr>
          <p:cNvCxnSpPr/>
          <p:nvPr/>
        </p:nvCxnSpPr>
        <p:spPr>
          <a:xfrm>
            <a:off x="850540" y="3711810"/>
            <a:ext cx="859347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3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687</Words>
  <Application>Microsoft Office PowerPoint</Application>
  <PresentationFormat>와이드스크린</PresentationFormat>
  <Paragraphs>330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나눔바른고딕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개발팀</dc:creator>
  <cp:lastModifiedBy>개발팀</cp:lastModifiedBy>
  <cp:revision>9</cp:revision>
  <dcterms:created xsi:type="dcterms:W3CDTF">2022-05-10T01:46:06Z</dcterms:created>
  <dcterms:modified xsi:type="dcterms:W3CDTF">2022-05-10T02:28:58Z</dcterms:modified>
</cp:coreProperties>
</file>