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0" r:id="rId1"/>
  </p:sldMasterIdLst>
  <p:sldIdLst>
    <p:sldId id="256" r:id="rId2"/>
    <p:sldId id="261" r:id="rId3"/>
    <p:sldId id="257" r:id="rId4"/>
    <p:sldId id="262" r:id="rId5"/>
    <p:sldId id="258" r:id="rId6"/>
    <p:sldId id="259" r:id="rId7"/>
    <p:sldId id="260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58" d="100"/>
          <a:sy n="58" d="100"/>
        </p:scale>
        <p:origin x="84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25D33BB-BAE4-4CD6-8837-DC47E5059C58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CBA9C-D69D-4627-A5A8-C06D83AF290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518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33BB-BAE4-4CD6-8837-DC47E5059C58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CBA9C-D69D-4627-A5A8-C06D83AF29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379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33BB-BAE4-4CD6-8837-DC47E5059C58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CBA9C-D69D-4627-A5A8-C06D83AF290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165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33BB-BAE4-4CD6-8837-DC47E5059C58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CBA9C-D69D-4627-A5A8-C06D83AF29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593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33BB-BAE4-4CD6-8837-DC47E5059C58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CBA9C-D69D-4627-A5A8-C06D83AF290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146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33BB-BAE4-4CD6-8837-DC47E5059C58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CBA9C-D69D-4627-A5A8-C06D83AF29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560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33BB-BAE4-4CD6-8837-DC47E5059C58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CBA9C-D69D-4627-A5A8-C06D83AF29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897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33BB-BAE4-4CD6-8837-DC47E5059C58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CBA9C-D69D-4627-A5A8-C06D83AF29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856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33BB-BAE4-4CD6-8837-DC47E5059C58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CBA9C-D69D-4627-A5A8-C06D83AF29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688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33BB-BAE4-4CD6-8837-DC47E5059C58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CBA9C-D69D-4627-A5A8-C06D83AF29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611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33BB-BAE4-4CD6-8837-DC47E5059C58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CBA9C-D69D-4627-A5A8-C06D83AF290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587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C25D33BB-BAE4-4CD6-8837-DC47E5059C58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F8ECBA9C-D69D-4627-A5A8-C06D83AF290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99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4004" r:id="rId4"/>
    <p:sldLayoutId id="2147484005" r:id="rId5"/>
    <p:sldLayoutId id="2147484006" r:id="rId6"/>
    <p:sldLayoutId id="2147484007" r:id="rId7"/>
    <p:sldLayoutId id="2147484008" r:id="rId8"/>
    <p:sldLayoutId id="2147484009" r:id="rId9"/>
    <p:sldLayoutId id="2147484010" r:id="rId10"/>
    <p:sldLayoutId id="2147484011" r:id="rId11"/>
  </p:sldLayoutIdLst>
  <p:txStyles>
    <p:titleStyle>
      <a:lvl1pPr algn="l" defTabSz="914400" rtl="0" eaLnBrk="1" latinLnBrk="1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웹 </a:t>
            </a:r>
            <a:r>
              <a:rPr lang="ko-KR" altLang="en-US" dirty="0" err="1" smtClean="0"/>
              <a:t>크롤링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정가영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78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400" dirty="0" smtClean="0"/>
              <a:t>CSS </a:t>
            </a:r>
            <a:r>
              <a:rPr lang="ko-KR" altLang="en-US" sz="5400" dirty="0" err="1" smtClean="0"/>
              <a:t>선택자</a:t>
            </a:r>
            <a:r>
              <a:rPr lang="ko-KR" altLang="en-US" sz="5400" dirty="0" smtClean="0"/>
              <a:t> </a:t>
            </a:r>
            <a:r>
              <a:rPr lang="en-US" altLang="ko-KR" sz="5400" dirty="0" smtClean="0"/>
              <a:t>– </a:t>
            </a:r>
            <a:r>
              <a:rPr lang="ko-KR" altLang="en-US" sz="5400" dirty="0" err="1" smtClean="0"/>
              <a:t>결합자</a:t>
            </a:r>
            <a:r>
              <a:rPr lang="ko-KR" altLang="en-US" sz="5400" dirty="0" smtClean="0"/>
              <a:t> </a:t>
            </a:r>
            <a:endParaRPr lang="en-US" altLang="ko-KR" sz="5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자손 </a:t>
            </a:r>
            <a:r>
              <a:rPr lang="ko-KR" altLang="en-US" dirty="0" err="1" smtClean="0"/>
              <a:t>결합자</a:t>
            </a:r>
            <a:r>
              <a:rPr lang="en-US" altLang="ko-KR" dirty="0" smtClean="0"/>
              <a:t>: </a:t>
            </a:r>
            <a:r>
              <a:rPr lang="ko-KR" altLang="en-US" dirty="0" smtClean="0"/>
              <a:t>첫번째 자손 노드 선택</a:t>
            </a:r>
            <a:r>
              <a:rPr lang="en-US" altLang="ko-KR" dirty="0" smtClean="0"/>
              <a:t>(</a:t>
            </a:r>
            <a:r>
              <a:rPr lang="ko-KR" altLang="en-US" dirty="0" smtClean="0"/>
              <a:t>부모 띄어쓰기 자손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A B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자식 </a:t>
            </a:r>
            <a:r>
              <a:rPr lang="ko-KR" altLang="en-US" dirty="0" err="1" smtClean="0"/>
              <a:t>결합자</a:t>
            </a:r>
            <a:r>
              <a:rPr lang="en-US" altLang="ko-KR" dirty="0" smtClean="0"/>
              <a:t>: </a:t>
            </a:r>
            <a:r>
              <a:rPr lang="ko-KR" altLang="en-US" dirty="0" smtClean="0"/>
              <a:t>첫번째 요소의 바로 아래 자식 노드 선택 </a:t>
            </a:r>
            <a:r>
              <a:rPr lang="en-US" altLang="ko-KR" dirty="0" smtClean="0"/>
              <a:t>(</a:t>
            </a:r>
            <a:r>
              <a:rPr lang="ko-KR" altLang="en-US" dirty="0" smtClean="0"/>
              <a:t>부모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자식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A&gt;B</a:t>
            </a:r>
          </a:p>
          <a:p>
            <a:r>
              <a:rPr lang="en-US" altLang="ko-KR" dirty="0" smtClean="0"/>
              <a:t>3. </a:t>
            </a:r>
            <a:r>
              <a:rPr lang="ko-KR" altLang="en-US" dirty="0" err="1" smtClean="0"/>
              <a:t>일반형제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결합자</a:t>
            </a:r>
            <a:r>
              <a:rPr lang="en-US" altLang="ko-KR" dirty="0" smtClean="0"/>
              <a:t>: </a:t>
            </a:r>
            <a:r>
              <a:rPr lang="ko-KR" altLang="en-US" dirty="0"/>
              <a:t>형제</a:t>
            </a:r>
            <a:r>
              <a:rPr lang="en-US" altLang="ko-KR" dirty="0"/>
              <a:t>, </a:t>
            </a:r>
            <a:r>
              <a:rPr lang="ko-KR" altLang="en-US" dirty="0"/>
              <a:t>즉 첫 번째 요소를 뒤따르면서 같은 부모를 공유하는 두 번째 요소를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A~B</a:t>
            </a:r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인접 형제 </a:t>
            </a:r>
            <a:r>
              <a:rPr lang="ko-KR" altLang="en-US" dirty="0" err="1" smtClean="0"/>
              <a:t>결합자</a:t>
            </a:r>
            <a:r>
              <a:rPr lang="en-US" altLang="ko-KR" dirty="0" smtClean="0"/>
              <a:t>: </a:t>
            </a:r>
            <a:r>
              <a:rPr lang="ko-KR" altLang="en-US" dirty="0"/>
              <a:t>첫 번째 요소의 바로 뒤에 위치하면서 같은 부모를 공유하는 두 번째 </a:t>
            </a:r>
            <a:r>
              <a:rPr lang="ko-KR" altLang="en-US" dirty="0" smtClean="0"/>
              <a:t>요소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A+B</a:t>
            </a:r>
          </a:p>
          <a:p>
            <a:r>
              <a:rPr lang="en-US" altLang="ko-KR" dirty="0" smtClean="0"/>
              <a:t>5. </a:t>
            </a:r>
            <a:r>
              <a:rPr lang="ko-KR" altLang="en-US" dirty="0" smtClean="0"/>
              <a:t>열 </a:t>
            </a:r>
            <a:r>
              <a:rPr lang="ko-KR" altLang="en-US" dirty="0" err="1" smtClean="0"/>
              <a:t>결합자</a:t>
            </a:r>
            <a:r>
              <a:rPr lang="en-US" altLang="ko-KR" dirty="0" smtClean="0"/>
              <a:t>: </a:t>
            </a:r>
            <a:r>
              <a:rPr lang="ko-KR" altLang="en-US" dirty="0"/>
              <a:t> 같은 열에 속하는 노드를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lvl="1"/>
            <a:r>
              <a:rPr lang="en-US" altLang="ko-KR" i="1" dirty="0"/>
              <a:t>A</a:t>
            </a:r>
            <a:r>
              <a:rPr lang="en-US" altLang="ko-KR" dirty="0"/>
              <a:t> || </a:t>
            </a:r>
            <a:r>
              <a:rPr lang="en-US" altLang="ko-KR" i="1" dirty="0"/>
              <a:t>B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954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200" dirty="0" smtClean="0"/>
              <a:t>- </a:t>
            </a:r>
            <a:r>
              <a:rPr lang="ko-KR" altLang="en-US" sz="3200" dirty="0" err="1" smtClean="0"/>
              <a:t>웹크롤링의</a:t>
            </a:r>
            <a:r>
              <a:rPr lang="ko-KR" altLang="en-US" sz="3200" dirty="0" smtClean="0"/>
              <a:t> 개념</a:t>
            </a:r>
            <a:endParaRPr lang="en-US" altLang="ko-KR" sz="3200" dirty="0" smtClean="0"/>
          </a:p>
          <a:p>
            <a:r>
              <a:rPr lang="en-US" altLang="ko-KR" sz="3200" dirty="0" smtClean="0"/>
              <a:t>- </a:t>
            </a:r>
            <a:r>
              <a:rPr lang="ko-KR" altLang="en-US" sz="3200" dirty="0" err="1" smtClean="0"/>
              <a:t>파이썬</a:t>
            </a:r>
            <a:r>
              <a:rPr lang="ko-KR" altLang="en-US" sz="3200" dirty="0" smtClean="0"/>
              <a:t> 라이브러리</a:t>
            </a:r>
            <a:endParaRPr lang="en-US" altLang="ko-KR" sz="3200" dirty="0" smtClean="0"/>
          </a:p>
          <a:p>
            <a:r>
              <a:rPr lang="en-US" altLang="ko-KR" sz="3200" dirty="0" smtClean="0"/>
              <a:t>- </a:t>
            </a:r>
            <a:r>
              <a:rPr lang="ko-KR" altLang="en-US" sz="3200" dirty="0" smtClean="0"/>
              <a:t>관련 함수</a:t>
            </a:r>
            <a:endParaRPr lang="en-US" altLang="ko-KR" sz="3200" dirty="0" smtClean="0"/>
          </a:p>
          <a:p>
            <a:r>
              <a:rPr lang="en-US" altLang="ko-KR" sz="3200" dirty="0" smtClean="0"/>
              <a:t>- </a:t>
            </a:r>
            <a:r>
              <a:rPr lang="ko-KR" altLang="en-US" sz="3200" dirty="0"/>
              <a:t> </a:t>
            </a:r>
            <a:r>
              <a:rPr lang="en-US" altLang="ko-KR" sz="3200" dirty="0" smtClean="0"/>
              <a:t>CSS </a:t>
            </a:r>
            <a:r>
              <a:rPr lang="ko-KR" altLang="en-US" sz="3200" dirty="0" err="1" smtClean="0"/>
              <a:t>선택자</a:t>
            </a:r>
            <a:endParaRPr lang="ko-KR" altLang="en-US" sz="3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6397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</a:t>
            </a:r>
            <a:r>
              <a:rPr lang="ko-KR" altLang="en-US" dirty="0" err="1" smtClean="0"/>
              <a:t>크롤링이란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200" dirty="0" smtClean="0"/>
              <a:t>- </a:t>
            </a:r>
            <a:r>
              <a:rPr lang="ko-KR" altLang="en-US" sz="3200" dirty="0" smtClean="0"/>
              <a:t>검색 </a:t>
            </a:r>
            <a:r>
              <a:rPr lang="ko-KR" altLang="en-US" sz="3200" dirty="0"/>
              <a:t>엔진 로봇 등을 이용해 인터넷에 있는 </a:t>
            </a:r>
            <a:r>
              <a:rPr lang="ko-KR" altLang="en-US" sz="3200" dirty="0" err="1"/>
              <a:t>웹페이지</a:t>
            </a:r>
            <a:r>
              <a:rPr lang="ko-KR" altLang="en-US" sz="3200" dirty="0"/>
              <a:t> 자료를 자동으로 수집하는 작업</a:t>
            </a:r>
          </a:p>
          <a:p>
            <a:r>
              <a:rPr lang="en-US" altLang="ko-KR" sz="3200" dirty="0" smtClean="0"/>
              <a:t>- </a:t>
            </a:r>
            <a:r>
              <a:rPr lang="ko-KR" altLang="en-US" sz="3200" dirty="0" smtClean="0"/>
              <a:t>웹사이트</a:t>
            </a:r>
            <a:r>
              <a:rPr lang="en-US" altLang="ko-KR" sz="3200" dirty="0"/>
              <a:t>, </a:t>
            </a:r>
            <a:r>
              <a:rPr lang="ko-KR" altLang="en-US" sz="3200" dirty="0"/>
              <a:t>하이퍼링크</a:t>
            </a:r>
            <a:r>
              <a:rPr lang="en-US" altLang="ko-KR" sz="3200" dirty="0"/>
              <a:t>, </a:t>
            </a:r>
            <a:r>
              <a:rPr lang="ko-KR" altLang="en-US" sz="3200" dirty="0"/>
              <a:t>데이터</a:t>
            </a:r>
            <a:r>
              <a:rPr lang="en-US" altLang="ko-KR" sz="3200" dirty="0"/>
              <a:t>, </a:t>
            </a:r>
            <a:r>
              <a:rPr lang="ko-KR" altLang="en-US" sz="3200" dirty="0"/>
              <a:t>정보 자원을 자동화된 방법으로 수집</a:t>
            </a:r>
            <a:r>
              <a:rPr lang="en-US" altLang="ko-KR" sz="3200" dirty="0"/>
              <a:t>, </a:t>
            </a:r>
            <a:r>
              <a:rPr lang="ko-KR" altLang="en-US" sz="3200" dirty="0"/>
              <a:t>분류</a:t>
            </a:r>
            <a:r>
              <a:rPr lang="en-US" altLang="ko-KR" sz="3200" dirty="0"/>
              <a:t>, </a:t>
            </a:r>
            <a:r>
              <a:rPr lang="ko-KR" altLang="en-US" sz="3200" dirty="0"/>
              <a:t>저장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329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400" dirty="0" err="1"/>
              <a:t>파이썬</a:t>
            </a:r>
            <a:r>
              <a:rPr lang="ko-KR" altLang="en-US" sz="5400" dirty="0"/>
              <a:t> </a:t>
            </a:r>
            <a:r>
              <a:rPr lang="ko-KR" altLang="en-US" sz="5400" dirty="0" smtClean="0"/>
              <a:t>라이브러리</a:t>
            </a:r>
            <a:endParaRPr lang="en-US" altLang="ko-KR" sz="5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1. Requests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웹 서버로부터 초기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만 받고 추가 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javaScript</a:t>
            </a:r>
            <a:r>
              <a:rPr lang="en-US" altLang="ko-KR" dirty="0" smtClean="0"/>
              <a:t> </a:t>
            </a:r>
            <a:r>
              <a:rPr lang="ko-KR" altLang="en-US" dirty="0" smtClean="0"/>
              <a:t>는 처리 못함 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거의 모든 플랫폼에서 구동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en-US" altLang="ko-KR" dirty="0" err="1" smtClean="0"/>
              <a:t>BeautifulSoup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지정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로부터 원하는 위치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형식의 문자열 획득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3. Selenium 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브라우저를 원격 컨트롤하는 </a:t>
            </a:r>
            <a:r>
              <a:rPr lang="ko-KR" altLang="en-US" dirty="0" err="1" smtClean="0"/>
              <a:t>테스팅</a:t>
            </a:r>
            <a:r>
              <a:rPr lang="ko-KR" altLang="en-US" dirty="0" smtClean="0"/>
              <a:t> 라이브러리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기존 브라우저를 사용해 추가 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/ </a:t>
            </a:r>
            <a:r>
              <a:rPr lang="en-US" altLang="ko-KR" dirty="0" err="1" smtClean="0"/>
              <a:t>javaScript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 지원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308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주피터노트북으로 </a:t>
            </a:r>
            <a:r>
              <a:rPr lang="ko-KR" altLang="en-US" dirty="0" err="1" smtClean="0"/>
              <a:t>웹크롤링</a:t>
            </a:r>
            <a:r>
              <a:rPr lang="en-US" altLang="ko-KR" dirty="0" smtClean="0"/>
              <a:t>-FEAT.</a:t>
            </a:r>
            <a:r>
              <a:rPr lang="ko-KR" altLang="en-US" dirty="0" smtClean="0"/>
              <a:t>함수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1. </a:t>
            </a:r>
            <a:r>
              <a:rPr lang="ko-KR" altLang="en-US" sz="2800" dirty="0" smtClean="0"/>
              <a:t>라이브러리 </a:t>
            </a:r>
            <a:r>
              <a:rPr lang="ko-KR" altLang="en-US" sz="2800" dirty="0" err="1" smtClean="0"/>
              <a:t>임포트</a:t>
            </a:r>
            <a:endParaRPr lang="en-US" altLang="ko-KR" sz="2800" dirty="0" smtClean="0"/>
          </a:p>
          <a:p>
            <a:r>
              <a:rPr lang="en-US" altLang="ko-KR" sz="2800" dirty="0"/>
              <a:t>import </a:t>
            </a:r>
            <a:r>
              <a:rPr lang="en-US" altLang="ko-KR" sz="2800" dirty="0" smtClean="0"/>
              <a:t>requests</a:t>
            </a:r>
          </a:p>
          <a:p>
            <a:r>
              <a:rPr lang="en-US" altLang="ko-KR" sz="2800" dirty="0"/>
              <a:t>from bs4 import </a:t>
            </a:r>
            <a:r>
              <a:rPr lang="en-US" altLang="ko-KR" sz="2800" dirty="0" err="1" smtClean="0"/>
              <a:t>BeautifulSoup</a:t>
            </a:r>
            <a:endParaRPr lang="en-US" altLang="ko-KR" sz="2800" dirty="0" smtClean="0"/>
          </a:p>
          <a:p>
            <a:r>
              <a:rPr lang="en-US" altLang="ko-KR" sz="2800" dirty="0" smtClean="0"/>
              <a:t>2. </a:t>
            </a:r>
            <a:r>
              <a:rPr lang="ko-KR" altLang="en-US" sz="2800" dirty="0" err="1" smtClean="0"/>
              <a:t>웹크롤링</a:t>
            </a:r>
            <a:r>
              <a:rPr lang="ko-KR" altLang="en-US" sz="2800" dirty="0" smtClean="0"/>
              <a:t> 할 주소  </a:t>
            </a:r>
            <a:r>
              <a:rPr lang="en-US" altLang="ko-KR" sz="2800" dirty="0" smtClean="0"/>
              <a:t>- request</a:t>
            </a:r>
            <a:r>
              <a:rPr lang="ko-KR" altLang="en-US" sz="2800" dirty="0" smtClean="0"/>
              <a:t>이용</a:t>
            </a:r>
            <a:endParaRPr lang="en-US" altLang="ko-KR" sz="2800" dirty="0" smtClean="0"/>
          </a:p>
          <a:p>
            <a:r>
              <a:rPr lang="en-US" altLang="ko-KR" sz="2800" dirty="0"/>
              <a:t>r</a:t>
            </a:r>
            <a:r>
              <a:rPr lang="en-US" altLang="ko-KR" sz="2800" dirty="0" smtClean="0"/>
              <a:t>esponse =</a:t>
            </a:r>
            <a:r>
              <a:rPr lang="en-US" altLang="ko-KR" sz="2800" dirty="0" err="1" smtClean="0">
                <a:solidFill>
                  <a:srgbClr val="7030A0"/>
                </a:solidFill>
              </a:rPr>
              <a:t>requests.get</a:t>
            </a:r>
            <a:r>
              <a:rPr lang="en-US" altLang="ko-KR" sz="2800" dirty="0" smtClean="0"/>
              <a:t>(‘</a:t>
            </a:r>
            <a:r>
              <a:rPr lang="ko-KR" altLang="en-US" sz="2800" dirty="0" smtClean="0"/>
              <a:t>웹 주소</a:t>
            </a:r>
            <a:r>
              <a:rPr lang="en-US" altLang="ko-KR" sz="2800" dirty="0" smtClean="0"/>
              <a:t>‘)</a:t>
            </a:r>
          </a:p>
          <a:p>
            <a:r>
              <a:rPr lang="en-US" altLang="ko-KR" sz="2800" dirty="0" smtClean="0"/>
              <a:t>3. </a:t>
            </a:r>
            <a:r>
              <a:rPr lang="ko-KR" altLang="en-US" sz="2800" dirty="0" smtClean="0"/>
              <a:t>웹 주소의 텍스트만 추출</a:t>
            </a:r>
            <a:endParaRPr lang="en-US" altLang="ko-KR" sz="2800" dirty="0" smtClean="0"/>
          </a:p>
          <a:p>
            <a:r>
              <a:rPr lang="en-US" altLang="ko-KR" sz="2800" dirty="0" smtClean="0"/>
              <a:t>Html = </a:t>
            </a:r>
            <a:r>
              <a:rPr lang="en-US" altLang="ko-KR" sz="2800" dirty="0" err="1" smtClean="0"/>
              <a:t>response</a:t>
            </a:r>
            <a:r>
              <a:rPr lang="en-US" altLang="ko-KR" sz="2800" dirty="0" err="1" smtClean="0">
                <a:solidFill>
                  <a:srgbClr val="7030A0"/>
                </a:solidFill>
              </a:rPr>
              <a:t>.text</a:t>
            </a:r>
            <a:endParaRPr lang="ko-KR" altLang="en-US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8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주피터노트북으로 </a:t>
            </a:r>
            <a:r>
              <a:rPr lang="ko-KR" altLang="en-US" dirty="0" err="1" smtClean="0"/>
              <a:t>웹크롤링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4. </a:t>
            </a:r>
            <a:r>
              <a:rPr lang="en-US" altLang="ko-KR" sz="2800" dirty="0" err="1" smtClean="0"/>
              <a:t>html.parser</a:t>
            </a:r>
            <a:r>
              <a:rPr lang="en-US" altLang="ko-KR" sz="2800" dirty="0"/>
              <a:t> </a:t>
            </a:r>
            <a:r>
              <a:rPr lang="ko-KR" altLang="en-US" sz="2800" dirty="0" smtClean="0"/>
              <a:t>를 이용해 가공 </a:t>
            </a:r>
            <a:endParaRPr lang="en-US" altLang="ko-KR" sz="2800" dirty="0" smtClean="0"/>
          </a:p>
          <a:p>
            <a:r>
              <a:rPr lang="en-US" altLang="ko-KR" sz="2800" dirty="0" smtClean="0"/>
              <a:t>Soup = </a:t>
            </a:r>
            <a:r>
              <a:rPr lang="en-US" altLang="ko-KR" sz="2800" dirty="0" err="1" smtClean="0">
                <a:solidFill>
                  <a:srgbClr val="7030A0"/>
                </a:solidFill>
              </a:rPr>
              <a:t>BeautifulSoup</a:t>
            </a:r>
            <a:r>
              <a:rPr lang="en-US" altLang="ko-KR" sz="2800" dirty="0" smtClean="0"/>
              <a:t>(html,</a:t>
            </a:r>
            <a:r>
              <a:rPr lang="en-US" altLang="ko-KR" sz="2800" dirty="0" smtClean="0">
                <a:solidFill>
                  <a:srgbClr val="7030A0"/>
                </a:solidFill>
              </a:rPr>
              <a:t>’</a:t>
            </a:r>
            <a:r>
              <a:rPr lang="en-US" altLang="ko-KR" sz="2800" dirty="0" err="1" smtClean="0">
                <a:solidFill>
                  <a:srgbClr val="7030A0"/>
                </a:solidFill>
              </a:rPr>
              <a:t>html.parser</a:t>
            </a:r>
            <a:r>
              <a:rPr lang="en-US" altLang="ko-KR" sz="2800" dirty="0" smtClean="0">
                <a:solidFill>
                  <a:srgbClr val="7030A0"/>
                </a:solidFill>
              </a:rPr>
              <a:t>’</a:t>
            </a:r>
            <a:r>
              <a:rPr lang="en-US" altLang="ko-KR" sz="2800" dirty="0" smtClean="0"/>
              <a:t>)</a:t>
            </a:r>
          </a:p>
          <a:p>
            <a:r>
              <a:rPr lang="en-US" altLang="ko-KR" sz="2800" dirty="0" smtClean="0"/>
              <a:t>5. </a:t>
            </a:r>
            <a:r>
              <a:rPr lang="en-US" altLang="ko-KR" sz="2800" dirty="0" smtClean="0"/>
              <a:t>select</a:t>
            </a:r>
            <a:r>
              <a:rPr lang="ko-KR" altLang="en-US" sz="2800" dirty="0" smtClean="0"/>
              <a:t>로 </a:t>
            </a:r>
            <a:r>
              <a:rPr lang="ko-KR" altLang="en-US" sz="2800" dirty="0" smtClean="0"/>
              <a:t>원하는 태그에 접근 </a:t>
            </a:r>
            <a:endParaRPr lang="en-US" altLang="ko-KR" sz="2800" dirty="0" smtClean="0"/>
          </a:p>
          <a:p>
            <a:r>
              <a:rPr lang="en-US" altLang="ko-KR" sz="2800" dirty="0" smtClean="0"/>
              <a:t>Word = </a:t>
            </a:r>
            <a:r>
              <a:rPr lang="en-US" altLang="ko-KR" sz="2800" dirty="0" err="1" smtClean="0"/>
              <a:t>soup.</a:t>
            </a:r>
            <a:r>
              <a:rPr lang="en-US" altLang="ko-KR" sz="2800" dirty="0" err="1" smtClean="0">
                <a:solidFill>
                  <a:srgbClr val="7030A0"/>
                </a:solidFill>
              </a:rPr>
              <a:t>select</a:t>
            </a:r>
            <a:r>
              <a:rPr lang="en-US" altLang="ko-KR" sz="2800" dirty="0" smtClean="0"/>
              <a:t>(‘</a:t>
            </a:r>
            <a:r>
              <a:rPr lang="ko-KR" altLang="en-US" sz="2800" dirty="0" smtClean="0"/>
              <a:t>태그의 아이디나 </a:t>
            </a:r>
            <a:r>
              <a:rPr lang="ko-KR" altLang="en-US" sz="2800" dirty="0" err="1" smtClean="0"/>
              <a:t>클래스명</a:t>
            </a:r>
            <a:r>
              <a:rPr lang="en-US" altLang="ko-KR" sz="2800" dirty="0" smtClean="0"/>
              <a:t>’)</a:t>
            </a:r>
          </a:p>
          <a:p>
            <a:r>
              <a:rPr lang="en-US" altLang="ko-KR" sz="2800" dirty="0" smtClean="0"/>
              <a:t>Word – </a:t>
            </a:r>
            <a:r>
              <a:rPr lang="en-US" altLang="ko-KR" sz="2800" dirty="0" err="1" smtClean="0"/>
              <a:t>soup.</a:t>
            </a:r>
            <a:r>
              <a:rPr lang="en-US" altLang="ko-KR" sz="2800" dirty="0" err="1" smtClean="0">
                <a:solidFill>
                  <a:srgbClr val="7030A0"/>
                </a:solidFill>
              </a:rPr>
              <a:t>select_one</a:t>
            </a:r>
            <a:r>
              <a:rPr lang="en-US" altLang="ko-KR" sz="2800" dirty="0" smtClean="0"/>
              <a:t>(‘</a:t>
            </a:r>
            <a:r>
              <a:rPr lang="ko-KR" altLang="en-US" sz="2800" dirty="0" smtClean="0"/>
              <a:t>태그의 아이디나 </a:t>
            </a:r>
            <a:r>
              <a:rPr lang="ko-KR" altLang="en-US" sz="2800" dirty="0" err="1" smtClean="0"/>
              <a:t>클래스명</a:t>
            </a:r>
            <a:r>
              <a:rPr lang="en-US" altLang="ko-KR" sz="2800" dirty="0" smtClean="0"/>
              <a:t>‘)</a:t>
            </a:r>
          </a:p>
          <a:p>
            <a:r>
              <a:rPr lang="en-US" altLang="ko-KR" sz="2800" dirty="0" smtClean="0"/>
              <a:t>6. </a:t>
            </a:r>
            <a:r>
              <a:rPr lang="ko-KR" altLang="en-US" sz="2800" dirty="0" smtClean="0"/>
              <a:t>속성 선택 </a:t>
            </a:r>
            <a:endParaRPr lang="en-US" altLang="ko-KR" sz="2800" dirty="0" smtClean="0"/>
          </a:p>
          <a:p>
            <a:r>
              <a:rPr lang="en-US" altLang="ko-KR" sz="2800" dirty="0" err="1" smtClean="0"/>
              <a:t>Word.</a:t>
            </a:r>
            <a:r>
              <a:rPr lang="en-US" altLang="ko-KR" sz="2800" dirty="0" err="1" smtClean="0">
                <a:solidFill>
                  <a:srgbClr val="7030A0"/>
                </a:solidFill>
              </a:rPr>
              <a:t>attrs</a:t>
            </a:r>
            <a:r>
              <a:rPr lang="en-US" altLang="ko-KR" sz="2800" dirty="0" smtClean="0">
                <a:solidFill>
                  <a:srgbClr val="7030A0"/>
                </a:solidFill>
              </a:rPr>
              <a:t>[‘</a:t>
            </a:r>
            <a:r>
              <a:rPr lang="ko-KR" altLang="en-US" sz="2800" dirty="0" smtClean="0">
                <a:solidFill>
                  <a:srgbClr val="7030A0"/>
                </a:solidFill>
              </a:rPr>
              <a:t>속성</a:t>
            </a:r>
            <a:r>
              <a:rPr lang="en-US" altLang="ko-KR" sz="2800" dirty="0" smtClean="0">
                <a:solidFill>
                  <a:srgbClr val="7030A0"/>
                </a:solidFill>
              </a:rPr>
              <a:t>’] </a:t>
            </a:r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02557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주피터노트북으로 </a:t>
            </a:r>
            <a:r>
              <a:rPr lang="ko-KR" altLang="en-US" dirty="0" err="1" smtClean="0"/>
              <a:t>웹크롤링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sz="2800" dirty="0" smtClean="0"/>
              <a:t>7.  </a:t>
            </a:r>
            <a:r>
              <a:rPr lang="ko-KR" altLang="en-US" sz="2800" dirty="0" smtClean="0"/>
              <a:t>한 페이지에 나와있는 원하는 정보만 추출 </a:t>
            </a:r>
            <a:endParaRPr lang="en-US" altLang="ko-KR" sz="2800" dirty="0" smtClean="0"/>
          </a:p>
          <a:p>
            <a:r>
              <a:rPr lang="en-US" altLang="ko-KR" sz="2800" dirty="0" smtClean="0"/>
              <a:t>For I in </a:t>
            </a:r>
            <a:r>
              <a:rPr lang="ko-KR" altLang="en-US" sz="2800" dirty="0" err="1" smtClean="0"/>
              <a:t>리스트이름</a:t>
            </a:r>
            <a:r>
              <a:rPr lang="en-US" altLang="ko-KR" sz="2800" dirty="0" smtClean="0"/>
              <a:t>: </a:t>
            </a:r>
          </a:p>
          <a:p>
            <a:pPr lvl="1"/>
            <a:r>
              <a:rPr lang="en-US" altLang="ko-KR" sz="2400" dirty="0" smtClean="0"/>
              <a:t>Print()</a:t>
            </a:r>
          </a:p>
          <a:p>
            <a:pPr lvl="1"/>
            <a:endParaRPr lang="en-US" altLang="ko-KR" sz="2400" dirty="0"/>
          </a:p>
          <a:p>
            <a:pPr lvl="1"/>
            <a:endParaRPr lang="en-US" altLang="ko-KR" sz="2400" dirty="0" smtClean="0"/>
          </a:p>
          <a:p>
            <a:pPr lvl="1"/>
            <a:r>
              <a:rPr lang="en-US" altLang="ko-KR" sz="2400" dirty="0" smtClean="0"/>
              <a:t>**</a:t>
            </a:r>
            <a:r>
              <a:rPr lang="ko-KR" altLang="en-US" sz="2400" dirty="0" smtClean="0"/>
              <a:t>입력한 내용을 검색하고 싶다면</a:t>
            </a:r>
            <a:r>
              <a:rPr lang="en-US" altLang="ko-KR" sz="2400" dirty="0"/>
              <a:t>? response3 = </a:t>
            </a:r>
            <a:r>
              <a:rPr lang="en-US" altLang="ko-KR" sz="2400" dirty="0" err="1"/>
              <a:t>requests.get</a:t>
            </a:r>
            <a:r>
              <a:rPr lang="en-US" altLang="ko-KR" sz="2400" dirty="0"/>
              <a:t>("https://search.naver.com/</a:t>
            </a:r>
            <a:r>
              <a:rPr lang="en-US" altLang="ko-KR" sz="2400" dirty="0" err="1"/>
              <a:t>search.naver?where</a:t>
            </a:r>
            <a:r>
              <a:rPr lang="en-US" altLang="ko-KR" sz="2400" dirty="0"/>
              <a:t>=</a:t>
            </a:r>
            <a:r>
              <a:rPr lang="en-US" altLang="ko-KR" sz="2400" dirty="0" err="1"/>
              <a:t>news&amp;sm</a:t>
            </a:r>
            <a:r>
              <a:rPr lang="en-US" altLang="ko-KR" sz="2400" dirty="0"/>
              <a:t>=</a:t>
            </a:r>
            <a:r>
              <a:rPr lang="en-US" altLang="ko-KR" sz="2400" dirty="0" err="1"/>
              <a:t>tab_jum&amp;query</a:t>
            </a:r>
            <a:r>
              <a:rPr lang="en-US" altLang="ko-KR" sz="2400" dirty="0"/>
              <a:t>="+keyword)</a:t>
            </a:r>
            <a:endParaRPr lang="en-US" altLang="ko-KR" sz="2400" dirty="0" smtClean="0"/>
          </a:p>
          <a:p>
            <a:pPr lvl="1"/>
            <a:r>
              <a:rPr lang="en-US" altLang="ko-KR" sz="2400" dirty="0"/>
              <a:t>keyword = input("insert keyword, </a:t>
            </a:r>
            <a:r>
              <a:rPr lang="ko-KR" altLang="en-US" sz="2400" dirty="0" err="1"/>
              <a:t>검색어를</a:t>
            </a:r>
            <a:r>
              <a:rPr lang="ko-KR" altLang="en-US" sz="2400" dirty="0"/>
              <a:t> 입력하세요</a:t>
            </a:r>
            <a:r>
              <a:rPr lang="en-US" altLang="ko-KR" sz="2400" dirty="0" smtClean="0"/>
              <a:t>.")</a:t>
            </a:r>
          </a:p>
          <a:p>
            <a:pPr lvl="1"/>
            <a:r>
              <a:rPr lang="en-US" altLang="ko-KR" sz="2400" dirty="0" smtClean="0"/>
              <a:t>response </a:t>
            </a:r>
            <a:r>
              <a:rPr lang="en-US" altLang="ko-KR" sz="2400" dirty="0"/>
              <a:t>= </a:t>
            </a:r>
            <a:r>
              <a:rPr lang="en-US" altLang="ko-KR" sz="2400" dirty="0" err="1"/>
              <a:t>requests.get</a:t>
            </a:r>
            <a:r>
              <a:rPr lang="en-US" altLang="ko-KR" sz="2400" dirty="0"/>
              <a:t>("https://search.naver.com/</a:t>
            </a:r>
            <a:r>
              <a:rPr lang="en-US" altLang="ko-KR" sz="2400" dirty="0" err="1"/>
              <a:t>search.naver?where</a:t>
            </a:r>
            <a:r>
              <a:rPr lang="en-US" altLang="ko-KR" sz="2400" dirty="0"/>
              <a:t>=</a:t>
            </a:r>
            <a:r>
              <a:rPr lang="en-US" altLang="ko-KR" sz="2400" dirty="0" err="1"/>
              <a:t>news&amp;sm</a:t>
            </a:r>
            <a:r>
              <a:rPr lang="en-US" altLang="ko-KR" sz="2400" dirty="0"/>
              <a:t>=</a:t>
            </a:r>
            <a:r>
              <a:rPr lang="en-US" altLang="ko-KR" sz="2400" dirty="0" err="1"/>
              <a:t>tab_jum&amp;query</a:t>
            </a:r>
            <a:r>
              <a:rPr lang="en-US" altLang="ko-KR" sz="2400" dirty="0"/>
              <a:t>="+</a:t>
            </a:r>
            <a:r>
              <a:rPr lang="en-US" altLang="ko-KR" sz="2400" dirty="0">
                <a:solidFill>
                  <a:srgbClr val="7030A0"/>
                </a:solidFill>
              </a:rPr>
              <a:t>keyword</a:t>
            </a:r>
            <a:r>
              <a:rPr lang="en-US" altLang="ko-KR" sz="2400" dirty="0"/>
              <a:t>)</a:t>
            </a:r>
            <a:endParaRPr lang="en-US" altLang="ko-KR" sz="2400" dirty="0" smtClean="0"/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01541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400" dirty="0" smtClean="0"/>
              <a:t>CSS </a:t>
            </a:r>
            <a:r>
              <a:rPr lang="ko-KR" altLang="en-US" sz="5400" dirty="0" err="1" smtClean="0"/>
              <a:t>선택자</a:t>
            </a:r>
            <a:r>
              <a:rPr lang="ko-KR" altLang="en-US" sz="5400" dirty="0" smtClean="0"/>
              <a:t> </a:t>
            </a:r>
            <a:r>
              <a:rPr lang="en-US" altLang="ko-KR" sz="5400" dirty="0" smtClean="0"/>
              <a:t>- </a:t>
            </a:r>
            <a:r>
              <a:rPr lang="ko-KR" altLang="en-US" sz="5400" dirty="0"/>
              <a:t>기본 </a:t>
            </a:r>
            <a:r>
              <a:rPr lang="ko-KR" altLang="en-US" sz="5400" dirty="0" err="1"/>
              <a:t>선택자</a:t>
            </a:r>
            <a:r>
              <a:rPr lang="ko-KR" altLang="en-US" sz="5400" dirty="0"/>
              <a:t> </a:t>
            </a:r>
            <a:endParaRPr lang="en-US" altLang="ko-KR" sz="5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/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전체 </a:t>
            </a:r>
            <a:r>
              <a:rPr lang="ko-KR" altLang="en-US" dirty="0" err="1" smtClean="0"/>
              <a:t>선택자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/>
              <a:t>모든 요소를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유형 </a:t>
            </a:r>
            <a:r>
              <a:rPr lang="ko-KR" altLang="en-US" dirty="0" err="1" smtClean="0"/>
              <a:t>선택자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/>
              <a:t>주어진 노드 이름을 가진 모든 요소를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elementname</a:t>
            </a:r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클래스 </a:t>
            </a:r>
            <a:r>
              <a:rPr lang="ko-KR" altLang="en-US" dirty="0" err="1" smtClean="0"/>
              <a:t>선택자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주어진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특성을 가진 모든 요소 선택</a:t>
            </a:r>
            <a:endParaRPr lang="en-US" altLang="ko-KR" dirty="0" smtClean="0"/>
          </a:p>
          <a:p>
            <a:pPr lvl="1"/>
            <a:r>
              <a:rPr lang="en-US" altLang="ko-KR" dirty="0"/>
              <a:t>.</a:t>
            </a:r>
            <a:r>
              <a:rPr lang="en-US" altLang="ko-KR" i="1" dirty="0" err="1"/>
              <a:t>classname</a:t>
            </a:r>
            <a:endParaRPr lang="en-US" altLang="ko-KR" dirty="0" smtClean="0"/>
          </a:p>
          <a:p>
            <a:r>
              <a:rPr lang="en-US" altLang="ko-KR" dirty="0" smtClean="0"/>
              <a:t>4.  ID </a:t>
            </a:r>
            <a:r>
              <a:rPr lang="ko-KR" altLang="en-US" dirty="0" err="1" smtClean="0"/>
              <a:t>선택자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: id </a:t>
            </a:r>
            <a:r>
              <a:rPr lang="ko-KR" altLang="en-US" dirty="0" smtClean="0"/>
              <a:t>특성에 따라 요소 선택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#</a:t>
            </a:r>
            <a:r>
              <a:rPr lang="en-US" altLang="ko-KR" dirty="0" err="1" smtClean="0"/>
              <a:t>idname</a:t>
            </a:r>
            <a:endParaRPr lang="en-US" altLang="ko-KR" dirty="0" smtClean="0"/>
          </a:p>
          <a:p>
            <a:r>
              <a:rPr lang="en-US" altLang="ko-KR" dirty="0" smtClean="0"/>
              <a:t>5. </a:t>
            </a:r>
            <a:r>
              <a:rPr lang="ko-KR" altLang="en-US" dirty="0" smtClean="0"/>
              <a:t>특성 </a:t>
            </a:r>
            <a:r>
              <a:rPr lang="ko-KR" altLang="en-US" dirty="0" err="1" smtClean="0"/>
              <a:t>선택자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주어진 특성을 가진 모든 요소 선택 </a:t>
            </a:r>
            <a:endParaRPr lang="en-US" altLang="ko-KR" dirty="0" smtClean="0"/>
          </a:p>
          <a:p>
            <a:pPr lvl="1"/>
            <a:r>
              <a:rPr lang="en-US" altLang="ko-KR" dirty="0"/>
              <a:t>[</a:t>
            </a:r>
            <a:r>
              <a:rPr lang="en-US" altLang="ko-KR" i="1" dirty="0" err="1"/>
              <a:t>attr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401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400" dirty="0" smtClean="0"/>
              <a:t>CSS </a:t>
            </a:r>
            <a:r>
              <a:rPr lang="ko-KR" altLang="en-US" sz="5400" dirty="0" err="1" smtClean="0"/>
              <a:t>선택자</a:t>
            </a:r>
            <a:r>
              <a:rPr lang="ko-KR" altLang="en-US" sz="5400" dirty="0" smtClean="0"/>
              <a:t> </a:t>
            </a:r>
            <a:r>
              <a:rPr lang="en-US" altLang="ko-KR" sz="5400" dirty="0" smtClean="0"/>
              <a:t>– </a:t>
            </a:r>
            <a:r>
              <a:rPr lang="ko-KR" altLang="en-US" sz="5400" dirty="0" smtClean="0"/>
              <a:t>그룹 </a:t>
            </a:r>
            <a:r>
              <a:rPr lang="ko-KR" altLang="en-US" sz="5400" dirty="0" err="1" smtClean="0"/>
              <a:t>선택자</a:t>
            </a:r>
            <a:r>
              <a:rPr lang="ko-KR" altLang="en-US" sz="5400" dirty="0" smtClean="0"/>
              <a:t> </a:t>
            </a:r>
            <a:endParaRPr lang="en-US" altLang="ko-KR" sz="5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선택자</a:t>
            </a:r>
            <a:r>
              <a:rPr lang="ko-KR" altLang="en-US" dirty="0"/>
              <a:t> </a:t>
            </a:r>
            <a:r>
              <a:rPr lang="ko-KR" altLang="en-US" dirty="0" smtClean="0"/>
              <a:t>목록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일치하는 노드 선택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A,B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357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전체">
  <a:themeElements>
    <a:clrScheme name="전체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전체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전체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239</TotalTime>
  <Words>400</Words>
  <Application>Microsoft Office PowerPoint</Application>
  <PresentationFormat>와이드스크린</PresentationFormat>
  <Paragraphs>72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HY얕은샘물M</vt:lpstr>
      <vt:lpstr>Tw Cen MT</vt:lpstr>
      <vt:lpstr>Tw Cen MT Condensed</vt:lpstr>
      <vt:lpstr>Wingdings 3</vt:lpstr>
      <vt:lpstr>전체</vt:lpstr>
      <vt:lpstr>웹 크롤링</vt:lpstr>
      <vt:lpstr>목차</vt:lpstr>
      <vt:lpstr>웹 크롤링이란?</vt:lpstr>
      <vt:lpstr>파이썬 라이브러리</vt:lpstr>
      <vt:lpstr>주피터노트북으로 웹크롤링-FEAT.함수 </vt:lpstr>
      <vt:lpstr>주피터노트북으로 웹크롤링 </vt:lpstr>
      <vt:lpstr>주피터노트북으로 웹크롤링 </vt:lpstr>
      <vt:lpstr>CSS 선택자 - 기본 선택자 </vt:lpstr>
      <vt:lpstr>CSS 선택자 – 그룹 선택자 </vt:lpstr>
      <vt:lpstr>CSS 선택자 – 결합자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 크롤링</dc:title>
  <dc:creator>YJ</dc:creator>
  <cp:lastModifiedBy>YJ</cp:lastModifiedBy>
  <cp:revision>12</cp:revision>
  <dcterms:created xsi:type="dcterms:W3CDTF">2022-01-07T02:45:13Z</dcterms:created>
  <dcterms:modified xsi:type="dcterms:W3CDTF">2022-01-11T00:47:44Z</dcterms:modified>
</cp:coreProperties>
</file>