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0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2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6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39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7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4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5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7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7FA2E2F-F8B2-48DC-AFD5-E721A232E1D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CA0CFD2-9A22-4C93-AA4C-F696F994B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18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487945&amp;cid=60408&amp;categoryId=55558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00744-0989-45EA-80EB-F6D212B05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t-</a:t>
            </a:r>
            <a:r>
              <a:rPr lang="ko-KR" altLang="en-US"/>
              <a:t>검정</a:t>
            </a:r>
            <a:r>
              <a:rPr lang="en-US" altLang="ko-KR"/>
              <a:t>(t-test)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3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38D2E1-2848-4240-8887-11132949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47" y="2663513"/>
            <a:ext cx="5466253" cy="34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5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15A74-653F-416E-B653-9B4444C9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2079323"/>
            <a:ext cx="713522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2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26E882-7680-49B7-838A-CD4431D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9" y="1968953"/>
            <a:ext cx="6839901" cy="46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FD1E4-713D-4A06-BA56-E568DA1BB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58" y="1972607"/>
            <a:ext cx="741148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FA5F39-796B-42F7-97C8-ED9D6936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26" y="2266687"/>
            <a:ext cx="7744147" cy="4307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9EDD0-EDC9-49FA-BF9B-5150E090D377}"/>
              </a:ext>
            </a:extLst>
          </p:cNvPr>
          <p:cNvSpPr txBox="1"/>
          <p:nvPr/>
        </p:nvSpPr>
        <p:spPr>
          <a:xfrm>
            <a:off x="2298584" y="5847126"/>
            <a:ext cx="74895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p_value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&lt; 0.0.5</a:t>
            </a:r>
            <a:b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ko-KR" altLang="en-US" sz="16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귀무가설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기각</a:t>
            </a:r>
            <a:r>
              <a:rPr lang="en-US" altLang="ko-K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대립가설</a:t>
            </a:r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성립</a:t>
            </a:r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두 </a:t>
            </a:r>
            <a:r>
              <a:rPr lang="ko-KR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집단간의 차이는 통계적으로 유의미하다고 봄</a:t>
            </a:r>
          </a:p>
        </p:txBody>
      </p:sp>
    </p:spTree>
    <p:extLst>
      <p:ext uri="{BB962C8B-B14F-4D97-AF65-F5344CB8AC3E}">
        <p14:creationId xmlns:p14="http://schemas.microsoft.com/office/powerpoint/2010/main" val="265398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/>
              <a:t>T-</a:t>
            </a:r>
            <a:r>
              <a:rPr lang="ko-KR" altLang="en-US"/>
              <a:t>검정</a:t>
            </a:r>
            <a:r>
              <a:rPr lang="en-US" altLang="ko-KR"/>
              <a:t>(t-test) </a:t>
            </a:r>
            <a:r>
              <a:rPr lang="ko-KR" altLang="en-US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17AB6-A3FC-4E97-8E88-BBE37702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67584"/>
            <a:ext cx="9784080" cy="4206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집단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표본 집단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 평균을 비교하는 통계분석 기법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집단 간 평균 차이에 대한 통계적 유의성을 검증하는 방법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집단의 데이터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존재 유무나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집단의 동일성에 따라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크게 </a:t>
            </a:r>
            <a: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일표본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독립 표본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표본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 가지로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구분 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 smtClean="0"/>
              <a:t>모집단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표본집단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17AB6-A3FC-4E97-8E88-BBE37702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9" y="2367584"/>
            <a:ext cx="10989081" cy="42062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모집단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(population,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母集團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통계적인 관찰의 대상이 되는 집단 전체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집단을 통계적으로 관찰하여 평균이나 분산 등을 조사할 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관찰의 대상이 되는 집단 전체를 조사하는 것이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가지 이유로 어려울 경우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전체에서 일부를 추출하여 그것을 조사함으로써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전체의 성질을 추정하는 방법을 취함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이런 경우 원래의 집단 전체를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모집단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하고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추출된 일부를 </a:t>
            </a:r>
            <a:r>
              <a:rPr lang="ko-KR" altLang="en-US" sz="2800" dirty="0" err="1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표본집단</a:t>
            </a:r>
            <a:r>
              <a:rPr lang="ko-KR" altLang="en-US" sz="28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</a:t>
            </a:r>
            <a:r>
              <a:rPr lang="ko-KR" altLang="en-US" sz="2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46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귀무가설 </a:t>
            </a:r>
            <a:r>
              <a:rPr lang="en-US" altLang="ko-KR"/>
              <a:t>vs </a:t>
            </a:r>
            <a:r>
              <a:rPr lang="ko-KR" altLang="en-US"/>
              <a:t>대립가설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4E1569-33BC-4EFD-95B2-E9A6163C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6" y="2135402"/>
            <a:ext cx="8965100" cy="435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8C75A-5C07-453A-87C7-8C2C7AB48502}"/>
              </a:ext>
            </a:extLst>
          </p:cNvPr>
          <p:cNvSpPr txBox="1"/>
          <p:nvPr/>
        </p:nvSpPr>
        <p:spPr>
          <a:xfrm>
            <a:off x="3889328" y="5226494"/>
            <a:ext cx="6829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문체부 제목 바탕체" panose="02030609000101010101" pitchFamily="17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영가설</a:t>
            </a:r>
            <a:r>
              <a:rPr lang="en-US" altLang="ko-K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문체부 제목 바탕체" panose="02030609000101010101" pitchFamily="17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ko-KR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HY견명조" panose="02030600000101010101" pitchFamily="18" charset="-127"/>
                <a:ea typeface="문체부 제목 바탕체" panose="02030609000101010101" pitchFamily="17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설정한 가설이 진실할 확률이 극히 적어 처음부터 버릴 것이 예상되는 가설</a:t>
            </a:r>
            <a:endParaRPr lang="ko-KR" altLang="en-US" sz="1400" dirty="0">
              <a:solidFill>
                <a:schemeClr val="bg1">
                  <a:lumMod val="75000"/>
                  <a:lumOff val="25000"/>
                </a:schemeClr>
              </a:solidFill>
              <a:latin typeface="HY견명조" panose="02030600000101010101" pitchFamily="18" charset="-127"/>
              <a:ea typeface="문체부 제목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68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귀무가설 </a:t>
            </a:r>
            <a:r>
              <a:rPr lang="en-US" altLang="ko-KR"/>
              <a:t>vs </a:t>
            </a:r>
            <a:r>
              <a:rPr lang="ko-KR" altLang="en-US"/>
              <a:t>대립가설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01120-6AAB-48A9-A6E4-AEF8C9375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65" y="2223197"/>
            <a:ext cx="9232769" cy="43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1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B4E43-EE01-4954-9D22-7E7228F03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0" y="3429000"/>
            <a:ext cx="11448639" cy="1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0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1F8AA-A395-47F3-BC1C-800D7458D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9" y="2570243"/>
            <a:ext cx="10137689" cy="32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6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F16656-A6F1-492B-BCCA-081818BB9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14" y="2657314"/>
            <a:ext cx="9752010" cy="31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0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495A0-418F-4DDA-8924-D01CD9DB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04" y="284176"/>
            <a:ext cx="9784080" cy="15087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/>
              <a:t>가설검정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FD55DA-634D-41DE-8FB8-5D8E3388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16" y="2098238"/>
            <a:ext cx="4878884" cy="42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291</TotalTime>
  <Words>103</Words>
  <Application>Microsoft Office PowerPoint</Application>
  <PresentationFormat>와이드스크린</PresentationFormat>
  <Paragraphs>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HY견명조</vt:lpstr>
      <vt:lpstr>나눔고딕</vt:lpstr>
      <vt:lpstr>맑은 고딕</vt:lpstr>
      <vt:lpstr>문체부 제목 바탕체</vt:lpstr>
      <vt:lpstr>Arial</vt:lpstr>
      <vt:lpstr>Corbel</vt:lpstr>
      <vt:lpstr>Wingdings</vt:lpstr>
      <vt:lpstr>줄무늬</vt:lpstr>
      <vt:lpstr>t-검정(t-test)</vt:lpstr>
      <vt:lpstr>T-검정(t-test) 개념</vt:lpstr>
      <vt:lpstr>모집단 vs 표본집단</vt:lpstr>
      <vt:lpstr>귀무가설 vs 대립가설</vt:lpstr>
      <vt:lpstr>귀무가설 vs 대립가설</vt:lpstr>
      <vt:lpstr>가설검정 방법</vt:lpstr>
      <vt:lpstr>가설검정 방법</vt:lpstr>
      <vt:lpstr>가설검정 방법</vt:lpstr>
      <vt:lpstr>가설검정 방법</vt:lpstr>
      <vt:lpstr>가설검정 방법</vt:lpstr>
      <vt:lpstr>가설검정 방법</vt:lpstr>
      <vt:lpstr>가설검정 방법</vt:lpstr>
      <vt:lpstr>가설검정 방법</vt:lpstr>
      <vt:lpstr>가설검정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t-검정(t-test)</dc:title>
  <dc:creator>com</dc:creator>
  <cp:lastModifiedBy>YJ</cp:lastModifiedBy>
  <cp:revision>13</cp:revision>
  <dcterms:created xsi:type="dcterms:W3CDTF">2021-12-23T21:00:47Z</dcterms:created>
  <dcterms:modified xsi:type="dcterms:W3CDTF">2021-12-30T02:27:23Z</dcterms:modified>
</cp:coreProperties>
</file>