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0" d="100"/>
          <a:sy n="70" d="100"/>
        </p:scale>
        <p:origin x="-31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5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8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1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25D33BB-BAE4-4CD6-8837-DC47E5059C58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8ECBA9C-D69D-4627-A5A8-C06D83AF290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정가영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– </a:t>
            </a:r>
            <a:r>
              <a:rPr lang="ko-KR" altLang="en-US" sz="5400" dirty="0" err="1" smtClean="0"/>
              <a:t>결합자</a:t>
            </a:r>
            <a:r>
              <a:rPr lang="ko-KR" altLang="en-US" sz="5400" dirty="0" smtClean="0"/>
              <a:t> 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자손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첫번째 자손 노드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띄어쓰기 </a:t>
            </a:r>
            <a:r>
              <a:rPr lang="ko-KR" altLang="en-US" dirty="0" smtClean="0"/>
              <a:t>자손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B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첫번째 요소의 바로 아래 자식 노드 선택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부모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A&gt;B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일반형제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/>
              <a:t>형제</a:t>
            </a:r>
            <a:r>
              <a:rPr lang="en-US" altLang="ko-KR" dirty="0"/>
              <a:t>, </a:t>
            </a:r>
            <a:r>
              <a:rPr lang="ko-KR" altLang="en-US" dirty="0"/>
              <a:t>즉 첫 번째 요소를 뒤따르면서 같은 부모를 공유하는 두 번째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A~B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인접 형제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/>
              <a:t>첫 번째 요소의 바로 뒤에 위치하면서 같은 부모를 공유하는 두 번째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A+B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열 </a:t>
            </a:r>
            <a:r>
              <a:rPr lang="ko-KR" altLang="en-US" dirty="0" err="1" smtClean="0"/>
              <a:t>결합자</a:t>
            </a:r>
            <a:r>
              <a:rPr lang="en-US" altLang="ko-KR" dirty="0" smtClean="0"/>
              <a:t>: </a:t>
            </a:r>
            <a:r>
              <a:rPr lang="ko-KR" altLang="en-US" dirty="0"/>
              <a:t> 같은 열에 속하는 노드를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i="1" dirty="0"/>
              <a:t>A</a:t>
            </a:r>
            <a:r>
              <a:rPr lang="en-US" altLang="ko-KR" dirty="0"/>
              <a:t> || </a:t>
            </a:r>
            <a:r>
              <a:rPr lang="en-US" altLang="ko-KR" i="1" dirty="0"/>
              <a:t>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5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웹크롤링의</a:t>
            </a:r>
            <a:r>
              <a:rPr lang="ko-KR" altLang="en-US" sz="3200" dirty="0" smtClean="0"/>
              <a:t> 개념</a:t>
            </a:r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파이썬</a:t>
            </a:r>
            <a:r>
              <a:rPr lang="ko-KR" altLang="en-US" sz="3200" dirty="0" smtClean="0"/>
              <a:t> 라이브러리</a:t>
            </a:r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관련 함수</a:t>
            </a:r>
            <a:endParaRPr lang="en-US" altLang="ko-KR" sz="32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CSS </a:t>
            </a:r>
            <a:r>
              <a:rPr lang="ko-KR" altLang="en-US" sz="3200" dirty="0" err="1" smtClean="0"/>
              <a:t>선택자</a:t>
            </a:r>
            <a:endParaRPr lang="ko-KR" altLang="en-US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3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검색 </a:t>
            </a:r>
            <a:r>
              <a:rPr lang="ko-KR" altLang="en-US" sz="3200" dirty="0"/>
              <a:t>엔진 로봇 등을 이용해 인터넷에 있는 </a:t>
            </a:r>
            <a:r>
              <a:rPr lang="ko-KR" altLang="en-US" sz="3200" dirty="0" err="1"/>
              <a:t>웹페이지</a:t>
            </a:r>
            <a:r>
              <a:rPr lang="ko-KR" altLang="en-US" sz="3200" dirty="0"/>
              <a:t> 자료를 자동으로 수집하는 작업</a:t>
            </a:r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웹사이트</a:t>
            </a:r>
            <a:r>
              <a:rPr lang="en-US" altLang="ko-KR" sz="3200" dirty="0"/>
              <a:t>, </a:t>
            </a:r>
            <a:r>
              <a:rPr lang="ko-KR" altLang="en-US" sz="3200" dirty="0"/>
              <a:t>하이퍼링크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, </a:t>
            </a:r>
            <a:r>
              <a:rPr lang="ko-KR" altLang="en-US" sz="3200" dirty="0"/>
              <a:t>정보 자원을 자동화된 방법으로 수집</a:t>
            </a:r>
            <a:r>
              <a:rPr lang="en-US" altLang="ko-KR" sz="3200" dirty="0"/>
              <a:t>, </a:t>
            </a:r>
            <a:r>
              <a:rPr lang="ko-KR" altLang="en-US" sz="3200" dirty="0"/>
              <a:t>분류</a:t>
            </a:r>
            <a:r>
              <a:rPr lang="en-US" altLang="ko-KR" sz="3200" dirty="0"/>
              <a:t>, </a:t>
            </a:r>
            <a:r>
              <a:rPr lang="ko-KR" altLang="en-US" sz="3200" dirty="0"/>
              <a:t>저장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2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err="1"/>
              <a:t>파이썬</a:t>
            </a:r>
            <a:r>
              <a:rPr lang="ko-KR" altLang="en-US" sz="5400" dirty="0"/>
              <a:t> </a:t>
            </a:r>
            <a:r>
              <a:rPr lang="ko-KR" altLang="en-US" sz="5400" dirty="0" smtClean="0"/>
              <a:t>라이브러리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 Requests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웹 서버로부터 초기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만 받고 추가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처리 못함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거의 모든 플랫폼에서 구동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BeautifulSoup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로부터 원하는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형식의 문자열 획득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Selenium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브라우저를 원격 컨트롤하는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기존 브라우저를 사용해 추가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en-US" altLang="ko-KR" dirty="0" smtClean="0"/>
              <a:t>-</a:t>
            </a:r>
            <a:r>
              <a:rPr lang="en-US" altLang="ko-KR" dirty="0" smtClean="0"/>
              <a:t>FEAT.</a:t>
            </a:r>
            <a:r>
              <a:rPr lang="ko-KR" altLang="en-US" dirty="0" smtClean="0"/>
              <a:t>함수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라이브러리 </a:t>
            </a:r>
            <a:r>
              <a:rPr lang="ko-KR" altLang="en-US" sz="2800" dirty="0" err="1" smtClean="0"/>
              <a:t>임포트</a:t>
            </a:r>
            <a:endParaRPr lang="en-US" altLang="ko-KR" sz="2800" dirty="0" smtClean="0"/>
          </a:p>
          <a:p>
            <a:r>
              <a:rPr lang="en-US" altLang="ko-KR" sz="2800" dirty="0"/>
              <a:t>import </a:t>
            </a:r>
            <a:r>
              <a:rPr lang="en-US" altLang="ko-KR" sz="2800" dirty="0" smtClean="0"/>
              <a:t>requests</a:t>
            </a:r>
          </a:p>
          <a:p>
            <a:r>
              <a:rPr lang="en-US" altLang="ko-KR" sz="2800" dirty="0"/>
              <a:t>from bs4 import </a:t>
            </a:r>
            <a:r>
              <a:rPr lang="en-US" altLang="ko-KR" sz="2800" dirty="0" err="1" smtClean="0"/>
              <a:t>BeautifulSoup</a:t>
            </a:r>
            <a:endParaRPr lang="en-US" altLang="ko-KR" sz="2800" dirty="0" smtClean="0"/>
          </a:p>
          <a:p>
            <a:r>
              <a:rPr lang="en-US" altLang="ko-KR" sz="2800" dirty="0" smtClean="0"/>
              <a:t>2. </a:t>
            </a:r>
            <a:r>
              <a:rPr lang="ko-KR" altLang="en-US" sz="2800" dirty="0" err="1" smtClean="0"/>
              <a:t>웹크롤링</a:t>
            </a:r>
            <a:r>
              <a:rPr lang="ko-KR" altLang="en-US" sz="2800" dirty="0" smtClean="0"/>
              <a:t> 할 주소  </a:t>
            </a:r>
            <a:r>
              <a:rPr lang="en-US" altLang="ko-KR" sz="2800" dirty="0" smtClean="0"/>
              <a:t>- request</a:t>
            </a:r>
            <a:r>
              <a:rPr lang="ko-KR" altLang="en-US" sz="2800" dirty="0" smtClean="0"/>
              <a:t>이용</a:t>
            </a:r>
            <a:endParaRPr lang="en-US" altLang="ko-KR" sz="2800" dirty="0" smtClean="0"/>
          </a:p>
          <a:p>
            <a:r>
              <a:rPr lang="en-US" altLang="ko-KR" sz="2800" dirty="0"/>
              <a:t>r</a:t>
            </a:r>
            <a:r>
              <a:rPr lang="en-US" altLang="ko-KR" sz="2800" dirty="0" smtClean="0"/>
              <a:t>esponse =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requests.get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웹 주소</a:t>
            </a:r>
            <a:r>
              <a:rPr lang="en-US" altLang="ko-KR" sz="2800" dirty="0" smtClean="0"/>
              <a:t>‘)</a:t>
            </a:r>
          </a:p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웹 주소의 텍스트만 추출</a:t>
            </a:r>
            <a:endParaRPr lang="en-US" altLang="ko-KR" sz="2800" dirty="0" smtClean="0"/>
          </a:p>
          <a:p>
            <a:r>
              <a:rPr lang="en-US" altLang="ko-KR" sz="2800" dirty="0" smtClean="0"/>
              <a:t>Html = </a:t>
            </a:r>
            <a:r>
              <a:rPr lang="en-US" altLang="ko-KR" sz="2800" dirty="0" err="1" smtClean="0"/>
              <a:t>response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.text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 </a:t>
            </a:r>
            <a:r>
              <a:rPr lang="en-US" altLang="ko-KR" sz="2800" dirty="0" err="1" smtClean="0"/>
              <a:t>html.parser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를 이용해 가공 </a:t>
            </a:r>
            <a:endParaRPr lang="en-US" altLang="ko-KR" sz="2800" dirty="0" smtClean="0"/>
          </a:p>
          <a:p>
            <a:r>
              <a:rPr lang="en-US" altLang="ko-KR" sz="2800" dirty="0" smtClean="0"/>
              <a:t>Soup = 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BeautifulSoup</a:t>
            </a:r>
            <a:r>
              <a:rPr lang="en-US" altLang="ko-KR" sz="2800" dirty="0" smtClean="0"/>
              <a:t>(html,</a:t>
            </a:r>
            <a:r>
              <a:rPr lang="en-US" altLang="ko-KR" sz="2800" dirty="0" smtClean="0">
                <a:solidFill>
                  <a:srgbClr val="7030A0"/>
                </a:solidFill>
              </a:rPr>
              <a:t>’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html.parser</a:t>
            </a:r>
            <a:r>
              <a:rPr lang="en-US" altLang="ko-KR" sz="2800" dirty="0" smtClean="0">
                <a:solidFill>
                  <a:srgbClr val="7030A0"/>
                </a:solidFill>
              </a:rPr>
              <a:t>’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5. </a:t>
            </a:r>
            <a:r>
              <a:rPr lang="en-US" altLang="ko-KR" sz="2800" dirty="0" err="1" smtClean="0"/>
              <a:t>selec</a:t>
            </a:r>
            <a:r>
              <a:rPr lang="ko-KR" altLang="en-US" sz="2800" dirty="0" smtClean="0"/>
              <a:t>로 원하는 태그에 접근 </a:t>
            </a:r>
            <a:endParaRPr lang="en-US" altLang="ko-KR" sz="2800" dirty="0" smtClean="0"/>
          </a:p>
          <a:p>
            <a:r>
              <a:rPr lang="en-US" altLang="ko-KR" sz="2800" dirty="0" smtClean="0"/>
              <a:t>Word = </a:t>
            </a:r>
            <a:r>
              <a:rPr lang="en-US" altLang="ko-KR" sz="2800" dirty="0" err="1" smtClean="0"/>
              <a:t>soup.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select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태그의 아이디나 </a:t>
            </a:r>
            <a:r>
              <a:rPr lang="ko-KR" altLang="en-US" sz="2800" dirty="0" err="1" smtClean="0"/>
              <a:t>클래스명</a:t>
            </a:r>
            <a:r>
              <a:rPr lang="en-US" altLang="ko-KR" sz="2800" dirty="0" smtClean="0"/>
              <a:t>’)</a:t>
            </a:r>
          </a:p>
          <a:p>
            <a:r>
              <a:rPr lang="en-US" altLang="ko-KR" sz="2800" dirty="0" smtClean="0"/>
              <a:t>Word – </a:t>
            </a:r>
            <a:r>
              <a:rPr lang="en-US" altLang="ko-KR" sz="2800" dirty="0" err="1" smtClean="0"/>
              <a:t>soup.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select_one</a:t>
            </a:r>
            <a:r>
              <a:rPr lang="en-US" altLang="ko-KR" sz="2800" dirty="0" smtClean="0"/>
              <a:t>(‘</a:t>
            </a:r>
            <a:r>
              <a:rPr lang="ko-KR" altLang="en-US" sz="2800" dirty="0" smtClean="0"/>
              <a:t>태그의 아이디나 </a:t>
            </a:r>
            <a:r>
              <a:rPr lang="ko-KR" altLang="en-US" sz="2800" dirty="0" err="1" smtClean="0"/>
              <a:t>클래스명</a:t>
            </a:r>
            <a:r>
              <a:rPr lang="en-US" altLang="ko-KR" sz="2800" dirty="0" smtClean="0"/>
              <a:t>‘)</a:t>
            </a:r>
          </a:p>
          <a:p>
            <a:r>
              <a:rPr lang="en-US" altLang="ko-KR" sz="2800" dirty="0" smtClean="0"/>
              <a:t>6. </a:t>
            </a:r>
            <a:r>
              <a:rPr lang="ko-KR" altLang="en-US" sz="2800" dirty="0" smtClean="0"/>
              <a:t>속성 선택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Word.</a:t>
            </a:r>
            <a:r>
              <a:rPr lang="en-US" altLang="ko-KR" sz="2800" dirty="0" err="1" smtClean="0">
                <a:solidFill>
                  <a:srgbClr val="7030A0"/>
                </a:solidFill>
              </a:rPr>
              <a:t>attrs</a:t>
            </a:r>
            <a:r>
              <a:rPr lang="en-US" altLang="ko-KR" sz="2800" dirty="0" smtClean="0">
                <a:solidFill>
                  <a:srgbClr val="7030A0"/>
                </a:solidFill>
              </a:rPr>
              <a:t>[‘</a:t>
            </a:r>
            <a:r>
              <a:rPr lang="ko-KR" altLang="en-US" sz="2800" dirty="0" smtClean="0">
                <a:solidFill>
                  <a:srgbClr val="7030A0"/>
                </a:solidFill>
              </a:rPr>
              <a:t>속성</a:t>
            </a:r>
            <a:r>
              <a:rPr lang="en-US" altLang="ko-KR" sz="2800" dirty="0" smtClean="0">
                <a:solidFill>
                  <a:srgbClr val="7030A0"/>
                </a:solidFill>
              </a:rPr>
              <a:t>’]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25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주피터노트북으로 </a:t>
            </a:r>
            <a:r>
              <a:rPr lang="ko-KR" altLang="en-US" dirty="0" err="1" smtClean="0"/>
              <a:t>웹크롤링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800" dirty="0" smtClean="0"/>
              <a:t>7.  </a:t>
            </a:r>
            <a:r>
              <a:rPr lang="ko-KR" altLang="en-US" sz="2800" dirty="0" smtClean="0"/>
              <a:t>한 페이지에 나와있는 원하는 정보만 추출 </a:t>
            </a:r>
            <a:endParaRPr lang="en-US" altLang="ko-KR" sz="2800" dirty="0" smtClean="0"/>
          </a:p>
          <a:p>
            <a:r>
              <a:rPr lang="en-US" altLang="ko-KR" sz="2800" dirty="0" smtClean="0"/>
              <a:t>For I in </a:t>
            </a:r>
            <a:r>
              <a:rPr lang="ko-KR" altLang="en-US" sz="2800" dirty="0" err="1" smtClean="0"/>
              <a:t>리스트이름</a:t>
            </a:r>
            <a:r>
              <a:rPr lang="en-US" altLang="ko-KR" sz="2800" dirty="0" smtClean="0"/>
              <a:t>: </a:t>
            </a:r>
          </a:p>
          <a:p>
            <a:pPr lvl="1"/>
            <a:r>
              <a:rPr lang="en-US" altLang="ko-KR" sz="2400" dirty="0" smtClean="0"/>
              <a:t>Print()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**</a:t>
            </a:r>
            <a:r>
              <a:rPr lang="ko-KR" altLang="en-US" sz="2400" dirty="0" smtClean="0"/>
              <a:t>입력한 내용을 검색하고 싶다면</a:t>
            </a:r>
            <a:r>
              <a:rPr lang="en-US" altLang="ko-KR" sz="2400" dirty="0"/>
              <a:t>? response3 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("https://search.naver.com/</a:t>
            </a:r>
            <a:r>
              <a:rPr lang="en-US" altLang="ko-KR" sz="2400" dirty="0" err="1"/>
              <a:t>search.naver?where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news&amp;sm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tab_jum&amp;query</a:t>
            </a:r>
            <a:r>
              <a:rPr lang="en-US" altLang="ko-KR" sz="2400" dirty="0"/>
              <a:t>="+keyword)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keyword = input("insert keyword, </a:t>
            </a:r>
            <a:r>
              <a:rPr lang="ko-KR" altLang="en-US" sz="2400" dirty="0" err="1"/>
              <a:t>검색어를</a:t>
            </a:r>
            <a:r>
              <a:rPr lang="ko-KR" altLang="en-US" sz="2400" dirty="0"/>
              <a:t> 입력하세요</a:t>
            </a:r>
            <a:r>
              <a:rPr lang="en-US" altLang="ko-KR" sz="2400" dirty="0" smtClean="0"/>
              <a:t>.")</a:t>
            </a:r>
          </a:p>
          <a:p>
            <a:pPr lvl="1"/>
            <a:r>
              <a:rPr lang="en-US" altLang="ko-KR" sz="2400" dirty="0" smtClean="0"/>
              <a:t>response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requests.get</a:t>
            </a:r>
            <a:r>
              <a:rPr lang="en-US" altLang="ko-KR" sz="2400" dirty="0"/>
              <a:t>("https://search.naver.com/</a:t>
            </a:r>
            <a:r>
              <a:rPr lang="en-US" altLang="ko-KR" sz="2400" dirty="0" err="1"/>
              <a:t>search.naver?where</a:t>
            </a:r>
            <a:r>
              <a:rPr lang="en-US" altLang="ko-KR" sz="2400" dirty="0"/>
              <a:t>=</a:t>
            </a:r>
            <a:r>
              <a:rPr lang="en-US" altLang="ko-KR" sz="2400" dirty="0" err="1"/>
              <a:t>news&amp;sm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tab_jum&amp;query</a:t>
            </a:r>
            <a:r>
              <a:rPr lang="en-US" altLang="ko-KR" sz="2400" dirty="0"/>
              <a:t>="+</a:t>
            </a:r>
            <a:r>
              <a:rPr lang="en-US" altLang="ko-KR" sz="2400" dirty="0">
                <a:solidFill>
                  <a:srgbClr val="7030A0"/>
                </a:solidFill>
              </a:rPr>
              <a:t>keyword</a:t>
            </a:r>
            <a:r>
              <a:rPr lang="en-US" altLang="ko-KR" sz="2400" dirty="0"/>
              <a:t>)</a:t>
            </a:r>
            <a:endParaRPr lang="en-US" altLang="ko-KR" sz="24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15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- </a:t>
            </a:r>
            <a:r>
              <a:rPr lang="ko-KR" altLang="en-US" sz="5400" dirty="0"/>
              <a:t>기본 </a:t>
            </a:r>
            <a:r>
              <a:rPr lang="ko-KR" altLang="en-US" sz="5400" dirty="0" err="1"/>
              <a:t>선택자</a:t>
            </a:r>
            <a:r>
              <a:rPr lang="ko-KR" altLang="en-US" sz="5400" dirty="0"/>
              <a:t> 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모든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유형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주어진 노드 이름을 가진 모든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elementname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특성을 가진 모든 요소 선택</a:t>
            </a:r>
            <a:endParaRPr lang="en-US" altLang="ko-KR" dirty="0" smtClean="0"/>
          </a:p>
          <a:p>
            <a:pPr lvl="1"/>
            <a:r>
              <a:rPr lang="en-US" altLang="ko-KR" dirty="0"/>
              <a:t>.</a:t>
            </a:r>
            <a:r>
              <a:rPr lang="en-US" altLang="ko-KR" i="1" dirty="0" err="1"/>
              <a:t>classname</a:t>
            </a:r>
            <a:endParaRPr lang="en-US" altLang="ko-KR" dirty="0" smtClean="0"/>
          </a:p>
          <a:p>
            <a:r>
              <a:rPr lang="en-US" altLang="ko-KR" dirty="0" smtClean="0"/>
              <a:t>4.  ID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id </a:t>
            </a:r>
            <a:r>
              <a:rPr lang="ko-KR" altLang="en-US" dirty="0" smtClean="0"/>
              <a:t>특성에 따라 요소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en-US" altLang="ko-KR" dirty="0" err="1" smtClean="0"/>
              <a:t>idname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특성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주어진 특성을 가진 모든 요소 선택 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en-US" altLang="ko-KR" i="1" dirty="0" err="1"/>
              <a:t>attr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0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CSS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– </a:t>
            </a:r>
            <a:r>
              <a:rPr lang="ko-KR" altLang="en-US" sz="5400" dirty="0" smtClean="0"/>
              <a:t>그룹 </a:t>
            </a:r>
            <a:r>
              <a:rPr lang="ko-KR" altLang="en-US" sz="5400" dirty="0" err="1" smtClean="0"/>
              <a:t>선택자</a:t>
            </a:r>
            <a:r>
              <a:rPr lang="ko-KR" altLang="en-US" sz="5400" dirty="0" smtClean="0"/>
              <a:t> </a:t>
            </a:r>
            <a:endParaRPr lang="en-US" altLang="ko-KR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smtClean="0"/>
              <a:t>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일치하는 노드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A,B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5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234</TotalTime>
  <Words>400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HY얕은샘물M</vt:lpstr>
      <vt:lpstr>Arial</vt:lpstr>
      <vt:lpstr>Tw Cen MT</vt:lpstr>
      <vt:lpstr>Tw Cen MT Condensed</vt:lpstr>
      <vt:lpstr>Wingdings 3</vt:lpstr>
      <vt:lpstr>전체</vt:lpstr>
      <vt:lpstr>웹 크롤링</vt:lpstr>
      <vt:lpstr>목차</vt:lpstr>
      <vt:lpstr>웹 크롤링이란?</vt:lpstr>
      <vt:lpstr>파이썬 라이브러리</vt:lpstr>
      <vt:lpstr>주피터노트북으로 웹크롤링-FEAT.함수 </vt:lpstr>
      <vt:lpstr>주피터노트북으로 웹크롤링 </vt:lpstr>
      <vt:lpstr>주피터노트북으로 웹크롤링 </vt:lpstr>
      <vt:lpstr>CSS 선택자 - 기본 선택자 </vt:lpstr>
      <vt:lpstr>CSS 선택자 – 그룹 선택자 </vt:lpstr>
      <vt:lpstr>CSS 선택자 – 결합자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크롤링</dc:title>
  <dc:creator>YJ</dc:creator>
  <cp:lastModifiedBy>YJ</cp:lastModifiedBy>
  <cp:revision>11</cp:revision>
  <dcterms:created xsi:type="dcterms:W3CDTF">2022-01-07T02:45:13Z</dcterms:created>
  <dcterms:modified xsi:type="dcterms:W3CDTF">2022-01-07T06:51:36Z</dcterms:modified>
</cp:coreProperties>
</file>