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5" r:id="rId21"/>
    <p:sldId id="273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0" d="100"/>
          <a:sy n="60" d="100"/>
        </p:scale>
        <p:origin x="30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영화정보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</a:t>
            </a:r>
            <a:r>
              <a:rPr lang="ko-KR" altLang="en-US" dirty="0"/>
              <a:t>구축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sz="3200" dirty="0" smtClean="0"/>
          </a:p>
          <a:p>
            <a:pPr algn="r"/>
            <a:r>
              <a:rPr lang="ko-KR" altLang="en-US" sz="3200" dirty="0" err="1" smtClean="0"/>
              <a:t>정가영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142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433512"/>
            <a:ext cx="8029575" cy="3990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3260558"/>
            <a:ext cx="7295649" cy="5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43037"/>
            <a:ext cx="8067675" cy="397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27" y="3557336"/>
            <a:ext cx="7374983" cy="5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19225"/>
            <a:ext cx="8067675" cy="401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015" y="3738813"/>
            <a:ext cx="7512639" cy="3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81125"/>
            <a:ext cx="8096250" cy="409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35" y="3640806"/>
            <a:ext cx="7501454" cy="4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395412"/>
            <a:ext cx="8105775" cy="4067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60" y="3626517"/>
            <a:ext cx="7458577" cy="5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6" y="1437021"/>
            <a:ext cx="8115300" cy="4048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52" y="3472112"/>
            <a:ext cx="7444037" cy="4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423987"/>
            <a:ext cx="8181975" cy="4010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26" y="3428999"/>
            <a:ext cx="7268146" cy="5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38275"/>
            <a:ext cx="8039100" cy="3981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793456"/>
            <a:ext cx="8124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14462"/>
            <a:ext cx="805815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80" y="3653588"/>
            <a:ext cx="7540041" cy="8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35" y="1450305"/>
            <a:ext cx="8096068" cy="403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88" y="3725023"/>
            <a:ext cx="5662199" cy="1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영화정보 새로운 접속 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7" y="1560731"/>
            <a:ext cx="4724400" cy="3590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479108"/>
            <a:ext cx="5916965" cy="38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5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85" y="1376613"/>
            <a:ext cx="8495819" cy="4254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21" y="3503696"/>
            <a:ext cx="7981945" cy="11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1" y="1341520"/>
            <a:ext cx="8624622" cy="436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8" y="3704473"/>
            <a:ext cx="7135762" cy="15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7" y="1367086"/>
            <a:ext cx="8910945" cy="44882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17" y="3871160"/>
            <a:ext cx="7696528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20" y="1129464"/>
            <a:ext cx="9250780" cy="45579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0" y="4152185"/>
            <a:ext cx="10591800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95" y="1744866"/>
            <a:ext cx="2691320" cy="25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91" y="1244766"/>
            <a:ext cx="9161545" cy="4539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17" y="3514763"/>
            <a:ext cx="7252630" cy="19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31" y="1254793"/>
            <a:ext cx="9211135" cy="46326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52" y="3683417"/>
            <a:ext cx="7258677" cy="17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03" y="1146007"/>
            <a:ext cx="9063463" cy="4645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03" y="3686174"/>
            <a:ext cx="8220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영화정보 테이블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852487"/>
            <a:ext cx="87153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영화정보 테이블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35" y="1636295"/>
            <a:ext cx="5172075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02" y="1636295"/>
            <a:ext cx="4972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영화정보 테이블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514475"/>
            <a:ext cx="8105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영화정보 </a:t>
            </a:r>
            <a:r>
              <a:rPr lang="en-US" altLang="ko-KR" dirty="0"/>
              <a:t>DB </a:t>
            </a:r>
            <a:r>
              <a:rPr lang="ko-KR" altLang="en-US" dirty="0"/>
              <a:t>데이터 입력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39" y="1065546"/>
            <a:ext cx="88011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영화정보 </a:t>
            </a:r>
            <a:r>
              <a:rPr lang="en-US" altLang="ko-KR" dirty="0"/>
              <a:t>DB </a:t>
            </a:r>
            <a:r>
              <a:rPr lang="ko-KR" altLang="en-US" dirty="0"/>
              <a:t>데이터 입력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93" y="1136732"/>
            <a:ext cx="8896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영화정보 </a:t>
            </a:r>
            <a:r>
              <a:rPr lang="en-US" altLang="ko-KR" dirty="0"/>
              <a:t>DB </a:t>
            </a:r>
            <a:r>
              <a:rPr lang="ko-KR" altLang="en-US" dirty="0"/>
              <a:t>데이터 입력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-152400"/>
            <a:ext cx="793432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영화정보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04937"/>
            <a:ext cx="8039100" cy="404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41" y="3877676"/>
            <a:ext cx="7023596" cy="5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865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147</Words>
  <Application>Microsoft Office PowerPoint</Application>
  <PresentationFormat>와이드스크린</PresentationFormat>
  <Paragraphs>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Calibri</vt:lpstr>
      <vt:lpstr>Calibri Light</vt:lpstr>
      <vt:lpstr>추억</vt:lpstr>
      <vt:lpstr>영화정보  데이터베이스 구축  및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영화정보 데이터베이스 구축 및 활용</dc:title>
  <dc:creator>YJ</dc:creator>
  <cp:lastModifiedBy>YJ</cp:lastModifiedBy>
  <cp:revision>24</cp:revision>
  <dcterms:created xsi:type="dcterms:W3CDTF">2022-01-19T00:47:25Z</dcterms:created>
  <dcterms:modified xsi:type="dcterms:W3CDTF">2022-01-19T07:09:45Z</dcterms:modified>
</cp:coreProperties>
</file>