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1" r:id="rId12"/>
    <p:sldId id="266" r:id="rId13"/>
    <p:sldId id="267" r:id="rId14"/>
    <p:sldId id="270" r:id="rId15"/>
    <p:sldId id="269" r:id="rId16"/>
    <p:sldId id="272" r:id="rId17"/>
    <p:sldId id="273" r:id="rId18"/>
    <p:sldId id="268" r:id="rId19"/>
    <p:sldId id="275" r:id="rId20"/>
    <p:sldId id="279" r:id="rId21"/>
    <p:sldId id="278" r:id="rId22"/>
    <p:sldId id="277" r:id="rId23"/>
    <p:sldId id="276" r:id="rId24"/>
    <p:sldId id="283" r:id="rId25"/>
    <p:sldId id="282" r:id="rId26"/>
    <p:sldId id="281" r:id="rId27"/>
    <p:sldId id="280" r:id="rId28"/>
    <p:sldId id="287" r:id="rId29"/>
    <p:sldId id="286" r:id="rId30"/>
    <p:sldId id="285" r:id="rId31"/>
    <p:sldId id="284" r:id="rId32"/>
    <p:sldId id="289" r:id="rId33"/>
    <p:sldId id="291" r:id="rId34"/>
    <p:sldId id="290" r:id="rId35"/>
    <p:sldId id="288" r:id="rId36"/>
    <p:sldId id="274" r:id="rId37"/>
    <p:sldId id="293" r:id="rId38"/>
    <p:sldId id="296" r:id="rId39"/>
    <p:sldId id="295" r:id="rId40"/>
    <p:sldId id="299" r:id="rId41"/>
    <p:sldId id="298" r:id="rId42"/>
    <p:sldId id="297" r:id="rId43"/>
    <p:sldId id="301" r:id="rId44"/>
    <p:sldId id="300" r:id="rId45"/>
    <p:sldId id="294" r:id="rId46"/>
    <p:sldId id="302" r:id="rId47"/>
    <p:sldId id="304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학사정보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</a:t>
            </a:r>
            <a:r>
              <a:rPr lang="ko-KR" altLang="en-US" dirty="0"/>
              <a:t>구축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sz="3200" dirty="0" err="1" smtClean="0"/>
              <a:t>정가영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385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95" y="1069104"/>
            <a:ext cx="8020050" cy="3952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02" y="5361806"/>
            <a:ext cx="5230301" cy="5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8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5" y="1415383"/>
            <a:ext cx="8115300" cy="408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81" y="3510113"/>
            <a:ext cx="5039722" cy="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08" y="1364994"/>
            <a:ext cx="8105775" cy="401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15" y="3635784"/>
            <a:ext cx="5486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0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390650"/>
            <a:ext cx="8039100" cy="4076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22" y="4039215"/>
            <a:ext cx="7008556" cy="6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6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23987"/>
            <a:ext cx="8067675" cy="401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8" y="3542071"/>
            <a:ext cx="7076156" cy="6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9" y="1453484"/>
            <a:ext cx="8039100" cy="401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6" y="3458496"/>
            <a:ext cx="7052887" cy="6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28" y="1423527"/>
            <a:ext cx="8020050" cy="3981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43" y="3571874"/>
            <a:ext cx="4885821" cy="7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33512"/>
            <a:ext cx="8039100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34" y="3546986"/>
            <a:ext cx="4853764" cy="7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4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33512"/>
            <a:ext cx="8077200" cy="3990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70" y="4014326"/>
            <a:ext cx="5319351" cy="8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423987"/>
            <a:ext cx="7991475" cy="401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76" y="4077622"/>
            <a:ext cx="5006445" cy="7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4" y="1118279"/>
            <a:ext cx="5082310" cy="313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445" y="471948"/>
            <a:ext cx="42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학사</a:t>
            </a:r>
            <a:r>
              <a:rPr lang="ko-KR" altLang="en-US" dirty="0" smtClean="0"/>
              <a:t> </a:t>
            </a:r>
            <a:r>
              <a:rPr lang="ko-KR" altLang="en-US" dirty="0" smtClean="0"/>
              <a:t>새로운 접속 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55" y="116687"/>
            <a:ext cx="525780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755" y="3143742"/>
            <a:ext cx="5288788" cy="34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85887"/>
            <a:ext cx="8058150" cy="408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68" y="3871451"/>
            <a:ext cx="4774099" cy="9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400175"/>
            <a:ext cx="8020050" cy="4057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161" y="3772206"/>
            <a:ext cx="4788939" cy="8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5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423987"/>
            <a:ext cx="8115300" cy="401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53" y="3428999"/>
            <a:ext cx="3845738" cy="8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395412"/>
            <a:ext cx="8020050" cy="4067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88" y="4074703"/>
            <a:ext cx="619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43037"/>
            <a:ext cx="8039100" cy="3971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4" y="3963928"/>
            <a:ext cx="2457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433512"/>
            <a:ext cx="8048625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02" y="3462491"/>
            <a:ext cx="5569975" cy="9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385887"/>
            <a:ext cx="8096250" cy="408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66" y="3428999"/>
            <a:ext cx="351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95412"/>
            <a:ext cx="8058150" cy="4067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33" y="5711918"/>
            <a:ext cx="2943627" cy="9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7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23987"/>
            <a:ext cx="8105775" cy="401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3" y="4111420"/>
            <a:ext cx="6619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33512"/>
            <a:ext cx="8010525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03" y="4146601"/>
            <a:ext cx="4900767" cy="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/>
              <a:t>학사정보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1" y="1160443"/>
            <a:ext cx="5881991" cy="2712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29" y="701471"/>
            <a:ext cx="484822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792" y="4306836"/>
            <a:ext cx="7429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2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04937"/>
            <a:ext cx="803910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05" y="4216042"/>
            <a:ext cx="4970984" cy="7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0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8077200" cy="3962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84" y="3429000"/>
            <a:ext cx="5288988" cy="6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5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09700"/>
            <a:ext cx="8077200" cy="4038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36" y="4096671"/>
            <a:ext cx="7560945" cy="7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33512"/>
            <a:ext cx="8067675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5" y="4589513"/>
            <a:ext cx="5810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1" y="1434434"/>
            <a:ext cx="803910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78" y="3777277"/>
            <a:ext cx="5781828" cy="8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9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366837"/>
            <a:ext cx="8086725" cy="4124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83" y="3491987"/>
            <a:ext cx="4676589" cy="8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23987"/>
            <a:ext cx="8077200" cy="401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262312"/>
            <a:ext cx="3810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47800"/>
            <a:ext cx="8039100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69" y="3429000"/>
            <a:ext cx="4124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57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381125"/>
            <a:ext cx="8105775" cy="4095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138487"/>
            <a:ext cx="3257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3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443037"/>
            <a:ext cx="8058150" cy="3971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03" y="3944425"/>
            <a:ext cx="5743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9059"/>
            <a:ext cx="5983748" cy="31335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74" y="3362632"/>
            <a:ext cx="7391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10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18" y="1025016"/>
            <a:ext cx="8086725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18" y="5247353"/>
            <a:ext cx="7858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04937"/>
            <a:ext cx="8105775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8" y="4204979"/>
            <a:ext cx="7191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433512"/>
            <a:ext cx="8096250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649304"/>
            <a:ext cx="723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62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09700"/>
            <a:ext cx="8077200" cy="4038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628411"/>
            <a:ext cx="52482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5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409700"/>
            <a:ext cx="8086725" cy="4038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06" y="3562350"/>
            <a:ext cx="5229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27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512"/>
            <a:ext cx="8191500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13" y="3428999"/>
            <a:ext cx="5105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2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414462"/>
            <a:ext cx="8115300" cy="4029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400" y="3546065"/>
            <a:ext cx="59912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2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17" y="1428750"/>
            <a:ext cx="8096250" cy="4000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50" y="4306529"/>
            <a:ext cx="5734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58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검색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38275"/>
            <a:ext cx="8039100" cy="398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40" y="4430969"/>
            <a:ext cx="4810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9" y="323695"/>
            <a:ext cx="6155021" cy="3215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68" y="3844106"/>
            <a:ext cx="7458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학사정보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0" y="960949"/>
            <a:ext cx="7353300" cy="3343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0" y="4635141"/>
            <a:ext cx="4619625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914" y="1644598"/>
            <a:ext cx="4124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1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학사정보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318444"/>
            <a:ext cx="5162550" cy="3867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32" y="1834945"/>
            <a:ext cx="5467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학사정보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35" y="2378945"/>
            <a:ext cx="8705850" cy="3781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0" y="993212"/>
            <a:ext cx="7486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471948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학사정보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965251"/>
            <a:ext cx="3390900" cy="5133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23" y="199563"/>
            <a:ext cx="45148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5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270</Words>
  <Application>Microsoft Office PowerPoint</Application>
  <PresentationFormat>와이드스크린</PresentationFormat>
  <Paragraphs>48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Calibri</vt:lpstr>
      <vt:lpstr>Calibri Light</vt:lpstr>
      <vt:lpstr>추억</vt:lpstr>
      <vt:lpstr>학사정보  데이터베이스 구축  및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학사정보  데이터베이스 구축  및 활용</dc:title>
  <dc:creator>YJ</dc:creator>
  <cp:lastModifiedBy>YJ</cp:lastModifiedBy>
  <cp:revision>18</cp:revision>
  <dcterms:created xsi:type="dcterms:W3CDTF">2022-01-19T07:10:04Z</dcterms:created>
  <dcterms:modified xsi:type="dcterms:W3CDTF">2022-01-19T10:15:23Z</dcterms:modified>
</cp:coreProperties>
</file>