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16"/>
    </p:embeddedFont>
    <p:embeddedFont>
      <p:font typeface="HY견고딕" panose="02030600000101010101" pitchFamily="18" charset="-127"/>
      <p:regular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휴먼모음T" panose="02030504000101010101" pitchFamily="18" charset="-127"/>
      <p:regular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>
        <p:scale>
          <a:sx n="81" d="100"/>
          <a:sy n="81" d="100"/>
        </p:scale>
        <p:origin x="-312" y="-72"/>
      </p:cViewPr>
      <p:guideLst>
        <p:guide orient="horz" pos="2160"/>
        <p:guide orient="horz" pos="2273"/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2021-10-25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=""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=""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=""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8263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81" y="1777766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교육기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명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=""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③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: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대표 프로젝트의 팀 별로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증빙자료를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 및 작성요령 등은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=""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=""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=""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=""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=""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*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Glove)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–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문맥상 유사성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LG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형식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845</Words>
  <Application>Microsoft Office PowerPoint</Application>
  <PresentationFormat>사용자 지정</PresentationFormat>
  <Paragraphs>149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Arial</vt:lpstr>
      <vt:lpstr>휴먼둥근헤드라인</vt:lpstr>
      <vt:lpstr>Wingdings</vt:lpstr>
      <vt:lpstr>HY견고딕</vt:lpstr>
      <vt:lpstr>Calibri Light</vt:lpstr>
      <vt:lpstr>Calibri</vt:lpstr>
      <vt:lpstr>맑은 고딕</vt:lpstr>
      <vt:lpstr>휴먼모음T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201</cp:revision>
  <dcterms:created xsi:type="dcterms:W3CDTF">2014-04-29T00:37:20Z</dcterms:created>
  <dcterms:modified xsi:type="dcterms:W3CDTF">2021-10-25T04:28:57Z</dcterms:modified>
</cp:coreProperties>
</file>