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9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4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6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2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2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91AF-DC67-4BEC-9C26-4ACA2372EB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FE0B-DC89-4549-8BAF-B1873F4D8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정리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2021.12.15 </a:t>
            </a:r>
          </a:p>
          <a:p>
            <a:r>
              <a:rPr lang="ko-KR" altLang="en-US" dirty="0" err="1" smtClean="0"/>
              <a:t>정가영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50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0" y="204337"/>
            <a:ext cx="6319401" cy="65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4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595181"/>
            <a:ext cx="632548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1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290339"/>
            <a:ext cx="566816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함수 정리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 정리 </dc:title>
  <dc:creator>YJ</dc:creator>
  <cp:lastModifiedBy>YJ</cp:lastModifiedBy>
  <cp:revision>1</cp:revision>
  <dcterms:created xsi:type="dcterms:W3CDTF">2021-12-15T07:37:08Z</dcterms:created>
  <dcterms:modified xsi:type="dcterms:W3CDTF">2021-12-15T07:40:41Z</dcterms:modified>
</cp:coreProperties>
</file>