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162D30-675E-46B8-9A20-BEA2DA6C18F4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0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9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2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57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2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9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5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57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73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30-675E-46B8-9A20-BEA2DA6C18F4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1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3162D30-675E-46B8-9A20-BEA2DA6C18F4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0DC4D02-99A8-42DE-AB77-FFA3592C4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0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알고리즘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7000" dirty="0" smtClean="0"/>
              <a:t>2021.10.13</a:t>
            </a:r>
            <a:endParaRPr lang="en-US" altLang="ko-KR" sz="7000" dirty="0" smtClean="0"/>
          </a:p>
          <a:p>
            <a:r>
              <a:rPr lang="ko-KR" altLang="en-US" sz="7000" dirty="0" err="1" smtClean="0"/>
              <a:t>정가영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58283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41294" y="1621323"/>
            <a:ext cx="2242746" cy="461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시작</a:t>
            </a:r>
            <a:endParaRPr lang="ko-KR" altLang="en-US" sz="1600" dirty="0"/>
          </a:p>
        </p:txBody>
      </p:sp>
      <p:sp>
        <p:nvSpPr>
          <p:cNvPr id="5" name="타원 4"/>
          <p:cNvSpPr/>
          <p:nvPr/>
        </p:nvSpPr>
        <p:spPr>
          <a:xfrm>
            <a:off x="7336746" y="5339559"/>
            <a:ext cx="1336918" cy="520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6" name="육각형 5"/>
          <p:cNvSpPr/>
          <p:nvPr/>
        </p:nvSpPr>
        <p:spPr>
          <a:xfrm>
            <a:off x="668033" y="2445891"/>
            <a:ext cx="1907527" cy="48041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점수 입력</a:t>
            </a:r>
            <a:endParaRPr lang="en-US" altLang="ko-KR" sz="1600" dirty="0" smtClean="0"/>
          </a:p>
        </p:txBody>
      </p:sp>
      <p:sp>
        <p:nvSpPr>
          <p:cNvPr id="8" name="다이아몬드 7"/>
          <p:cNvSpPr/>
          <p:nvPr/>
        </p:nvSpPr>
        <p:spPr>
          <a:xfrm>
            <a:off x="549551" y="3850168"/>
            <a:ext cx="2128900" cy="6040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점수</a:t>
            </a:r>
            <a:r>
              <a:rPr lang="en-US" altLang="ko-KR" sz="1600" dirty="0" smtClean="0"/>
              <a:t>&gt;=90</a:t>
            </a:r>
            <a:endParaRPr lang="ko-KR" altLang="en-US" sz="1600" dirty="0"/>
          </a:p>
        </p:txBody>
      </p:sp>
      <p:sp>
        <p:nvSpPr>
          <p:cNvPr id="9" name="다이아몬드 8"/>
          <p:cNvSpPr/>
          <p:nvPr/>
        </p:nvSpPr>
        <p:spPr>
          <a:xfrm>
            <a:off x="549551" y="4998502"/>
            <a:ext cx="2128900" cy="6040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점수</a:t>
            </a:r>
            <a:r>
              <a:rPr lang="en-US" altLang="ko-KR" sz="1600" dirty="0" smtClean="0"/>
              <a:t>&gt;=80</a:t>
            </a:r>
            <a:endParaRPr lang="ko-KR" altLang="en-US" sz="1600" dirty="0"/>
          </a:p>
        </p:txBody>
      </p:sp>
      <p:sp>
        <p:nvSpPr>
          <p:cNvPr id="10" name="다이아몬드 9"/>
          <p:cNvSpPr/>
          <p:nvPr/>
        </p:nvSpPr>
        <p:spPr>
          <a:xfrm>
            <a:off x="552664" y="6069646"/>
            <a:ext cx="2128900" cy="6040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점수</a:t>
            </a:r>
            <a:r>
              <a:rPr lang="en-US" altLang="ko-KR" sz="1600" dirty="0" smtClean="0"/>
              <a:t>&gt;=70</a:t>
            </a:r>
            <a:endParaRPr lang="ko-KR" altLang="en-US" sz="1600" dirty="0"/>
          </a:p>
        </p:txBody>
      </p:sp>
      <p:sp>
        <p:nvSpPr>
          <p:cNvPr id="11" name="다이아몬드 10"/>
          <p:cNvSpPr/>
          <p:nvPr/>
        </p:nvSpPr>
        <p:spPr>
          <a:xfrm>
            <a:off x="6940755" y="2311906"/>
            <a:ext cx="2128900" cy="6040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점수</a:t>
            </a:r>
            <a:r>
              <a:rPr lang="en-US" altLang="ko-KR" sz="1600" dirty="0" smtClean="0"/>
              <a:t>&gt;=60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55508" y="5895662"/>
            <a:ext cx="881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YES</a:t>
            </a:r>
            <a:endParaRPr lang="ko-KR" altLang="en-US" sz="1600" dirty="0"/>
          </a:p>
        </p:txBody>
      </p:sp>
      <p:sp>
        <p:nvSpPr>
          <p:cNvPr id="17" name="평행 사변형 16"/>
          <p:cNvSpPr/>
          <p:nvPr/>
        </p:nvSpPr>
        <p:spPr>
          <a:xfrm>
            <a:off x="4406747" y="3886677"/>
            <a:ext cx="1313931" cy="4421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학점</a:t>
            </a:r>
            <a:r>
              <a:rPr lang="en-US" altLang="ko-KR" sz="1600" dirty="0" smtClean="0"/>
              <a:t>: A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82387" y="4509646"/>
            <a:ext cx="70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NO</a:t>
            </a:r>
            <a:endParaRPr lang="ko-KR" altLang="en-US" sz="1600" dirty="0"/>
          </a:p>
        </p:txBody>
      </p:sp>
      <p:sp>
        <p:nvSpPr>
          <p:cNvPr id="29" name="평행 사변형 28"/>
          <p:cNvSpPr/>
          <p:nvPr/>
        </p:nvSpPr>
        <p:spPr>
          <a:xfrm>
            <a:off x="10494427" y="2225282"/>
            <a:ext cx="1328416" cy="56966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학점</a:t>
            </a:r>
            <a:r>
              <a:rPr lang="en-US" altLang="ko-KR" sz="1600" dirty="0" smtClean="0"/>
              <a:t>: D</a:t>
            </a:r>
            <a:endParaRPr lang="ko-KR" altLang="en-US" sz="1600" dirty="0"/>
          </a:p>
        </p:txBody>
      </p:sp>
      <p:sp>
        <p:nvSpPr>
          <p:cNvPr id="30" name="평행 사변형 29"/>
          <p:cNvSpPr/>
          <p:nvPr/>
        </p:nvSpPr>
        <p:spPr>
          <a:xfrm>
            <a:off x="4484265" y="4969381"/>
            <a:ext cx="1313931" cy="4421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학점</a:t>
            </a:r>
            <a:r>
              <a:rPr lang="en-US" altLang="ko-KR" sz="1600" dirty="0" smtClean="0"/>
              <a:t>: B</a:t>
            </a:r>
            <a:endParaRPr lang="ko-KR" altLang="en-US" sz="1600" dirty="0"/>
          </a:p>
        </p:txBody>
      </p:sp>
      <p:sp>
        <p:nvSpPr>
          <p:cNvPr id="31" name="평행 사변형 30"/>
          <p:cNvSpPr/>
          <p:nvPr/>
        </p:nvSpPr>
        <p:spPr>
          <a:xfrm>
            <a:off x="4406747" y="6052085"/>
            <a:ext cx="1313931" cy="4421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학점</a:t>
            </a:r>
            <a:r>
              <a:rPr lang="en-US" altLang="ko-KR" sz="1600" dirty="0" smtClean="0"/>
              <a:t>: C</a:t>
            </a:r>
            <a:endParaRPr lang="ko-KR" altLang="en-US" sz="1600" dirty="0"/>
          </a:p>
        </p:txBody>
      </p:sp>
      <p:sp>
        <p:nvSpPr>
          <p:cNvPr id="32" name="다이아몬드 31"/>
          <p:cNvSpPr/>
          <p:nvPr/>
        </p:nvSpPr>
        <p:spPr>
          <a:xfrm>
            <a:off x="6940755" y="3383049"/>
            <a:ext cx="2128900" cy="6040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점수</a:t>
            </a:r>
            <a:r>
              <a:rPr lang="en-US" altLang="ko-KR" sz="1600" dirty="0" smtClean="0"/>
              <a:t>&lt;50</a:t>
            </a:r>
            <a:endParaRPr lang="ko-KR" altLang="en-US" sz="16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104458" y="6327729"/>
            <a:ext cx="648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9457716" y="2608724"/>
            <a:ext cx="648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9421815" y="3722881"/>
            <a:ext cx="648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평행 사변형 37"/>
          <p:cNvSpPr/>
          <p:nvPr/>
        </p:nvSpPr>
        <p:spPr>
          <a:xfrm>
            <a:off x="10453518" y="3434630"/>
            <a:ext cx="1369325" cy="55248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학점</a:t>
            </a:r>
            <a:r>
              <a:rPr lang="en-US" altLang="ko-KR" sz="1600" dirty="0" smtClean="0"/>
              <a:t>: F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4419" y="5631584"/>
            <a:ext cx="70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NO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8279842" y="1874154"/>
            <a:ext cx="70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NO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270325" y="3033877"/>
            <a:ext cx="70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NO</a:t>
            </a:r>
            <a:endParaRPr lang="ko-KR" altLang="en-US" sz="16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3104458" y="5317610"/>
            <a:ext cx="648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155508" y="4233063"/>
            <a:ext cx="648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256435" y="4885544"/>
            <a:ext cx="881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YES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1772398" y="3619504"/>
            <a:ext cx="881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YES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9485505" y="2047886"/>
            <a:ext cx="881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YES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9511900" y="3173781"/>
            <a:ext cx="881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YES</a:t>
            </a:r>
            <a:endParaRPr lang="ko-KR" altLang="en-US" sz="1600" dirty="0"/>
          </a:p>
        </p:txBody>
      </p:sp>
      <p:sp>
        <p:nvSpPr>
          <p:cNvPr id="67" name="육각형 66"/>
          <p:cNvSpPr/>
          <p:nvPr/>
        </p:nvSpPr>
        <p:spPr>
          <a:xfrm>
            <a:off x="6986472" y="4296026"/>
            <a:ext cx="1907527" cy="48041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학점 출력</a:t>
            </a:r>
            <a:endParaRPr lang="en-US" altLang="ko-KR" sz="1600" dirty="0" smtClean="0"/>
          </a:p>
        </p:txBody>
      </p:sp>
      <p:sp>
        <p:nvSpPr>
          <p:cNvPr id="70" name="제목 1"/>
          <p:cNvSpPr>
            <a:spLocks noGrp="1"/>
          </p:cNvSpPr>
          <p:nvPr>
            <p:ph type="title"/>
          </p:nvPr>
        </p:nvSpPr>
        <p:spPr>
          <a:xfrm>
            <a:off x="628980" y="304782"/>
            <a:ext cx="9875520" cy="1356360"/>
          </a:xfrm>
        </p:spPr>
        <p:txBody>
          <a:bodyPr/>
          <a:lstStyle/>
          <a:p>
            <a:r>
              <a:rPr lang="ko-KR" altLang="en-US" b="1" dirty="0" smtClean="0"/>
              <a:t>순서도</a:t>
            </a:r>
            <a:endParaRPr lang="ko-KR" altLang="en-US" b="1" dirty="0"/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1621796" y="2083288"/>
            <a:ext cx="0" cy="30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8" idx="0"/>
          </p:cNvCxnSpPr>
          <p:nvPr/>
        </p:nvCxnSpPr>
        <p:spPr>
          <a:xfrm>
            <a:off x="1655484" y="2915969"/>
            <a:ext cx="0" cy="26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endCxn id="9" idx="0"/>
          </p:cNvCxnSpPr>
          <p:nvPr/>
        </p:nvCxnSpPr>
        <p:spPr>
          <a:xfrm>
            <a:off x="1614001" y="4487110"/>
            <a:ext cx="0" cy="51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1580313" y="5660965"/>
            <a:ext cx="0" cy="34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7940235" y="1774374"/>
            <a:ext cx="0" cy="43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1" idx="2"/>
            <a:endCxn id="32" idx="0"/>
          </p:cNvCxnSpPr>
          <p:nvPr/>
        </p:nvCxnSpPr>
        <p:spPr>
          <a:xfrm>
            <a:off x="8005205" y="2915969"/>
            <a:ext cx="0" cy="46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32" idx="2"/>
          </p:cNvCxnSpPr>
          <p:nvPr/>
        </p:nvCxnSpPr>
        <p:spPr>
          <a:xfrm>
            <a:off x="8005205" y="3987112"/>
            <a:ext cx="0" cy="30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endCxn id="5" idx="0"/>
          </p:cNvCxnSpPr>
          <p:nvPr/>
        </p:nvCxnSpPr>
        <p:spPr>
          <a:xfrm>
            <a:off x="8005205" y="4776440"/>
            <a:ext cx="0" cy="56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자형 화살표 12"/>
          <p:cNvSpPr/>
          <p:nvPr/>
        </p:nvSpPr>
        <p:spPr>
          <a:xfrm rot="16200000">
            <a:off x="-82480" y="2769068"/>
            <a:ext cx="850737" cy="53004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2860" y="3178987"/>
            <a:ext cx="2357872" cy="488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점수</a:t>
            </a:r>
            <a:r>
              <a:rPr lang="en-US" altLang="ko-KR" dirty="0"/>
              <a:t>&gt;</a:t>
            </a:r>
            <a:r>
              <a:rPr lang="en-US" altLang="ko-KR" dirty="0" smtClean="0"/>
              <a:t>0 or </a:t>
            </a:r>
            <a:r>
              <a:rPr lang="ko-KR" altLang="en-US" dirty="0" smtClean="0"/>
              <a:t>점수</a:t>
            </a:r>
            <a:r>
              <a:rPr lang="en-US" altLang="ko-KR" dirty="0" smtClean="0"/>
              <a:t>&lt;100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621796" y="3603931"/>
            <a:ext cx="0" cy="26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63924" y="3816774"/>
            <a:ext cx="881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YES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-9825" y="2827127"/>
            <a:ext cx="70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NO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9754049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79</TotalTime>
  <Words>59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Corbel</vt:lpstr>
      <vt:lpstr>기본</vt:lpstr>
      <vt:lpstr>알고리즘 과제</vt:lpstr>
      <vt:lpstr>순서도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</dc:creator>
  <cp:lastModifiedBy>YJ</cp:lastModifiedBy>
  <cp:revision>9</cp:revision>
  <dcterms:created xsi:type="dcterms:W3CDTF">2021-10-08T06:28:27Z</dcterms:created>
  <dcterms:modified xsi:type="dcterms:W3CDTF">2021-10-13T06:10:04Z</dcterms:modified>
</cp:coreProperties>
</file>