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5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7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5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0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4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9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06E83-D2D7-4849-B398-2CE4928DFB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B72A-5809-4546-87D8-C42B3A15D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631504" y="1412776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2400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50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631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71057" y="1821132"/>
            <a:ext cx="7920872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b="1" dirty="0">
                <a:latin typeface="+mn-ea"/>
              </a:rPr>
              <a:t>주어진 리스트 안의 자료를 작은 수부터 큰 수 순서로 배열하는 정렬 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알고리즘을 만들어 보세요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정렬</a:t>
            </a:r>
            <a:r>
              <a:rPr lang="en-US" altLang="ko-KR" dirty="0">
                <a:latin typeface="+mn-ea"/>
              </a:rPr>
              <a:t>(sort): </a:t>
            </a:r>
            <a:r>
              <a:rPr lang="ko-KR" altLang="en-US" dirty="0"/>
              <a:t>자료를 크기 순서대로 맞춰 일렬로 나열하는 것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</a:rPr>
              <a:t>리스트에 들어 있는 숫자를 크기 순으로 나열하는 정렬 알고리즘의 입출력</a:t>
            </a:r>
            <a:endParaRPr lang="en-US" altLang="ko-KR" dirty="0">
              <a:solidFill>
                <a:srgbClr val="EB666E"/>
              </a:solidFill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리스트 안에 있는 자료를 순서대로 배열하기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정렬할 리스트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[35, 9, 2, 85, 17])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순서대로 정렬된 리스트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[2, 9, 17, 35, 85])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01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631504" y="1412776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2400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50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631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171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선택 정렬로 줄 세우기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1057" y="1821132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운동장에 모인 학생을 키 순서에 맞춰 일렬로 줄 세우는 방법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1057" y="2631837"/>
            <a:ext cx="802038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학생 열 명이 모여 있는 운동장에 선생님이 등장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선생님은 학생들을 둘러보며 키가 가장 작은 사람을 찾음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키가 가장 작은 학생으로 ‘</a:t>
            </a:r>
            <a:r>
              <a:rPr lang="ko-KR" altLang="en-US" dirty="0" err="1">
                <a:latin typeface="+mn-ea"/>
              </a:rPr>
              <a:t>선택’된</a:t>
            </a:r>
            <a:r>
              <a:rPr lang="ko-KR" altLang="en-US" dirty="0">
                <a:latin typeface="+mn-ea"/>
              </a:rPr>
              <a:t> 민준이가 불려 나와 맨 앞에 섬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민준이가 나갔으므로 이제 학생은 아홉 명 남았음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이번에는 선생님이 학생 아홉 명 중 키가 가장 작은 </a:t>
            </a:r>
            <a:r>
              <a:rPr lang="ko-KR" altLang="en-US" dirty="0" err="1">
                <a:latin typeface="+mn-ea"/>
              </a:rPr>
              <a:t>성진이를</a:t>
            </a:r>
            <a:r>
              <a:rPr lang="ko-KR" altLang="en-US" dirty="0">
                <a:latin typeface="+mn-ea"/>
              </a:rPr>
              <a:t> 선택</a:t>
            </a:r>
            <a:r>
              <a:rPr lang="en-US" altLang="ko-KR" dirty="0">
                <a:latin typeface="+mn-ea"/>
              </a:rPr>
              <a:t>.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선택된 </a:t>
            </a:r>
            <a:r>
              <a:rPr lang="ko-KR" altLang="en-US" dirty="0" err="1">
                <a:latin typeface="+mn-ea"/>
              </a:rPr>
              <a:t>성진이가</a:t>
            </a:r>
            <a:r>
              <a:rPr lang="ko-KR" altLang="en-US" dirty="0">
                <a:latin typeface="+mn-ea"/>
              </a:rPr>
              <a:t> 불려 나와 민준이 뒤로 줄을 섬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이처럼 남아 있는 학생 중에서 키가 가장 작은 학생을 한 명씩 뽑아 줄에 세우는 과정을 반복하면 모든 학생이 키 순서에 맞춰 줄을 서게 됨</a:t>
            </a:r>
          </a:p>
        </p:txBody>
      </p:sp>
    </p:spTree>
    <p:extLst>
      <p:ext uri="{BB962C8B-B14F-4D97-AF65-F5344CB8AC3E}">
        <p14:creationId xmlns:p14="http://schemas.microsoft.com/office/powerpoint/2010/main" val="9739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631504" y="1412776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2400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50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631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171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선택 정렬로 줄 세우기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61" y="1884425"/>
            <a:ext cx="7038975" cy="1466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1057" y="3914366"/>
            <a:ext cx="8020383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‘</a:t>
            </a:r>
            <a:r>
              <a:rPr lang="ko-KR" altLang="en-US" dirty="0"/>
              <a:t>키 순서로 줄 세우기</a:t>
            </a:r>
            <a:r>
              <a:rPr lang="en-US" altLang="ko-KR" dirty="0"/>
              <a:t>’</a:t>
            </a:r>
            <a:r>
              <a:rPr lang="ko-KR" altLang="en-US" dirty="0"/>
              <a:t>는 대표적인 정렬 문제의 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→ ‘학생의 키라는 자료 값을 작은 것부터 큰 순서로 나열하라’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쉽게 설명한 정렬 알고리즘</a:t>
            </a:r>
            <a:r>
              <a:rPr lang="en-US" altLang="ko-KR" dirty="0"/>
              <a:t>: </a:t>
            </a:r>
            <a:r>
              <a:rPr lang="ko-KR" altLang="en-US" dirty="0"/>
              <a:t>정렬 원리를 이해하기 위한 참고용 프로그램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일반적인 정렬 알고리즘</a:t>
            </a:r>
            <a:r>
              <a:rPr lang="en-US" altLang="ko-KR" dirty="0"/>
              <a:t>: </a:t>
            </a:r>
            <a:r>
              <a:rPr lang="ko-KR" altLang="en-US" dirty="0"/>
              <a:t>정렬 알고리즘을 정식으로 구현한 프로그램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335127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8-1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9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1</cp:revision>
  <dcterms:created xsi:type="dcterms:W3CDTF">2021-10-27T05:19:43Z</dcterms:created>
  <dcterms:modified xsi:type="dcterms:W3CDTF">2021-10-27T05:20:54Z</dcterms:modified>
</cp:coreProperties>
</file>