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0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9" autoAdjust="0"/>
    <p:restoredTop sz="94660"/>
  </p:normalViewPr>
  <p:slideViewPr>
    <p:cSldViewPr snapToGrid="0">
      <p:cViewPr varScale="1">
        <p:scale>
          <a:sx n="61" d="100"/>
          <a:sy n="61" d="100"/>
        </p:scale>
        <p:origin x="96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 bwMode="gray">
          <a:xfrm>
            <a:off x="670560" y="1984248"/>
            <a:ext cx="10948416" cy="2953512"/>
          </a:xfrm>
          <a:prstGeom prst="roundRect">
            <a:avLst>
              <a:gd name="adj" fmla="val 5521"/>
            </a:avLst>
          </a:prstGeom>
          <a:gradFill>
            <a:gsLst>
              <a:gs pos="0">
                <a:schemeClr val="bg1">
                  <a:alpha val="79000"/>
                </a:schemeClr>
              </a:gs>
              <a:gs pos="30000">
                <a:schemeClr val="bg2"/>
              </a:gs>
              <a:gs pos="66000">
                <a:schemeClr val="bg2"/>
              </a:gs>
              <a:gs pos="100000">
                <a:schemeClr val="bg1">
                  <a:alpha val="61000"/>
                </a:schemeClr>
              </a:gs>
            </a:gsLst>
            <a:lin ang="5400000" scaled="1"/>
          </a:gradFill>
          <a:ln w="38100">
            <a:solidFill>
              <a:schemeClr val="bg2">
                <a:lumMod val="20000"/>
                <a:lumOff val="80000"/>
              </a:schemeClr>
            </a:solidFill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50976" y="2432304"/>
            <a:ext cx="10363200" cy="1353312"/>
          </a:xfrm>
        </p:spPr>
        <p:txBody>
          <a:bodyPr>
            <a:noAutofit/>
            <a:scene3d>
              <a:camera prst="orthographicFront"/>
              <a:lightRig rig="flat" dir="t">
                <a:rot lat="0" lon="0" rev="6600000"/>
              </a:lightRig>
            </a:scene3d>
            <a:sp3d extrusionH="2540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>
              <a:defRPr sz="480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804416" y="3785616"/>
            <a:ext cx="8534400" cy="75895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E7138-BE0D-480A-A500-0883D7AF0BE3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E1D66-F356-4150-86A3-A869242CE9F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Rounded Rectangle 9"/>
          <p:cNvSpPr/>
          <p:nvPr/>
        </p:nvSpPr>
        <p:spPr bwMode="gray">
          <a:xfrm>
            <a:off x="1146048" y="1719072"/>
            <a:ext cx="9997440" cy="429768"/>
          </a:xfrm>
          <a:prstGeom prst="roundRect">
            <a:avLst>
              <a:gd name="adj" fmla="val 2305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67000">
                <a:schemeClr val="bg2">
                  <a:lumMod val="60000"/>
                  <a:lumOff val="40000"/>
                </a:schemeClr>
              </a:gs>
              <a:gs pos="98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Rounded Rectangle 10"/>
          <p:cNvSpPr/>
          <p:nvPr/>
        </p:nvSpPr>
        <p:spPr bwMode="gray">
          <a:xfrm>
            <a:off x="1146048" y="4718304"/>
            <a:ext cx="9997440" cy="429768"/>
          </a:xfrm>
          <a:prstGeom prst="roundRect">
            <a:avLst>
              <a:gd name="adj" fmla="val 25178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78000">
                <a:schemeClr val="bg2">
                  <a:lumMod val="60000"/>
                  <a:lumOff val="40000"/>
                </a:schemeClr>
              </a:gs>
              <a:gs pos="75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ounded Rectangle 11"/>
          <p:cNvSpPr/>
          <p:nvPr/>
        </p:nvSpPr>
        <p:spPr bwMode="gray">
          <a:xfrm>
            <a:off x="7522464" y="1801368"/>
            <a:ext cx="3328416" cy="265176"/>
          </a:xfrm>
          <a:prstGeom prst="roundRect">
            <a:avLst>
              <a:gd name="adj" fmla="val 21911"/>
            </a:avLst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0"/>
          </a:gradFill>
          <a:ln>
            <a:solidFill>
              <a:schemeClr val="bg2">
                <a:lumMod val="60000"/>
                <a:lumOff val="40000"/>
              </a:schemeClr>
            </a:solidFill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8" name="Group 17"/>
          <p:cNvGrpSpPr/>
          <p:nvPr/>
        </p:nvGrpSpPr>
        <p:grpSpPr bwMode="ltGray">
          <a:xfrm>
            <a:off x="7644384" y="1892808"/>
            <a:ext cx="1133856" cy="73152"/>
            <a:chOff x="5733288" y="1874520"/>
            <a:chExt cx="850392" cy="73152"/>
          </a:xfrm>
          <a:effectLst>
            <a:glow rad="63500">
              <a:schemeClr val="tx1">
                <a:alpha val="40000"/>
              </a:schemeClr>
            </a:glow>
            <a:outerShdw blurRad="50800" dist="50800" dir="5400000" algn="ctr" rotWithShape="0">
              <a:schemeClr val="accent1">
                <a:lumMod val="20000"/>
                <a:lumOff val="80000"/>
                <a:alpha val="21000"/>
              </a:schemeClr>
            </a:outerShdw>
          </a:effectLst>
        </p:grpSpPr>
        <p:sp>
          <p:nvSpPr>
            <p:cNvPr id="13" name="Oval 12"/>
            <p:cNvSpPr/>
            <p:nvPr userDrawn="1"/>
          </p:nvSpPr>
          <p:spPr bwMode="ltGray">
            <a:xfrm>
              <a:off x="5733288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Oval 13"/>
            <p:cNvSpPr/>
            <p:nvPr userDrawn="1"/>
          </p:nvSpPr>
          <p:spPr bwMode="ltGray">
            <a:xfrm>
              <a:off x="5925312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Oval 14"/>
            <p:cNvSpPr/>
            <p:nvPr userDrawn="1"/>
          </p:nvSpPr>
          <p:spPr bwMode="ltGray">
            <a:xfrm>
              <a:off x="6117336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6" name="Oval 15"/>
            <p:cNvSpPr/>
            <p:nvPr userDrawn="1"/>
          </p:nvSpPr>
          <p:spPr bwMode="ltGray">
            <a:xfrm>
              <a:off x="6309360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Oval 16"/>
            <p:cNvSpPr/>
            <p:nvPr userDrawn="1"/>
          </p:nvSpPr>
          <p:spPr bwMode="ltGray">
            <a:xfrm>
              <a:off x="6510528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4231651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flat" dir="t">
                <a:rot lat="0" lon="0" rev="6600000"/>
              </a:lightRig>
            </a:scene3d>
            <a:sp3d extrusionH="2540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E7138-BE0D-480A-A500-0883D7AF0BE3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E1D66-F356-4150-86A3-A869242CE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417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 bwMode="gray">
          <a:xfrm>
            <a:off x="377952" y="356616"/>
            <a:ext cx="9339072" cy="6089904"/>
          </a:xfrm>
          <a:prstGeom prst="roundRect">
            <a:avLst>
              <a:gd name="adj" fmla="val 3186"/>
            </a:avLst>
          </a:prstGeom>
          <a:gradFill flip="none" rotWithShape="1">
            <a:gsLst>
              <a:gs pos="45000">
                <a:schemeClr val="bg2">
                  <a:alpha val="60000"/>
                </a:schemeClr>
              </a:gs>
              <a:gs pos="100000">
                <a:schemeClr val="bg1">
                  <a:lumMod val="95000"/>
                  <a:lumOff val="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7"/>
          <p:cNvGrpSpPr/>
          <p:nvPr/>
        </p:nvGrpSpPr>
        <p:grpSpPr bwMode="gray">
          <a:xfrm>
            <a:off x="731520" y="219456"/>
            <a:ext cx="377952" cy="283464"/>
            <a:chOff x="548640" y="173736"/>
            <a:chExt cx="283464" cy="283464"/>
          </a:xfrm>
        </p:grpSpPr>
        <p:sp>
          <p:nvSpPr>
            <p:cNvPr id="9" name="Oval 8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Oval 9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1" name="Group 10"/>
          <p:cNvGrpSpPr/>
          <p:nvPr/>
        </p:nvGrpSpPr>
        <p:grpSpPr bwMode="gray">
          <a:xfrm>
            <a:off x="1219200" y="219456"/>
            <a:ext cx="377952" cy="283464"/>
            <a:chOff x="548640" y="173736"/>
            <a:chExt cx="283464" cy="283464"/>
          </a:xfrm>
        </p:grpSpPr>
        <p:sp>
          <p:nvSpPr>
            <p:cNvPr id="12" name="Oval 11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Oval 12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4" name="Group 13"/>
          <p:cNvGrpSpPr/>
          <p:nvPr/>
        </p:nvGrpSpPr>
        <p:grpSpPr bwMode="gray">
          <a:xfrm>
            <a:off x="1719072" y="219456"/>
            <a:ext cx="377952" cy="283464"/>
            <a:chOff x="548640" y="173736"/>
            <a:chExt cx="283464" cy="283464"/>
          </a:xfrm>
        </p:grpSpPr>
        <p:sp>
          <p:nvSpPr>
            <p:cNvPr id="15" name="Oval 14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6" name="Oval 15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814560" y="365760"/>
            <a:ext cx="1901952" cy="6062472"/>
          </a:xfrm>
        </p:spPr>
        <p:txBody>
          <a:bodyPr vert="eaVert">
            <a:scene3d>
              <a:camera prst="orthographicFront"/>
              <a:lightRig rig="flat" dir="t"/>
            </a:scene3d>
            <a:sp3d extrusionH="3175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>
              <a:defRPr>
                <a:gradFill flip="none" rotWithShape="1"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  <a:tileRect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520" y="576072"/>
            <a:ext cx="8497824" cy="564184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E7138-BE0D-480A-A500-0883D7AF0BE3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E1D66-F356-4150-86A3-A869242CE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622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 bwMode="gray">
          <a:xfrm>
            <a:off x="377952" y="292608"/>
            <a:ext cx="11436096" cy="6227064"/>
          </a:xfrm>
          <a:prstGeom prst="roundRect">
            <a:avLst>
              <a:gd name="adj" fmla="val 3186"/>
            </a:avLst>
          </a:prstGeom>
          <a:gradFill flip="none" rotWithShape="1">
            <a:gsLst>
              <a:gs pos="45000">
                <a:schemeClr val="bg2">
                  <a:alpha val="60000"/>
                </a:schemeClr>
              </a:gs>
              <a:gs pos="100000">
                <a:schemeClr val="bg1">
                  <a:lumMod val="95000"/>
                  <a:lumOff val="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70560" y="457200"/>
            <a:ext cx="10863072" cy="950976"/>
          </a:xfr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flat" dir="t">
                <a:rot lat="0" lon="0" rev="6600000"/>
              </a:lightRig>
            </a:scene3d>
            <a:sp3d extrusionH="2540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560" y="1572768"/>
            <a:ext cx="10826496" cy="482803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E7138-BE0D-480A-A500-0883D7AF0BE3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E1D66-F356-4150-86A3-A869242CE9F8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731520" y="164592"/>
            <a:ext cx="377952" cy="283464"/>
            <a:chOff x="548640" y="173736"/>
            <a:chExt cx="283464" cy="283464"/>
          </a:xfrm>
        </p:grpSpPr>
        <p:sp>
          <p:nvSpPr>
            <p:cNvPr id="9" name="Oval 8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8" name="Oval 7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1" name="Group 10"/>
          <p:cNvGrpSpPr/>
          <p:nvPr/>
        </p:nvGrpSpPr>
        <p:grpSpPr bwMode="gray">
          <a:xfrm>
            <a:off x="1219200" y="164592"/>
            <a:ext cx="377952" cy="283464"/>
            <a:chOff x="548640" y="173736"/>
            <a:chExt cx="283464" cy="283464"/>
          </a:xfrm>
        </p:grpSpPr>
        <p:sp>
          <p:nvSpPr>
            <p:cNvPr id="12" name="Oval 11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Oval 12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4" name="Group 13"/>
          <p:cNvGrpSpPr/>
          <p:nvPr/>
        </p:nvGrpSpPr>
        <p:grpSpPr bwMode="gray">
          <a:xfrm>
            <a:off x="1719072" y="164592"/>
            <a:ext cx="377952" cy="283464"/>
            <a:chOff x="548640" y="173736"/>
            <a:chExt cx="283464" cy="283464"/>
          </a:xfrm>
        </p:grpSpPr>
        <p:sp>
          <p:nvSpPr>
            <p:cNvPr id="15" name="Oval 14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6" name="Oval 15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748051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 bwMode="gray">
          <a:xfrm>
            <a:off x="670560" y="3712464"/>
            <a:ext cx="10863072" cy="2139696"/>
          </a:xfrm>
          <a:prstGeom prst="roundRect">
            <a:avLst>
              <a:gd name="adj" fmla="val 9795"/>
            </a:avLst>
          </a:prstGeom>
          <a:gradFill>
            <a:gsLst>
              <a:gs pos="0">
                <a:schemeClr val="bg1">
                  <a:alpha val="79000"/>
                </a:schemeClr>
              </a:gs>
              <a:gs pos="30000">
                <a:schemeClr val="bg2"/>
              </a:gs>
              <a:gs pos="66000">
                <a:schemeClr val="bg2"/>
              </a:gs>
              <a:gs pos="100000">
                <a:schemeClr val="bg1">
                  <a:alpha val="61000"/>
                </a:schemeClr>
              </a:gs>
            </a:gsLst>
            <a:lin ang="5400000" scaled="1"/>
          </a:gradFill>
          <a:ln w="38100">
            <a:solidFill>
              <a:schemeClr val="bg2">
                <a:lumMod val="20000"/>
                <a:lumOff val="80000"/>
              </a:schemeClr>
            </a:solidFill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ounded Rectangle 8"/>
          <p:cNvSpPr/>
          <p:nvPr/>
        </p:nvSpPr>
        <p:spPr bwMode="gray">
          <a:xfrm>
            <a:off x="1146048" y="5641848"/>
            <a:ext cx="9997440" cy="429768"/>
          </a:xfrm>
          <a:prstGeom prst="roundRect">
            <a:avLst>
              <a:gd name="adj" fmla="val 25178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78000">
                <a:schemeClr val="bg2">
                  <a:lumMod val="60000"/>
                  <a:lumOff val="40000"/>
                </a:schemeClr>
              </a:gs>
              <a:gs pos="75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853440" y="3931920"/>
            <a:ext cx="10387584" cy="1719072"/>
          </a:xfr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flat" dir="t">
                <a:rot lat="0" lon="0" rev="6600000"/>
              </a:lightRig>
            </a:scene3d>
            <a:sp3d extrusionH="2540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048" y="2642616"/>
            <a:ext cx="9997440" cy="740664"/>
          </a:xfrm>
        </p:spPr>
        <p:txBody>
          <a:bodyPr anchor="b"/>
          <a:lstStyle>
            <a:lvl1pPr marL="0" indent="0">
              <a:buNone/>
              <a:defRPr sz="20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E7138-BE0D-480A-A500-0883D7AF0BE3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E1D66-F356-4150-86A3-A869242CE9F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ounded Rectangle 7"/>
          <p:cNvSpPr/>
          <p:nvPr/>
        </p:nvSpPr>
        <p:spPr bwMode="gray">
          <a:xfrm>
            <a:off x="1146048" y="3502152"/>
            <a:ext cx="9997440" cy="429768"/>
          </a:xfrm>
          <a:prstGeom prst="roundRect">
            <a:avLst>
              <a:gd name="adj" fmla="val 2305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67000">
                <a:schemeClr val="bg2">
                  <a:lumMod val="60000"/>
                  <a:lumOff val="40000"/>
                </a:schemeClr>
              </a:gs>
              <a:gs pos="98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ounded Rectangle 9"/>
          <p:cNvSpPr/>
          <p:nvPr/>
        </p:nvSpPr>
        <p:spPr bwMode="gray">
          <a:xfrm>
            <a:off x="7522464" y="3584448"/>
            <a:ext cx="3328416" cy="265176"/>
          </a:xfrm>
          <a:prstGeom prst="roundRect">
            <a:avLst>
              <a:gd name="adj" fmla="val 21911"/>
            </a:avLst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0"/>
          </a:gradFill>
          <a:ln>
            <a:solidFill>
              <a:schemeClr val="bg2">
                <a:lumMod val="60000"/>
                <a:lumOff val="40000"/>
              </a:schemeClr>
            </a:solidFill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1" name="Group 10"/>
          <p:cNvGrpSpPr/>
          <p:nvPr/>
        </p:nvGrpSpPr>
        <p:grpSpPr bwMode="ltGray">
          <a:xfrm>
            <a:off x="7644384" y="3675888"/>
            <a:ext cx="1133856" cy="73152"/>
            <a:chOff x="5733288" y="1874520"/>
            <a:chExt cx="850392" cy="73152"/>
          </a:xfrm>
          <a:effectLst>
            <a:glow rad="63500">
              <a:schemeClr val="tx1">
                <a:alpha val="40000"/>
              </a:schemeClr>
            </a:glow>
            <a:outerShdw blurRad="50800" dist="50800" dir="5400000" algn="ctr" rotWithShape="0">
              <a:schemeClr val="accent1">
                <a:lumMod val="20000"/>
                <a:lumOff val="80000"/>
                <a:alpha val="21000"/>
              </a:schemeClr>
            </a:outerShdw>
          </a:effectLst>
        </p:grpSpPr>
        <p:sp>
          <p:nvSpPr>
            <p:cNvPr id="12" name="Oval 11"/>
            <p:cNvSpPr/>
            <p:nvPr userDrawn="1"/>
          </p:nvSpPr>
          <p:spPr bwMode="ltGray">
            <a:xfrm>
              <a:off x="5733288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Oval 12"/>
            <p:cNvSpPr/>
            <p:nvPr userDrawn="1"/>
          </p:nvSpPr>
          <p:spPr bwMode="ltGray">
            <a:xfrm>
              <a:off x="5925312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Oval 13"/>
            <p:cNvSpPr/>
            <p:nvPr userDrawn="1"/>
          </p:nvSpPr>
          <p:spPr bwMode="ltGray">
            <a:xfrm>
              <a:off x="6117336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Oval 14"/>
            <p:cNvSpPr/>
            <p:nvPr userDrawn="1"/>
          </p:nvSpPr>
          <p:spPr bwMode="ltGray">
            <a:xfrm>
              <a:off x="6309360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6" name="Oval 15"/>
            <p:cNvSpPr/>
            <p:nvPr userDrawn="1"/>
          </p:nvSpPr>
          <p:spPr bwMode="ltGray">
            <a:xfrm>
              <a:off x="6510528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042899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 bwMode="gray">
          <a:xfrm>
            <a:off x="377952" y="1216152"/>
            <a:ext cx="11436096" cy="5294376"/>
          </a:xfrm>
          <a:prstGeom prst="roundRect">
            <a:avLst>
              <a:gd name="adj" fmla="val 3186"/>
            </a:avLst>
          </a:prstGeom>
          <a:gradFill flip="none" rotWithShape="1">
            <a:gsLst>
              <a:gs pos="45000">
                <a:schemeClr val="bg2">
                  <a:alpha val="60000"/>
                </a:schemeClr>
              </a:gs>
              <a:gs pos="100000">
                <a:schemeClr val="bg1">
                  <a:lumMod val="95000"/>
                  <a:lumOff val="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9" name="Group 8"/>
          <p:cNvGrpSpPr/>
          <p:nvPr/>
        </p:nvGrpSpPr>
        <p:grpSpPr bwMode="gray">
          <a:xfrm>
            <a:off x="926592" y="1078992"/>
            <a:ext cx="377952" cy="283464"/>
            <a:chOff x="548640" y="173736"/>
            <a:chExt cx="283464" cy="283464"/>
          </a:xfrm>
        </p:grpSpPr>
        <p:sp>
          <p:nvSpPr>
            <p:cNvPr id="10" name="Oval 9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Oval 10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2" name="Group 11"/>
          <p:cNvGrpSpPr/>
          <p:nvPr/>
        </p:nvGrpSpPr>
        <p:grpSpPr bwMode="gray">
          <a:xfrm>
            <a:off x="1402080" y="1078992"/>
            <a:ext cx="377952" cy="283464"/>
            <a:chOff x="548640" y="173736"/>
            <a:chExt cx="283464" cy="283464"/>
          </a:xfrm>
        </p:grpSpPr>
        <p:sp>
          <p:nvSpPr>
            <p:cNvPr id="13" name="Oval 12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Oval 13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5" name="Group 14"/>
          <p:cNvGrpSpPr/>
          <p:nvPr/>
        </p:nvGrpSpPr>
        <p:grpSpPr bwMode="gray">
          <a:xfrm>
            <a:off x="1901952" y="1078992"/>
            <a:ext cx="377952" cy="283464"/>
            <a:chOff x="548640" y="173736"/>
            <a:chExt cx="283464" cy="283464"/>
          </a:xfrm>
        </p:grpSpPr>
        <p:sp>
          <p:nvSpPr>
            <p:cNvPr id="16" name="Oval 15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Oval 16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09600" y="146304"/>
            <a:ext cx="10972800" cy="1069848"/>
          </a:xfr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flat" dir="t">
                <a:rot lat="0" lon="0" rev="6600000"/>
              </a:lightRig>
            </a:scene3d>
            <a:sp3d extrusionH="2540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554480"/>
            <a:ext cx="5291328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6960" y="1554480"/>
            <a:ext cx="5291328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E7138-BE0D-480A-A500-0883D7AF0BE3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E1D66-F356-4150-86A3-A869242CE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434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 bwMode="gray">
          <a:xfrm>
            <a:off x="6193536" y="1371600"/>
            <a:ext cx="5620512" cy="5148072"/>
          </a:xfrm>
          <a:prstGeom prst="roundRect">
            <a:avLst>
              <a:gd name="adj" fmla="val 3186"/>
            </a:avLst>
          </a:prstGeom>
          <a:gradFill flip="none" rotWithShape="1">
            <a:gsLst>
              <a:gs pos="45000">
                <a:schemeClr val="bg2">
                  <a:alpha val="60000"/>
                </a:schemeClr>
              </a:gs>
              <a:gs pos="100000">
                <a:schemeClr val="bg1">
                  <a:lumMod val="95000"/>
                  <a:lumOff val="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ounded Rectangle 9"/>
          <p:cNvSpPr/>
          <p:nvPr/>
        </p:nvSpPr>
        <p:spPr bwMode="gray">
          <a:xfrm>
            <a:off x="377952" y="1371600"/>
            <a:ext cx="5620512" cy="5148072"/>
          </a:xfrm>
          <a:prstGeom prst="roundRect">
            <a:avLst>
              <a:gd name="adj" fmla="val 3186"/>
            </a:avLst>
          </a:prstGeom>
          <a:gradFill flip="none" rotWithShape="1">
            <a:gsLst>
              <a:gs pos="45000">
                <a:schemeClr val="bg2">
                  <a:alpha val="60000"/>
                </a:schemeClr>
              </a:gs>
              <a:gs pos="100000">
                <a:schemeClr val="bg1">
                  <a:lumMod val="95000"/>
                  <a:lumOff val="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09600" y="146304"/>
            <a:ext cx="10972800" cy="1143000"/>
          </a:xfr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flat" dir="t">
                <a:rot lat="0" lon="0" rev="6600000"/>
              </a:lightRig>
            </a:scene3d>
            <a:sp3d extrusionH="2540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573024" y="1527048"/>
            <a:ext cx="5242560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24" y="2322576"/>
            <a:ext cx="5242560" cy="40050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376416" y="1527048"/>
            <a:ext cx="5242560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6416" y="2322576"/>
            <a:ext cx="5242560" cy="40050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E7138-BE0D-480A-A500-0883D7AF0BE3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E1D66-F356-4150-86A3-A869242CE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7639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E7138-BE0D-480A-A500-0883D7AF0BE3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E1D66-F356-4150-86A3-A869242CE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883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E7138-BE0D-480A-A500-0883D7AF0BE3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E1D66-F356-4150-86A3-A869242CE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34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 bwMode="gray">
          <a:xfrm>
            <a:off x="377952" y="292608"/>
            <a:ext cx="11436096" cy="6227064"/>
          </a:xfrm>
          <a:prstGeom prst="roundRect">
            <a:avLst>
              <a:gd name="adj" fmla="val 3186"/>
            </a:avLst>
          </a:prstGeom>
          <a:gradFill flip="none" rotWithShape="1">
            <a:gsLst>
              <a:gs pos="45000">
                <a:schemeClr val="bg2">
                  <a:alpha val="60000"/>
                </a:schemeClr>
              </a:gs>
              <a:gs pos="100000">
                <a:schemeClr val="bg1">
                  <a:lumMod val="95000"/>
                  <a:lumOff val="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75488" y="429768"/>
            <a:ext cx="4157472" cy="10058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072" y="429768"/>
            <a:ext cx="6912864" cy="586130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5488" y="1435608"/>
            <a:ext cx="4157472" cy="48554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E7138-BE0D-480A-A500-0883D7AF0BE3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E1D66-F356-4150-86A3-A869242CE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2109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 bwMode="gray">
          <a:xfrm>
            <a:off x="377952" y="292608"/>
            <a:ext cx="11436096" cy="6227064"/>
          </a:xfrm>
          <a:prstGeom prst="roundRect">
            <a:avLst>
              <a:gd name="adj" fmla="val 3186"/>
            </a:avLst>
          </a:prstGeom>
          <a:gradFill flip="none" rotWithShape="1">
            <a:gsLst>
              <a:gs pos="45000">
                <a:schemeClr val="bg2">
                  <a:alpha val="60000"/>
                </a:schemeClr>
              </a:gs>
              <a:gs pos="100000">
                <a:schemeClr val="bg1">
                  <a:lumMod val="95000"/>
                  <a:lumOff val="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9" name="Group 8"/>
          <p:cNvGrpSpPr/>
          <p:nvPr/>
        </p:nvGrpSpPr>
        <p:grpSpPr bwMode="gray">
          <a:xfrm>
            <a:off x="731520" y="164592"/>
            <a:ext cx="377952" cy="283464"/>
            <a:chOff x="548640" y="173736"/>
            <a:chExt cx="283464" cy="283464"/>
          </a:xfrm>
        </p:grpSpPr>
        <p:sp>
          <p:nvSpPr>
            <p:cNvPr id="10" name="Oval 9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Oval 10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2" name="Group 11"/>
          <p:cNvGrpSpPr/>
          <p:nvPr/>
        </p:nvGrpSpPr>
        <p:grpSpPr bwMode="gray">
          <a:xfrm>
            <a:off x="1219200" y="164592"/>
            <a:ext cx="377952" cy="283464"/>
            <a:chOff x="548640" y="173736"/>
            <a:chExt cx="283464" cy="283464"/>
          </a:xfrm>
        </p:grpSpPr>
        <p:sp>
          <p:nvSpPr>
            <p:cNvPr id="13" name="Oval 12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Oval 13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5" name="Group 14"/>
          <p:cNvGrpSpPr/>
          <p:nvPr/>
        </p:nvGrpSpPr>
        <p:grpSpPr bwMode="gray">
          <a:xfrm>
            <a:off x="1719072" y="164592"/>
            <a:ext cx="377952" cy="283464"/>
            <a:chOff x="548640" y="173736"/>
            <a:chExt cx="283464" cy="283464"/>
          </a:xfrm>
        </p:grpSpPr>
        <p:sp>
          <p:nvSpPr>
            <p:cNvPr id="16" name="Oval 15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Oval 16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707136" y="3273552"/>
            <a:ext cx="3523488" cy="13716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4267200" y="612775"/>
            <a:ext cx="7205472" cy="4114800"/>
          </a:xfrm>
          <a:prstGeom prst="roundRect">
            <a:avLst>
              <a:gd name="adj" fmla="val 5778"/>
            </a:avLst>
          </a:prstGeom>
          <a:ln w="38100">
            <a:solidFill>
              <a:srgbClr val="FFFFFF">
                <a:alpha val="80000"/>
              </a:srgbClr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4464" y="4800600"/>
            <a:ext cx="6803136" cy="1371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E7138-BE0D-480A-A500-0883D7AF0BE3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E1D66-F356-4150-86A3-A869242CE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966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13">
              <a:alphaModFix amt="27000"/>
            </a:blip>
            <a:srcRect/>
            <a:tile tx="0" ty="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609600" y="6556248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E7138-BE0D-480A-A500-0883D7AF0BE3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754112" y="6556248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4669536" y="6556248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E1D66-F356-4150-86A3-A869242CE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0241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25214" y="2175641"/>
            <a:ext cx="10862441" cy="2081049"/>
          </a:xfrm>
        </p:spPr>
        <p:txBody>
          <a:bodyPr/>
          <a:lstStyle/>
          <a:p>
            <a:r>
              <a:rPr lang="ko-KR" altLang="en-US" dirty="0" err="1" smtClean="0"/>
              <a:t>다큐감상문</a:t>
            </a:r>
            <a:r>
              <a:rPr lang="ko-KR" altLang="en-US" dirty="0" smtClean="0"/>
              <a:t> 및 샌드위치 코딩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62071" y="3880209"/>
            <a:ext cx="8534400" cy="758952"/>
          </a:xfrm>
        </p:spPr>
        <p:txBody>
          <a:bodyPr>
            <a:normAutofit fontScale="40000" lnSpcReduction="20000"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sz="7000" dirty="0" err="1" smtClean="0"/>
              <a:t>정가영</a:t>
            </a:r>
            <a:endParaRPr lang="ko-KR" altLang="en-US" sz="7000" dirty="0"/>
          </a:p>
        </p:txBody>
      </p:sp>
    </p:spTree>
    <p:extLst>
      <p:ext uri="{BB962C8B-B14F-4D97-AF65-F5344CB8AC3E}">
        <p14:creationId xmlns:p14="http://schemas.microsoft.com/office/powerpoint/2010/main" val="100675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내 아이가 살아갈 </a:t>
            </a:r>
            <a:r>
              <a:rPr lang="ko-KR" altLang="en-US" dirty="0" err="1" smtClean="0"/>
              <a:t>로봇세상</a:t>
            </a:r>
            <a:r>
              <a:rPr lang="ko-KR" altLang="en-US" dirty="0" smtClean="0"/>
              <a:t> 다큐 감상문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샌드위치 코딩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라면을 끓이는 방법</a:t>
            </a:r>
            <a:endParaRPr lang="ko-KR" altLang="en-US" dirty="0"/>
          </a:p>
        </p:txBody>
      </p:sp>
      <p:sp>
        <p:nvSpPr>
          <p:cNvPr id="5" name="오른쪽 화살표 4">
            <a:hlinkClick r:id="" action="ppaction://hlinkshowjump?jump=nextslide"/>
          </p:cNvPr>
          <p:cNvSpPr/>
          <p:nvPr/>
        </p:nvSpPr>
        <p:spPr>
          <a:xfrm>
            <a:off x="8324193" y="1572769"/>
            <a:ext cx="756745" cy="6974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p1</a:t>
            </a:r>
            <a:endParaRPr lang="ko-KR" altLang="en-US" dirty="0"/>
          </a:p>
        </p:txBody>
      </p:sp>
      <p:sp>
        <p:nvSpPr>
          <p:cNvPr id="6" name="오른쪽 화살표 5">
            <a:hlinkClick r:id="rId2" action="ppaction://hlinksldjump"/>
          </p:cNvPr>
          <p:cNvSpPr/>
          <p:nvPr/>
        </p:nvSpPr>
        <p:spPr>
          <a:xfrm>
            <a:off x="3967655" y="2686864"/>
            <a:ext cx="677917" cy="7094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p2</a:t>
            </a:r>
            <a:endParaRPr lang="ko-KR" altLang="en-US" dirty="0"/>
          </a:p>
        </p:txBody>
      </p:sp>
      <p:sp>
        <p:nvSpPr>
          <p:cNvPr id="7" name="오른쪽 화살표 6">
            <a:hlinkClick r:id="rId3" action="ppaction://hlinksldjump"/>
          </p:cNvPr>
          <p:cNvSpPr/>
          <p:nvPr/>
        </p:nvSpPr>
        <p:spPr>
          <a:xfrm>
            <a:off x="4850524" y="3876006"/>
            <a:ext cx="677917" cy="7094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60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내 아이가 살아갈 </a:t>
            </a:r>
            <a:r>
              <a:rPr lang="ko-KR" altLang="en-US" dirty="0" err="1" smtClean="0"/>
              <a:t>로봇세상</a:t>
            </a:r>
            <a:r>
              <a:rPr lang="ko-KR" altLang="en-US" dirty="0" smtClean="0"/>
              <a:t> 다큐 감상문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산업의 변화에 따라 </a:t>
            </a:r>
            <a:r>
              <a:rPr lang="en-US" altLang="ko-KR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AI </a:t>
            </a:r>
            <a:r>
              <a:rPr lang="ko-KR" altLang="en-US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와 로봇의 발달이 급격하게 이루어지는 것을 보았다</a:t>
            </a:r>
            <a:r>
              <a:rPr lang="en-US" altLang="ko-KR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  <a:r>
              <a:rPr lang="ko-KR" altLang="en-US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이에 따라 직업의 변화 또한 이루어지며 로봇 기술이 인간의 노동력을 대체하는 것은 필연적인 미래의 모습일 것이다</a:t>
            </a:r>
            <a:r>
              <a:rPr lang="en-US" altLang="ko-KR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  <a:endParaRPr lang="en-US" altLang="ko-KR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우리의 역사에서 기존의 직업이 사라지고 또 새로이 생겨나면서 노동시장 뿐만 아니라 세상은 끊임없이 변화할 것이다</a:t>
            </a:r>
            <a:r>
              <a:rPr lang="en-US" altLang="ko-KR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</a:p>
          <a:p>
            <a:r>
              <a:rPr lang="en-US" altLang="ko-KR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4</a:t>
            </a:r>
            <a:r>
              <a:rPr lang="ko-KR" altLang="en-US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차 산업혁명 시대에서 중요한 것은 새로운 것에 빠르게 적응하는 능력과 문제 해결 능력</a:t>
            </a:r>
            <a:r>
              <a:rPr lang="en-US" altLang="ko-KR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로봇을 다루는 능력 그리고 로봇과 공존하는 방법을 아는 것이다</a:t>
            </a:r>
            <a:r>
              <a:rPr lang="en-US" altLang="ko-KR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  <a:r>
              <a:rPr lang="ko-KR" altLang="en-US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endParaRPr lang="en-US" altLang="ko-KR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변화하는 세상에서 살아남기 위해서는 변화에 관심을 가지고 새로운 것을 받아들이는 용기 있는 태도가 중요하다고 생각한다</a:t>
            </a:r>
            <a:r>
              <a:rPr lang="en-US" altLang="ko-KR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  <a:r>
              <a:rPr lang="ko-KR" altLang="en-US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endParaRPr lang="ko-KR" altLang="en-US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891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샌드위치 코딩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식빵 봉지를 열어 식빵 두 개를 꺼낸다</a:t>
            </a:r>
            <a:endParaRPr lang="en-US" altLang="ko-KR" dirty="0" smtClean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딸기잼 병의 뚜껑을 열고 스푼으로 한 스푼을 뜬다</a:t>
            </a:r>
            <a:endParaRPr lang="en-US" altLang="ko-KR" dirty="0" smtClean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이 스푼을 한 식빵의 넓은 면에 골고루 바른다</a:t>
            </a:r>
            <a:endParaRPr lang="en-US" altLang="ko-KR" dirty="0" smtClean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dirty="0" err="1" smtClean="0">
                <a:latin typeface="HY엽서L" panose="02030600000101010101" pitchFamily="18" charset="-127"/>
                <a:ea typeface="HY엽서L" panose="02030600000101010101" pitchFamily="18" charset="-127"/>
              </a:rPr>
              <a:t>땅콩잼</a:t>
            </a:r>
            <a:r>
              <a:rPr lang="ko-KR" altLang="en-US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 병의 뚜껑을 열고 스푼으로 한 스푼을 뜬다</a:t>
            </a:r>
            <a:endParaRPr lang="en-US" altLang="ko-KR" dirty="0" smtClean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이 스푼을 한 식빵의 넓은 면에 골고루 바른다</a:t>
            </a:r>
            <a:endParaRPr lang="en-US" altLang="ko-KR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딸기잼을 바른 식빵의 면과 </a:t>
            </a:r>
            <a:r>
              <a:rPr lang="ko-KR" altLang="en-US" dirty="0" err="1" smtClean="0">
                <a:latin typeface="HY엽서L" panose="02030600000101010101" pitchFamily="18" charset="-127"/>
                <a:ea typeface="HY엽서L" panose="02030600000101010101" pitchFamily="18" charset="-127"/>
              </a:rPr>
              <a:t>땅콩잼을</a:t>
            </a:r>
            <a:r>
              <a:rPr lang="ko-KR" altLang="en-US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 바른 식빵의 면이 만나도록 겹친다</a:t>
            </a:r>
            <a:endParaRPr lang="ko-KR" altLang="en-US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957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라면을 끓이는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냄비에 물을 </a:t>
            </a:r>
            <a:r>
              <a:rPr lang="en-US" altLang="ko-KR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500ml </a:t>
            </a:r>
            <a:r>
              <a:rPr lang="ko-KR" altLang="en-US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담는다</a:t>
            </a:r>
            <a:r>
              <a:rPr lang="en-US" altLang="ko-KR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</a:p>
          <a:p>
            <a:r>
              <a:rPr lang="ko-KR" altLang="en-US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가스밸브를 열고 가스 불을 점화한다</a:t>
            </a:r>
            <a:r>
              <a:rPr lang="en-US" altLang="ko-KR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</a:p>
          <a:p>
            <a:r>
              <a:rPr lang="ko-KR" altLang="en-US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가장 센 불로 냄비의 물이 끓을 때까지 기다린다</a:t>
            </a:r>
            <a:r>
              <a:rPr lang="en-US" altLang="ko-KR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</a:p>
          <a:p>
            <a:r>
              <a:rPr lang="ko-KR" altLang="en-US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라면 봉지를 열어 면을 끓는 물에 넣는다</a:t>
            </a:r>
            <a:r>
              <a:rPr lang="en-US" altLang="ko-KR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</a:p>
          <a:p>
            <a:r>
              <a:rPr lang="ko-KR" altLang="en-US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봉지 안의 </a:t>
            </a:r>
            <a:r>
              <a:rPr lang="ko-KR" altLang="en-US" dirty="0" err="1" smtClean="0">
                <a:latin typeface="HY엽서L" panose="02030600000101010101" pitchFamily="18" charset="-127"/>
                <a:ea typeface="HY엽서L" panose="02030600000101010101" pitchFamily="18" charset="-127"/>
              </a:rPr>
              <a:t>스프을</a:t>
            </a:r>
            <a:r>
              <a:rPr lang="ko-KR" altLang="en-US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 열어 끊는 물에 넣는다</a:t>
            </a:r>
            <a:r>
              <a:rPr lang="en-US" altLang="ko-KR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</a:p>
          <a:p>
            <a:r>
              <a:rPr lang="ko-KR" altLang="en-US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냄비 뚜껑을 덮고 </a:t>
            </a:r>
            <a:r>
              <a:rPr lang="en-US" altLang="ko-KR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3</a:t>
            </a:r>
            <a:r>
              <a:rPr lang="ko-KR" altLang="en-US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분간 기다린다</a:t>
            </a:r>
            <a:r>
              <a:rPr lang="en-US" altLang="ko-KR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</a:p>
          <a:p>
            <a:r>
              <a:rPr lang="ko-KR" altLang="en-US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불을 끈다</a:t>
            </a:r>
            <a:r>
              <a:rPr lang="en-US" altLang="ko-KR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ko-KR" altLang="en-US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42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215" y="2727434"/>
            <a:ext cx="10863072" cy="950976"/>
          </a:xfrm>
        </p:spPr>
        <p:txBody>
          <a:bodyPr/>
          <a:lstStyle/>
          <a:p>
            <a:r>
              <a:rPr lang="ko-KR" altLang="en-US" dirty="0"/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13450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3D02">
  <a:themeElements>
    <a:clrScheme name="3D02">
      <a:dk1>
        <a:sysClr val="windowText" lastClr="000000"/>
      </a:dk1>
      <a:lt1>
        <a:sysClr val="window" lastClr="FFFFFF"/>
      </a:lt1>
      <a:dk2>
        <a:srgbClr val="254B75"/>
      </a:dk2>
      <a:lt2>
        <a:srgbClr val="DDE9EC"/>
      </a:lt2>
      <a:accent1>
        <a:srgbClr val="6183BB"/>
      </a:accent1>
      <a:accent2>
        <a:srgbClr val="96DB6F"/>
      </a:accent2>
      <a:accent3>
        <a:srgbClr val="42BCC2"/>
      </a:accent3>
      <a:accent4>
        <a:srgbClr val="EE8F48"/>
      </a:accent4>
      <a:accent5>
        <a:srgbClr val="44C4F2"/>
      </a:accent5>
      <a:accent6>
        <a:srgbClr val="A09158"/>
      </a:accent6>
      <a:hlink>
        <a:srgbClr val="B292CA"/>
      </a:hlink>
      <a:folHlink>
        <a:srgbClr val="6B5680"/>
      </a:folHlink>
    </a:clrScheme>
    <a:fontScheme name="3D02">
      <a:majorFont>
        <a:latin typeface="Arial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Arial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3D0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50000"/>
              </a:schemeClr>
            </a:gs>
            <a:gs pos="35000">
              <a:schemeClr val="phClr">
                <a:tint val="40000"/>
                <a:satMod val="200000"/>
              </a:schemeClr>
            </a:gs>
            <a:gs pos="100000">
              <a:schemeClr val="phClr">
                <a:tint val="15000"/>
                <a:satMod val="200000"/>
              </a:schemeClr>
            </a:gs>
          </a:gsLst>
          <a:lin ang="16200000" scaled="1"/>
        </a:gradFill>
        <a:gradFill rotWithShape="1">
          <a:gsLst>
            <a:gs pos="10000">
              <a:schemeClr val="phClr">
                <a:shade val="40000"/>
                <a:satMod val="200000"/>
              </a:schemeClr>
            </a:gs>
            <a:gs pos="65000">
              <a:schemeClr val="phClr">
                <a:shade val="93000"/>
                <a:satMod val="130000"/>
              </a:schemeClr>
            </a:gs>
            <a:gs pos="100000">
              <a:schemeClr val="phClr">
                <a:tint val="70000"/>
                <a:shade val="100000"/>
                <a:satMod val="20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27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prstMaterial="dkEdge">
            <a:bevelT w="63500" h="57150"/>
          </a:sp3d>
        </a:effectStyle>
        <a:effectStyle>
          <a:effectLst>
            <a:outerShdw blurRad="50800" dist="38100" dir="2700000" rotWithShape="0">
              <a:srgbClr val="000000">
                <a:alpha val="37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prstMaterial="dkEdge">
            <a:bevelT w="88900" h="82550"/>
          </a:sp3d>
        </a:effectStyle>
        <a:effectStyle>
          <a:effectLst>
            <a:outerShdw blurRad="50800" dist="38100" dir="27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prstMaterial="dkEdge">
            <a:bevelT w="114300" h="107950"/>
          </a:sp3d>
        </a:effectStyle>
      </a:effectStyleLst>
      <a:bgFillStyleLst>
        <a:solidFill>
          <a:schemeClr val="phClr"/>
        </a:solidFill>
        <a:gradFill rotWithShape="1">
          <a:gsLst>
            <a:gs pos="7000">
              <a:schemeClr val="phClr">
                <a:tint val="100000"/>
                <a:shade val="60000"/>
                <a:satMod val="180000"/>
              </a:schemeClr>
            </a:gs>
            <a:gs pos="48000">
              <a:schemeClr val="phClr">
                <a:tint val="83000"/>
                <a:shade val="100000"/>
                <a:satMod val="300000"/>
              </a:schemeClr>
            </a:gs>
            <a:gs pos="83000">
              <a:schemeClr val="phClr">
                <a:tint val="99000"/>
                <a:shade val="100000"/>
                <a:satMod val="180000"/>
              </a:schemeClr>
            </a:gs>
            <a:gs pos="100000">
              <a:schemeClr val="phClr">
                <a:shade val="60000"/>
                <a:satMod val="180000"/>
                <a:lumMod val="9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0000"/>
                <a:satMod val="250000"/>
              </a:schemeClr>
            </a:gs>
            <a:gs pos="59000">
              <a:schemeClr val="phClr">
                <a:shade val="80000"/>
                <a:satMod val="130000"/>
              </a:schemeClr>
            </a:gs>
            <a:gs pos="100000">
              <a:schemeClr val="phClr">
                <a:shade val="50000"/>
                <a:satMod val="110000"/>
              </a:schemeClr>
            </a:gs>
          </a:gsLst>
          <a:path path="circle">
            <a:fillToRect l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TM10237557[[fn=디지털 테마]]</Template>
  <TotalTime>37</TotalTime>
  <Words>213</Words>
  <Application>Microsoft Office PowerPoint</Application>
  <PresentationFormat>와이드스크린</PresentationFormat>
  <Paragraphs>34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HY엽서L</vt:lpstr>
      <vt:lpstr>맑은 고딕</vt:lpstr>
      <vt:lpstr>Arial</vt:lpstr>
      <vt:lpstr>New_3D02</vt:lpstr>
      <vt:lpstr>다큐감상문 및 샌드위치 코딩</vt:lpstr>
      <vt:lpstr>목차</vt:lpstr>
      <vt:lpstr>내 아이가 살아갈 로봇세상 다큐 감상문</vt:lpstr>
      <vt:lpstr>샌드위치 코딩 </vt:lpstr>
      <vt:lpstr>라면을 끓이는 방법</vt:lpstr>
      <vt:lpstr>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다큐감상문 및 샌드위치 코딩</dc:title>
  <dc:creator>YJ</dc:creator>
  <cp:lastModifiedBy>YJ</cp:lastModifiedBy>
  <cp:revision>8</cp:revision>
  <dcterms:created xsi:type="dcterms:W3CDTF">2021-10-05T05:14:11Z</dcterms:created>
  <dcterms:modified xsi:type="dcterms:W3CDTF">2021-10-05T05:51:40Z</dcterms:modified>
</cp:coreProperties>
</file>