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1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6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80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1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16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6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2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5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5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9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0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9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8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9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AF8AB-F6EB-4B82-86FA-63A3238F55A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8B0ECA-4FA9-4474-A6F9-44F9E902C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3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571" y="2814145"/>
            <a:ext cx="9492429" cy="2262781"/>
          </a:xfrm>
        </p:spPr>
        <p:txBody>
          <a:bodyPr>
            <a:noAutofit/>
          </a:bodyPr>
          <a:lstStyle/>
          <a:p>
            <a:r>
              <a:rPr lang="ko-KR" altLang="en-US" sz="7200" b="1" dirty="0" err="1" smtClean="0"/>
              <a:t>파이썬의</a:t>
            </a:r>
            <a:r>
              <a:rPr lang="ko-KR" altLang="en-US" sz="7200" b="1" dirty="0" smtClean="0"/>
              <a:t> 개념 및 특징</a:t>
            </a:r>
            <a:endParaRPr lang="ko-KR" altLang="en-US" sz="7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72232" y="5297641"/>
            <a:ext cx="8147105" cy="1126283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 algn="r"/>
            <a:r>
              <a:rPr lang="ko-KR" altLang="en-US" sz="3000" b="1" dirty="0" err="1" smtClean="0"/>
              <a:t>정가영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87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 smtClean="0"/>
              <a:t>목차</a:t>
            </a:r>
            <a:endParaRPr lang="ko-KR" altLang="en-US" sz="4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3200" b="1" dirty="0" err="1" smtClean="0">
                <a:latin typeface="+mn-ea"/>
              </a:rPr>
              <a:t>파이썬이란</a:t>
            </a:r>
            <a:endParaRPr lang="en-US" altLang="ko-KR" sz="3200" b="1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ko-KR" altLang="en-US" sz="3200" b="1" dirty="0" err="1" smtClean="0">
                <a:latin typeface="+mn-ea"/>
              </a:rPr>
              <a:t>파이썬의</a:t>
            </a:r>
            <a:r>
              <a:rPr lang="ko-KR" altLang="en-US" sz="3200" b="1" dirty="0" smtClean="0">
                <a:latin typeface="+mn-ea"/>
              </a:rPr>
              <a:t> 특징</a:t>
            </a:r>
            <a:endParaRPr lang="en-US" altLang="ko-KR" sz="3200" b="1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ko-KR" altLang="en-US" sz="3200" b="1" dirty="0" err="1" smtClean="0">
                <a:latin typeface="+mn-ea"/>
              </a:rPr>
              <a:t>파이썬의</a:t>
            </a:r>
            <a:r>
              <a:rPr lang="ko-KR" altLang="en-US" sz="3200" b="1" dirty="0" smtClean="0">
                <a:latin typeface="+mn-ea"/>
              </a:rPr>
              <a:t> 활용</a:t>
            </a:r>
            <a:endParaRPr lang="en-US" altLang="ko-KR" sz="3200" b="1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ko-KR" altLang="en-US" sz="3200" b="1" dirty="0" err="1" smtClean="0">
                <a:latin typeface="+mn-ea"/>
              </a:rPr>
              <a:t>파이썬과</a:t>
            </a:r>
            <a:r>
              <a:rPr lang="ko-KR" altLang="en-US" sz="3200" b="1" dirty="0" smtClean="0">
                <a:latin typeface="+mn-ea"/>
              </a:rPr>
              <a:t> 빅데이터</a:t>
            </a:r>
            <a:endParaRPr lang="en-US" altLang="ko-KR" sz="3200" b="1" dirty="0" smtClean="0">
              <a:latin typeface="+mn-ea"/>
            </a:endParaRP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9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smtClean="0"/>
              <a:t>1. </a:t>
            </a:r>
            <a:r>
              <a:rPr lang="ko-KR" altLang="en-US" sz="4400" b="1" dirty="0" err="1" smtClean="0"/>
              <a:t>파이썬이란</a:t>
            </a:r>
            <a:endParaRPr lang="ko-KR" altLang="en-US" sz="4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1991</a:t>
            </a:r>
            <a:r>
              <a:rPr lang="ko-KR" altLang="en-US" sz="2000" dirty="0" smtClean="0">
                <a:latin typeface="+mn-ea"/>
              </a:rPr>
              <a:t>년 프로그래머 귀도 반 </a:t>
            </a:r>
            <a:r>
              <a:rPr lang="ko-KR" altLang="en-US" sz="2000" dirty="0" err="1" smtClean="0">
                <a:latin typeface="+mn-ea"/>
              </a:rPr>
              <a:t>로섬이</a:t>
            </a:r>
            <a:r>
              <a:rPr lang="ko-KR" altLang="en-US" sz="2000" dirty="0" smtClean="0">
                <a:latin typeface="+mn-ea"/>
              </a:rPr>
              <a:t> 발표한 고급 프로그래밍 언어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dirty="0"/>
              <a:t>코미디 </a:t>
            </a:r>
            <a:r>
              <a:rPr lang="en-US" altLang="ko-KR" dirty="0"/>
              <a:t>〈Monty Python's Flying Circus〉</a:t>
            </a:r>
            <a:r>
              <a:rPr lang="ko-KR" altLang="en-US" dirty="0"/>
              <a:t>에서 </a:t>
            </a:r>
            <a:r>
              <a:rPr lang="ko-KR" altLang="en-US" dirty="0" smtClean="0"/>
              <a:t>유래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플랫폼에 독립적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인터프리터식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err="1" smtClean="0">
                <a:latin typeface="+mn-ea"/>
              </a:rPr>
              <a:t>객체지향적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동적 타이핑 대화형 언어 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비영리의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소프트웨어 재단이 관리하는 개방형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공동체 기반 개발 모델</a:t>
            </a:r>
          </a:p>
        </p:txBody>
      </p:sp>
    </p:spTree>
    <p:extLst>
      <p:ext uri="{BB962C8B-B14F-4D97-AF65-F5344CB8AC3E}">
        <p14:creationId xmlns:p14="http://schemas.microsoft.com/office/powerpoint/2010/main" val="23816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smtClean="0"/>
              <a:t>2. </a:t>
            </a:r>
            <a:r>
              <a:rPr lang="ko-KR" altLang="en-US" sz="4400" b="1" dirty="0" err="1" smtClean="0"/>
              <a:t>파이썬의</a:t>
            </a:r>
            <a:r>
              <a:rPr lang="ko-KR" altLang="en-US" sz="4400" b="1" dirty="0" smtClean="0"/>
              <a:t> 특징</a:t>
            </a:r>
            <a:endParaRPr lang="ko-KR" altLang="en-US" sz="4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들여쓰기를 이용한 블록 구조</a:t>
            </a:r>
            <a:endParaRPr lang="en-US" altLang="ko-KR" sz="2000" dirty="0" smtClean="0"/>
          </a:p>
          <a:p>
            <a:r>
              <a:rPr lang="ko-KR" altLang="en-US" sz="2000" dirty="0" smtClean="0"/>
              <a:t>다양한 플랫폼에서 작용 </a:t>
            </a:r>
            <a:endParaRPr lang="en-US" altLang="ko-KR" sz="2000" dirty="0" smtClean="0"/>
          </a:p>
          <a:p>
            <a:r>
              <a:rPr lang="ko-KR" altLang="en-US" sz="2000" dirty="0" smtClean="0"/>
              <a:t>공동 작업과 유지 보수가 쉬움</a:t>
            </a:r>
            <a:endParaRPr lang="en-US" altLang="ko-KR" sz="2000" dirty="0" smtClean="0"/>
          </a:p>
          <a:p>
            <a:r>
              <a:rPr lang="ko-KR" altLang="en-US" sz="2000" dirty="0" smtClean="0"/>
              <a:t>문법이 쉽고 간결함</a:t>
            </a:r>
            <a:endParaRPr lang="en-US" altLang="ko-KR" sz="2000" dirty="0" smtClean="0"/>
          </a:p>
          <a:p>
            <a:r>
              <a:rPr lang="ko-KR" altLang="en-US" sz="2000" dirty="0" smtClean="0"/>
              <a:t>개발 속도가 빠름</a:t>
            </a:r>
            <a:endParaRPr lang="en-US" altLang="ko-KR" sz="2000" dirty="0" smtClean="0"/>
          </a:p>
          <a:p>
            <a:r>
              <a:rPr lang="ko-KR" altLang="en-US" sz="2000" dirty="0" smtClean="0"/>
              <a:t>무료</a:t>
            </a:r>
            <a:endParaRPr lang="en-US" altLang="ko-KR" sz="2000" dirty="0" smtClean="0"/>
          </a:p>
          <a:p>
            <a:r>
              <a:rPr lang="ko-KR" altLang="en-US" sz="2000" dirty="0" smtClean="0"/>
              <a:t>데이터 분석 라이브러리 제공</a:t>
            </a:r>
            <a:endParaRPr lang="en-US" altLang="ko-KR" sz="2000" dirty="0" smtClean="0"/>
          </a:p>
          <a:p>
            <a:r>
              <a:rPr lang="ko-KR" altLang="en-US" sz="2000" dirty="0" smtClean="0"/>
              <a:t>모바일 프로그래밍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시스템과 밀접한 프로그래밍 영역 작동 안 함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40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smtClean="0"/>
              <a:t>3. </a:t>
            </a:r>
            <a:r>
              <a:rPr lang="ko-KR" altLang="en-US" sz="4400" b="1" dirty="0" err="1" smtClean="0"/>
              <a:t>파이썬의</a:t>
            </a:r>
            <a:r>
              <a:rPr lang="ko-KR" altLang="en-US" sz="4400" b="1" dirty="0" smtClean="0"/>
              <a:t> 활용</a:t>
            </a:r>
            <a:endParaRPr lang="ko-KR" altLang="en-US" sz="4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시스템 유틸리티 제작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GUI </a:t>
            </a:r>
            <a:r>
              <a:rPr lang="ko-KR" altLang="en-US" sz="2000" dirty="0" smtClean="0">
                <a:latin typeface="+mn-ea"/>
              </a:rPr>
              <a:t>프로그래밍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C/C++</a:t>
            </a:r>
            <a:r>
              <a:rPr lang="ko-KR" altLang="en-US" sz="2000" dirty="0">
                <a:latin typeface="+mn-ea"/>
              </a:rPr>
              <a:t>와의 결합</a:t>
            </a:r>
          </a:p>
          <a:p>
            <a:r>
              <a:rPr lang="ko-KR" altLang="en-US" sz="2000" dirty="0">
                <a:latin typeface="+mn-ea"/>
              </a:rPr>
              <a:t>웹 프로그래밍</a:t>
            </a:r>
          </a:p>
          <a:p>
            <a:r>
              <a:rPr lang="ko-KR" altLang="en-US" sz="2000" dirty="0">
                <a:latin typeface="+mn-ea"/>
              </a:rPr>
              <a:t>수치 연산 프로그래밍</a:t>
            </a:r>
          </a:p>
          <a:p>
            <a:r>
              <a:rPr lang="ko-KR" altLang="en-US" sz="2000" dirty="0">
                <a:latin typeface="+mn-ea"/>
              </a:rPr>
              <a:t>데이터베이스 프로그래밍</a:t>
            </a:r>
          </a:p>
          <a:p>
            <a:r>
              <a:rPr lang="ko-KR" altLang="en-US" sz="2000" dirty="0">
                <a:latin typeface="+mn-ea"/>
              </a:rPr>
              <a:t>데이터 분석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사물 인터넷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2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smtClean="0"/>
              <a:t>4. </a:t>
            </a:r>
            <a:r>
              <a:rPr lang="ko-KR" altLang="en-US" sz="4400" b="1" dirty="0" err="1" smtClean="0"/>
              <a:t>파이썬과</a:t>
            </a:r>
            <a:r>
              <a:rPr lang="ko-KR" altLang="en-US" sz="4400" b="1" dirty="0" smtClean="0"/>
              <a:t> 빅데이터 </a:t>
            </a:r>
            <a:endParaRPr lang="ko-KR" altLang="en-US" sz="4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</a:rPr>
              <a:t>대량의 데이터를 빠르게 처리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가능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반복되는 부분의 프로그래밍 처리 가능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머신러닝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err="1" smtClean="0">
                <a:latin typeface="+mn-ea"/>
              </a:rPr>
              <a:t>딥러닝</a:t>
            </a:r>
            <a:r>
              <a:rPr lang="ko-KR" altLang="en-US" sz="2000" dirty="0" smtClean="0">
                <a:latin typeface="+mn-ea"/>
              </a:rPr>
              <a:t> 관련한 다양한 분석 및 예측 라이브러리 지원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데이터 호환성 뛰어남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8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146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Arial</vt:lpstr>
      <vt:lpstr>Century Gothic</vt:lpstr>
      <vt:lpstr>Wingdings 3</vt:lpstr>
      <vt:lpstr>줄기</vt:lpstr>
      <vt:lpstr>파이썬의 개념 및 특징</vt:lpstr>
      <vt:lpstr>목차</vt:lpstr>
      <vt:lpstr>1. 파이썬이란</vt:lpstr>
      <vt:lpstr>2. 파이썬의 특징</vt:lpstr>
      <vt:lpstr>3. 파이썬의 활용</vt:lpstr>
      <vt:lpstr>4. 파이썬과 빅데이터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파이썬의 개념 및 특징</dc:title>
  <dc:creator>YJ</dc:creator>
  <cp:lastModifiedBy>YJ</cp:lastModifiedBy>
  <cp:revision>7</cp:revision>
  <dcterms:created xsi:type="dcterms:W3CDTF">2021-10-06T01:21:34Z</dcterms:created>
  <dcterms:modified xsi:type="dcterms:W3CDTF">2021-10-06T01:56:34Z</dcterms:modified>
</cp:coreProperties>
</file>