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0614-B200-4B1B-843D-977B5924467B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EEB5-9A86-4C32-88ED-ABAF19261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45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0614-B200-4B1B-843D-977B5924467B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EEB5-9A86-4C32-88ED-ABAF19261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50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0614-B200-4B1B-843D-977B5924467B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EEB5-9A86-4C32-88ED-ABAF19261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24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0614-B200-4B1B-843D-977B5924467B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EEB5-9A86-4C32-88ED-ABAF19261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05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0614-B200-4B1B-843D-977B5924467B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EEB5-9A86-4C32-88ED-ABAF19261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6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0614-B200-4B1B-843D-977B5924467B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EEB5-9A86-4C32-88ED-ABAF19261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41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0614-B200-4B1B-843D-977B5924467B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EEB5-9A86-4C32-88ED-ABAF192614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21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0614-B200-4B1B-843D-977B5924467B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EEB5-9A86-4C32-88ED-ABAF192614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3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0614-B200-4B1B-843D-977B5924467B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EEB5-9A86-4C32-88ED-ABAF19261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69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0614-B200-4B1B-843D-977B5924467B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EEB5-9A86-4C32-88ED-ABAF19261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38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0614-B200-4B1B-843D-977B5924467B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EEB5-9A86-4C32-88ED-ABAF19261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1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3200614-B200-4B1B-843D-977B5924467B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4EEB5-9A86-4C32-88ED-ABAF19261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4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2021.10.15</a:t>
            </a:r>
          </a:p>
          <a:p>
            <a:r>
              <a:rPr lang="ko-KR" altLang="en-US" dirty="0" err="1" smtClean="0"/>
              <a:t>정가영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041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1702143" cy="903061"/>
          </a:xfrm>
        </p:spPr>
        <p:txBody>
          <a:bodyPr/>
          <a:lstStyle/>
          <a:p>
            <a:r>
              <a:rPr lang="ko-KR" altLang="en-US" dirty="0" smtClean="0"/>
              <a:t>특별한</a:t>
            </a:r>
            <a:r>
              <a:rPr lang="ko-KR" altLang="en-US" dirty="0"/>
              <a:t> 목적의 작업을 수행하기 위해 독립적으로 설계된 코드의 집합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199" y="28833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함수 사용 이유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198" y="4363585"/>
            <a:ext cx="11702143" cy="1717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반복적인 프로그래밍을 </a:t>
            </a:r>
            <a:r>
              <a:rPr lang="ko-KR" altLang="en-US" dirty="0" smtClean="0"/>
              <a:t>피할 수 있음</a:t>
            </a:r>
            <a:endParaRPr lang="en-US" altLang="ko-KR" dirty="0" smtClean="0"/>
          </a:p>
          <a:p>
            <a:r>
              <a:rPr lang="ko-KR" altLang="en-US" dirty="0" smtClean="0"/>
              <a:t>여러 개 함수 작성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모듈화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가독성이</a:t>
            </a:r>
            <a:r>
              <a:rPr lang="ko-KR" altLang="en-US" dirty="0" smtClean="0"/>
              <a:t> 좋아짐</a:t>
            </a:r>
            <a:endParaRPr lang="en-US" altLang="ko-KR" dirty="0" smtClean="0"/>
          </a:p>
          <a:p>
            <a:r>
              <a:rPr lang="ko-KR" altLang="en-US" dirty="0" smtClean="0"/>
              <a:t>쉬운 유지보수 및 기능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69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파이썬의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3518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구조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수행할 문장</a:t>
            </a:r>
            <a:r>
              <a:rPr lang="en-US" altLang="ko-KR" dirty="0" smtClean="0"/>
              <a:t>1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수행할 문장</a:t>
            </a:r>
            <a:r>
              <a:rPr lang="en-US" altLang="ko-KR" dirty="0" smtClean="0"/>
              <a:t>2…</a:t>
            </a:r>
          </a:p>
          <a:p>
            <a:pPr marL="0" indent="0">
              <a:buNone/>
            </a:pPr>
            <a:r>
              <a:rPr lang="en-US" altLang="ko-KR" dirty="0" smtClean="0"/>
              <a:t>Ex) </a:t>
            </a:r>
          </a:p>
          <a:p>
            <a:pPr marL="0" indent="0">
              <a:buNone/>
            </a:pPr>
            <a:r>
              <a:rPr lang="en-US" altLang="ko-KR" dirty="0" smtClean="0"/>
              <a:t>#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func1():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print(‘hi’)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#</a:t>
            </a:r>
            <a:r>
              <a:rPr lang="ko-KR" altLang="en-US" dirty="0" err="1" smtClean="0"/>
              <a:t>함수호출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f</a:t>
            </a:r>
            <a:r>
              <a:rPr lang="en-US" altLang="ko-KR" dirty="0" smtClean="0"/>
              <a:t>unc1()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#</a:t>
            </a:r>
            <a:r>
              <a:rPr lang="ko-KR" altLang="en-US" dirty="0" smtClean="0"/>
              <a:t>결과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hi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334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함수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자바의 </a:t>
            </a:r>
            <a:r>
              <a:rPr lang="ko-KR" altLang="en-US" dirty="0"/>
              <a:t>함수는 따로 존재하지 않고 클래스 내에 </a:t>
            </a:r>
            <a:r>
              <a:rPr lang="ko-KR" altLang="en-US" dirty="0" smtClean="0"/>
              <a:t>존재</a:t>
            </a:r>
            <a:endParaRPr lang="en-US" altLang="ko-KR" dirty="0" smtClean="0"/>
          </a:p>
          <a:p>
            <a:r>
              <a:rPr lang="ko-KR" altLang="en-US" dirty="0" err="1" smtClean="0"/>
              <a:t>메소드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내의 함수 </a:t>
            </a:r>
            <a:endParaRPr lang="en-US" altLang="ko-KR" dirty="0" smtClean="0"/>
          </a:p>
          <a:p>
            <a:r>
              <a:rPr lang="ko-KR" altLang="en-US" dirty="0" smtClean="0"/>
              <a:t>종류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출력이 모두 있는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pPr lvl="1"/>
            <a:r>
              <a:rPr lang="ko-KR" altLang="en-US" dirty="0" smtClean="0"/>
              <a:t>입력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출력이 모두 없는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pPr lvl="1"/>
            <a:r>
              <a:rPr lang="ko-KR" altLang="en-US" dirty="0" smtClean="0"/>
              <a:t>입력 </a:t>
            </a:r>
            <a:r>
              <a:rPr lang="ko-KR" altLang="en-US" dirty="0"/>
              <a:t>없고 </a:t>
            </a:r>
            <a:r>
              <a:rPr lang="ko-KR" altLang="en-US" dirty="0" smtClean="0"/>
              <a:t>출력 </a:t>
            </a:r>
            <a:r>
              <a:rPr lang="ko-KR" altLang="en-US" dirty="0"/>
              <a:t>있는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pPr lvl="1"/>
            <a:r>
              <a:rPr lang="ko-KR" altLang="en-US" dirty="0" smtClean="0"/>
              <a:t>입력 </a:t>
            </a:r>
            <a:r>
              <a:rPr lang="ko-KR" altLang="en-US" dirty="0"/>
              <a:t>있고 </a:t>
            </a:r>
            <a:r>
              <a:rPr lang="ko-KR" altLang="en-US" dirty="0" smtClean="0"/>
              <a:t>출력 </a:t>
            </a:r>
            <a:r>
              <a:rPr lang="ko-KR" altLang="en-US" dirty="0"/>
              <a:t>없는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ko-KR" altLang="en-US" dirty="0" smtClean="0"/>
              <a:t>구조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r>
              <a:rPr lang="en-US" altLang="ko-KR" sz="2000" b="1" dirty="0"/>
              <a:t>public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리턴자료형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메소드명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입력자료형</a:t>
            </a:r>
            <a:r>
              <a:rPr lang="en-US" altLang="ko-KR" sz="2000" dirty="0"/>
              <a:t>1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입력변수</a:t>
            </a:r>
            <a:r>
              <a:rPr lang="en-US" altLang="ko-KR" sz="2000" dirty="0"/>
              <a:t>1, </a:t>
            </a:r>
            <a:r>
              <a:rPr lang="ko-KR" altLang="en-US" sz="2000" dirty="0" err="1"/>
              <a:t>입력자료형</a:t>
            </a:r>
            <a:r>
              <a:rPr lang="en-US" altLang="ko-KR" sz="2000" dirty="0"/>
              <a:t>2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입력변수</a:t>
            </a:r>
            <a:r>
              <a:rPr lang="en-US" altLang="ko-KR" sz="2000" dirty="0"/>
              <a:t>2, ...) {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	... </a:t>
            </a:r>
          </a:p>
          <a:p>
            <a:pPr marL="0" indent="0">
              <a:buNone/>
            </a:pPr>
            <a:r>
              <a:rPr lang="en-US" altLang="ko-KR" sz="2000" b="1" dirty="0"/>
              <a:t>	</a:t>
            </a:r>
            <a:r>
              <a:rPr lang="en-US" altLang="ko-KR" sz="2000" b="1" dirty="0" smtClean="0"/>
              <a:t>return</a:t>
            </a:r>
            <a:r>
              <a:rPr lang="ko-KR" altLang="en-US" sz="2000" dirty="0" smtClean="0"/>
              <a:t> </a:t>
            </a:r>
            <a:r>
              <a:rPr lang="ko-KR" altLang="en-US" sz="2000" dirty="0" err="1"/>
              <a:t>리턴값</a:t>
            </a:r>
            <a:r>
              <a:rPr lang="en-US" altLang="ko-KR" sz="2000" dirty="0"/>
              <a:t>;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3805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자바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2316" y="-2796251"/>
            <a:ext cx="10515600" cy="1349836"/>
          </a:xfrm>
        </p:spPr>
        <p:txBody>
          <a:bodyPr/>
          <a:lstStyle/>
          <a:p>
            <a:r>
              <a:rPr lang="ko-KR" altLang="en-US" dirty="0"/>
              <a:t>필요한 기능을 정의하는 문법 요소를  </a:t>
            </a:r>
            <a:r>
              <a:rPr lang="en-US" altLang="ko-KR" dirty="0"/>
              <a:t>Java</a:t>
            </a:r>
            <a:r>
              <a:rPr lang="ko-KR" altLang="en-US" dirty="0"/>
              <a:t>에서는 </a:t>
            </a:r>
            <a:r>
              <a:rPr lang="ko-KR" altLang="en-US" dirty="0" err="1"/>
              <a:t>메소드라고</a:t>
            </a:r>
            <a:r>
              <a:rPr lang="ko-KR" altLang="en-US" dirty="0"/>
              <a:t> 부르고 </a:t>
            </a:r>
            <a:r>
              <a:rPr lang="en-US" altLang="ko-KR" dirty="0"/>
              <a:t>Python</a:t>
            </a:r>
            <a:r>
              <a:rPr lang="ko-KR" altLang="en-US" dirty="0"/>
              <a:t>에서는 함수라고 부르네요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059774"/>
              </p:ext>
            </p:extLst>
          </p:nvPr>
        </p:nvGraphicFramePr>
        <p:xfrm>
          <a:off x="1217351" y="1484435"/>
          <a:ext cx="10304088" cy="4500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2044">
                  <a:extLst>
                    <a:ext uri="{9D8B030D-6E8A-4147-A177-3AD203B41FA5}">
                      <a16:colId xmlns:a16="http://schemas.microsoft.com/office/drawing/2014/main" val="1414817840"/>
                    </a:ext>
                  </a:extLst>
                </a:gridCol>
                <a:gridCol w="5152044">
                  <a:extLst>
                    <a:ext uri="{9D8B030D-6E8A-4147-A177-3AD203B41FA5}">
                      <a16:colId xmlns:a16="http://schemas.microsoft.com/office/drawing/2014/main" val="1803850260"/>
                    </a:ext>
                  </a:extLst>
                </a:gridCol>
              </a:tblGrid>
              <a:tr h="5272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파이썬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196449"/>
                  </a:ext>
                </a:extLst>
              </a:tr>
              <a:tr h="993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동적 타입</a:t>
                      </a:r>
                      <a:r>
                        <a:rPr lang="ko-KR" altLang="en-US" baseline="0" dirty="0" smtClean="0"/>
                        <a:t> 지향</a:t>
                      </a:r>
                      <a:endParaRPr lang="en-US" altLang="ko-KR" baseline="0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정적 타입 지향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변수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상수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클래스 등등 선언할 때 객체 타입 </a:t>
                      </a:r>
                      <a:r>
                        <a:rPr lang="ko-KR" altLang="en-US" dirty="0" err="1" smtClean="0"/>
                        <a:t>선언해야함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37183"/>
                  </a:ext>
                </a:extLst>
              </a:tr>
              <a:tr h="993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상속 개념 존재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다중 상속 가능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상속 개념 존재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다중상속</a:t>
                      </a:r>
                      <a:r>
                        <a:rPr lang="ko-KR" altLang="en-US" dirty="0" smtClean="0"/>
                        <a:t> 불가능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587478"/>
                  </a:ext>
                </a:extLst>
              </a:tr>
              <a:tr h="993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문자열 기능 존재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문자열</a:t>
                      </a:r>
                      <a:r>
                        <a:rPr lang="ko-KR" altLang="en-US" baseline="0" dirty="0" smtClean="0"/>
                        <a:t> 기능 존재하지 않음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313588"/>
                  </a:ext>
                </a:extLst>
              </a:tr>
              <a:tr h="993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함수</a:t>
                      </a:r>
                      <a:r>
                        <a:rPr lang="ko-KR" altLang="en-US" baseline="0" dirty="0" smtClean="0"/>
                        <a:t> 존재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함수를 </a:t>
                      </a:r>
                      <a:r>
                        <a:rPr lang="ko-KR" altLang="en-US" dirty="0" err="1" smtClean="0"/>
                        <a:t>메소드라</a:t>
                      </a:r>
                      <a:r>
                        <a:rPr lang="ko-KR" altLang="en-US" dirty="0" smtClean="0"/>
                        <a:t> 부르며 클래스 내에 존재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975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47586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30</TotalTime>
  <Words>145</Words>
  <Application>Microsoft Office PowerPoint</Application>
  <PresentationFormat>와이드스크린</PresentationFormat>
  <Paragraphs>56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Wingdings 2</vt:lpstr>
      <vt:lpstr>HDOfficeLightV0</vt:lpstr>
      <vt:lpstr>함수</vt:lpstr>
      <vt:lpstr>함수란</vt:lpstr>
      <vt:lpstr>파이썬의 함수</vt:lpstr>
      <vt:lpstr>자바의 함수 </vt:lpstr>
      <vt:lpstr>파이썬 vs 자바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함수</dc:title>
  <dc:creator>YJ</dc:creator>
  <cp:lastModifiedBy>YJ</cp:lastModifiedBy>
  <cp:revision>4</cp:revision>
  <dcterms:created xsi:type="dcterms:W3CDTF">2021-10-15T07:06:04Z</dcterms:created>
  <dcterms:modified xsi:type="dcterms:W3CDTF">2021-10-15T07:36:31Z</dcterms:modified>
</cp:coreProperties>
</file>