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0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3162D30-675E-46B8-9A20-BEA2DA6C18F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7000" dirty="0" smtClean="0"/>
              <a:t>2021.10.15</a:t>
            </a:r>
            <a:endParaRPr lang="en-US" altLang="ko-KR" sz="7000" dirty="0" smtClean="0"/>
          </a:p>
          <a:p>
            <a:r>
              <a:rPr lang="ko-KR" altLang="en-US" sz="7000" dirty="0" err="1" smtClean="0"/>
              <a:t>정가영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5828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996" y="1900644"/>
            <a:ext cx="8387895" cy="40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290" y="1541761"/>
            <a:ext cx="6811347" cy="4492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754155"/>
            <a:ext cx="3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7719" y="175415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1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2" y="1965960"/>
            <a:ext cx="10842789" cy="37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191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175</TotalTime>
  <Words>9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Corbel</vt:lpstr>
      <vt:lpstr>기본</vt:lpstr>
      <vt:lpstr>연산자와 조건문</vt:lpstr>
      <vt:lpstr>QUIZ1</vt:lpstr>
      <vt:lpstr>QUIZ2</vt:lpstr>
      <vt:lpstr>QUIZ3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13</cp:revision>
  <dcterms:created xsi:type="dcterms:W3CDTF">2021-10-08T06:28:27Z</dcterms:created>
  <dcterms:modified xsi:type="dcterms:W3CDTF">2021-10-15T05:39:59Z</dcterms:modified>
</cp:coreProperties>
</file>