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xlsx" ContentType="application/haansoftxlsx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67"/>
  </p:notesMasterIdLst>
  <p:handoutMasterIdLst>
    <p:handoutMasterId r:id="rId68"/>
  </p:handoutMasterIdLst>
  <p:sldIdLst>
    <p:sldId id="259" r:id="rId2"/>
    <p:sldId id="350" r:id="rId3"/>
    <p:sldId id="294" r:id="rId4"/>
    <p:sldId id="317" r:id="rId5"/>
    <p:sldId id="305" r:id="rId6"/>
    <p:sldId id="352" r:id="rId7"/>
    <p:sldId id="353" r:id="rId8"/>
    <p:sldId id="331" r:id="rId9"/>
    <p:sldId id="332" r:id="rId10"/>
    <p:sldId id="333" r:id="rId11"/>
    <p:sldId id="334" r:id="rId12"/>
    <p:sldId id="335" r:id="rId13"/>
    <p:sldId id="336" r:id="rId14"/>
    <p:sldId id="337" r:id="rId15"/>
    <p:sldId id="338" r:id="rId16"/>
    <p:sldId id="339" r:id="rId17"/>
    <p:sldId id="340" r:id="rId18"/>
    <p:sldId id="354" r:id="rId19"/>
    <p:sldId id="341" r:id="rId20"/>
    <p:sldId id="306" r:id="rId21"/>
    <p:sldId id="342" r:id="rId22"/>
    <p:sldId id="307" r:id="rId23"/>
    <p:sldId id="351" r:id="rId24"/>
    <p:sldId id="313" r:id="rId25"/>
    <p:sldId id="308" r:id="rId26"/>
    <p:sldId id="310" r:id="rId27"/>
    <p:sldId id="314" r:id="rId28"/>
    <p:sldId id="315" r:id="rId29"/>
    <p:sldId id="316" r:id="rId30"/>
    <p:sldId id="309" r:id="rId31"/>
    <p:sldId id="343" r:id="rId32"/>
    <p:sldId id="311" r:id="rId33"/>
    <p:sldId id="318" r:id="rId34"/>
    <p:sldId id="344" r:id="rId35"/>
    <p:sldId id="345" r:id="rId36"/>
    <p:sldId id="346" r:id="rId37"/>
    <p:sldId id="347" r:id="rId38"/>
    <p:sldId id="348" r:id="rId39"/>
    <p:sldId id="267" r:id="rId40"/>
    <p:sldId id="349" r:id="rId41"/>
    <p:sldId id="257" r:id="rId42"/>
    <p:sldId id="329" r:id="rId43"/>
    <p:sldId id="268" r:id="rId44"/>
    <p:sldId id="312" r:id="rId45"/>
    <p:sldId id="269" r:id="rId46"/>
    <p:sldId id="295" r:id="rId47"/>
    <p:sldId id="275" r:id="rId48"/>
    <p:sldId id="279" r:id="rId49"/>
    <p:sldId id="296" r:id="rId50"/>
    <p:sldId id="288" r:id="rId51"/>
    <p:sldId id="289" r:id="rId52"/>
    <p:sldId id="290" r:id="rId53"/>
    <p:sldId id="297" r:id="rId54"/>
    <p:sldId id="284" r:id="rId55"/>
    <p:sldId id="278" r:id="rId56"/>
    <p:sldId id="304" r:id="rId57"/>
    <p:sldId id="280" r:id="rId58"/>
    <p:sldId id="298" r:id="rId59"/>
    <p:sldId id="277" r:id="rId60"/>
    <p:sldId id="292" r:id="rId61"/>
    <p:sldId id="282" r:id="rId62"/>
    <p:sldId id="299" r:id="rId63"/>
    <p:sldId id="285" r:id="rId64"/>
    <p:sldId id="281" r:id="rId65"/>
    <p:sldId id="286" r:id="rId6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J" initials="Y" lastIdx="1" clrIdx="0">
    <p:extLst>
      <p:ext uri="{19B8F6BF-5375-455C-9EA6-DF929625EA0E}">
        <p15:presenceInfo xmlns:p15="http://schemas.microsoft.com/office/powerpoint/2012/main" userId="YJ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D3D3D"/>
    <a:srgbClr val="FEFEF4"/>
    <a:srgbClr val="FDFDDF"/>
    <a:srgbClr val="525252"/>
    <a:srgbClr val="FCFBFA"/>
    <a:srgbClr val="F8F8F6"/>
    <a:srgbClr val="F4F3EE"/>
    <a:srgbClr val="E0E0D8"/>
    <a:srgbClr val="F4F3F2"/>
    <a:srgbClr val="F4F2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7" d="100"/>
          <a:sy n="67" d="100"/>
        </p:scale>
        <p:origin x="48" y="654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984"/>
    </p:cViewPr>
  </p:sorterViewPr>
  <p:notesViewPr>
    <p:cSldViewPr snapToGrid="0" showGuides="1">
      <p:cViewPr varScale="1">
        <p:scale>
          <a:sx n="51" d="100"/>
          <a:sy n="51" d="100"/>
        </p:scale>
        <p:origin x="2624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1E5-46FC-A628-CFCD4689758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1E5-46FC-A628-CFCD4689758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1E5-46FC-A628-CFCD4689758A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388165272"/>
        <c:axId val="388161352"/>
      </c:lineChart>
      <c:catAx>
        <c:axId val="3881652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88161352"/>
        <c:crosses val="autoZero"/>
        <c:auto val="1"/>
        <c:lblAlgn val="ctr"/>
        <c:lblOffset val="100"/>
        <c:noMultiLvlLbl val="0"/>
      </c:catAx>
      <c:valAx>
        <c:axId val="388161352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3881652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3">
                  <a:shade val="58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1AD-4F25-A5FA-7D9A789CB766}"/>
              </c:ext>
            </c:extLst>
          </c:dPt>
          <c:dPt>
            <c:idx val="1"/>
            <c:bubble3D val="0"/>
            <c:spPr>
              <a:solidFill>
                <a:schemeClr val="accent3">
                  <a:shade val="86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1AD-4F25-A5FA-7D9A789CB766}"/>
              </c:ext>
            </c:extLst>
          </c:dPt>
          <c:dPt>
            <c:idx val="2"/>
            <c:bubble3D val="0"/>
            <c:spPr>
              <a:solidFill>
                <a:schemeClr val="accent3">
                  <a:tint val="86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51AD-4F25-A5FA-7D9A789CB766}"/>
              </c:ext>
            </c:extLst>
          </c:dPt>
          <c:dPt>
            <c:idx val="3"/>
            <c:bubble3D val="0"/>
            <c:spPr>
              <a:solidFill>
                <a:schemeClr val="accent3">
                  <a:tint val="58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51AD-4F25-A5FA-7D9A789CB766}"/>
              </c:ext>
            </c:extLst>
          </c:dPt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1AD-4F25-A5FA-7D9A789CB7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034512-7395-4EFB-91A1-4B8BD40C79EA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5249BA17-F0C3-4B7C-85B0-63834C2EAA46}">
      <dgm:prSet phldrT="[텍스트]" phldr="1"/>
      <dgm:spPr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76854C99-F2EC-4084-8142-702B28E8CCD2}" type="parTrans" cxnId="{111DC7B0-BDBE-4218-956F-82875397AC07}">
      <dgm:prSet/>
      <dgm:spPr/>
      <dgm:t>
        <a:bodyPr/>
        <a:lstStyle/>
        <a:p>
          <a:pPr latinLnBrk="1"/>
          <a:endParaRPr lang="ko-KR" altLang="en-US"/>
        </a:p>
      </dgm:t>
    </dgm:pt>
    <dgm:pt modelId="{C97C9440-88CE-4DF5-89EC-66E868AF75B5}" type="sibTrans" cxnId="{111DC7B0-BDBE-4218-956F-82875397AC07}">
      <dgm:prSet/>
      <dgm:spPr/>
      <dgm:t>
        <a:bodyPr/>
        <a:lstStyle/>
        <a:p>
          <a:pPr latinLnBrk="1"/>
          <a:endParaRPr lang="ko-KR" altLang="en-US"/>
        </a:p>
      </dgm:t>
    </dgm:pt>
    <dgm:pt modelId="{405F2C4E-51A1-4B72-9682-6BBECBB97752}" type="asst">
      <dgm:prSet phldrT="[텍스트]" phldr="1"/>
      <dgm:spPr>
        <a:ln>
          <a:noFill/>
        </a:ln>
      </dgm:spPr>
      <dgm:t>
        <a:bodyPr/>
        <a:lstStyle/>
        <a:p>
          <a:pPr latinLnBrk="1"/>
          <a:endParaRPr lang="ko-KR" altLang="en-US"/>
        </a:p>
      </dgm:t>
    </dgm:pt>
    <dgm:pt modelId="{2BCCECAC-CBE6-44C1-8254-083566B6D0D6}" type="parTrans" cxnId="{C4630518-AA7C-4A3F-9FA6-AD4CB1DB4D70}">
      <dgm:prSet/>
      <dgm:spPr/>
      <dgm:t>
        <a:bodyPr/>
        <a:lstStyle/>
        <a:p>
          <a:pPr latinLnBrk="1"/>
          <a:endParaRPr lang="ko-KR" altLang="en-US"/>
        </a:p>
      </dgm:t>
    </dgm:pt>
    <dgm:pt modelId="{F8EC1C27-0A7D-46CB-A996-449947FE3838}" type="sibTrans" cxnId="{C4630518-AA7C-4A3F-9FA6-AD4CB1DB4D70}">
      <dgm:prSet/>
      <dgm:spPr/>
      <dgm:t>
        <a:bodyPr/>
        <a:lstStyle/>
        <a:p>
          <a:pPr latinLnBrk="1"/>
          <a:endParaRPr lang="ko-KR" altLang="en-US"/>
        </a:p>
      </dgm:t>
    </dgm:pt>
    <dgm:pt modelId="{77F93436-C1ED-40D7-99BE-6A6FCC447A74}">
      <dgm:prSet phldrT="[텍스트]" phldr="1"/>
      <dgm:spPr>
        <a:ln>
          <a:noFill/>
        </a:ln>
      </dgm:spPr>
      <dgm:t>
        <a:bodyPr/>
        <a:lstStyle/>
        <a:p>
          <a:pPr latinLnBrk="1"/>
          <a:endParaRPr lang="ko-KR" altLang="en-US"/>
        </a:p>
      </dgm:t>
    </dgm:pt>
    <dgm:pt modelId="{027D23A0-2CCA-4AA2-9BE9-82811ECA751B}" type="parTrans" cxnId="{51988A87-1F02-4DA3-B4EF-B105A5860C9B}">
      <dgm:prSet/>
      <dgm:spPr/>
      <dgm:t>
        <a:bodyPr/>
        <a:lstStyle/>
        <a:p>
          <a:pPr latinLnBrk="1"/>
          <a:endParaRPr lang="ko-KR" altLang="en-US"/>
        </a:p>
      </dgm:t>
    </dgm:pt>
    <dgm:pt modelId="{C75A7247-FA29-4151-961B-C6B63065CD60}" type="sibTrans" cxnId="{51988A87-1F02-4DA3-B4EF-B105A5860C9B}">
      <dgm:prSet/>
      <dgm:spPr/>
      <dgm:t>
        <a:bodyPr/>
        <a:lstStyle/>
        <a:p>
          <a:pPr latinLnBrk="1"/>
          <a:endParaRPr lang="ko-KR" altLang="en-US"/>
        </a:p>
      </dgm:t>
    </dgm:pt>
    <dgm:pt modelId="{CA1AB85B-2D37-4603-A62F-5B8152823060}">
      <dgm:prSet phldrT="[텍스트]" phldr="1"/>
      <dgm:spPr>
        <a:ln>
          <a:noFill/>
        </a:ln>
      </dgm:spPr>
      <dgm:t>
        <a:bodyPr/>
        <a:lstStyle/>
        <a:p>
          <a:pPr latinLnBrk="1"/>
          <a:endParaRPr lang="ko-KR" altLang="en-US"/>
        </a:p>
      </dgm:t>
    </dgm:pt>
    <dgm:pt modelId="{1ABC3AE5-D576-4957-889F-F55CB3CD5302}" type="parTrans" cxnId="{59BC5FB7-0A6B-4FC7-9B06-7089F0E6CBC9}">
      <dgm:prSet/>
      <dgm:spPr/>
      <dgm:t>
        <a:bodyPr/>
        <a:lstStyle/>
        <a:p>
          <a:pPr latinLnBrk="1"/>
          <a:endParaRPr lang="ko-KR" altLang="en-US"/>
        </a:p>
      </dgm:t>
    </dgm:pt>
    <dgm:pt modelId="{26B40527-6663-4D1A-A0CF-6EDC0AA4FC2E}" type="sibTrans" cxnId="{59BC5FB7-0A6B-4FC7-9B06-7089F0E6CBC9}">
      <dgm:prSet/>
      <dgm:spPr/>
      <dgm:t>
        <a:bodyPr/>
        <a:lstStyle/>
        <a:p>
          <a:pPr latinLnBrk="1"/>
          <a:endParaRPr lang="ko-KR" altLang="en-US"/>
        </a:p>
      </dgm:t>
    </dgm:pt>
    <dgm:pt modelId="{6C987C97-913E-4330-AB4F-31BD0AAF858C}">
      <dgm:prSet phldrT="[텍스트]" phldr="1"/>
      <dgm:spPr>
        <a:ln>
          <a:noFill/>
        </a:ln>
      </dgm:spPr>
      <dgm:t>
        <a:bodyPr/>
        <a:lstStyle/>
        <a:p>
          <a:pPr latinLnBrk="1"/>
          <a:endParaRPr lang="ko-KR" altLang="en-US"/>
        </a:p>
      </dgm:t>
    </dgm:pt>
    <dgm:pt modelId="{2D3F17EA-C758-41A1-8945-A7E236B248CF}" type="parTrans" cxnId="{D9D4FBBB-BA08-46B3-918A-AAAD5ECD626F}">
      <dgm:prSet/>
      <dgm:spPr/>
      <dgm:t>
        <a:bodyPr/>
        <a:lstStyle/>
        <a:p>
          <a:pPr latinLnBrk="1"/>
          <a:endParaRPr lang="ko-KR" altLang="en-US"/>
        </a:p>
      </dgm:t>
    </dgm:pt>
    <dgm:pt modelId="{7841D1A3-DCBA-4529-8D97-6672AC703906}" type="sibTrans" cxnId="{D9D4FBBB-BA08-46B3-918A-AAAD5ECD626F}">
      <dgm:prSet/>
      <dgm:spPr/>
      <dgm:t>
        <a:bodyPr/>
        <a:lstStyle/>
        <a:p>
          <a:pPr latinLnBrk="1"/>
          <a:endParaRPr lang="ko-KR" altLang="en-US"/>
        </a:p>
      </dgm:t>
    </dgm:pt>
    <dgm:pt modelId="{6C805BAF-DC8A-413B-B6C4-492FD5265D9E}" type="pres">
      <dgm:prSet presAssocID="{89034512-7395-4EFB-91A1-4B8BD40C79E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331EA47-E43A-4860-85DF-9101C4FFA968}" type="pres">
      <dgm:prSet presAssocID="{5249BA17-F0C3-4B7C-85B0-63834C2EAA46}" presName="hierRoot1" presStyleCnt="0">
        <dgm:presLayoutVars>
          <dgm:hierBranch val="init"/>
        </dgm:presLayoutVars>
      </dgm:prSet>
      <dgm:spPr/>
    </dgm:pt>
    <dgm:pt modelId="{6E1BA684-0EF6-48C9-A534-AA87A34768D5}" type="pres">
      <dgm:prSet presAssocID="{5249BA17-F0C3-4B7C-85B0-63834C2EAA46}" presName="rootComposite1" presStyleCnt="0"/>
      <dgm:spPr/>
    </dgm:pt>
    <dgm:pt modelId="{226D7D85-35AE-440D-B17B-1F465A6AB602}" type="pres">
      <dgm:prSet presAssocID="{5249BA17-F0C3-4B7C-85B0-63834C2EAA46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8123920-2415-47EA-8ACD-BEEECB179364}" type="pres">
      <dgm:prSet presAssocID="{5249BA17-F0C3-4B7C-85B0-63834C2EAA46}" presName="rootConnector1" presStyleLbl="node1" presStyleIdx="0" presStyleCnt="0"/>
      <dgm:spPr/>
      <dgm:t>
        <a:bodyPr/>
        <a:lstStyle/>
        <a:p>
          <a:pPr latinLnBrk="1"/>
          <a:endParaRPr lang="ko-KR" altLang="en-US"/>
        </a:p>
      </dgm:t>
    </dgm:pt>
    <dgm:pt modelId="{87EB3ABC-0A17-4F67-91F3-04EC0AEE3970}" type="pres">
      <dgm:prSet presAssocID="{5249BA17-F0C3-4B7C-85B0-63834C2EAA46}" presName="hierChild2" presStyleCnt="0"/>
      <dgm:spPr/>
    </dgm:pt>
    <dgm:pt modelId="{FED82215-FFCA-4CD7-BA36-11435887302A}" type="pres">
      <dgm:prSet presAssocID="{027D23A0-2CCA-4AA2-9BE9-82811ECA751B}" presName="Name37" presStyleLbl="parChTrans1D2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77F7083E-7447-45A0-8A68-3358487BBB96}" type="pres">
      <dgm:prSet presAssocID="{77F93436-C1ED-40D7-99BE-6A6FCC447A74}" presName="hierRoot2" presStyleCnt="0">
        <dgm:presLayoutVars>
          <dgm:hierBranch val="init"/>
        </dgm:presLayoutVars>
      </dgm:prSet>
      <dgm:spPr/>
    </dgm:pt>
    <dgm:pt modelId="{E22D2586-FB3D-4504-A8C4-5410700EAF15}" type="pres">
      <dgm:prSet presAssocID="{77F93436-C1ED-40D7-99BE-6A6FCC447A74}" presName="rootComposite" presStyleCnt="0"/>
      <dgm:spPr/>
    </dgm:pt>
    <dgm:pt modelId="{6B0B466E-1B17-4758-92C8-02BFBB33148B}" type="pres">
      <dgm:prSet presAssocID="{77F93436-C1ED-40D7-99BE-6A6FCC447A74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732E64C-9799-403C-B8BC-F033C2415690}" type="pres">
      <dgm:prSet presAssocID="{77F93436-C1ED-40D7-99BE-6A6FCC447A74}" presName="rootConnector" presStyleLbl="node2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AC5B8C63-CAFB-4D19-B991-88FB1279012A}" type="pres">
      <dgm:prSet presAssocID="{77F93436-C1ED-40D7-99BE-6A6FCC447A74}" presName="hierChild4" presStyleCnt="0"/>
      <dgm:spPr/>
    </dgm:pt>
    <dgm:pt modelId="{F72EFB2E-CA4E-4605-B801-6FE4F15089D1}" type="pres">
      <dgm:prSet presAssocID="{77F93436-C1ED-40D7-99BE-6A6FCC447A74}" presName="hierChild5" presStyleCnt="0"/>
      <dgm:spPr/>
    </dgm:pt>
    <dgm:pt modelId="{0EFAA20B-840F-4C81-973A-00215C039E27}" type="pres">
      <dgm:prSet presAssocID="{1ABC3AE5-D576-4957-889F-F55CB3CD5302}" presName="Name37" presStyleLbl="parChTrans1D2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EB8ED20F-BE3E-4115-92FD-8231D7A8ECB0}" type="pres">
      <dgm:prSet presAssocID="{CA1AB85B-2D37-4603-A62F-5B8152823060}" presName="hierRoot2" presStyleCnt="0">
        <dgm:presLayoutVars>
          <dgm:hierBranch val="init"/>
        </dgm:presLayoutVars>
      </dgm:prSet>
      <dgm:spPr/>
    </dgm:pt>
    <dgm:pt modelId="{C402D151-4CA1-453D-903F-73EE2C60E61F}" type="pres">
      <dgm:prSet presAssocID="{CA1AB85B-2D37-4603-A62F-5B8152823060}" presName="rootComposite" presStyleCnt="0"/>
      <dgm:spPr/>
    </dgm:pt>
    <dgm:pt modelId="{AC5745F3-C185-4B2D-AD48-A6CB6285D3E7}" type="pres">
      <dgm:prSet presAssocID="{CA1AB85B-2D37-4603-A62F-5B8152823060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5592CAA-37D6-42A5-B289-69742358F6F6}" type="pres">
      <dgm:prSet presAssocID="{CA1AB85B-2D37-4603-A62F-5B8152823060}" presName="rootConnector" presStyleLbl="node2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6E084221-C620-4A8A-8D74-2A03035B9C9E}" type="pres">
      <dgm:prSet presAssocID="{CA1AB85B-2D37-4603-A62F-5B8152823060}" presName="hierChild4" presStyleCnt="0"/>
      <dgm:spPr/>
    </dgm:pt>
    <dgm:pt modelId="{55B825CD-3E14-480A-93DB-5620498EECA0}" type="pres">
      <dgm:prSet presAssocID="{CA1AB85B-2D37-4603-A62F-5B8152823060}" presName="hierChild5" presStyleCnt="0"/>
      <dgm:spPr/>
    </dgm:pt>
    <dgm:pt modelId="{83F7AC24-A11B-4EAA-BC26-B618A087CEEB}" type="pres">
      <dgm:prSet presAssocID="{2D3F17EA-C758-41A1-8945-A7E236B248CF}" presName="Name37" presStyleLbl="parChTrans1D2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5DDF896A-5E20-40B7-9EEF-141AE5A7D9B2}" type="pres">
      <dgm:prSet presAssocID="{6C987C97-913E-4330-AB4F-31BD0AAF858C}" presName="hierRoot2" presStyleCnt="0">
        <dgm:presLayoutVars>
          <dgm:hierBranch val="init"/>
        </dgm:presLayoutVars>
      </dgm:prSet>
      <dgm:spPr/>
    </dgm:pt>
    <dgm:pt modelId="{C0F1F5EF-CAF7-4284-822E-5F96F2EC029B}" type="pres">
      <dgm:prSet presAssocID="{6C987C97-913E-4330-AB4F-31BD0AAF858C}" presName="rootComposite" presStyleCnt="0"/>
      <dgm:spPr/>
    </dgm:pt>
    <dgm:pt modelId="{B196236F-59FE-4C67-9176-F4F8542071E0}" type="pres">
      <dgm:prSet presAssocID="{6C987C97-913E-4330-AB4F-31BD0AAF858C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EFA3391-4DE9-4E6F-8A0B-AAF392BB64B8}" type="pres">
      <dgm:prSet presAssocID="{6C987C97-913E-4330-AB4F-31BD0AAF858C}" presName="rootConnector" presStyleLbl="node2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04C3DA04-88F9-421E-BE61-89F9653E11C9}" type="pres">
      <dgm:prSet presAssocID="{6C987C97-913E-4330-AB4F-31BD0AAF858C}" presName="hierChild4" presStyleCnt="0"/>
      <dgm:spPr/>
    </dgm:pt>
    <dgm:pt modelId="{46600D5A-4688-463E-BE2F-0E074718C232}" type="pres">
      <dgm:prSet presAssocID="{6C987C97-913E-4330-AB4F-31BD0AAF858C}" presName="hierChild5" presStyleCnt="0"/>
      <dgm:spPr/>
    </dgm:pt>
    <dgm:pt modelId="{31803880-CA8E-4512-801F-616448477224}" type="pres">
      <dgm:prSet presAssocID="{5249BA17-F0C3-4B7C-85B0-63834C2EAA46}" presName="hierChild3" presStyleCnt="0"/>
      <dgm:spPr/>
    </dgm:pt>
    <dgm:pt modelId="{F8C66C60-A56E-4F9C-9271-E59346E06030}" type="pres">
      <dgm:prSet presAssocID="{2BCCECAC-CBE6-44C1-8254-083566B6D0D6}" presName="Name111" presStyleLbl="parChTrans1D2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678C3A51-0F03-448D-AFB9-A5E2CDE52734}" type="pres">
      <dgm:prSet presAssocID="{405F2C4E-51A1-4B72-9682-6BBECBB97752}" presName="hierRoot3" presStyleCnt="0">
        <dgm:presLayoutVars>
          <dgm:hierBranch val="init"/>
        </dgm:presLayoutVars>
      </dgm:prSet>
      <dgm:spPr/>
    </dgm:pt>
    <dgm:pt modelId="{AE288BF2-C50E-49C1-9BB4-F78E31764D9E}" type="pres">
      <dgm:prSet presAssocID="{405F2C4E-51A1-4B72-9682-6BBECBB97752}" presName="rootComposite3" presStyleCnt="0"/>
      <dgm:spPr/>
    </dgm:pt>
    <dgm:pt modelId="{65865C3C-0115-44E8-9754-005AFC102E52}" type="pres">
      <dgm:prSet presAssocID="{405F2C4E-51A1-4B72-9682-6BBECBB97752}" presName="rootText3" presStyleLbl="asst1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E2DC408-7108-4E9E-8A0F-0D5D5324E9D6}" type="pres">
      <dgm:prSet presAssocID="{405F2C4E-51A1-4B72-9682-6BBECBB97752}" presName="rootConnector3" presStyleLbl="asst1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37FB0690-8380-467E-97D3-404F511ACD53}" type="pres">
      <dgm:prSet presAssocID="{405F2C4E-51A1-4B72-9682-6BBECBB97752}" presName="hierChild6" presStyleCnt="0"/>
      <dgm:spPr/>
    </dgm:pt>
    <dgm:pt modelId="{6FE24069-4095-4FA2-8DF4-4D86F803B62B}" type="pres">
      <dgm:prSet presAssocID="{405F2C4E-51A1-4B72-9682-6BBECBB97752}" presName="hierChild7" presStyleCnt="0"/>
      <dgm:spPr/>
    </dgm:pt>
  </dgm:ptLst>
  <dgm:cxnLst>
    <dgm:cxn modelId="{9356FC77-9A5F-4FA9-8671-AE7959046B6E}" type="presOf" srcId="{5249BA17-F0C3-4B7C-85B0-63834C2EAA46}" destId="{226D7D85-35AE-440D-B17B-1F465A6AB602}" srcOrd="0" destOrd="0" presId="urn:microsoft.com/office/officeart/2005/8/layout/orgChart1"/>
    <dgm:cxn modelId="{51988A87-1F02-4DA3-B4EF-B105A5860C9B}" srcId="{5249BA17-F0C3-4B7C-85B0-63834C2EAA46}" destId="{77F93436-C1ED-40D7-99BE-6A6FCC447A74}" srcOrd="1" destOrd="0" parTransId="{027D23A0-2CCA-4AA2-9BE9-82811ECA751B}" sibTransId="{C75A7247-FA29-4151-961B-C6B63065CD60}"/>
    <dgm:cxn modelId="{0E9F0B5B-2305-4A23-93C4-8ADA57D2CB2A}" type="presOf" srcId="{77F93436-C1ED-40D7-99BE-6A6FCC447A74}" destId="{6B0B466E-1B17-4758-92C8-02BFBB33148B}" srcOrd="0" destOrd="0" presId="urn:microsoft.com/office/officeart/2005/8/layout/orgChart1"/>
    <dgm:cxn modelId="{111DC7B0-BDBE-4218-956F-82875397AC07}" srcId="{89034512-7395-4EFB-91A1-4B8BD40C79EA}" destId="{5249BA17-F0C3-4B7C-85B0-63834C2EAA46}" srcOrd="0" destOrd="0" parTransId="{76854C99-F2EC-4084-8142-702B28E8CCD2}" sibTransId="{C97C9440-88CE-4DF5-89EC-66E868AF75B5}"/>
    <dgm:cxn modelId="{933D5A8B-A7AE-45F4-884B-212D6D36CBDC}" type="presOf" srcId="{5249BA17-F0C3-4B7C-85B0-63834C2EAA46}" destId="{38123920-2415-47EA-8ACD-BEEECB179364}" srcOrd="1" destOrd="0" presId="urn:microsoft.com/office/officeart/2005/8/layout/orgChart1"/>
    <dgm:cxn modelId="{9E8AC623-9806-4ED5-BA82-104754EAAC5C}" type="presOf" srcId="{6C987C97-913E-4330-AB4F-31BD0AAF858C}" destId="{B196236F-59FE-4C67-9176-F4F8542071E0}" srcOrd="0" destOrd="0" presId="urn:microsoft.com/office/officeart/2005/8/layout/orgChart1"/>
    <dgm:cxn modelId="{9E4121FF-4D03-4C18-9E20-09241EE65E68}" type="presOf" srcId="{89034512-7395-4EFB-91A1-4B8BD40C79EA}" destId="{6C805BAF-DC8A-413B-B6C4-492FD5265D9E}" srcOrd="0" destOrd="0" presId="urn:microsoft.com/office/officeart/2005/8/layout/orgChart1"/>
    <dgm:cxn modelId="{9DA49FD0-D296-4574-9F49-C85D9D503067}" type="presOf" srcId="{405F2C4E-51A1-4B72-9682-6BBECBB97752}" destId="{65865C3C-0115-44E8-9754-005AFC102E52}" srcOrd="0" destOrd="0" presId="urn:microsoft.com/office/officeart/2005/8/layout/orgChart1"/>
    <dgm:cxn modelId="{3CDFD166-3CBA-4C4B-A3AD-19F2A5A12E2C}" type="presOf" srcId="{1ABC3AE5-D576-4957-889F-F55CB3CD5302}" destId="{0EFAA20B-840F-4C81-973A-00215C039E27}" srcOrd="0" destOrd="0" presId="urn:microsoft.com/office/officeart/2005/8/layout/orgChart1"/>
    <dgm:cxn modelId="{E7B4A8AF-4E52-421D-9C5A-2C39F228D0CC}" type="presOf" srcId="{6C987C97-913E-4330-AB4F-31BD0AAF858C}" destId="{DEFA3391-4DE9-4E6F-8A0B-AAF392BB64B8}" srcOrd="1" destOrd="0" presId="urn:microsoft.com/office/officeart/2005/8/layout/orgChart1"/>
    <dgm:cxn modelId="{E3175B07-70B9-4413-BAE6-7ACBE4FCC1FD}" type="presOf" srcId="{CA1AB85B-2D37-4603-A62F-5B8152823060}" destId="{95592CAA-37D6-42A5-B289-69742358F6F6}" srcOrd="1" destOrd="0" presId="urn:microsoft.com/office/officeart/2005/8/layout/orgChart1"/>
    <dgm:cxn modelId="{C4630518-AA7C-4A3F-9FA6-AD4CB1DB4D70}" srcId="{5249BA17-F0C3-4B7C-85B0-63834C2EAA46}" destId="{405F2C4E-51A1-4B72-9682-6BBECBB97752}" srcOrd="0" destOrd="0" parTransId="{2BCCECAC-CBE6-44C1-8254-083566B6D0D6}" sibTransId="{F8EC1C27-0A7D-46CB-A996-449947FE3838}"/>
    <dgm:cxn modelId="{CA484B0D-4CF7-4AF5-A230-82A403226569}" type="presOf" srcId="{027D23A0-2CCA-4AA2-9BE9-82811ECA751B}" destId="{FED82215-FFCA-4CD7-BA36-11435887302A}" srcOrd="0" destOrd="0" presId="urn:microsoft.com/office/officeart/2005/8/layout/orgChart1"/>
    <dgm:cxn modelId="{72100D47-B643-40C9-BA7C-B92526D65F31}" type="presOf" srcId="{77F93436-C1ED-40D7-99BE-6A6FCC447A74}" destId="{1732E64C-9799-403C-B8BC-F033C2415690}" srcOrd="1" destOrd="0" presId="urn:microsoft.com/office/officeart/2005/8/layout/orgChart1"/>
    <dgm:cxn modelId="{853407BC-7910-4ED3-875F-B73BE6861965}" type="presOf" srcId="{2D3F17EA-C758-41A1-8945-A7E236B248CF}" destId="{83F7AC24-A11B-4EAA-BC26-B618A087CEEB}" srcOrd="0" destOrd="0" presId="urn:microsoft.com/office/officeart/2005/8/layout/orgChart1"/>
    <dgm:cxn modelId="{59BC5FB7-0A6B-4FC7-9B06-7089F0E6CBC9}" srcId="{5249BA17-F0C3-4B7C-85B0-63834C2EAA46}" destId="{CA1AB85B-2D37-4603-A62F-5B8152823060}" srcOrd="2" destOrd="0" parTransId="{1ABC3AE5-D576-4957-889F-F55CB3CD5302}" sibTransId="{26B40527-6663-4D1A-A0CF-6EDC0AA4FC2E}"/>
    <dgm:cxn modelId="{BE84907F-AEAC-41C6-959B-CF8B309D31EC}" type="presOf" srcId="{CA1AB85B-2D37-4603-A62F-5B8152823060}" destId="{AC5745F3-C185-4B2D-AD48-A6CB6285D3E7}" srcOrd="0" destOrd="0" presId="urn:microsoft.com/office/officeart/2005/8/layout/orgChart1"/>
    <dgm:cxn modelId="{7BC79B4A-3C0E-4677-99E3-281D9BC9AA0D}" type="presOf" srcId="{2BCCECAC-CBE6-44C1-8254-083566B6D0D6}" destId="{F8C66C60-A56E-4F9C-9271-E59346E06030}" srcOrd="0" destOrd="0" presId="urn:microsoft.com/office/officeart/2005/8/layout/orgChart1"/>
    <dgm:cxn modelId="{D9D4FBBB-BA08-46B3-918A-AAAD5ECD626F}" srcId="{5249BA17-F0C3-4B7C-85B0-63834C2EAA46}" destId="{6C987C97-913E-4330-AB4F-31BD0AAF858C}" srcOrd="3" destOrd="0" parTransId="{2D3F17EA-C758-41A1-8945-A7E236B248CF}" sibTransId="{7841D1A3-DCBA-4529-8D97-6672AC703906}"/>
    <dgm:cxn modelId="{AD67720F-658F-457C-8055-EF25A403CE85}" type="presOf" srcId="{405F2C4E-51A1-4B72-9682-6BBECBB97752}" destId="{9E2DC408-7108-4E9E-8A0F-0D5D5324E9D6}" srcOrd="1" destOrd="0" presId="urn:microsoft.com/office/officeart/2005/8/layout/orgChart1"/>
    <dgm:cxn modelId="{3C3D1D9D-51DF-4CF4-8166-B778773A8E98}" type="presParOf" srcId="{6C805BAF-DC8A-413B-B6C4-492FD5265D9E}" destId="{5331EA47-E43A-4860-85DF-9101C4FFA968}" srcOrd="0" destOrd="0" presId="urn:microsoft.com/office/officeart/2005/8/layout/orgChart1"/>
    <dgm:cxn modelId="{4418CCDE-BFA9-4D44-8274-4BEDEA5B0B38}" type="presParOf" srcId="{5331EA47-E43A-4860-85DF-9101C4FFA968}" destId="{6E1BA684-0EF6-48C9-A534-AA87A34768D5}" srcOrd="0" destOrd="0" presId="urn:microsoft.com/office/officeart/2005/8/layout/orgChart1"/>
    <dgm:cxn modelId="{198874B5-6706-4A29-8D59-37E04CE0A49E}" type="presParOf" srcId="{6E1BA684-0EF6-48C9-A534-AA87A34768D5}" destId="{226D7D85-35AE-440D-B17B-1F465A6AB602}" srcOrd="0" destOrd="0" presId="urn:microsoft.com/office/officeart/2005/8/layout/orgChart1"/>
    <dgm:cxn modelId="{BCB6B1DA-8A01-432D-BC74-64F880F650A4}" type="presParOf" srcId="{6E1BA684-0EF6-48C9-A534-AA87A34768D5}" destId="{38123920-2415-47EA-8ACD-BEEECB179364}" srcOrd="1" destOrd="0" presId="urn:microsoft.com/office/officeart/2005/8/layout/orgChart1"/>
    <dgm:cxn modelId="{42F14124-80E2-4DA7-AF76-5DCA9A5AA52D}" type="presParOf" srcId="{5331EA47-E43A-4860-85DF-9101C4FFA968}" destId="{87EB3ABC-0A17-4F67-91F3-04EC0AEE3970}" srcOrd="1" destOrd="0" presId="urn:microsoft.com/office/officeart/2005/8/layout/orgChart1"/>
    <dgm:cxn modelId="{8F0D4719-4401-4CDC-877D-D3A4053156C3}" type="presParOf" srcId="{87EB3ABC-0A17-4F67-91F3-04EC0AEE3970}" destId="{FED82215-FFCA-4CD7-BA36-11435887302A}" srcOrd="0" destOrd="0" presId="urn:microsoft.com/office/officeart/2005/8/layout/orgChart1"/>
    <dgm:cxn modelId="{4491B8B0-7F60-441F-8204-E06EB1ED4D64}" type="presParOf" srcId="{87EB3ABC-0A17-4F67-91F3-04EC0AEE3970}" destId="{77F7083E-7447-45A0-8A68-3358487BBB96}" srcOrd="1" destOrd="0" presId="urn:microsoft.com/office/officeart/2005/8/layout/orgChart1"/>
    <dgm:cxn modelId="{794B84B6-FAF3-44B8-B8D8-3176A8CB6E42}" type="presParOf" srcId="{77F7083E-7447-45A0-8A68-3358487BBB96}" destId="{E22D2586-FB3D-4504-A8C4-5410700EAF15}" srcOrd="0" destOrd="0" presId="urn:microsoft.com/office/officeart/2005/8/layout/orgChart1"/>
    <dgm:cxn modelId="{C886433C-5EE5-4B46-BE20-CAF2A2655AAC}" type="presParOf" srcId="{E22D2586-FB3D-4504-A8C4-5410700EAF15}" destId="{6B0B466E-1B17-4758-92C8-02BFBB33148B}" srcOrd="0" destOrd="0" presId="urn:microsoft.com/office/officeart/2005/8/layout/orgChart1"/>
    <dgm:cxn modelId="{18A9DE96-EC78-4525-8147-179C604B790F}" type="presParOf" srcId="{E22D2586-FB3D-4504-A8C4-5410700EAF15}" destId="{1732E64C-9799-403C-B8BC-F033C2415690}" srcOrd="1" destOrd="0" presId="urn:microsoft.com/office/officeart/2005/8/layout/orgChart1"/>
    <dgm:cxn modelId="{5C8A49BA-B08F-464B-BD10-7DEAF2491311}" type="presParOf" srcId="{77F7083E-7447-45A0-8A68-3358487BBB96}" destId="{AC5B8C63-CAFB-4D19-B991-88FB1279012A}" srcOrd="1" destOrd="0" presId="urn:microsoft.com/office/officeart/2005/8/layout/orgChart1"/>
    <dgm:cxn modelId="{DE04B22D-0A10-4A42-AF08-51FA63422C32}" type="presParOf" srcId="{77F7083E-7447-45A0-8A68-3358487BBB96}" destId="{F72EFB2E-CA4E-4605-B801-6FE4F15089D1}" srcOrd="2" destOrd="0" presId="urn:microsoft.com/office/officeart/2005/8/layout/orgChart1"/>
    <dgm:cxn modelId="{9B6078C0-FBDF-4A06-859C-80AC9639A655}" type="presParOf" srcId="{87EB3ABC-0A17-4F67-91F3-04EC0AEE3970}" destId="{0EFAA20B-840F-4C81-973A-00215C039E27}" srcOrd="2" destOrd="0" presId="urn:microsoft.com/office/officeart/2005/8/layout/orgChart1"/>
    <dgm:cxn modelId="{C360DF4A-8D23-400A-99C6-4AB0EC113BFC}" type="presParOf" srcId="{87EB3ABC-0A17-4F67-91F3-04EC0AEE3970}" destId="{EB8ED20F-BE3E-4115-92FD-8231D7A8ECB0}" srcOrd="3" destOrd="0" presId="urn:microsoft.com/office/officeart/2005/8/layout/orgChart1"/>
    <dgm:cxn modelId="{BF8D5978-CEBB-410E-B096-DF593CD0647E}" type="presParOf" srcId="{EB8ED20F-BE3E-4115-92FD-8231D7A8ECB0}" destId="{C402D151-4CA1-453D-903F-73EE2C60E61F}" srcOrd="0" destOrd="0" presId="urn:microsoft.com/office/officeart/2005/8/layout/orgChart1"/>
    <dgm:cxn modelId="{8F00D949-A165-4003-BA62-D1662136DB71}" type="presParOf" srcId="{C402D151-4CA1-453D-903F-73EE2C60E61F}" destId="{AC5745F3-C185-4B2D-AD48-A6CB6285D3E7}" srcOrd="0" destOrd="0" presId="urn:microsoft.com/office/officeart/2005/8/layout/orgChart1"/>
    <dgm:cxn modelId="{1201E1DD-F075-47A3-944A-D5B419D8A71B}" type="presParOf" srcId="{C402D151-4CA1-453D-903F-73EE2C60E61F}" destId="{95592CAA-37D6-42A5-B289-69742358F6F6}" srcOrd="1" destOrd="0" presId="urn:microsoft.com/office/officeart/2005/8/layout/orgChart1"/>
    <dgm:cxn modelId="{529000B2-60A5-4E40-8311-7994BA7F707C}" type="presParOf" srcId="{EB8ED20F-BE3E-4115-92FD-8231D7A8ECB0}" destId="{6E084221-C620-4A8A-8D74-2A03035B9C9E}" srcOrd="1" destOrd="0" presId="urn:microsoft.com/office/officeart/2005/8/layout/orgChart1"/>
    <dgm:cxn modelId="{DDFAF6DE-B575-4AD7-BAEF-AAE9EB5395AC}" type="presParOf" srcId="{EB8ED20F-BE3E-4115-92FD-8231D7A8ECB0}" destId="{55B825CD-3E14-480A-93DB-5620498EECA0}" srcOrd="2" destOrd="0" presId="urn:microsoft.com/office/officeart/2005/8/layout/orgChart1"/>
    <dgm:cxn modelId="{2E6C4B04-BA2C-43C0-8905-A07561EB8651}" type="presParOf" srcId="{87EB3ABC-0A17-4F67-91F3-04EC0AEE3970}" destId="{83F7AC24-A11B-4EAA-BC26-B618A087CEEB}" srcOrd="4" destOrd="0" presId="urn:microsoft.com/office/officeart/2005/8/layout/orgChart1"/>
    <dgm:cxn modelId="{E9B5A393-00C8-43EB-A295-D9B3F8C76FE1}" type="presParOf" srcId="{87EB3ABC-0A17-4F67-91F3-04EC0AEE3970}" destId="{5DDF896A-5E20-40B7-9EEF-141AE5A7D9B2}" srcOrd="5" destOrd="0" presId="urn:microsoft.com/office/officeart/2005/8/layout/orgChart1"/>
    <dgm:cxn modelId="{99C9697C-1A88-4CD6-B0E7-014CEB3ED66A}" type="presParOf" srcId="{5DDF896A-5E20-40B7-9EEF-141AE5A7D9B2}" destId="{C0F1F5EF-CAF7-4284-822E-5F96F2EC029B}" srcOrd="0" destOrd="0" presId="urn:microsoft.com/office/officeart/2005/8/layout/orgChart1"/>
    <dgm:cxn modelId="{F6119D16-A568-4673-B3E6-228E84579CB9}" type="presParOf" srcId="{C0F1F5EF-CAF7-4284-822E-5F96F2EC029B}" destId="{B196236F-59FE-4C67-9176-F4F8542071E0}" srcOrd="0" destOrd="0" presId="urn:microsoft.com/office/officeart/2005/8/layout/orgChart1"/>
    <dgm:cxn modelId="{F8BB57FD-6784-4D1C-BB31-7854A7F16EAC}" type="presParOf" srcId="{C0F1F5EF-CAF7-4284-822E-5F96F2EC029B}" destId="{DEFA3391-4DE9-4E6F-8A0B-AAF392BB64B8}" srcOrd="1" destOrd="0" presId="urn:microsoft.com/office/officeart/2005/8/layout/orgChart1"/>
    <dgm:cxn modelId="{FF66F0B1-A326-4CC2-9FEE-70C3B63CE959}" type="presParOf" srcId="{5DDF896A-5E20-40B7-9EEF-141AE5A7D9B2}" destId="{04C3DA04-88F9-421E-BE61-89F9653E11C9}" srcOrd="1" destOrd="0" presId="urn:microsoft.com/office/officeart/2005/8/layout/orgChart1"/>
    <dgm:cxn modelId="{D95241E9-784D-4AB9-9020-43FA86981F2A}" type="presParOf" srcId="{5DDF896A-5E20-40B7-9EEF-141AE5A7D9B2}" destId="{46600D5A-4688-463E-BE2F-0E074718C232}" srcOrd="2" destOrd="0" presId="urn:microsoft.com/office/officeart/2005/8/layout/orgChart1"/>
    <dgm:cxn modelId="{03CFD45D-2918-4038-9D6F-4851244851A6}" type="presParOf" srcId="{5331EA47-E43A-4860-85DF-9101C4FFA968}" destId="{31803880-CA8E-4512-801F-616448477224}" srcOrd="2" destOrd="0" presId="urn:microsoft.com/office/officeart/2005/8/layout/orgChart1"/>
    <dgm:cxn modelId="{9F42A1F6-DFB8-43AF-A34B-5CAF3985C7CD}" type="presParOf" srcId="{31803880-CA8E-4512-801F-616448477224}" destId="{F8C66C60-A56E-4F9C-9271-E59346E06030}" srcOrd="0" destOrd="0" presId="urn:microsoft.com/office/officeart/2005/8/layout/orgChart1"/>
    <dgm:cxn modelId="{C26FBBFB-3E73-4267-BCDE-358812FF4F84}" type="presParOf" srcId="{31803880-CA8E-4512-801F-616448477224}" destId="{678C3A51-0F03-448D-AFB9-A5E2CDE52734}" srcOrd="1" destOrd="0" presId="urn:microsoft.com/office/officeart/2005/8/layout/orgChart1"/>
    <dgm:cxn modelId="{FF186DAF-22CA-4A3E-9698-0771AD6D3618}" type="presParOf" srcId="{678C3A51-0F03-448D-AFB9-A5E2CDE52734}" destId="{AE288BF2-C50E-49C1-9BB4-F78E31764D9E}" srcOrd="0" destOrd="0" presId="urn:microsoft.com/office/officeart/2005/8/layout/orgChart1"/>
    <dgm:cxn modelId="{C3748973-DFF9-4EEE-AB54-AA3CD5AAE4A5}" type="presParOf" srcId="{AE288BF2-C50E-49C1-9BB4-F78E31764D9E}" destId="{65865C3C-0115-44E8-9754-005AFC102E52}" srcOrd="0" destOrd="0" presId="urn:microsoft.com/office/officeart/2005/8/layout/orgChart1"/>
    <dgm:cxn modelId="{0CFF12F2-CD06-4D77-9B4A-B1AA4816105B}" type="presParOf" srcId="{AE288BF2-C50E-49C1-9BB4-F78E31764D9E}" destId="{9E2DC408-7108-4E9E-8A0F-0D5D5324E9D6}" srcOrd="1" destOrd="0" presId="urn:microsoft.com/office/officeart/2005/8/layout/orgChart1"/>
    <dgm:cxn modelId="{63136365-71E0-4B85-9629-E8A4999DCA5D}" type="presParOf" srcId="{678C3A51-0F03-448D-AFB9-A5E2CDE52734}" destId="{37FB0690-8380-467E-97D3-404F511ACD53}" srcOrd="1" destOrd="0" presId="urn:microsoft.com/office/officeart/2005/8/layout/orgChart1"/>
    <dgm:cxn modelId="{376194D3-ACC7-4115-8CDB-F4C1F6756744}" type="presParOf" srcId="{678C3A51-0F03-448D-AFB9-A5E2CDE52734}" destId="{6FE24069-4095-4FA2-8DF4-4D86F803B62B}" srcOrd="2" destOrd="0" presId="urn:microsoft.com/office/officeart/2005/8/layout/orgChart1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C66C60-A56E-4F9C-9271-E59346E06030}">
      <dsp:nvSpPr>
        <dsp:cNvPr id="0" name=""/>
        <dsp:cNvSpPr/>
      </dsp:nvSpPr>
      <dsp:spPr>
        <a:xfrm>
          <a:off x="2185880" y="926181"/>
          <a:ext cx="142981" cy="626393"/>
        </a:xfrm>
        <a:custGeom>
          <a:avLst/>
          <a:gdLst/>
          <a:ahLst/>
          <a:cxnLst/>
          <a:rect l="0" t="0" r="0" b="0"/>
          <a:pathLst>
            <a:path>
              <a:moveTo>
                <a:pt x="142981" y="0"/>
              </a:moveTo>
              <a:lnTo>
                <a:pt x="142981" y="626393"/>
              </a:lnTo>
              <a:lnTo>
                <a:pt x="0" y="626393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F7AC24-A11B-4EAA-BC26-B618A087CEEB}">
      <dsp:nvSpPr>
        <dsp:cNvPr id="0" name=""/>
        <dsp:cNvSpPr/>
      </dsp:nvSpPr>
      <dsp:spPr>
        <a:xfrm>
          <a:off x="2328862" y="926181"/>
          <a:ext cx="1647686" cy="12527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09805"/>
              </a:lnTo>
              <a:lnTo>
                <a:pt x="1647686" y="1109805"/>
              </a:lnTo>
              <a:lnTo>
                <a:pt x="1647686" y="125278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FAA20B-840F-4C81-973A-00215C039E27}">
      <dsp:nvSpPr>
        <dsp:cNvPr id="0" name=""/>
        <dsp:cNvSpPr/>
      </dsp:nvSpPr>
      <dsp:spPr>
        <a:xfrm>
          <a:off x="2283142" y="926181"/>
          <a:ext cx="91440" cy="125278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5278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D82215-FFCA-4CD7-BA36-11435887302A}">
      <dsp:nvSpPr>
        <dsp:cNvPr id="0" name=""/>
        <dsp:cNvSpPr/>
      </dsp:nvSpPr>
      <dsp:spPr>
        <a:xfrm>
          <a:off x="681175" y="926181"/>
          <a:ext cx="1647686" cy="1252786"/>
        </a:xfrm>
        <a:custGeom>
          <a:avLst/>
          <a:gdLst/>
          <a:ahLst/>
          <a:cxnLst/>
          <a:rect l="0" t="0" r="0" b="0"/>
          <a:pathLst>
            <a:path>
              <a:moveTo>
                <a:pt x="1647686" y="0"/>
              </a:moveTo>
              <a:lnTo>
                <a:pt x="1647686" y="1109805"/>
              </a:lnTo>
              <a:lnTo>
                <a:pt x="0" y="1109805"/>
              </a:lnTo>
              <a:lnTo>
                <a:pt x="0" y="125278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6D7D85-35AE-440D-B17B-1F465A6AB602}">
      <dsp:nvSpPr>
        <dsp:cNvPr id="0" name=""/>
        <dsp:cNvSpPr/>
      </dsp:nvSpPr>
      <dsp:spPr>
        <a:xfrm>
          <a:off x="1647999" y="245319"/>
          <a:ext cx="1361724" cy="6808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3100" kern="1200" dirty="0"/>
        </a:p>
      </dsp:txBody>
      <dsp:txXfrm>
        <a:off x="1647999" y="245319"/>
        <a:ext cx="1361724" cy="680862"/>
      </dsp:txXfrm>
    </dsp:sp>
    <dsp:sp modelId="{6B0B466E-1B17-4758-92C8-02BFBB33148B}">
      <dsp:nvSpPr>
        <dsp:cNvPr id="0" name=""/>
        <dsp:cNvSpPr/>
      </dsp:nvSpPr>
      <dsp:spPr>
        <a:xfrm>
          <a:off x="312" y="2178968"/>
          <a:ext cx="1361724" cy="68086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2900" kern="1200"/>
        </a:p>
      </dsp:txBody>
      <dsp:txXfrm>
        <a:off x="312" y="2178968"/>
        <a:ext cx="1361724" cy="680862"/>
      </dsp:txXfrm>
    </dsp:sp>
    <dsp:sp modelId="{AC5745F3-C185-4B2D-AD48-A6CB6285D3E7}">
      <dsp:nvSpPr>
        <dsp:cNvPr id="0" name=""/>
        <dsp:cNvSpPr/>
      </dsp:nvSpPr>
      <dsp:spPr>
        <a:xfrm>
          <a:off x="1647999" y="2178968"/>
          <a:ext cx="1361724" cy="68086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3100" kern="1200"/>
        </a:p>
      </dsp:txBody>
      <dsp:txXfrm>
        <a:off x="1647999" y="2178968"/>
        <a:ext cx="1361724" cy="680862"/>
      </dsp:txXfrm>
    </dsp:sp>
    <dsp:sp modelId="{B196236F-59FE-4C67-9176-F4F8542071E0}">
      <dsp:nvSpPr>
        <dsp:cNvPr id="0" name=""/>
        <dsp:cNvSpPr/>
      </dsp:nvSpPr>
      <dsp:spPr>
        <a:xfrm>
          <a:off x="3295686" y="2178968"/>
          <a:ext cx="1361724" cy="68086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3100" kern="1200"/>
        </a:p>
      </dsp:txBody>
      <dsp:txXfrm>
        <a:off x="3295686" y="2178968"/>
        <a:ext cx="1361724" cy="680862"/>
      </dsp:txXfrm>
    </dsp:sp>
    <dsp:sp modelId="{65865C3C-0115-44E8-9754-005AFC102E52}">
      <dsp:nvSpPr>
        <dsp:cNvPr id="0" name=""/>
        <dsp:cNvSpPr/>
      </dsp:nvSpPr>
      <dsp:spPr>
        <a:xfrm>
          <a:off x="824156" y="1212143"/>
          <a:ext cx="1361724" cy="68086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2900" kern="1200"/>
        </a:p>
      </dsp:txBody>
      <dsp:txXfrm>
        <a:off x="824156" y="1212143"/>
        <a:ext cx="1361724" cy="6808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A513BA-3E82-4812-9926-DD5B40EAAC2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DC2647-C259-4EB5-84B8-93A3F8E54DE7}" type="datetimeFigureOut">
              <a:rPr lang="ko-KR" altLang="en-US" smtClean="0"/>
              <a:t>2021-12-28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866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40BA11-FEDB-4E64-B4BE-9FDEE8123FE3}" type="datetimeFigureOut">
              <a:rPr lang="ko-KR" altLang="en-US" smtClean="0"/>
              <a:t>2021-12-28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8D56DB-D808-478E-8624-F84E557D34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903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D56DB-D808-478E-8624-F84E557D3424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690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D56DB-D808-478E-8624-F84E557D3424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6016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2021-12-28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255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2021-12-28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520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2021-12-28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156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2021-12-28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123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2021-12-28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09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2021-12-28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356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2021-12-28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360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2021-12-28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168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2021-12-28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417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2021-12-28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879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2021-12-28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314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1C398-EBCC-4210-8AFD-1D056CED0821}" type="datetimeFigureOut">
              <a:rPr lang="ko-KR" altLang="en-US" smtClean="0"/>
              <a:t>2021-12-28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A0478F-8E5F-4F47-A1F2-76F3C50F715F}"/>
              </a:ext>
            </a:extLst>
          </p:cNvPr>
          <p:cNvSpPr txBox="1"/>
          <p:nvPr userDrawn="1"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25045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jpe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239446" y="1118173"/>
            <a:ext cx="4659321" cy="3555237"/>
            <a:chOff x="330744" y="361950"/>
            <a:chExt cx="4659321" cy="3555237"/>
          </a:xfrm>
        </p:grpSpPr>
        <p:sp>
          <p:nvSpPr>
            <p:cNvPr id="7" name="TextBox 6"/>
            <p:cNvSpPr txBox="1"/>
            <p:nvPr/>
          </p:nvSpPr>
          <p:spPr>
            <a:xfrm>
              <a:off x="727360" y="500867"/>
              <a:ext cx="4262705" cy="34163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200" b="1" spc="-300" dirty="0" smtClean="0">
                  <a:solidFill>
                    <a:schemeClr val="bg2">
                      <a:lumMod val="75000"/>
                      <a:alpha val="30000"/>
                    </a:schemeClr>
                  </a:solidFill>
                </a:rPr>
                <a:t>Python </a:t>
              </a:r>
              <a:endParaRPr lang="en-US" altLang="ko-KR" sz="7200" b="1" spc="-300" dirty="0">
                <a:solidFill>
                  <a:schemeClr val="bg2">
                    <a:lumMod val="75000"/>
                    <a:alpha val="30000"/>
                  </a:schemeClr>
                </a:solidFill>
              </a:endParaRPr>
            </a:p>
            <a:p>
              <a:r>
                <a:rPr lang="en-US" altLang="ko-KR" sz="7200" b="1" spc="-300" dirty="0" smtClean="0">
                  <a:solidFill>
                    <a:schemeClr val="bg2">
                      <a:lumMod val="75000"/>
                      <a:alpha val="30000"/>
                    </a:schemeClr>
                  </a:solidFill>
                </a:rPr>
                <a:t>Project</a:t>
              </a:r>
              <a:endParaRPr lang="en-US" altLang="ko-KR" sz="7200" b="1" spc="-300" dirty="0">
                <a:solidFill>
                  <a:schemeClr val="bg2">
                    <a:lumMod val="75000"/>
                    <a:alpha val="30000"/>
                  </a:schemeClr>
                </a:solidFill>
              </a:endParaRPr>
            </a:p>
            <a:p>
              <a:r>
                <a:rPr lang="en-US" altLang="ko-KR" sz="7200" b="1" spc="-300" dirty="0" smtClean="0">
                  <a:solidFill>
                    <a:schemeClr val="bg2">
                      <a:lumMod val="75000"/>
                      <a:alpha val="30000"/>
                    </a:schemeClr>
                  </a:solidFill>
                </a:rPr>
                <a:t>Collection</a:t>
              </a:r>
              <a:endParaRPr lang="ko-KR" altLang="en-US" sz="7200" b="1" spc="-300" dirty="0">
                <a:solidFill>
                  <a:schemeClr val="bg2">
                    <a:lumMod val="75000"/>
                    <a:alpha val="30000"/>
                  </a:schemeClr>
                </a:solidFill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330744" y="361950"/>
              <a:ext cx="4480714" cy="34163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200" b="1" spc="-300" dirty="0">
                  <a:solidFill>
                    <a:schemeClr val="accent1">
                      <a:alpha val="70000"/>
                    </a:schemeClr>
                  </a:solidFill>
                </a:rPr>
                <a:t> </a:t>
              </a:r>
              <a:r>
                <a:rPr lang="en-US" altLang="ko-KR" sz="7200" b="1" spc="-300" dirty="0" smtClean="0">
                  <a:solidFill>
                    <a:schemeClr val="accent1">
                      <a:alpha val="70000"/>
                    </a:schemeClr>
                  </a:solidFill>
                </a:rPr>
                <a:t>Python </a:t>
              </a:r>
            </a:p>
            <a:p>
              <a:r>
                <a:rPr lang="en-US" altLang="ko-KR" sz="7200" b="1" spc="-300" dirty="0" smtClean="0">
                  <a:solidFill>
                    <a:schemeClr val="accent1">
                      <a:alpha val="70000"/>
                    </a:schemeClr>
                  </a:solidFill>
                </a:rPr>
                <a:t> Project</a:t>
              </a:r>
              <a:endParaRPr lang="en-US" altLang="ko-KR" sz="7200" b="1" spc="-300" dirty="0">
                <a:solidFill>
                  <a:schemeClr val="accent1">
                    <a:alpha val="70000"/>
                  </a:schemeClr>
                </a:solidFill>
              </a:endParaRPr>
            </a:p>
            <a:p>
              <a:r>
                <a:rPr lang="en-US" altLang="ko-KR" sz="7200" b="1" spc="-300" dirty="0">
                  <a:solidFill>
                    <a:schemeClr val="accent1">
                      <a:alpha val="70000"/>
                    </a:schemeClr>
                  </a:solidFill>
                </a:rPr>
                <a:t> </a:t>
              </a:r>
              <a:r>
                <a:rPr lang="en-US" altLang="ko-KR" sz="7200" b="1" spc="-300" dirty="0" smtClean="0">
                  <a:solidFill>
                    <a:schemeClr val="accent1">
                      <a:alpha val="70000"/>
                    </a:schemeClr>
                  </a:solidFill>
                </a:rPr>
                <a:t>Collection</a:t>
              </a:r>
              <a:endParaRPr lang="ko-KR" altLang="en-US" sz="7200" b="1" spc="-300" dirty="0">
                <a:solidFill>
                  <a:schemeClr val="accent1">
                    <a:alpha val="70000"/>
                  </a:schemeClr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8162925" y="2348030"/>
            <a:ext cx="3376734" cy="1866900"/>
            <a:chOff x="8162925" y="2495550"/>
            <a:chExt cx="3376734" cy="1866900"/>
          </a:xfrm>
        </p:grpSpPr>
        <p:sp>
          <p:nvSpPr>
            <p:cNvPr id="5" name="이등변 삼각형 4"/>
            <p:cNvSpPr/>
            <p:nvPr/>
          </p:nvSpPr>
          <p:spPr>
            <a:xfrm>
              <a:off x="8162925" y="2495550"/>
              <a:ext cx="2165604" cy="1866900"/>
            </a:xfrm>
            <a:prstGeom prst="triangl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>
              <a:off x="9374055" y="2495550"/>
              <a:ext cx="2165604" cy="1866900"/>
            </a:xfrm>
            <a:prstGeom prst="triangle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960621" y="5174960"/>
            <a:ext cx="672084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b="1" spc="-300" dirty="0">
                <a:solidFill>
                  <a:schemeClr val="accent1">
                    <a:alpha val="70000"/>
                  </a:schemeClr>
                </a:solidFill>
              </a:rPr>
              <a:t> </a:t>
            </a:r>
            <a:r>
              <a:rPr lang="ko-KR" altLang="en-US" sz="2400" b="1" spc="-300" dirty="0" smtClean="0">
                <a:solidFill>
                  <a:schemeClr val="accent1">
                    <a:alpha val="70000"/>
                  </a:schemeClr>
                </a:solidFill>
              </a:rPr>
              <a:t>빅데이터 분석과 </a:t>
            </a:r>
            <a:r>
              <a:rPr lang="en-US" altLang="ko-KR" sz="2400" b="1" spc="-300" dirty="0" smtClean="0">
                <a:solidFill>
                  <a:schemeClr val="accent1">
                    <a:alpha val="70000"/>
                  </a:schemeClr>
                </a:solidFill>
              </a:rPr>
              <a:t>UI</a:t>
            </a:r>
            <a:r>
              <a:rPr lang="ko-KR" altLang="en-US" sz="2400" b="1" spc="-300" dirty="0" smtClean="0">
                <a:solidFill>
                  <a:schemeClr val="accent1">
                    <a:alpha val="70000"/>
                  </a:schemeClr>
                </a:solidFill>
              </a:rPr>
              <a:t>구현을 위한 자바</a:t>
            </a:r>
            <a:r>
              <a:rPr lang="en-US" altLang="ko-KR" sz="2400" b="1" spc="-300" dirty="0" smtClean="0">
                <a:solidFill>
                  <a:schemeClr val="accent1">
                    <a:alpha val="70000"/>
                  </a:schemeClr>
                </a:solidFill>
              </a:rPr>
              <a:t>, </a:t>
            </a:r>
            <a:r>
              <a:rPr lang="ko-KR" altLang="en-US" sz="2400" b="1" spc="-300" dirty="0" err="1" smtClean="0">
                <a:solidFill>
                  <a:schemeClr val="accent1">
                    <a:alpha val="70000"/>
                  </a:schemeClr>
                </a:solidFill>
              </a:rPr>
              <a:t>파이썬</a:t>
            </a:r>
            <a:r>
              <a:rPr lang="ko-KR" altLang="en-US" sz="2400" b="1" spc="-300" dirty="0" smtClean="0">
                <a:solidFill>
                  <a:schemeClr val="accent1">
                    <a:alpha val="70000"/>
                  </a:schemeClr>
                </a:solidFill>
              </a:rPr>
              <a:t> 개발자 과정 </a:t>
            </a:r>
            <a:endParaRPr lang="en-US" altLang="ko-KR" sz="2400" b="1" spc="-300" dirty="0" smtClean="0">
              <a:solidFill>
                <a:schemeClr val="accent1">
                  <a:alpha val="70000"/>
                </a:schemeClr>
              </a:solidFill>
            </a:endParaRPr>
          </a:p>
          <a:p>
            <a:pPr algn="r"/>
            <a:r>
              <a:rPr lang="ko-KR" altLang="en-US" sz="2400" b="1" spc="-300" dirty="0" err="1" smtClean="0">
                <a:solidFill>
                  <a:schemeClr val="accent1">
                    <a:alpha val="70000"/>
                  </a:schemeClr>
                </a:solidFill>
              </a:rPr>
              <a:t>정가영</a:t>
            </a:r>
            <a:endParaRPr lang="en-US" altLang="ko-KR" sz="2400" b="1" spc="-300" dirty="0" smtClean="0">
              <a:solidFill>
                <a:schemeClr val="accent1">
                  <a:alpha val="70000"/>
                </a:schemeClr>
              </a:solidFill>
            </a:endParaRPr>
          </a:p>
          <a:p>
            <a:endParaRPr lang="ko-KR" altLang="en-US" sz="4000" b="1" spc="-300" dirty="0">
              <a:solidFill>
                <a:schemeClr val="accent1">
                  <a:alpha val="7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0747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5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1188881" y="351819"/>
            <a:ext cx="1252266" cy="660429"/>
            <a:chOff x="1188881" y="351819"/>
            <a:chExt cx="1252266" cy="660429"/>
          </a:xfrm>
        </p:grpSpPr>
        <p:sp>
          <p:nvSpPr>
            <p:cNvPr id="31" name="TextBox 30"/>
            <p:cNvSpPr txBox="1"/>
            <p:nvPr/>
          </p:nvSpPr>
          <p:spPr>
            <a:xfrm>
              <a:off x="1188881" y="351819"/>
              <a:ext cx="12522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001 </a:t>
              </a:r>
              <a:r>
                <a:rPr lang="ko-KR" altLang="en-US" sz="1200" dirty="0" err="1" smtClean="0"/>
                <a:t>미니포토샵</a:t>
              </a:r>
              <a:endParaRPr lang="ko-KR" altLang="en-US" sz="12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188881" y="581361"/>
              <a:ext cx="184731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2200" dirty="0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490137" y="1446572"/>
            <a:ext cx="33222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파일 불러오기 후 파일이름을 표시함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5063" y="813936"/>
            <a:ext cx="7608691" cy="515082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19789" y="3543349"/>
            <a:ext cx="33222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사진을 불러온 후 사진을 편집할 수 있는 버튼들이 활성화 되게 함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6221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5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1188881" y="351819"/>
            <a:ext cx="1252266" cy="660429"/>
            <a:chOff x="1188881" y="351819"/>
            <a:chExt cx="1252266" cy="660429"/>
          </a:xfrm>
        </p:grpSpPr>
        <p:sp>
          <p:nvSpPr>
            <p:cNvPr id="31" name="TextBox 30"/>
            <p:cNvSpPr txBox="1"/>
            <p:nvPr/>
          </p:nvSpPr>
          <p:spPr>
            <a:xfrm>
              <a:off x="1188881" y="351819"/>
              <a:ext cx="12522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001 </a:t>
              </a:r>
              <a:r>
                <a:rPr lang="ko-KR" altLang="en-US" sz="1200" dirty="0" err="1" smtClean="0"/>
                <a:t>미니포토샵</a:t>
              </a:r>
              <a:endParaRPr lang="ko-KR" altLang="en-US" sz="12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188881" y="581361"/>
              <a:ext cx="184731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2200" dirty="0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490137" y="1446572"/>
            <a:ext cx="33222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미니포토샵</a:t>
            </a:r>
            <a:r>
              <a:rPr lang="ko-KR" altLang="en-US" dirty="0" smtClean="0"/>
              <a:t> 화면에 사진을 불러온 후 확대 버튼을 누르면 </a:t>
            </a:r>
            <a:r>
              <a:rPr lang="en-US" altLang="ko-KR" dirty="0" smtClean="0"/>
              <a:t>1.5 </a:t>
            </a:r>
            <a:r>
              <a:rPr lang="ko-KR" altLang="en-US" dirty="0" smtClean="0"/>
              <a:t>배</a:t>
            </a:r>
            <a:r>
              <a:rPr lang="en-US" altLang="ko-KR" dirty="0" smtClean="0"/>
              <a:t> </a:t>
            </a:r>
            <a:r>
              <a:rPr lang="ko-KR" altLang="en-US" dirty="0" smtClean="0"/>
              <a:t>확대가 되고</a:t>
            </a:r>
            <a:endParaRPr lang="en-US" altLang="ko-KR" dirty="0" smtClean="0"/>
          </a:p>
          <a:p>
            <a:r>
              <a:rPr lang="en-US" altLang="ko-KR" dirty="0" smtClean="0"/>
              <a:t>1.5 </a:t>
            </a:r>
            <a:r>
              <a:rPr lang="ko-KR" altLang="en-US" dirty="0" smtClean="0"/>
              <a:t>배 축소가 됨 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2137" y="692967"/>
            <a:ext cx="6983165" cy="5700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985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5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1188881" y="351819"/>
            <a:ext cx="1252266" cy="660429"/>
            <a:chOff x="1188881" y="351819"/>
            <a:chExt cx="1252266" cy="660429"/>
          </a:xfrm>
        </p:grpSpPr>
        <p:sp>
          <p:nvSpPr>
            <p:cNvPr id="31" name="TextBox 30"/>
            <p:cNvSpPr txBox="1"/>
            <p:nvPr/>
          </p:nvSpPr>
          <p:spPr>
            <a:xfrm>
              <a:off x="1188881" y="351819"/>
              <a:ext cx="12522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001 </a:t>
              </a:r>
              <a:r>
                <a:rPr lang="ko-KR" altLang="en-US" sz="1200" dirty="0" err="1" smtClean="0"/>
                <a:t>미니포토샵</a:t>
              </a:r>
              <a:endParaRPr lang="ko-KR" altLang="en-US" sz="12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188881" y="581361"/>
              <a:ext cx="184731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2200" dirty="0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287318" y="1178018"/>
            <a:ext cx="27714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사진이 </a:t>
            </a:r>
            <a:r>
              <a:rPr lang="en-US" altLang="ko-KR" dirty="0" smtClean="0"/>
              <a:t>90</a:t>
            </a:r>
            <a:r>
              <a:rPr lang="ko-KR" altLang="en-US" dirty="0" smtClean="0"/>
              <a:t>도로 회전하는</a:t>
            </a:r>
            <a:endParaRPr lang="en-US" altLang="ko-KR" dirty="0" smtClean="0"/>
          </a:p>
          <a:p>
            <a:r>
              <a:rPr lang="ko-KR" altLang="en-US" dirty="0" smtClean="0"/>
              <a:t> 버튼 구현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1822" y="1012248"/>
            <a:ext cx="8406416" cy="1744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537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5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1188881" y="351819"/>
            <a:ext cx="1252266" cy="660429"/>
            <a:chOff x="1188881" y="351819"/>
            <a:chExt cx="1252266" cy="660429"/>
          </a:xfrm>
        </p:grpSpPr>
        <p:sp>
          <p:nvSpPr>
            <p:cNvPr id="31" name="TextBox 30"/>
            <p:cNvSpPr txBox="1"/>
            <p:nvPr/>
          </p:nvSpPr>
          <p:spPr>
            <a:xfrm>
              <a:off x="1188881" y="351819"/>
              <a:ext cx="12522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001 </a:t>
              </a:r>
              <a:r>
                <a:rPr lang="ko-KR" altLang="en-US" sz="1200" dirty="0" err="1" smtClean="0"/>
                <a:t>미니포토샵</a:t>
              </a:r>
              <a:endParaRPr lang="ko-KR" altLang="en-US" sz="12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188881" y="581361"/>
              <a:ext cx="184731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2200" dirty="0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265814" y="1035190"/>
            <a:ext cx="27714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원하는 가로와</a:t>
            </a:r>
            <a:r>
              <a:rPr lang="en-US" altLang="ko-KR" dirty="0"/>
              <a:t> </a:t>
            </a:r>
            <a:r>
              <a:rPr lang="ko-KR" altLang="en-US" dirty="0" smtClean="0"/>
              <a:t>세로 값을 입력하면 그 </a:t>
            </a:r>
            <a:r>
              <a:rPr lang="ko-KR" altLang="en-US" dirty="0" err="1" smtClean="0"/>
              <a:t>픽셀값</a:t>
            </a:r>
            <a:r>
              <a:rPr lang="ko-KR" altLang="en-US" dirty="0" smtClean="0"/>
              <a:t> 만큼 사진 크기가 조정됨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4821" y="323244"/>
            <a:ext cx="6609466" cy="639777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28880" y="2695778"/>
            <a:ext cx="27714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0~10 </a:t>
            </a:r>
            <a:r>
              <a:rPr lang="ko-KR" altLang="en-US" dirty="0" smtClean="0"/>
              <a:t>사이의 값을 입력하면 이미지의 흐림 정도를 표현 가능 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89541" y="4356366"/>
            <a:ext cx="27714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이미지 위에 텍스트 추가하는 함수 구현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7295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5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1188881" y="351819"/>
            <a:ext cx="1252266" cy="660429"/>
            <a:chOff x="1188881" y="351819"/>
            <a:chExt cx="1252266" cy="660429"/>
          </a:xfrm>
        </p:grpSpPr>
        <p:sp>
          <p:nvSpPr>
            <p:cNvPr id="31" name="TextBox 30"/>
            <p:cNvSpPr txBox="1"/>
            <p:nvPr/>
          </p:nvSpPr>
          <p:spPr>
            <a:xfrm>
              <a:off x="1188881" y="351819"/>
              <a:ext cx="12522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001 </a:t>
              </a:r>
              <a:r>
                <a:rPr lang="ko-KR" altLang="en-US" sz="1200" dirty="0" err="1" smtClean="0"/>
                <a:t>미니포토샵</a:t>
              </a:r>
              <a:endParaRPr lang="ko-KR" altLang="en-US" sz="12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188881" y="581361"/>
              <a:ext cx="184731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2200" dirty="0"/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025" y="628818"/>
            <a:ext cx="7077277" cy="5686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082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5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1188881" y="351819"/>
            <a:ext cx="1252266" cy="660429"/>
            <a:chOff x="1188881" y="351819"/>
            <a:chExt cx="1252266" cy="660429"/>
          </a:xfrm>
        </p:grpSpPr>
        <p:sp>
          <p:nvSpPr>
            <p:cNvPr id="31" name="TextBox 30"/>
            <p:cNvSpPr txBox="1"/>
            <p:nvPr/>
          </p:nvSpPr>
          <p:spPr>
            <a:xfrm>
              <a:off x="1188881" y="351819"/>
              <a:ext cx="12522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001 </a:t>
              </a:r>
              <a:r>
                <a:rPr lang="ko-KR" altLang="en-US" sz="1200" dirty="0" err="1" smtClean="0"/>
                <a:t>미니포토샵</a:t>
              </a:r>
              <a:endParaRPr lang="ko-KR" altLang="en-US" sz="12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188881" y="581361"/>
              <a:ext cx="184731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2200" dirty="0"/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0350" y="347083"/>
            <a:ext cx="7414142" cy="626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75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5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1188881" y="351819"/>
            <a:ext cx="1252266" cy="660429"/>
            <a:chOff x="1188881" y="351819"/>
            <a:chExt cx="1252266" cy="660429"/>
          </a:xfrm>
        </p:grpSpPr>
        <p:sp>
          <p:nvSpPr>
            <p:cNvPr id="31" name="TextBox 30"/>
            <p:cNvSpPr txBox="1"/>
            <p:nvPr/>
          </p:nvSpPr>
          <p:spPr>
            <a:xfrm>
              <a:off x="1188881" y="351819"/>
              <a:ext cx="12522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001 </a:t>
              </a:r>
              <a:r>
                <a:rPr lang="ko-KR" altLang="en-US" sz="1200" dirty="0" err="1" smtClean="0"/>
                <a:t>미니포토샵</a:t>
              </a:r>
              <a:endParaRPr lang="ko-KR" altLang="en-US" sz="12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188881" y="581361"/>
              <a:ext cx="184731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2200" dirty="0"/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3158" y="323244"/>
            <a:ext cx="6379809" cy="6244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686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5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1188881" y="351819"/>
            <a:ext cx="1252266" cy="660429"/>
            <a:chOff x="1188881" y="351819"/>
            <a:chExt cx="1252266" cy="660429"/>
          </a:xfrm>
        </p:grpSpPr>
        <p:sp>
          <p:nvSpPr>
            <p:cNvPr id="31" name="TextBox 30"/>
            <p:cNvSpPr txBox="1"/>
            <p:nvPr/>
          </p:nvSpPr>
          <p:spPr>
            <a:xfrm>
              <a:off x="1188881" y="351819"/>
              <a:ext cx="12522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001 </a:t>
              </a:r>
              <a:r>
                <a:rPr lang="ko-KR" altLang="en-US" sz="1200" dirty="0" err="1" smtClean="0"/>
                <a:t>미니포토샵</a:t>
              </a:r>
              <a:endParaRPr lang="ko-KR" altLang="en-US" sz="12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188881" y="581361"/>
              <a:ext cx="184731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2200" dirty="0"/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0272" y="303054"/>
            <a:ext cx="6153032" cy="134202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0272" y="1615148"/>
            <a:ext cx="6285030" cy="5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246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96" b="8596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8149002" y="2476037"/>
            <a:ext cx="546100" cy="546563"/>
            <a:chOff x="-1803400" y="1892300"/>
            <a:chExt cx="736600" cy="737225"/>
          </a:xfrm>
        </p:grpSpPr>
        <p:cxnSp>
          <p:nvCxnSpPr>
            <p:cNvPr id="9" name="직선 연결선 8"/>
            <p:cNvCxnSpPr/>
            <p:nvPr/>
          </p:nvCxnSpPr>
          <p:spPr>
            <a:xfrm flipH="1">
              <a:off x="-1803400" y="1892300"/>
              <a:ext cx="736600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 rot="5400000" flipH="1">
              <a:off x="-2171700" y="2261225"/>
              <a:ext cx="736600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그룹 22"/>
          <p:cNvGrpSpPr/>
          <p:nvPr/>
        </p:nvGrpSpPr>
        <p:grpSpPr>
          <a:xfrm rot="10800000">
            <a:off x="10727417" y="4152437"/>
            <a:ext cx="546100" cy="546563"/>
            <a:chOff x="-1803400" y="1892300"/>
            <a:chExt cx="736600" cy="737225"/>
          </a:xfrm>
        </p:grpSpPr>
        <p:cxnSp>
          <p:nvCxnSpPr>
            <p:cNvPr id="24" name="직선 연결선 23"/>
            <p:cNvCxnSpPr/>
            <p:nvPr/>
          </p:nvCxnSpPr>
          <p:spPr>
            <a:xfrm flipH="1">
              <a:off x="-1803400" y="1892300"/>
              <a:ext cx="736600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 rot="5400000" flipH="1">
              <a:off x="-2171700" y="2261225"/>
              <a:ext cx="736600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/>
          <p:cNvSpPr txBox="1"/>
          <p:nvPr/>
        </p:nvSpPr>
        <p:spPr>
          <a:xfrm>
            <a:off x="8149001" y="2476037"/>
            <a:ext cx="3124516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 err="1" smtClean="0">
                <a:solidFill>
                  <a:schemeClr val="tx2"/>
                </a:solidFill>
              </a:rPr>
              <a:t>파이썬으로</a:t>
            </a:r>
            <a:r>
              <a:rPr lang="ko-KR" altLang="en-US" sz="1600" dirty="0" smtClean="0">
                <a:solidFill>
                  <a:schemeClr val="tx2"/>
                </a:solidFill>
              </a:rPr>
              <a:t> 이용자가 사용하기에 간단하고 쉬운 이미지 편집 툴을 만들 수 있었다</a:t>
            </a:r>
            <a:r>
              <a:rPr lang="en-US" altLang="ko-KR" sz="1600" dirty="0" smtClean="0">
                <a:solidFill>
                  <a:schemeClr val="tx2"/>
                </a:solidFill>
              </a:rPr>
              <a:t>. </a:t>
            </a:r>
          </a:p>
          <a:p>
            <a:pPr algn="just"/>
            <a:r>
              <a:rPr lang="ko-KR" altLang="en-US" sz="1600" dirty="0" smtClean="0">
                <a:solidFill>
                  <a:schemeClr val="tx2"/>
                </a:solidFill>
              </a:rPr>
              <a:t>매끄럽지 않은 </a:t>
            </a:r>
            <a:r>
              <a:rPr lang="en-US" altLang="ko-KR" sz="1600" dirty="0" smtClean="0">
                <a:solidFill>
                  <a:schemeClr val="tx2"/>
                </a:solidFill>
              </a:rPr>
              <a:t>UI</a:t>
            </a:r>
            <a:r>
              <a:rPr lang="ko-KR" altLang="en-US" sz="1400" dirty="0" smtClean="0">
                <a:solidFill>
                  <a:schemeClr val="tx2"/>
                </a:solidFill>
              </a:rPr>
              <a:t>구현이 아쉽다고 </a:t>
            </a:r>
            <a:r>
              <a:rPr lang="ko-KR" altLang="en-US" sz="1400" dirty="0" err="1" smtClean="0">
                <a:solidFill>
                  <a:schemeClr val="tx2"/>
                </a:solidFill>
              </a:rPr>
              <a:t>생각헀으며</a:t>
            </a:r>
            <a:r>
              <a:rPr lang="ko-KR" altLang="en-US" sz="1400" dirty="0" smtClean="0">
                <a:solidFill>
                  <a:schemeClr val="tx2"/>
                </a:solidFill>
              </a:rPr>
              <a:t> 포토샵처럼 다양하고 정교한 작업을 위한 기능은 구현하지 못했다</a:t>
            </a:r>
            <a:r>
              <a:rPr lang="en-US" altLang="ko-KR" sz="1400" dirty="0" smtClean="0">
                <a:solidFill>
                  <a:schemeClr val="tx2"/>
                </a:solidFill>
              </a:rPr>
              <a:t>. </a:t>
            </a:r>
            <a:endParaRPr lang="en-US" altLang="ko-KR" sz="1600" dirty="0" smtClean="0">
              <a:solidFill>
                <a:schemeClr val="tx2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96144" y="2361274"/>
            <a:ext cx="1816100" cy="1791163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1604194" y="3022600"/>
            <a:ext cx="434606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dirty="0" smtClean="0">
                <a:solidFill>
                  <a:schemeClr val="bg1"/>
                </a:solidFill>
              </a:rPr>
              <a:t>O </a:t>
            </a:r>
            <a:r>
              <a:rPr lang="en-US" altLang="ko-KR" sz="8000" b="1" dirty="0" smtClean="0">
                <a:solidFill>
                  <a:schemeClr val="accent2"/>
                </a:solidFill>
              </a:rPr>
              <a:t>pinion</a:t>
            </a:r>
            <a:endParaRPr lang="ko-KR" altLang="en-US" sz="80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4444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2285885"/>
            <a:ext cx="17235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 smtClean="0">
                <a:solidFill>
                  <a:schemeClr val="tx2"/>
                </a:solidFill>
              </a:rPr>
              <a:t>002</a:t>
            </a:r>
            <a:endParaRPr lang="ko-KR" altLang="en-US" sz="7200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34" y="3549402"/>
            <a:ext cx="30492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 err="1" smtClean="0">
                <a:solidFill>
                  <a:schemeClr val="tx2"/>
                </a:solidFill>
                <a:latin typeface="+mn-ea"/>
              </a:rPr>
              <a:t>PingPong</a:t>
            </a:r>
            <a:r>
              <a:rPr lang="en-US" altLang="ko-KR" sz="3200" spc="-150" dirty="0" smtClean="0">
                <a:solidFill>
                  <a:schemeClr val="tx2"/>
                </a:solidFill>
                <a:latin typeface="+mn-ea"/>
              </a:rPr>
              <a:t> Game</a:t>
            </a:r>
            <a:endParaRPr lang="ko-KR" altLang="en-US" sz="3200" spc="-150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175153" y="3090072"/>
            <a:ext cx="22140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Lorem Ipsum is simply dummy text</a:t>
            </a:r>
            <a:endParaRPr lang="ko-KR" altLang="en-US" sz="1050" dirty="0"/>
          </a:p>
        </p:txBody>
      </p:sp>
      <p:sp>
        <p:nvSpPr>
          <p:cNvPr id="11" name="이등변 삼각형 10"/>
          <p:cNvSpPr/>
          <p:nvPr/>
        </p:nvSpPr>
        <p:spPr>
          <a:xfrm>
            <a:off x="6688067" y="919927"/>
            <a:ext cx="3334365" cy="4594205"/>
          </a:xfrm>
          <a:prstGeom prst="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>
            <a:off x="8552835" y="919927"/>
            <a:ext cx="3334365" cy="4594205"/>
          </a:xfrm>
          <a:prstGeom prst="triangle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1936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23" name="다이아몬드 22"/>
          <p:cNvSpPr/>
          <p:nvPr/>
        </p:nvSpPr>
        <p:spPr>
          <a:xfrm>
            <a:off x="2219325" y="1961525"/>
            <a:ext cx="2547791" cy="2547791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다이아몬드 23"/>
          <p:cNvSpPr/>
          <p:nvPr/>
        </p:nvSpPr>
        <p:spPr>
          <a:xfrm>
            <a:off x="6123494" y="3274508"/>
            <a:ext cx="2547791" cy="2547791"/>
          </a:xfrm>
          <a:prstGeom prst="diamond">
            <a:avLst/>
          </a:prstGeom>
          <a:solidFill>
            <a:schemeClr val="accent2">
              <a:alpha val="3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다이아몬드 25"/>
          <p:cNvSpPr/>
          <p:nvPr/>
        </p:nvSpPr>
        <p:spPr>
          <a:xfrm>
            <a:off x="3520715" y="3265343"/>
            <a:ext cx="2547791" cy="2547791"/>
          </a:xfrm>
          <a:prstGeom prst="diamond">
            <a:avLst/>
          </a:prstGeom>
          <a:solidFill>
            <a:schemeClr val="bg1">
              <a:alpha val="7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다이아몬드 16"/>
          <p:cNvSpPr/>
          <p:nvPr/>
        </p:nvSpPr>
        <p:spPr>
          <a:xfrm>
            <a:off x="7424884" y="1973118"/>
            <a:ext cx="2547791" cy="2547791"/>
          </a:xfrm>
          <a:prstGeom prst="diamond">
            <a:avLst/>
          </a:prstGeom>
          <a:solidFill>
            <a:schemeClr val="accent6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6577536" y="4348348"/>
            <a:ext cx="16946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tx2"/>
                </a:solidFill>
              </a:rPr>
              <a:t>My Personal</a:t>
            </a:r>
            <a:br>
              <a:rPr lang="en-US" altLang="ko-KR" sz="2000" b="1" dirty="0" smtClean="0">
                <a:solidFill>
                  <a:schemeClr val="tx2"/>
                </a:solidFill>
              </a:rPr>
            </a:br>
            <a:r>
              <a:rPr lang="en-US" altLang="ko-KR" sz="2000" b="1" dirty="0" smtClean="0">
                <a:solidFill>
                  <a:schemeClr val="tx2"/>
                </a:solidFill>
              </a:rPr>
              <a:t>game</a:t>
            </a:r>
            <a:endParaRPr lang="ko-KR" altLang="en-US" sz="2000" b="1" dirty="0">
              <a:solidFill>
                <a:schemeClr val="tx2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079056" y="3068502"/>
            <a:ext cx="12394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 err="1" smtClean="0">
                <a:solidFill>
                  <a:schemeClr val="bg1"/>
                </a:solidFill>
              </a:rPr>
              <a:t>BigData</a:t>
            </a:r>
            <a:r>
              <a:rPr lang="en-US" altLang="ko-KR" sz="2000" b="1" dirty="0" smtClean="0">
                <a:solidFill>
                  <a:schemeClr val="bg1"/>
                </a:solidFill>
              </a:rPr>
              <a:t/>
            </a:r>
            <a:br>
              <a:rPr lang="en-US" altLang="ko-KR" sz="2000" b="1" dirty="0" smtClean="0">
                <a:solidFill>
                  <a:schemeClr val="bg1"/>
                </a:solidFill>
              </a:rPr>
            </a:br>
            <a:r>
              <a:rPr lang="en-US" altLang="ko-KR" sz="2000" b="1" dirty="0" smtClean="0">
                <a:solidFill>
                  <a:schemeClr val="bg1"/>
                </a:solidFill>
              </a:rPr>
              <a:t>Analysis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446299" y="3074453"/>
            <a:ext cx="20938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</a:rPr>
              <a:t>Mini </a:t>
            </a:r>
            <a:r>
              <a:rPr lang="en-US" altLang="ko-KR" sz="2000" b="1" dirty="0" err="1" smtClean="0">
                <a:solidFill>
                  <a:schemeClr val="bg1"/>
                </a:solidFill>
              </a:rPr>
              <a:t>photoshop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092921" y="4348348"/>
            <a:ext cx="13837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 err="1" smtClean="0">
                <a:solidFill>
                  <a:schemeClr val="tx2"/>
                </a:solidFill>
              </a:rPr>
              <a:t>PingPong</a:t>
            </a:r>
            <a:r>
              <a:rPr lang="en-US" altLang="ko-KR" sz="2000" b="1" dirty="0" smtClean="0">
                <a:solidFill>
                  <a:schemeClr val="tx2"/>
                </a:solidFill>
              </a:rPr>
              <a:t/>
            </a:r>
            <a:br>
              <a:rPr lang="en-US" altLang="ko-KR" sz="2000" b="1" dirty="0" smtClean="0">
                <a:solidFill>
                  <a:schemeClr val="tx2"/>
                </a:solidFill>
              </a:rPr>
            </a:br>
            <a:r>
              <a:rPr lang="en-US" altLang="ko-KR" sz="2000" b="1" dirty="0" smtClean="0">
                <a:solidFill>
                  <a:schemeClr val="tx2"/>
                </a:solidFill>
              </a:rPr>
              <a:t>Game</a:t>
            </a:r>
            <a:endParaRPr lang="ko-KR" altLang="en-US" sz="2000" b="1" dirty="0">
              <a:solidFill>
                <a:schemeClr val="tx2"/>
              </a:solidFill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5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1188881" y="351819"/>
            <a:ext cx="2020105" cy="660429"/>
            <a:chOff x="1188881" y="351819"/>
            <a:chExt cx="2020105" cy="660429"/>
          </a:xfrm>
        </p:grpSpPr>
        <p:sp>
          <p:nvSpPr>
            <p:cNvPr id="31" name="TextBox 30"/>
            <p:cNvSpPr txBox="1"/>
            <p:nvPr/>
          </p:nvSpPr>
          <p:spPr>
            <a:xfrm>
              <a:off x="1188881" y="351819"/>
              <a:ext cx="8899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001 </a:t>
              </a:r>
              <a:r>
                <a:rPr lang="ko-KR" altLang="en-US" sz="1200" dirty="0"/>
                <a:t>소제목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188881" y="581361"/>
              <a:ext cx="202010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 smtClean="0"/>
                <a:t>Python Project</a:t>
              </a:r>
              <a:endParaRPr lang="ko-KR" altLang="en-US" sz="2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69369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202600" y="2036242"/>
            <a:ext cx="3413702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 err="1" smtClean="0">
                <a:solidFill>
                  <a:schemeClr val="tx2"/>
                </a:solidFill>
              </a:rPr>
              <a:t>파이썬을</a:t>
            </a:r>
            <a:r>
              <a:rPr lang="ko-KR" altLang="en-US" sz="1600" dirty="0" smtClean="0">
                <a:solidFill>
                  <a:schemeClr val="tx2"/>
                </a:solidFill>
              </a:rPr>
              <a:t> 활용한 미니게임 만들기 </a:t>
            </a:r>
            <a:endParaRPr lang="en-US" altLang="ko-KR" sz="1600" dirty="0" smtClean="0">
              <a:solidFill>
                <a:schemeClr val="tx2"/>
              </a:solidFill>
            </a:endParaRPr>
          </a:p>
          <a:p>
            <a:pPr algn="just"/>
            <a:r>
              <a:rPr lang="ko-KR" altLang="en-US" sz="1600" dirty="0" smtClean="0">
                <a:solidFill>
                  <a:schemeClr val="tx2"/>
                </a:solidFill>
              </a:rPr>
              <a:t>다양한 라이브러리 활용</a:t>
            </a:r>
            <a:r>
              <a:rPr lang="en-US" altLang="ko-KR" sz="1600" dirty="0" smtClean="0">
                <a:solidFill>
                  <a:schemeClr val="tx2"/>
                </a:solidFill>
              </a:rPr>
              <a:t>(</a:t>
            </a:r>
            <a:r>
              <a:rPr lang="en-US" altLang="ko-KR" sz="1600" dirty="0" err="1" smtClean="0">
                <a:solidFill>
                  <a:schemeClr val="tx2"/>
                </a:solidFill>
              </a:rPr>
              <a:t>tkinter</a:t>
            </a:r>
            <a:r>
              <a:rPr lang="en-US" altLang="ko-KR" sz="1600" dirty="0" smtClean="0">
                <a:solidFill>
                  <a:schemeClr val="tx2"/>
                </a:solidFill>
              </a:rPr>
              <a:t>, </a:t>
            </a:r>
            <a:r>
              <a:rPr lang="en-US" altLang="ko-KR" sz="1600" dirty="0" err="1" smtClean="0">
                <a:solidFill>
                  <a:schemeClr val="tx2"/>
                </a:solidFill>
              </a:rPr>
              <a:t>imageMagic,PIL</a:t>
            </a:r>
            <a:r>
              <a:rPr lang="en-US" altLang="ko-KR" sz="1600" dirty="0" smtClean="0">
                <a:solidFill>
                  <a:schemeClr val="tx2"/>
                </a:solidFill>
              </a:rPr>
              <a:t>)</a:t>
            </a:r>
          </a:p>
          <a:p>
            <a:pPr algn="just"/>
            <a:r>
              <a:rPr lang="ko-KR" altLang="en-US" sz="1600" dirty="0" err="1" smtClean="0">
                <a:solidFill>
                  <a:schemeClr val="tx2"/>
                </a:solidFill>
              </a:rPr>
              <a:t>파이썬</a:t>
            </a:r>
            <a:r>
              <a:rPr lang="ko-KR" altLang="en-US" sz="1600" dirty="0" smtClean="0">
                <a:solidFill>
                  <a:schemeClr val="tx2"/>
                </a:solidFill>
              </a:rPr>
              <a:t> 함수</a:t>
            </a:r>
            <a:r>
              <a:rPr lang="en-US" altLang="ko-KR" sz="1600" dirty="0" smtClean="0">
                <a:solidFill>
                  <a:schemeClr val="tx2"/>
                </a:solidFill>
              </a:rPr>
              <a:t>, </a:t>
            </a:r>
            <a:r>
              <a:rPr lang="ko-KR" altLang="en-US" sz="1600" dirty="0" err="1" smtClean="0">
                <a:solidFill>
                  <a:schemeClr val="tx2"/>
                </a:solidFill>
              </a:rPr>
              <a:t>생성자</a:t>
            </a:r>
            <a:r>
              <a:rPr lang="en-US" altLang="ko-KR" sz="1600" dirty="0" smtClean="0">
                <a:solidFill>
                  <a:schemeClr val="tx2"/>
                </a:solidFill>
              </a:rPr>
              <a:t>, </a:t>
            </a:r>
            <a:r>
              <a:rPr lang="ko-KR" altLang="en-US" sz="1600" dirty="0" smtClean="0">
                <a:solidFill>
                  <a:schemeClr val="tx2"/>
                </a:solidFill>
              </a:rPr>
              <a:t>클래스</a:t>
            </a:r>
            <a:r>
              <a:rPr lang="en-US" altLang="ko-KR" sz="1600" dirty="0" smtClean="0">
                <a:solidFill>
                  <a:schemeClr val="tx2"/>
                </a:solidFill>
              </a:rPr>
              <a:t>, </a:t>
            </a:r>
            <a:r>
              <a:rPr lang="ko-KR" altLang="en-US" sz="1600" dirty="0" smtClean="0">
                <a:solidFill>
                  <a:schemeClr val="tx2"/>
                </a:solidFill>
              </a:rPr>
              <a:t>객체의 이해와 활용 </a:t>
            </a:r>
            <a:endParaRPr lang="en-US" altLang="ko-KR" sz="1600" dirty="0" smtClean="0">
              <a:solidFill>
                <a:schemeClr val="tx2"/>
              </a:solidFill>
            </a:endParaRPr>
          </a:p>
          <a:p>
            <a:pPr algn="just"/>
            <a:endParaRPr lang="ko-KR" altLang="en-US" sz="1200" dirty="0">
              <a:solidFill>
                <a:schemeClr val="tx2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209446" y="1440345"/>
            <a:ext cx="1415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chemeClr val="tx2">
                    <a:lumMod val="75000"/>
                  </a:schemeClr>
                </a:solidFill>
              </a:rPr>
              <a:t>기획의도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745900" y="2036242"/>
            <a:ext cx="34137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900" dirty="0">
                <a:solidFill>
                  <a:schemeClr val="tx2"/>
                </a:solidFill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altLang="ko-KR" sz="900" dirty="0" err="1">
                <a:solidFill>
                  <a:schemeClr val="tx2"/>
                </a:solidFill>
              </a:rPr>
              <a:t>popularised</a:t>
            </a:r>
            <a:r>
              <a:rPr lang="en-US" altLang="ko-KR" sz="900" dirty="0">
                <a:solidFill>
                  <a:schemeClr val="tx2"/>
                </a:solidFill>
              </a:rPr>
              <a:t> in the 1960s with the release of </a:t>
            </a:r>
            <a:r>
              <a:rPr lang="en-US" altLang="ko-KR" sz="900" dirty="0" err="1">
                <a:solidFill>
                  <a:schemeClr val="tx2"/>
                </a:solidFill>
              </a:rPr>
              <a:t>Letraset</a:t>
            </a:r>
            <a:r>
              <a:rPr lang="en-US" altLang="ko-KR" sz="900" dirty="0">
                <a:solidFill>
                  <a:schemeClr val="tx2"/>
                </a:solidFill>
              </a:rPr>
              <a:t> sheets containing Lorem Ipsum passages, and more recently with desktop publishing software like Aldus PageMaker including versions of Lorem Ipsum.</a:t>
            </a:r>
            <a:endParaRPr lang="ko-KR" altLang="en-US" sz="900" dirty="0">
              <a:solidFill>
                <a:schemeClr val="tx2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402492" y="1440345"/>
            <a:ext cx="21162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chemeClr val="tx2">
                    <a:lumMod val="75000"/>
                  </a:schemeClr>
                </a:solidFill>
              </a:rPr>
              <a:t>프로젝트 개요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341814" y="4833368"/>
            <a:ext cx="3413702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dirty="0" smtClean="0">
                <a:solidFill>
                  <a:schemeClr val="tx2"/>
                </a:solidFill>
              </a:rPr>
              <a:t>- Python</a:t>
            </a:r>
            <a:r>
              <a:rPr lang="en-US" altLang="ko-KR" sz="900" dirty="0" smtClean="0">
                <a:solidFill>
                  <a:schemeClr val="tx2"/>
                </a:solidFill>
              </a:rPr>
              <a:t> </a:t>
            </a:r>
          </a:p>
          <a:p>
            <a:pPr algn="just"/>
            <a:endParaRPr lang="ko-KR" altLang="en-US" sz="900" dirty="0">
              <a:solidFill>
                <a:schemeClr val="tx2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348661" y="4237471"/>
            <a:ext cx="1415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chemeClr val="tx2">
                    <a:lumMod val="75000"/>
                  </a:schemeClr>
                </a:solidFill>
              </a:rPr>
              <a:t>개발환경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4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1188881" y="351819"/>
            <a:ext cx="1955985" cy="660429"/>
            <a:chOff x="1188881" y="351819"/>
            <a:chExt cx="1955985" cy="660429"/>
          </a:xfrm>
        </p:grpSpPr>
        <p:sp>
          <p:nvSpPr>
            <p:cNvPr id="21" name="TextBox 20"/>
            <p:cNvSpPr txBox="1"/>
            <p:nvPr/>
          </p:nvSpPr>
          <p:spPr>
            <a:xfrm>
              <a:off x="1188881" y="351819"/>
              <a:ext cx="11416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002 </a:t>
              </a:r>
              <a:r>
                <a:rPr lang="ko-KR" altLang="en-US" sz="1200" dirty="0" smtClean="0"/>
                <a:t>핑퐁게임 </a:t>
              </a:r>
              <a:endParaRPr lang="ko-KR" altLang="en-US" sz="12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188881" y="581361"/>
              <a:ext cx="195598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 smtClean="0"/>
                <a:t>프로젝트 개요</a:t>
              </a:r>
              <a:endParaRPr lang="ko-KR" altLang="en-US" sz="2200" dirty="0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7152755" y="4833368"/>
            <a:ext cx="3413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dirty="0" smtClean="0">
                <a:solidFill>
                  <a:schemeClr val="tx2"/>
                </a:solidFill>
              </a:rPr>
              <a:t>-</a:t>
            </a:r>
            <a:r>
              <a:rPr lang="ko-KR" altLang="en-US" sz="2000" dirty="0" smtClean="0">
                <a:solidFill>
                  <a:schemeClr val="tx2"/>
                </a:solidFill>
              </a:rPr>
              <a:t>미니게임</a:t>
            </a:r>
            <a:endParaRPr lang="ko-KR" altLang="en-US" sz="2000" dirty="0">
              <a:solidFill>
                <a:schemeClr val="tx2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159603" y="4237471"/>
            <a:ext cx="1415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chemeClr val="tx2">
                    <a:lumMod val="75000"/>
                  </a:schemeClr>
                </a:solidFill>
              </a:rPr>
              <a:t>기대효과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8963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2285885"/>
            <a:ext cx="17235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 smtClean="0">
                <a:solidFill>
                  <a:schemeClr val="tx2"/>
                </a:solidFill>
              </a:rPr>
              <a:t>003</a:t>
            </a:r>
            <a:endParaRPr lang="ko-KR" altLang="en-US" sz="7200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34" y="3549402"/>
            <a:ext cx="34804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 smtClean="0">
                <a:solidFill>
                  <a:schemeClr val="tx2"/>
                </a:solidFill>
                <a:latin typeface="+mn-ea"/>
              </a:rPr>
              <a:t>My </a:t>
            </a:r>
            <a:r>
              <a:rPr lang="en-US" altLang="ko-KR" sz="3200" spc="-150" dirty="0">
                <a:solidFill>
                  <a:schemeClr val="tx2"/>
                </a:solidFill>
                <a:latin typeface="+mn-ea"/>
              </a:rPr>
              <a:t>P</a:t>
            </a:r>
            <a:r>
              <a:rPr lang="en-US" altLang="ko-KR" sz="3200" spc="-150" dirty="0" smtClean="0">
                <a:solidFill>
                  <a:schemeClr val="tx2"/>
                </a:solidFill>
                <a:latin typeface="+mn-ea"/>
              </a:rPr>
              <a:t>ersonal Game</a:t>
            </a:r>
            <a:endParaRPr lang="ko-KR" altLang="en-US" sz="3200" spc="-150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175153" y="3090072"/>
            <a:ext cx="22140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Lorem Ipsum is simply dummy text</a:t>
            </a:r>
            <a:endParaRPr lang="ko-KR" altLang="en-US" sz="1050" dirty="0"/>
          </a:p>
        </p:txBody>
      </p:sp>
      <p:sp>
        <p:nvSpPr>
          <p:cNvPr id="11" name="이등변 삼각형 10"/>
          <p:cNvSpPr/>
          <p:nvPr/>
        </p:nvSpPr>
        <p:spPr>
          <a:xfrm>
            <a:off x="6688067" y="919927"/>
            <a:ext cx="3334365" cy="4594205"/>
          </a:xfrm>
          <a:prstGeom prst="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>
            <a:off x="8552835" y="919927"/>
            <a:ext cx="3334365" cy="4594205"/>
          </a:xfrm>
          <a:prstGeom prst="triangle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603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202600" y="2036242"/>
            <a:ext cx="341370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 smtClean="0">
                <a:solidFill>
                  <a:schemeClr val="tx2"/>
                </a:solidFill>
              </a:rPr>
              <a:t>앞에서 만든 미니게임을 응용해 나만의 게임을 만들자</a:t>
            </a:r>
            <a:endParaRPr lang="en-US" altLang="ko-KR" sz="1200" dirty="0" smtClean="0">
              <a:solidFill>
                <a:schemeClr val="tx2"/>
              </a:solidFill>
            </a:endParaRPr>
          </a:p>
          <a:p>
            <a:pPr algn="just"/>
            <a:endParaRPr lang="en-US" altLang="ko-KR" sz="1200" dirty="0">
              <a:solidFill>
                <a:schemeClr val="tx2"/>
              </a:solidFill>
            </a:endParaRPr>
          </a:p>
          <a:p>
            <a:pPr algn="just"/>
            <a:r>
              <a:rPr lang="ko-KR" altLang="en-US" sz="1200" dirty="0" smtClean="0">
                <a:solidFill>
                  <a:schemeClr val="tx2"/>
                </a:solidFill>
              </a:rPr>
              <a:t>사용자 친화적인 </a:t>
            </a:r>
            <a:endParaRPr lang="en-US" altLang="ko-KR" sz="1200" dirty="0" smtClean="0">
              <a:solidFill>
                <a:schemeClr val="tx2"/>
              </a:solidFill>
            </a:endParaRPr>
          </a:p>
          <a:p>
            <a:pPr algn="just"/>
            <a:endParaRPr lang="en-US" altLang="ko-KR" sz="1200" dirty="0">
              <a:solidFill>
                <a:schemeClr val="tx2"/>
              </a:solidFill>
            </a:endParaRPr>
          </a:p>
          <a:p>
            <a:pPr algn="just"/>
            <a:r>
              <a:rPr lang="ko-KR" altLang="en-US" sz="1200" dirty="0" smtClean="0">
                <a:solidFill>
                  <a:schemeClr val="tx2"/>
                </a:solidFill>
              </a:rPr>
              <a:t>앞에서 배운 </a:t>
            </a:r>
            <a:r>
              <a:rPr lang="ko-KR" altLang="en-US" sz="1200" dirty="0" smtClean="0">
                <a:solidFill>
                  <a:schemeClr val="tx2"/>
                </a:solidFill>
              </a:rPr>
              <a:t>클래스</a:t>
            </a:r>
            <a:r>
              <a:rPr lang="en-US" altLang="ko-KR" sz="1200" dirty="0" smtClean="0">
                <a:solidFill>
                  <a:schemeClr val="tx2"/>
                </a:solidFill>
              </a:rPr>
              <a:t>,  </a:t>
            </a:r>
            <a:r>
              <a:rPr lang="ko-KR" altLang="en-US" sz="1200" dirty="0" err="1" smtClean="0">
                <a:solidFill>
                  <a:schemeClr val="tx2"/>
                </a:solidFill>
              </a:rPr>
              <a:t>생성자</a:t>
            </a:r>
            <a:r>
              <a:rPr lang="en-US" altLang="ko-KR" sz="1200" dirty="0" smtClean="0">
                <a:solidFill>
                  <a:schemeClr val="tx2"/>
                </a:solidFill>
              </a:rPr>
              <a:t>, </a:t>
            </a:r>
            <a:r>
              <a:rPr lang="ko-KR" altLang="en-US" sz="1200" dirty="0" smtClean="0">
                <a:solidFill>
                  <a:schemeClr val="tx2"/>
                </a:solidFill>
              </a:rPr>
              <a:t>함수의 이용</a:t>
            </a:r>
            <a:r>
              <a:rPr lang="en-US" altLang="ko-KR" sz="1200" dirty="0" smtClean="0">
                <a:solidFill>
                  <a:schemeClr val="tx2"/>
                </a:solidFill>
              </a:rPr>
              <a:t>, </a:t>
            </a:r>
            <a:r>
              <a:rPr lang="ko-KR" altLang="en-US" sz="1200" dirty="0" smtClean="0">
                <a:solidFill>
                  <a:schemeClr val="tx2"/>
                </a:solidFill>
              </a:rPr>
              <a:t>객체</a:t>
            </a:r>
            <a:r>
              <a:rPr lang="en-US" altLang="ko-KR" sz="1200" dirty="0" smtClean="0">
                <a:solidFill>
                  <a:schemeClr val="tx2"/>
                </a:solidFill>
              </a:rPr>
              <a:t>, </a:t>
            </a:r>
            <a:r>
              <a:rPr lang="ko-KR" altLang="en-US" sz="1200" dirty="0" smtClean="0">
                <a:solidFill>
                  <a:schemeClr val="tx2"/>
                </a:solidFill>
              </a:rPr>
              <a:t>배열을 응용해 게임에 </a:t>
            </a:r>
            <a:r>
              <a:rPr lang="ko-KR" altLang="en-US" sz="1200" dirty="0" err="1" smtClean="0">
                <a:solidFill>
                  <a:schemeClr val="tx2"/>
                </a:solidFill>
              </a:rPr>
              <a:t>적용시켜보기</a:t>
            </a:r>
            <a:r>
              <a:rPr lang="ko-KR" altLang="en-US" sz="1200" dirty="0" smtClean="0">
                <a:solidFill>
                  <a:schemeClr val="tx2"/>
                </a:solidFill>
              </a:rPr>
              <a:t> </a:t>
            </a:r>
            <a:endParaRPr lang="en-US" altLang="ko-KR" sz="1200" dirty="0" smtClean="0">
              <a:solidFill>
                <a:schemeClr val="tx2"/>
              </a:solidFill>
            </a:endParaRPr>
          </a:p>
          <a:p>
            <a:pPr algn="just"/>
            <a:endParaRPr lang="en-US" altLang="ko-KR" sz="1200" dirty="0">
              <a:solidFill>
                <a:schemeClr val="tx2"/>
              </a:solidFill>
            </a:endParaRPr>
          </a:p>
          <a:p>
            <a:pPr algn="just"/>
            <a:endParaRPr lang="ko-KR" altLang="en-US" sz="1200" dirty="0">
              <a:solidFill>
                <a:schemeClr val="tx2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209446" y="1440345"/>
            <a:ext cx="1415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chemeClr val="tx2">
                    <a:lumMod val="75000"/>
                  </a:schemeClr>
                </a:solidFill>
              </a:rPr>
              <a:t>기획의도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745900" y="2036242"/>
            <a:ext cx="34137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900" dirty="0">
                <a:solidFill>
                  <a:schemeClr val="tx2"/>
                </a:solidFill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altLang="ko-KR" sz="900" dirty="0" err="1">
                <a:solidFill>
                  <a:schemeClr val="tx2"/>
                </a:solidFill>
              </a:rPr>
              <a:t>popularised</a:t>
            </a:r>
            <a:r>
              <a:rPr lang="en-US" altLang="ko-KR" sz="900" dirty="0">
                <a:solidFill>
                  <a:schemeClr val="tx2"/>
                </a:solidFill>
              </a:rPr>
              <a:t> in the 1960s with the release of </a:t>
            </a:r>
            <a:r>
              <a:rPr lang="en-US" altLang="ko-KR" sz="900" dirty="0" err="1">
                <a:solidFill>
                  <a:schemeClr val="tx2"/>
                </a:solidFill>
              </a:rPr>
              <a:t>Letraset</a:t>
            </a:r>
            <a:r>
              <a:rPr lang="en-US" altLang="ko-KR" sz="900" dirty="0">
                <a:solidFill>
                  <a:schemeClr val="tx2"/>
                </a:solidFill>
              </a:rPr>
              <a:t> sheets containing Lorem Ipsum passages, and more recently with desktop publishing software like Aldus PageMaker including versions of Lorem Ipsum.</a:t>
            </a:r>
            <a:endParaRPr lang="ko-KR" altLang="en-US" sz="900" dirty="0">
              <a:solidFill>
                <a:schemeClr val="tx2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402492" y="1440345"/>
            <a:ext cx="21162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chemeClr val="tx2">
                    <a:lumMod val="75000"/>
                  </a:schemeClr>
                </a:solidFill>
              </a:rPr>
              <a:t>프로젝트 개요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341814" y="4833368"/>
            <a:ext cx="3413702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dirty="0" smtClean="0">
                <a:solidFill>
                  <a:schemeClr val="tx2"/>
                </a:solidFill>
              </a:rPr>
              <a:t>- Python</a:t>
            </a:r>
            <a:r>
              <a:rPr lang="en-US" altLang="ko-KR" sz="900" dirty="0" smtClean="0">
                <a:solidFill>
                  <a:schemeClr val="tx2"/>
                </a:solidFill>
              </a:rPr>
              <a:t> </a:t>
            </a:r>
          </a:p>
          <a:p>
            <a:pPr algn="just"/>
            <a:endParaRPr lang="ko-KR" altLang="en-US" sz="900" dirty="0">
              <a:solidFill>
                <a:schemeClr val="tx2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348661" y="4237471"/>
            <a:ext cx="1415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chemeClr val="tx2">
                    <a:lumMod val="75000"/>
                  </a:schemeClr>
                </a:solidFill>
              </a:rPr>
              <a:t>개발환경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4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1188881" y="351819"/>
            <a:ext cx="1955985" cy="660429"/>
            <a:chOff x="1188881" y="351819"/>
            <a:chExt cx="1955985" cy="660429"/>
          </a:xfrm>
        </p:grpSpPr>
        <p:sp>
          <p:nvSpPr>
            <p:cNvPr id="21" name="TextBox 20"/>
            <p:cNvSpPr txBox="1"/>
            <p:nvPr/>
          </p:nvSpPr>
          <p:spPr>
            <a:xfrm>
              <a:off x="1188881" y="351819"/>
              <a:ext cx="8338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003 </a:t>
              </a:r>
              <a:r>
                <a:rPr lang="ko-KR" altLang="en-US" sz="1200" dirty="0" smtClean="0"/>
                <a:t>게임 </a:t>
              </a:r>
              <a:endParaRPr lang="ko-KR" altLang="en-US" sz="12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188881" y="581361"/>
              <a:ext cx="195598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 smtClean="0"/>
                <a:t>프로젝트 개요</a:t>
              </a:r>
              <a:endParaRPr lang="ko-KR" altLang="en-US" sz="2200" dirty="0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7152755" y="4833368"/>
            <a:ext cx="3413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dirty="0" smtClean="0">
                <a:solidFill>
                  <a:schemeClr val="tx2"/>
                </a:solidFill>
              </a:rPr>
              <a:t>-</a:t>
            </a:r>
            <a:endParaRPr lang="ko-KR" altLang="en-US" sz="2000" dirty="0">
              <a:solidFill>
                <a:schemeClr val="tx2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159603" y="4237471"/>
            <a:ext cx="1415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chemeClr val="tx2">
                    <a:lumMod val="75000"/>
                  </a:schemeClr>
                </a:solidFill>
              </a:rPr>
              <a:t>기대효과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5829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1188881" y="351819"/>
            <a:ext cx="2159566" cy="660429"/>
            <a:chOff x="1188881" y="351819"/>
            <a:chExt cx="2159566" cy="660429"/>
          </a:xfrm>
        </p:grpSpPr>
        <p:sp>
          <p:nvSpPr>
            <p:cNvPr id="10" name="TextBox 9"/>
            <p:cNvSpPr txBox="1"/>
            <p:nvPr/>
          </p:nvSpPr>
          <p:spPr>
            <a:xfrm>
              <a:off x="1188881" y="351819"/>
              <a:ext cx="8899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001 </a:t>
              </a:r>
              <a:r>
                <a:rPr lang="ko-KR" altLang="en-US" sz="1200" dirty="0"/>
                <a:t>소제목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188881" y="581361"/>
              <a:ext cx="215956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Insert Title Here</a:t>
              </a:r>
              <a:endParaRPr lang="ko-KR" altLang="en-US" sz="2200" dirty="0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3561611" y="1659671"/>
            <a:ext cx="4840178" cy="4324351"/>
            <a:chOff x="3222624" y="1597024"/>
            <a:chExt cx="4840178" cy="4324351"/>
          </a:xfrm>
        </p:grpSpPr>
        <p:sp>
          <p:nvSpPr>
            <p:cNvPr id="2" name="타원 1"/>
            <p:cNvSpPr/>
            <p:nvPr/>
          </p:nvSpPr>
          <p:spPr>
            <a:xfrm>
              <a:off x="3222624" y="1597024"/>
              <a:ext cx="2809875" cy="2809875"/>
            </a:xfrm>
            <a:prstGeom prst="ellipse">
              <a:avLst/>
            </a:prstGeom>
            <a:pattFill prst="dkUpDiag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5252927" y="1597025"/>
              <a:ext cx="2809875" cy="2809875"/>
            </a:xfrm>
            <a:prstGeom prst="ellipse">
              <a:avLst/>
            </a:prstGeom>
            <a:solidFill>
              <a:schemeClr val="accent4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/>
          </p:nvSpPr>
          <p:spPr>
            <a:xfrm>
              <a:off x="4314660" y="3111500"/>
              <a:ext cx="2809875" cy="2809875"/>
            </a:xfrm>
            <a:prstGeom prst="ellipse">
              <a:avLst/>
            </a:prstGeom>
            <a:solidFill>
              <a:schemeClr val="accent3">
                <a:lumMod val="7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8910152" y="3023885"/>
            <a:ext cx="2422458" cy="1555199"/>
            <a:chOff x="102324" y="3738357"/>
            <a:chExt cx="2422458" cy="1555199"/>
          </a:xfrm>
        </p:grpSpPr>
        <p:sp>
          <p:nvSpPr>
            <p:cNvPr id="14" name="TextBox 13"/>
            <p:cNvSpPr txBox="1"/>
            <p:nvPr/>
          </p:nvSpPr>
          <p:spPr>
            <a:xfrm>
              <a:off x="102324" y="3738357"/>
              <a:ext cx="24224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solidFill>
                    <a:schemeClr val="tx2"/>
                  </a:solidFill>
                </a:rPr>
                <a:t>Insert Title Here</a:t>
              </a:r>
              <a:endParaRPr lang="ko-KR" altLang="en-US" sz="2400" dirty="0">
                <a:solidFill>
                  <a:schemeClr val="tx2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02325" y="4231727"/>
              <a:ext cx="2362992" cy="10618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900" dirty="0">
                  <a:solidFill>
                    <a:schemeClr val="tx2"/>
                  </a:solidFill>
                </a:rPr>
                <a:t>Lorem Ipsum is simply dummy text of the printing and typesetting industry. Lorem Ipsum has been the industry's standard dummy text ever since the 1500s, when an unknown printer took a galley of type and scrambled it to make a type specimen book. </a:t>
              </a:r>
              <a:endParaRPr lang="ko-KR" altLang="en-US" sz="9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749440" y="2401279"/>
            <a:ext cx="1978427" cy="1326657"/>
            <a:chOff x="93908" y="3859177"/>
            <a:chExt cx="1978427" cy="1326657"/>
          </a:xfrm>
        </p:grpSpPr>
        <p:sp>
          <p:nvSpPr>
            <p:cNvPr id="22" name="TextBox 21"/>
            <p:cNvSpPr txBox="1"/>
            <p:nvPr/>
          </p:nvSpPr>
          <p:spPr>
            <a:xfrm>
              <a:off x="93908" y="3859177"/>
              <a:ext cx="19784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solidFill>
                    <a:schemeClr val="tx2"/>
                  </a:solidFill>
                </a:rPr>
                <a:t>Insert Title Here</a:t>
              </a:r>
              <a:endParaRPr lang="ko-KR" altLang="en-US" sz="2000" dirty="0">
                <a:solidFill>
                  <a:schemeClr val="tx2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02325" y="4231727"/>
              <a:ext cx="194840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800" dirty="0">
                  <a:solidFill>
                    <a:schemeClr val="tx2"/>
                  </a:solidFill>
                </a:rPr>
                <a:t>Lorem Ipsum is simply dummy text of the printing and typesetting industry. Lorem Ipsum has been the industry's standard dummy text ever since the 1500s, when an unknown printer took a galley of type and scrambled it to make a type specimen book. </a:t>
              </a:r>
              <a:endParaRPr lang="ko-KR" altLang="en-US" sz="8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1801611" y="4805050"/>
            <a:ext cx="1978427" cy="1326657"/>
            <a:chOff x="93908" y="3859177"/>
            <a:chExt cx="1978427" cy="1326657"/>
          </a:xfrm>
        </p:grpSpPr>
        <p:sp>
          <p:nvSpPr>
            <p:cNvPr id="25" name="TextBox 24"/>
            <p:cNvSpPr txBox="1"/>
            <p:nvPr/>
          </p:nvSpPr>
          <p:spPr>
            <a:xfrm>
              <a:off x="93908" y="3859177"/>
              <a:ext cx="19784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solidFill>
                    <a:schemeClr val="tx2"/>
                  </a:solidFill>
                </a:rPr>
                <a:t>Insert Title Here</a:t>
              </a:r>
              <a:endParaRPr lang="ko-KR" altLang="en-US" sz="2000" dirty="0">
                <a:solidFill>
                  <a:schemeClr val="tx2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02325" y="4231727"/>
              <a:ext cx="194840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800" dirty="0">
                  <a:solidFill>
                    <a:schemeClr val="tx2"/>
                  </a:solidFill>
                </a:rPr>
                <a:t>Lorem Ipsum is simply dummy text of the printing and typesetting industry. Lorem Ipsum has been the industry's standard dummy text ever since the 1500s, when an unknown printer took a galley of type and scrambled it to make a type specimen book. </a:t>
              </a:r>
              <a:endParaRPr lang="ko-KR" altLang="en-US" sz="800" dirty="0">
                <a:solidFill>
                  <a:schemeClr val="tx2"/>
                </a:solidFill>
              </a:endParaRPr>
            </a:p>
          </p:txBody>
        </p:sp>
      </p:grpSp>
      <p:cxnSp>
        <p:nvCxnSpPr>
          <p:cNvPr id="29" name="직선 연결선 28"/>
          <p:cNvCxnSpPr/>
          <p:nvPr/>
        </p:nvCxnSpPr>
        <p:spPr>
          <a:xfrm>
            <a:off x="2818764" y="2601334"/>
            <a:ext cx="122500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3856989" y="5005105"/>
            <a:ext cx="122500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7634972" y="3242226"/>
            <a:ext cx="122500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66931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23" name="다이아몬드 22"/>
          <p:cNvSpPr/>
          <p:nvPr/>
        </p:nvSpPr>
        <p:spPr>
          <a:xfrm>
            <a:off x="2219325" y="1961525"/>
            <a:ext cx="2547791" cy="2547791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다이아몬드 23"/>
          <p:cNvSpPr/>
          <p:nvPr/>
        </p:nvSpPr>
        <p:spPr>
          <a:xfrm>
            <a:off x="6123494" y="3274508"/>
            <a:ext cx="2547791" cy="2547791"/>
          </a:xfrm>
          <a:prstGeom prst="diamond">
            <a:avLst/>
          </a:prstGeom>
          <a:solidFill>
            <a:schemeClr val="accent2">
              <a:alpha val="3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다이아몬드 24"/>
          <p:cNvSpPr/>
          <p:nvPr/>
        </p:nvSpPr>
        <p:spPr>
          <a:xfrm>
            <a:off x="4822104" y="1973118"/>
            <a:ext cx="2547791" cy="2547791"/>
          </a:xfrm>
          <a:prstGeom prst="diamond">
            <a:avLst/>
          </a:prstGeom>
          <a:solidFill>
            <a:schemeClr val="accent4">
              <a:alpha val="3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다이아몬드 25"/>
          <p:cNvSpPr/>
          <p:nvPr/>
        </p:nvSpPr>
        <p:spPr>
          <a:xfrm>
            <a:off x="3520715" y="3265343"/>
            <a:ext cx="2547791" cy="2547791"/>
          </a:xfrm>
          <a:prstGeom prst="diamond">
            <a:avLst/>
          </a:prstGeom>
          <a:solidFill>
            <a:schemeClr val="bg1">
              <a:alpha val="7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5755758" y="3074453"/>
            <a:ext cx="6254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</a:rPr>
              <a:t>ball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140188" y="4348348"/>
            <a:ext cx="5693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tx2"/>
                </a:solidFill>
              </a:rPr>
              <a:t>bat</a:t>
            </a:r>
            <a:endParaRPr lang="ko-KR" altLang="en-US" sz="2000" b="1" dirty="0">
              <a:solidFill>
                <a:schemeClr val="tx2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101927" y="3074453"/>
            <a:ext cx="7825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</a:rPr>
              <a:t>main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366939" y="4348348"/>
            <a:ext cx="8356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tx2"/>
                </a:solidFill>
              </a:rPr>
              <a:t>Table</a:t>
            </a:r>
            <a:endParaRPr lang="ko-KR" altLang="en-US" sz="2000" b="1" dirty="0">
              <a:solidFill>
                <a:schemeClr val="tx2"/>
              </a:solidFill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5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1188881" y="351819"/>
            <a:ext cx="2159566" cy="660429"/>
            <a:chOff x="1188881" y="351819"/>
            <a:chExt cx="2159566" cy="660429"/>
          </a:xfrm>
        </p:grpSpPr>
        <p:sp>
          <p:nvSpPr>
            <p:cNvPr id="31" name="TextBox 30"/>
            <p:cNvSpPr txBox="1"/>
            <p:nvPr/>
          </p:nvSpPr>
          <p:spPr>
            <a:xfrm>
              <a:off x="1188881" y="351819"/>
              <a:ext cx="8899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001 </a:t>
              </a:r>
              <a:r>
                <a:rPr lang="ko-KR" altLang="en-US" sz="1200" dirty="0"/>
                <a:t>소제목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188881" y="581361"/>
              <a:ext cx="215956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Insert Title Here</a:t>
              </a:r>
              <a:endParaRPr lang="ko-KR" altLang="en-US" sz="2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10669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202600" y="2036242"/>
            <a:ext cx="34137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900" dirty="0">
                <a:solidFill>
                  <a:schemeClr val="tx2"/>
                </a:solidFill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altLang="ko-KR" sz="900" dirty="0" err="1">
                <a:solidFill>
                  <a:schemeClr val="tx2"/>
                </a:solidFill>
              </a:rPr>
              <a:t>popularised</a:t>
            </a:r>
            <a:r>
              <a:rPr lang="en-US" altLang="ko-KR" sz="900" dirty="0">
                <a:solidFill>
                  <a:schemeClr val="tx2"/>
                </a:solidFill>
              </a:rPr>
              <a:t> in the 1960s with the release of </a:t>
            </a:r>
            <a:r>
              <a:rPr lang="en-US" altLang="ko-KR" sz="900" dirty="0" err="1">
                <a:solidFill>
                  <a:schemeClr val="tx2"/>
                </a:solidFill>
              </a:rPr>
              <a:t>Letraset</a:t>
            </a:r>
            <a:r>
              <a:rPr lang="en-US" altLang="ko-KR" sz="900" dirty="0">
                <a:solidFill>
                  <a:schemeClr val="tx2"/>
                </a:solidFill>
              </a:rPr>
              <a:t> sheets containing Lorem Ipsum passages, and more recently with desktop publishing software like Aldus PageMaker including versions of Lorem Ipsum.</a:t>
            </a:r>
            <a:endParaRPr lang="ko-KR" altLang="en-US" sz="900" dirty="0">
              <a:solidFill>
                <a:schemeClr val="tx2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209446" y="1440345"/>
            <a:ext cx="1415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chemeClr val="tx2">
                    <a:lumMod val="75000"/>
                  </a:schemeClr>
                </a:solidFill>
              </a:rPr>
              <a:t>기획의도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745900" y="2036242"/>
            <a:ext cx="34137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900" dirty="0">
                <a:solidFill>
                  <a:schemeClr val="tx2"/>
                </a:solidFill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altLang="ko-KR" sz="900" dirty="0" err="1">
                <a:solidFill>
                  <a:schemeClr val="tx2"/>
                </a:solidFill>
              </a:rPr>
              <a:t>popularised</a:t>
            </a:r>
            <a:r>
              <a:rPr lang="en-US" altLang="ko-KR" sz="900" dirty="0">
                <a:solidFill>
                  <a:schemeClr val="tx2"/>
                </a:solidFill>
              </a:rPr>
              <a:t> in the 1960s with the release of </a:t>
            </a:r>
            <a:r>
              <a:rPr lang="en-US" altLang="ko-KR" sz="900" dirty="0" err="1">
                <a:solidFill>
                  <a:schemeClr val="tx2"/>
                </a:solidFill>
              </a:rPr>
              <a:t>Letraset</a:t>
            </a:r>
            <a:r>
              <a:rPr lang="en-US" altLang="ko-KR" sz="900" dirty="0">
                <a:solidFill>
                  <a:schemeClr val="tx2"/>
                </a:solidFill>
              </a:rPr>
              <a:t> sheets containing Lorem Ipsum passages, and more recently with desktop publishing software like Aldus PageMaker including versions of Lorem Ipsum.</a:t>
            </a:r>
            <a:endParaRPr lang="ko-KR" altLang="en-US" sz="900" dirty="0">
              <a:solidFill>
                <a:schemeClr val="tx2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402492" y="1440345"/>
            <a:ext cx="21162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chemeClr val="tx2">
                    <a:lumMod val="75000"/>
                  </a:schemeClr>
                </a:solidFill>
              </a:rPr>
              <a:t>프로젝트 개요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341814" y="4833368"/>
            <a:ext cx="3413702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dirty="0" smtClean="0">
                <a:solidFill>
                  <a:schemeClr val="tx2"/>
                </a:solidFill>
              </a:rPr>
              <a:t>- Python</a:t>
            </a:r>
            <a:r>
              <a:rPr lang="en-US" altLang="ko-KR" sz="900" dirty="0" smtClean="0">
                <a:solidFill>
                  <a:schemeClr val="tx2"/>
                </a:solidFill>
              </a:rPr>
              <a:t> </a:t>
            </a:r>
          </a:p>
          <a:p>
            <a:pPr algn="just"/>
            <a:endParaRPr lang="ko-KR" altLang="en-US" sz="900" dirty="0">
              <a:solidFill>
                <a:schemeClr val="tx2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348661" y="4237471"/>
            <a:ext cx="1415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chemeClr val="tx2">
                    <a:lumMod val="75000"/>
                  </a:schemeClr>
                </a:solidFill>
              </a:rPr>
              <a:t>개발환경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4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1188881" y="351819"/>
            <a:ext cx="1955985" cy="660429"/>
            <a:chOff x="1188881" y="351819"/>
            <a:chExt cx="1955985" cy="660429"/>
          </a:xfrm>
        </p:grpSpPr>
        <p:sp>
          <p:nvSpPr>
            <p:cNvPr id="21" name="TextBox 20"/>
            <p:cNvSpPr txBox="1"/>
            <p:nvPr/>
          </p:nvSpPr>
          <p:spPr>
            <a:xfrm>
              <a:off x="1188881" y="351819"/>
              <a:ext cx="11416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004 </a:t>
              </a:r>
              <a:r>
                <a:rPr lang="ko-KR" altLang="en-US" sz="1200" dirty="0" smtClean="0"/>
                <a:t>빅데이터 </a:t>
              </a:r>
              <a:endParaRPr lang="ko-KR" altLang="en-US" sz="12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188881" y="581361"/>
              <a:ext cx="195598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 smtClean="0"/>
                <a:t>프로젝트 개요</a:t>
              </a:r>
              <a:endParaRPr lang="ko-KR" altLang="en-US" sz="2200" dirty="0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7152755" y="4833368"/>
            <a:ext cx="34137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dirty="0" smtClean="0">
                <a:solidFill>
                  <a:schemeClr val="tx2"/>
                </a:solidFill>
              </a:rPr>
              <a:t>- </a:t>
            </a:r>
            <a:r>
              <a:rPr lang="ko-KR" altLang="en-US" sz="2000" dirty="0" smtClean="0">
                <a:solidFill>
                  <a:schemeClr val="tx2"/>
                </a:solidFill>
              </a:rPr>
              <a:t>간단한 편집 효과로 이미지를 편집 </a:t>
            </a:r>
            <a:endParaRPr lang="ko-KR" altLang="en-US" sz="2000" dirty="0">
              <a:solidFill>
                <a:schemeClr val="tx2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159603" y="4237471"/>
            <a:ext cx="1415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chemeClr val="tx2">
                    <a:lumMod val="75000"/>
                  </a:schemeClr>
                </a:solidFill>
              </a:rPr>
              <a:t>기대효과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7880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4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1188881" y="351819"/>
            <a:ext cx="1955985" cy="660429"/>
            <a:chOff x="1188881" y="351819"/>
            <a:chExt cx="1955985" cy="660429"/>
          </a:xfrm>
        </p:grpSpPr>
        <p:sp>
          <p:nvSpPr>
            <p:cNvPr id="21" name="TextBox 20"/>
            <p:cNvSpPr txBox="1"/>
            <p:nvPr/>
          </p:nvSpPr>
          <p:spPr>
            <a:xfrm>
              <a:off x="1188881" y="351819"/>
              <a:ext cx="87716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003 </a:t>
              </a:r>
              <a:r>
                <a:rPr lang="ko-KR" altLang="en-US" sz="1200" dirty="0" smtClean="0"/>
                <a:t>게임  </a:t>
              </a:r>
              <a:endParaRPr lang="ko-KR" altLang="en-US" sz="12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188881" y="581361"/>
              <a:ext cx="195598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 smtClean="0"/>
                <a:t>프로젝트 개요</a:t>
              </a:r>
              <a:endParaRPr lang="ko-KR" altLang="en-US" sz="2200" dirty="0"/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933" y="366963"/>
            <a:ext cx="4855104" cy="624633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72197" y="1772529"/>
            <a:ext cx="1856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첫 화면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7821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5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1188881" y="351819"/>
            <a:ext cx="889987" cy="660429"/>
            <a:chOff x="1188881" y="351819"/>
            <a:chExt cx="889987" cy="660429"/>
          </a:xfrm>
        </p:grpSpPr>
        <p:sp>
          <p:nvSpPr>
            <p:cNvPr id="31" name="TextBox 30"/>
            <p:cNvSpPr txBox="1"/>
            <p:nvPr/>
          </p:nvSpPr>
          <p:spPr>
            <a:xfrm>
              <a:off x="1188881" y="351819"/>
              <a:ext cx="8899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001 </a:t>
              </a:r>
              <a:r>
                <a:rPr lang="ko-KR" altLang="en-US" sz="1200" dirty="0"/>
                <a:t>소제목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188881" y="581361"/>
              <a:ext cx="79701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 smtClean="0"/>
                <a:t>main</a:t>
              </a:r>
              <a:endParaRPr lang="ko-KR" altLang="en-US" sz="2200" dirty="0"/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7338" y="512876"/>
            <a:ext cx="8553326" cy="467810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90138" y="2851927"/>
            <a:ext cx="26328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벽돌이 일정 개수만큼 남았을 때 위 쪽에 </a:t>
            </a:r>
            <a:r>
              <a:rPr lang="en-US" altLang="ko-KR" dirty="0" smtClean="0"/>
              <a:t>Happy Christmas</a:t>
            </a:r>
            <a:r>
              <a:rPr lang="ko-KR" altLang="en-US" dirty="0"/>
              <a:t> </a:t>
            </a:r>
            <a:r>
              <a:rPr lang="ko-KR" altLang="en-US" dirty="0" smtClean="0"/>
              <a:t>글자가 나타나게 함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90138" y="1446572"/>
            <a:ext cx="24720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table, ball, bat </a:t>
            </a:r>
            <a:r>
              <a:rPr lang="ko-KR" altLang="en-US" dirty="0" smtClean="0"/>
              <a:t>클래스를 </a:t>
            </a:r>
            <a:r>
              <a:rPr lang="en-US" altLang="ko-KR" dirty="0" smtClean="0"/>
              <a:t>import </a:t>
            </a:r>
            <a:r>
              <a:rPr lang="ko-KR" altLang="en-US" dirty="0" smtClean="0"/>
              <a:t>해 객체 생성함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5982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5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1188881" y="351819"/>
            <a:ext cx="889987" cy="660429"/>
            <a:chOff x="1188881" y="351819"/>
            <a:chExt cx="889987" cy="660429"/>
          </a:xfrm>
        </p:grpSpPr>
        <p:sp>
          <p:nvSpPr>
            <p:cNvPr id="31" name="TextBox 30"/>
            <p:cNvSpPr txBox="1"/>
            <p:nvPr/>
          </p:nvSpPr>
          <p:spPr>
            <a:xfrm>
              <a:off x="1188881" y="351819"/>
              <a:ext cx="8899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001 </a:t>
              </a:r>
              <a:r>
                <a:rPr lang="ko-KR" altLang="en-US" sz="1200" dirty="0"/>
                <a:t>소제목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188881" y="581361"/>
              <a:ext cx="79701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 smtClean="0"/>
                <a:t>main</a:t>
              </a:r>
              <a:endParaRPr lang="ko-KR" altLang="en-US" sz="220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409724" y="4652591"/>
            <a:ext cx="26328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벽돌이 일정 개수만큼 남았을 때 위 쪽에 </a:t>
            </a:r>
            <a:r>
              <a:rPr lang="en-US" altLang="ko-KR" dirty="0" smtClean="0"/>
              <a:t>Happy Christmas</a:t>
            </a:r>
            <a:r>
              <a:rPr lang="ko-KR" altLang="en-US" dirty="0"/>
              <a:t> </a:t>
            </a:r>
            <a:r>
              <a:rPr lang="ko-KR" altLang="en-US" dirty="0" smtClean="0"/>
              <a:t>글자가 나타나게 함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90138" y="1446572"/>
            <a:ext cx="247206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게임을 진행하는 </a:t>
            </a:r>
            <a:r>
              <a:rPr lang="en-US" altLang="ko-KR" dirty="0" err="1" smtClean="0"/>
              <a:t>game_flow</a:t>
            </a:r>
            <a:r>
              <a:rPr lang="en-US" altLang="ko-KR" dirty="0" smtClean="0"/>
              <a:t>()</a:t>
            </a:r>
            <a:r>
              <a:rPr lang="ko-KR" altLang="en-US" dirty="0" smtClean="0"/>
              <a:t>함수</a:t>
            </a:r>
            <a:endParaRPr lang="en-US" altLang="ko-KR" dirty="0" smtClean="0"/>
          </a:p>
          <a:p>
            <a:r>
              <a:rPr lang="en-US" altLang="ko-KR" dirty="0" smtClean="0"/>
              <a:t>: </a:t>
            </a:r>
            <a:r>
              <a:rPr lang="ko-KR" altLang="en-US" dirty="0" smtClean="0"/>
              <a:t>배트와 공의 충돌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벽돌과 공의 충돌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벽돌이 </a:t>
            </a:r>
            <a:r>
              <a:rPr lang="en-US" altLang="ko-KR" dirty="0" smtClean="0"/>
              <a:t>14</a:t>
            </a:r>
            <a:r>
              <a:rPr lang="ko-KR" altLang="en-US" dirty="0" smtClean="0"/>
              <a:t>개 이하 남으면 </a:t>
            </a:r>
            <a:r>
              <a:rPr lang="en-US" altLang="ko-KR" dirty="0"/>
              <a:t>Happy </a:t>
            </a:r>
            <a:r>
              <a:rPr lang="en-US" altLang="ko-KR" dirty="0" smtClean="0"/>
              <a:t>Christmas </a:t>
            </a:r>
            <a:r>
              <a:rPr lang="ko-KR" altLang="en-US" dirty="0" smtClean="0"/>
              <a:t>가 나옴 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200" y="367904"/>
            <a:ext cx="8601443" cy="628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19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5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1188881" y="351819"/>
            <a:ext cx="889987" cy="660429"/>
            <a:chOff x="1188881" y="351819"/>
            <a:chExt cx="889987" cy="660429"/>
          </a:xfrm>
        </p:grpSpPr>
        <p:sp>
          <p:nvSpPr>
            <p:cNvPr id="31" name="TextBox 30"/>
            <p:cNvSpPr txBox="1"/>
            <p:nvPr/>
          </p:nvSpPr>
          <p:spPr>
            <a:xfrm>
              <a:off x="1188881" y="351819"/>
              <a:ext cx="8899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001 </a:t>
              </a:r>
              <a:r>
                <a:rPr lang="ko-KR" altLang="en-US" sz="1200" dirty="0"/>
                <a:t>소제목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188881" y="581361"/>
              <a:ext cx="79701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 smtClean="0"/>
                <a:t>main</a:t>
              </a:r>
              <a:endParaRPr lang="ko-KR" altLang="en-US" sz="220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409724" y="2633658"/>
            <a:ext cx="2632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배경이미지</a:t>
            </a:r>
            <a:r>
              <a:rPr lang="ko-KR" altLang="en-US" dirty="0" smtClean="0"/>
              <a:t> 설정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90138" y="1446572"/>
            <a:ext cx="2472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 X 7  2</a:t>
            </a:r>
            <a:r>
              <a:rPr lang="ko-KR" altLang="en-US" dirty="0" smtClean="0"/>
              <a:t>차원 배열 생성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2346" y="363420"/>
            <a:ext cx="7891862" cy="635759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08071" y="4994191"/>
            <a:ext cx="2632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키이벤트</a:t>
            </a:r>
            <a:r>
              <a:rPr lang="ko-KR" altLang="en-US" dirty="0" smtClean="0"/>
              <a:t> 연결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8460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38006" y="344708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Contents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338006" y="2116454"/>
            <a:ext cx="11150338" cy="2478406"/>
            <a:chOff x="212651" y="3206557"/>
            <a:chExt cx="10486030" cy="1068746"/>
          </a:xfrm>
        </p:grpSpPr>
        <p:sp>
          <p:nvSpPr>
            <p:cNvPr id="9" name="TextBox 8"/>
            <p:cNvSpPr txBox="1"/>
            <p:nvPr/>
          </p:nvSpPr>
          <p:spPr>
            <a:xfrm>
              <a:off x="586180" y="3575889"/>
              <a:ext cx="3541394" cy="5229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0975" indent="-180975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400" spc="-150" dirty="0" smtClean="0">
                  <a:solidFill>
                    <a:schemeClr val="bg1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Arial" panose="020B0604020202020204" pitchFamily="34" charset="0"/>
                </a:rPr>
                <a:t>기획 의도</a:t>
              </a:r>
              <a:endParaRPr lang="en-US" altLang="ko-KR" sz="1400" spc="-15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endParaRPr>
            </a:p>
            <a:p>
              <a:pPr marL="180975" indent="-180975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400" spc="-150" dirty="0" smtClean="0">
                  <a:solidFill>
                    <a:schemeClr val="bg1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Arial" panose="020B0604020202020204" pitchFamily="34" charset="0"/>
                </a:rPr>
                <a:t>프로젝트 개요</a:t>
              </a:r>
              <a:endParaRPr lang="en-US" altLang="ko-KR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endParaRPr>
            </a:p>
            <a:p>
              <a:pPr marL="180975" indent="-180975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400" spc="-150" dirty="0" smtClean="0">
                  <a:solidFill>
                    <a:schemeClr val="bg1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Arial" panose="020B0604020202020204" pitchFamily="34" charset="0"/>
                </a:rPr>
                <a:t>개발환경</a:t>
              </a:r>
              <a:endParaRPr lang="en-US" altLang="ko-KR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endParaRPr>
            </a:p>
            <a:p>
              <a:pPr marL="180975" indent="-180975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400" spc="-150" dirty="0" smtClean="0">
                  <a:solidFill>
                    <a:schemeClr val="bg1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Arial" panose="020B0604020202020204" pitchFamily="34" charset="0"/>
                </a:rPr>
                <a:t>기대효과</a:t>
              </a:r>
              <a:endParaRPr lang="ko-KR" altLang="en-US" sz="1400" spc="-15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828086" y="3599353"/>
              <a:ext cx="3541394" cy="652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0975" indent="-180975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r>
                <a:rPr lang="en-US" altLang="ko-KR" sz="1400" spc="-150" dirty="0">
                  <a:solidFill>
                    <a:schemeClr val="bg1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Arial" panose="020B0604020202020204" pitchFamily="34" charset="0"/>
                </a:rPr>
                <a:t>SWOT </a:t>
              </a:r>
              <a:r>
                <a:rPr lang="ko-KR" altLang="en-US" sz="1400" spc="-150" dirty="0">
                  <a:solidFill>
                    <a:schemeClr val="bg1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Arial" panose="020B0604020202020204" pitchFamily="34" charset="0"/>
                </a:rPr>
                <a:t>분석</a:t>
              </a:r>
              <a:endParaRPr lang="en-US" altLang="ko-KR" sz="1400" spc="-15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endParaRPr>
            </a:p>
            <a:p>
              <a:pPr marL="180975" indent="-180975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r>
                <a:rPr lang="en-US" altLang="ko-KR" sz="1400" spc="-150" dirty="0">
                  <a:solidFill>
                    <a:schemeClr val="bg1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Arial" panose="020B0604020202020204" pitchFamily="34" charset="0"/>
                </a:rPr>
                <a:t>STP </a:t>
              </a:r>
              <a:r>
                <a:rPr lang="ko-KR" altLang="en-US" sz="1400" spc="-150" dirty="0">
                  <a:solidFill>
                    <a:schemeClr val="bg1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Arial" panose="020B0604020202020204" pitchFamily="34" charset="0"/>
                </a:rPr>
                <a:t>전략</a:t>
              </a:r>
            </a:p>
          </p:txBody>
        </p:sp>
        <p:grpSp>
          <p:nvGrpSpPr>
            <p:cNvPr id="11" name="그룹 10"/>
            <p:cNvGrpSpPr/>
            <p:nvPr/>
          </p:nvGrpSpPr>
          <p:grpSpPr>
            <a:xfrm>
              <a:off x="212651" y="3206557"/>
              <a:ext cx="2044470" cy="369332"/>
              <a:chOff x="212651" y="3255887"/>
              <a:chExt cx="2044470" cy="369332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212651" y="3255887"/>
                <a:ext cx="5453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bg1"/>
                    </a:solidFill>
                  </a:rPr>
                  <a:t>001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757993" y="3255887"/>
                <a:ext cx="14991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pc="-150" dirty="0" smtClean="0">
                    <a:solidFill>
                      <a:schemeClr val="bg1"/>
                    </a:solidFill>
                  </a:rPr>
                  <a:t>프로젝트 개요</a:t>
                </a:r>
                <a:endParaRPr lang="ko-KR" altLang="en-US" spc="-15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2" name="그룹 11"/>
            <p:cNvGrpSpPr/>
            <p:nvPr/>
          </p:nvGrpSpPr>
          <p:grpSpPr>
            <a:xfrm>
              <a:off x="2356877" y="3206557"/>
              <a:ext cx="2081786" cy="369332"/>
              <a:chOff x="2356877" y="3206557"/>
              <a:chExt cx="2081786" cy="369332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2356877" y="3206557"/>
                <a:ext cx="6030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bg1"/>
                    </a:solidFill>
                  </a:rPr>
                  <a:t>002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2902219" y="3206557"/>
                <a:ext cx="1536444" cy="1592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pc="-150" dirty="0" smtClean="0">
                    <a:solidFill>
                      <a:schemeClr val="bg1"/>
                    </a:solidFill>
                  </a:rPr>
                  <a:t> 팀 구성</a:t>
                </a:r>
                <a:r>
                  <a:rPr lang="en-US" altLang="ko-KR" spc="-150" dirty="0">
                    <a:solidFill>
                      <a:schemeClr val="bg1"/>
                    </a:solidFill>
                  </a:rPr>
                  <a:t> </a:t>
                </a:r>
                <a:r>
                  <a:rPr lang="ko-KR" altLang="en-US" spc="-150" dirty="0" smtClean="0">
                    <a:solidFill>
                      <a:schemeClr val="bg1"/>
                    </a:solidFill>
                  </a:rPr>
                  <a:t>및 역할</a:t>
                </a:r>
                <a:endParaRPr lang="ko-KR" altLang="en-US" spc="-15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3" name="그룹 12"/>
            <p:cNvGrpSpPr/>
            <p:nvPr/>
          </p:nvGrpSpPr>
          <p:grpSpPr>
            <a:xfrm>
              <a:off x="4510531" y="3206557"/>
              <a:ext cx="2280776" cy="369332"/>
              <a:chOff x="4952427" y="3207822"/>
              <a:chExt cx="2280776" cy="369332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4952427" y="3207822"/>
                <a:ext cx="5950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bg1"/>
                    </a:solidFill>
                  </a:rPr>
                  <a:t>003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5497769" y="3207822"/>
                <a:ext cx="1735434" cy="1592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pc="-150" dirty="0" smtClean="0">
                    <a:solidFill>
                      <a:schemeClr val="bg1"/>
                    </a:solidFill>
                  </a:rPr>
                  <a:t>수행 절차 및 방법 </a:t>
                </a:r>
                <a:endParaRPr lang="ko-KR" altLang="en-US" spc="-15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4" name="그룹 13"/>
            <p:cNvGrpSpPr/>
            <p:nvPr/>
          </p:nvGrpSpPr>
          <p:grpSpPr>
            <a:xfrm>
              <a:off x="6787282" y="3206557"/>
              <a:ext cx="1599386" cy="369332"/>
              <a:chOff x="6956206" y="3236652"/>
              <a:chExt cx="1599386" cy="369332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6956206" y="3236652"/>
                <a:ext cx="5950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bg1"/>
                    </a:solidFill>
                  </a:rPr>
                  <a:t>004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7501548" y="3236652"/>
                <a:ext cx="1054044" cy="1592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pc="-150" dirty="0" smtClean="0">
                    <a:solidFill>
                      <a:schemeClr val="bg1"/>
                    </a:solidFill>
                  </a:rPr>
                  <a:t>수행 결과 </a:t>
                </a:r>
                <a:endParaRPr lang="ko-KR" altLang="en-US" spc="-15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2730406" y="3590883"/>
              <a:ext cx="3541394" cy="652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0975" indent="-180975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400" spc="-150" dirty="0">
                  <a:solidFill>
                    <a:schemeClr val="bg1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Arial" panose="020B0604020202020204" pitchFamily="34" charset="0"/>
                </a:rPr>
                <a:t>국내외 현황</a:t>
              </a:r>
              <a:endParaRPr lang="en-US" altLang="ko-KR" sz="1400" spc="-15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endParaRPr>
            </a:p>
            <a:p>
              <a:pPr marL="180975" indent="-180975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400" spc="-150" dirty="0" err="1">
                  <a:solidFill>
                    <a:schemeClr val="bg1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Arial" panose="020B0604020202020204" pitchFamily="34" charset="0"/>
                </a:rPr>
                <a:t>타겟</a:t>
              </a:r>
              <a:r>
                <a:rPr lang="ko-KR" altLang="en-US" sz="1400" spc="-150" dirty="0">
                  <a:solidFill>
                    <a:schemeClr val="bg1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Arial" panose="020B0604020202020204" pitchFamily="34" charset="0"/>
                </a:rPr>
                <a:t> 시장 분석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157287" y="3622817"/>
              <a:ext cx="3541394" cy="652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0975" indent="-180975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400" spc="-150" dirty="0">
                  <a:solidFill>
                    <a:schemeClr val="bg1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Arial" panose="020B0604020202020204" pitchFamily="34" charset="0"/>
                </a:rPr>
                <a:t>신규 비즈니스 아이디어</a:t>
              </a:r>
              <a:endParaRPr lang="en-US" altLang="ko-KR" sz="1400" spc="-15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endParaRPr>
            </a:p>
            <a:p>
              <a:pPr marL="180975" indent="-180975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400" spc="-150" dirty="0">
                  <a:solidFill>
                    <a:schemeClr val="bg1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Arial" panose="020B0604020202020204" pitchFamily="34" charset="0"/>
                </a:rPr>
                <a:t>프로젝트 일정표</a:t>
              </a:r>
            </a:p>
          </p:txBody>
        </p:sp>
      </p:grpSp>
      <p:cxnSp>
        <p:nvCxnSpPr>
          <p:cNvPr id="27" name="직선 연결선 26"/>
          <p:cNvCxnSpPr/>
          <p:nvPr/>
        </p:nvCxnSpPr>
        <p:spPr>
          <a:xfrm>
            <a:off x="338006" y="724659"/>
            <a:ext cx="1374094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9727628" y="2130269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005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263678" y="2130269"/>
            <a:ext cx="1588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 smtClean="0">
                <a:solidFill>
                  <a:schemeClr val="bg1"/>
                </a:solidFill>
              </a:rPr>
              <a:t>자체 평가 의견 </a:t>
            </a:r>
            <a:endParaRPr lang="ko-KR" altLang="en-US" spc="-150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012321" y="3081755"/>
            <a:ext cx="3765747" cy="151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spc="-15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신규 비즈니스 아이디어</a:t>
            </a:r>
            <a:endParaRPr lang="en-US" altLang="ko-KR" sz="1400" spc="-150" dirty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spc="-15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프로젝트 일정표</a:t>
            </a:r>
          </a:p>
        </p:txBody>
      </p:sp>
    </p:spTree>
    <p:extLst>
      <p:ext uri="{BB962C8B-B14F-4D97-AF65-F5344CB8AC3E}">
        <p14:creationId xmlns:p14="http://schemas.microsoft.com/office/powerpoint/2010/main" val="2842866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1188881" y="351819"/>
            <a:ext cx="1955985" cy="660429"/>
            <a:chOff x="1188881" y="351819"/>
            <a:chExt cx="1955985" cy="660429"/>
          </a:xfrm>
        </p:grpSpPr>
        <p:sp>
          <p:nvSpPr>
            <p:cNvPr id="21" name="TextBox 20"/>
            <p:cNvSpPr txBox="1"/>
            <p:nvPr/>
          </p:nvSpPr>
          <p:spPr>
            <a:xfrm>
              <a:off x="1188881" y="351819"/>
              <a:ext cx="87716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003 </a:t>
              </a:r>
              <a:r>
                <a:rPr lang="ko-KR" altLang="en-US" sz="1200" dirty="0" smtClean="0"/>
                <a:t>게임  </a:t>
              </a:r>
              <a:endParaRPr lang="ko-KR" altLang="en-US" sz="12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188881" y="581361"/>
              <a:ext cx="195598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 smtClean="0"/>
                <a:t>프로젝트 개요</a:t>
              </a:r>
              <a:endParaRPr lang="ko-KR" altLang="en-US" sz="2200" dirty="0"/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2413" y="488568"/>
            <a:ext cx="4837232" cy="623245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293034" y="2166425"/>
            <a:ext cx="2053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마지막 화면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4953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2285885"/>
            <a:ext cx="17235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 smtClean="0">
                <a:solidFill>
                  <a:schemeClr val="tx2"/>
                </a:solidFill>
              </a:rPr>
              <a:t>004</a:t>
            </a:r>
            <a:endParaRPr lang="ko-KR" altLang="en-US" sz="7200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34" y="3549402"/>
            <a:ext cx="36760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 smtClean="0">
                <a:solidFill>
                  <a:schemeClr val="tx2"/>
                </a:solidFill>
                <a:latin typeface="+mn-ea"/>
              </a:rPr>
              <a:t>Analysis of Big Data</a:t>
            </a:r>
            <a:endParaRPr lang="ko-KR" altLang="en-US" sz="3200" spc="-150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175153" y="3090072"/>
            <a:ext cx="22140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Lorem Ipsum is simply dummy text</a:t>
            </a:r>
            <a:endParaRPr lang="ko-KR" altLang="en-US" sz="1050" dirty="0"/>
          </a:p>
        </p:txBody>
      </p:sp>
      <p:sp>
        <p:nvSpPr>
          <p:cNvPr id="11" name="이등변 삼각형 10"/>
          <p:cNvSpPr/>
          <p:nvPr/>
        </p:nvSpPr>
        <p:spPr>
          <a:xfrm>
            <a:off x="6688067" y="919927"/>
            <a:ext cx="3334365" cy="4594205"/>
          </a:xfrm>
          <a:prstGeom prst="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>
            <a:off x="8552835" y="919927"/>
            <a:ext cx="3334365" cy="4594205"/>
          </a:xfrm>
          <a:prstGeom prst="triangle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8126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1188881" y="2200892"/>
            <a:ext cx="7308593" cy="1442610"/>
            <a:chOff x="1468544" y="2902684"/>
            <a:chExt cx="9254912" cy="1796907"/>
          </a:xfrm>
        </p:grpSpPr>
        <p:sp>
          <p:nvSpPr>
            <p:cNvPr id="7" name="모서리가 둥근 직사각형 6"/>
            <p:cNvSpPr/>
            <p:nvPr/>
          </p:nvSpPr>
          <p:spPr>
            <a:xfrm rot="2700000">
              <a:off x="1468544" y="2902689"/>
              <a:ext cx="1796902" cy="1796902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8" name="모서리가 둥근 직사각형 17"/>
            <p:cNvSpPr/>
            <p:nvPr/>
          </p:nvSpPr>
          <p:spPr>
            <a:xfrm rot="2700000">
              <a:off x="5197549" y="2902687"/>
              <a:ext cx="1796902" cy="1796902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" name="모서리가 둥근 직사각형 18"/>
            <p:cNvSpPr/>
            <p:nvPr/>
          </p:nvSpPr>
          <p:spPr>
            <a:xfrm rot="2700000">
              <a:off x="8926554" y="2902684"/>
              <a:ext cx="1796902" cy="1796902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129412" y="3111839"/>
            <a:ext cx="1472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main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113567" y="3148406"/>
            <a:ext cx="1472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Table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051726" y="3231774"/>
            <a:ext cx="1472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ball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3" name="직선 화살표 연결선 2"/>
          <p:cNvCxnSpPr/>
          <p:nvPr/>
        </p:nvCxnSpPr>
        <p:spPr>
          <a:xfrm>
            <a:off x="3131908" y="2922193"/>
            <a:ext cx="6995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86652" y="4493267"/>
            <a:ext cx="1968231" cy="1869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50" dirty="0">
                <a:solidFill>
                  <a:schemeClr val="tx2"/>
                </a:solidFill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book..</a:t>
            </a:r>
          </a:p>
          <a:p>
            <a:pPr algn="just"/>
            <a:endParaRPr lang="ko-KR" altLang="en-US" sz="1050" dirty="0">
              <a:solidFill>
                <a:schemeClr val="tx2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831443" y="4493266"/>
            <a:ext cx="1968231" cy="1869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50" dirty="0">
                <a:solidFill>
                  <a:schemeClr val="tx2"/>
                </a:solidFill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book..</a:t>
            </a:r>
          </a:p>
          <a:p>
            <a:pPr algn="just"/>
            <a:endParaRPr lang="ko-KR" altLang="en-US" sz="1050" dirty="0">
              <a:solidFill>
                <a:schemeClr val="tx2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831472" y="4493266"/>
            <a:ext cx="1968231" cy="1869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50" dirty="0">
                <a:solidFill>
                  <a:schemeClr val="tx2"/>
                </a:solidFill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book..</a:t>
            </a:r>
          </a:p>
          <a:p>
            <a:pPr algn="just"/>
            <a:endParaRPr lang="ko-KR" altLang="en-US" sz="1050" dirty="0">
              <a:solidFill>
                <a:schemeClr val="tx2"/>
              </a:solidFill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1188881" y="351819"/>
            <a:ext cx="2159566" cy="660429"/>
            <a:chOff x="1188881" y="351819"/>
            <a:chExt cx="2159566" cy="660429"/>
          </a:xfrm>
        </p:grpSpPr>
        <p:sp>
          <p:nvSpPr>
            <p:cNvPr id="28" name="TextBox 27"/>
            <p:cNvSpPr txBox="1"/>
            <p:nvPr/>
          </p:nvSpPr>
          <p:spPr>
            <a:xfrm>
              <a:off x="1188881" y="351819"/>
              <a:ext cx="1449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001 </a:t>
              </a:r>
              <a:r>
                <a:rPr lang="ko-KR" altLang="en-US" sz="1200" dirty="0" smtClean="0"/>
                <a:t>프로젝트 구조</a:t>
              </a:r>
              <a:endParaRPr lang="ko-KR" altLang="en-US" sz="12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188881" y="581361"/>
              <a:ext cx="215956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Insert Title Here</a:t>
              </a:r>
              <a:endParaRPr lang="ko-KR" altLang="en-US" sz="2200" dirty="0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1305307" y="2337785"/>
            <a:ext cx="11206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</a:rPr>
              <a:t>Step1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356290" y="2337785"/>
            <a:ext cx="11206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</a:rPr>
              <a:t>Step2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256408" y="2337785"/>
            <a:ext cx="11206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</a:rPr>
              <a:t>Step3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cxnSp>
        <p:nvCxnSpPr>
          <p:cNvPr id="33" name="직선 화살표 연결선 32"/>
          <p:cNvCxnSpPr/>
          <p:nvPr/>
        </p:nvCxnSpPr>
        <p:spPr>
          <a:xfrm>
            <a:off x="6076698" y="2922193"/>
            <a:ext cx="6995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>
            <a:off x="8967656" y="2922193"/>
            <a:ext cx="6995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9941277" y="3171656"/>
            <a:ext cx="1472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ball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9721023" y="4433148"/>
            <a:ext cx="1968231" cy="1869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50" dirty="0">
                <a:solidFill>
                  <a:schemeClr val="tx2"/>
                </a:solidFill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book..</a:t>
            </a:r>
          </a:p>
          <a:p>
            <a:pPr algn="just"/>
            <a:endParaRPr lang="ko-KR" altLang="en-US" sz="1050" dirty="0">
              <a:solidFill>
                <a:schemeClr val="tx2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0145959" y="2277667"/>
            <a:ext cx="11206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</a:rPr>
              <a:t>Step3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cxnSp>
        <p:nvCxnSpPr>
          <p:cNvPr id="40" name="직선 화살표 연결선 39"/>
          <p:cNvCxnSpPr/>
          <p:nvPr/>
        </p:nvCxnSpPr>
        <p:spPr>
          <a:xfrm>
            <a:off x="11857207" y="2862075"/>
            <a:ext cx="6995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그룹 40"/>
          <p:cNvGrpSpPr/>
          <p:nvPr/>
        </p:nvGrpSpPr>
        <p:grpSpPr>
          <a:xfrm>
            <a:off x="3177175" y="388063"/>
            <a:ext cx="7308593" cy="1442610"/>
            <a:chOff x="1468544" y="2902684"/>
            <a:chExt cx="9254912" cy="1796907"/>
          </a:xfrm>
        </p:grpSpPr>
        <p:sp>
          <p:nvSpPr>
            <p:cNvPr id="42" name="모서리가 둥근 직사각형 41"/>
            <p:cNvSpPr/>
            <p:nvPr/>
          </p:nvSpPr>
          <p:spPr>
            <a:xfrm rot="2700000">
              <a:off x="1468544" y="2902689"/>
              <a:ext cx="1796902" cy="1796902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3" name="모서리가 둥근 직사각형 42"/>
            <p:cNvSpPr/>
            <p:nvPr/>
          </p:nvSpPr>
          <p:spPr>
            <a:xfrm rot="2700000">
              <a:off x="5197549" y="2902687"/>
              <a:ext cx="1796902" cy="1796902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4" name="모서리가 둥근 직사각형 43"/>
            <p:cNvSpPr/>
            <p:nvPr/>
          </p:nvSpPr>
          <p:spPr>
            <a:xfrm rot="2700000">
              <a:off x="8926554" y="2902684"/>
              <a:ext cx="1796902" cy="1796902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90462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202600" y="2036242"/>
            <a:ext cx="34137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 smtClean="0">
                <a:solidFill>
                  <a:schemeClr val="tx2"/>
                </a:solidFill>
              </a:rPr>
              <a:t>공공데이터를 이용해서 </a:t>
            </a:r>
            <a:r>
              <a:rPr lang="ko-KR" altLang="en-US" sz="1200" dirty="0" err="1" smtClean="0">
                <a:solidFill>
                  <a:schemeClr val="tx2"/>
                </a:solidFill>
              </a:rPr>
              <a:t>의미있는</a:t>
            </a:r>
            <a:r>
              <a:rPr lang="ko-KR" altLang="en-US" sz="1200" dirty="0" smtClean="0">
                <a:solidFill>
                  <a:schemeClr val="tx2"/>
                </a:solidFill>
              </a:rPr>
              <a:t> 정보 추출하기</a:t>
            </a:r>
            <a:endParaRPr lang="en-US" altLang="ko-KR" sz="1200" dirty="0" smtClean="0">
              <a:solidFill>
                <a:schemeClr val="tx2"/>
              </a:solidFill>
            </a:endParaRPr>
          </a:p>
          <a:p>
            <a:pPr algn="just"/>
            <a:endParaRPr lang="en-US" altLang="ko-KR" sz="1200" dirty="0">
              <a:solidFill>
                <a:schemeClr val="tx2"/>
              </a:solidFill>
            </a:endParaRPr>
          </a:p>
          <a:p>
            <a:pPr algn="just"/>
            <a:r>
              <a:rPr lang="ko-KR" altLang="en-US" sz="1200" dirty="0" smtClean="0">
                <a:solidFill>
                  <a:schemeClr val="tx2"/>
                </a:solidFill>
              </a:rPr>
              <a:t>정보를 바탕으로 관련 </a:t>
            </a:r>
            <a:r>
              <a:rPr lang="ko-KR" altLang="en-US" sz="1200" dirty="0" err="1" smtClean="0">
                <a:solidFill>
                  <a:schemeClr val="tx2"/>
                </a:solidFill>
              </a:rPr>
              <a:t>산업군에서</a:t>
            </a:r>
            <a:r>
              <a:rPr lang="ko-KR" altLang="en-US" sz="1200" dirty="0" smtClean="0">
                <a:solidFill>
                  <a:schemeClr val="tx2"/>
                </a:solidFill>
              </a:rPr>
              <a:t> 어떻게 쓰일 수 있을 지 생각해보기</a:t>
            </a:r>
            <a:endParaRPr lang="en-US" altLang="ko-KR" sz="1200" dirty="0" smtClean="0">
              <a:solidFill>
                <a:schemeClr val="tx2"/>
              </a:solidFill>
            </a:endParaRPr>
          </a:p>
          <a:p>
            <a:pPr algn="just"/>
            <a:endParaRPr lang="en-US" altLang="ko-KR" sz="1200" dirty="0">
              <a:solidFill>
                <a:schemeClr val="tx2"/>
              </a:solidFill>
            </a:endParaRPr>
          </a:p>
          <a:p>
            <a:pPr algn="just"/>
            <a:endParaRPr lang="ko-KR" altLang="en-US" sz="1200" dirty="0">
              <a:solidFill>
                <a:schemeClr val="tx2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209446" y="1440345"/>
            <a:ext cx="1415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chemeClr val="tx2">
                    <a:lumMod val="75000"/>
                  </a:schemeClr>
                </a:solidFill>
              </a:rPr>
              <a:t>기획의도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745900" y="2036242"/>
            <a:ext cx="34137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900" dirty="0">
                <a:solidFill>
                  <a:schemeClr val="tx2"/>
                </a:solidFill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altLang="ko-KR" sz="900" dirty="0" err="1">
                <a:solidFill>
                  <a:schemeClr val="tx2"/>
                </a:solidFill>
              </a:rPr>
              <a:t>popularised</a:t>
            </a:r>
            <a:r>
              <a:rPr lang="en-US" altLang="ko-KR" sz="900" dirty="0">
                <a:solidFill>
                  <a:schemeClr val="tx2"/>
                </a:solidFill>
              </a:rPr>
              <a:t> in the 1960s with the release of </a:t>
            </a:r>
            <a:r>
              <a:rPr lang="en-US" altLang="ko-KR" sz="900" dirty="0" err="1">
                <a:solidFill>
                  <a:schemeClr val="tx2"/>
                </a:solidFill>
              </a:rPr>
              <a:t>Letraset</a:t>
            </a:r>
            <a:r>
              <a:rPr lang="en-US" altLang="ko-KR" sz="900" dirty="0">
                <a:solidFill>
                  <a:schemeClr val="tx2"/>
                </a:solidFill>
              </a:rPr>
              <a:t> sheets containing Lorem Ipsum passages, and more recently with desktop publishing software like Aldus PageMaker including versions of Lorem Ipsum.</a:t>
            </a:r>
            <a:endParaRPr lang="ko-KR" altLang="en-US" sz="900" dirty="0">
              <a:solidFill>
                <a:schemeClr val="tx2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402492" y="1440345"/>
            <a:ext cx="21162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chemeClr val="tx2">
                    <a:lumMod val="75000"/>
                  </a:schemeClr>
                </a:solidFill>
              </a:rPr>
              <a:t>프로젝트 개요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341814" y="4833368"/>
            <a:ext cx="341370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Tx/>
              <a:buChar char="-"/>
            </a:pPr>
            <a:r>
              <a:rPr lang="en-US" altLang="ko-KR" sz="2000" dirty="0" smtClean="0">
                <a:solidFill>
                  <a:schemeClr val="tx2"/>
                </a:solidFill>
              </a:rPr>
              <a:t>Python</a:t>
            </a:r>
          </a:p>
          <a:p>
            <a:pPr marL="342900" indent="-342900" algn="just">
              <a:buFontTx/>
              <a:buChar char="-"/>
            </a:pPr>
            <a:r>
              <a:rPr lang="en-US" altLang="ko-KR" sz="2000" dirty="0" err="1" smtClean="0">
                <a:solidFill>
                  <a:schemeClr val="tx2"/>
                </a:solidFill>
              </a:rPr>
              <a:t>Jupyter</a:t>
            </a:r>
            <a:r>
              <a:rPr lang="en-US" altLang="ko-KR" sz="2000" dirty="0" smtClean="0">
                <a:solidFill>
                  <a:schemeClr val="tx2"/>
                </a:solidFill>
              </a:rPr>
              <a:t> </a:t>
            </a:r>
            <a:r>
              <a:rPr lang="en-US" altLang="ko-KR" sz="2000" dirty="0" smtClean="0">
                <a:solidFill>
                  <a:schemeClr val="tx2"/>
                </a:solidFill>
              </a:rPr>
              <a:t>Notebook</a:t>
            </a:r>
          </a:p>
          <a:p>
            <a:pPr marL="342900" indent="-342900" algn="just">
              <a:buFontTx/>
              <a:buChar char="-"/>
            </a:pPr>
            <a:r>
              <a:rPr lang="en-US" altLang="ko-KR" sz="2000" dirty="0" smtClean="0">
                <a:solidFill>
                  <a:schemeClr val="tx2"/>
                </a:solidFill>
              </a:rPr>
              <a:t>Anaconda</a:t>
            </a:r>
          </a:p>
          <a:p>
            <a:pPr marL="342900" indent="-342900" algn="just">
              <a:buFontTx/>
              <a:buChar char="-"/>
            </a:pPr>
            <a:r>
              <a:rPr lang="en-US" altLang="ko-KR" sz="2000" dirty="0" smtClean="0">
                <a:solidFill>
                  <a:schemeClr val="tx2"/>
                </a:solidFill>
              </a:rPr>
              <a:t>Pandas</a:t>
            </a:r>
          </a:p>
          <a:p>
            <a:pPr marL="342900" indent="-342900" algn="just">
              <a:buFontTx/>
              <a:buChar char="-"/>
            </a:pPr>
            <a:r>
              <a:rPr lang="en-US" altLang="ko-KR" sz="2000" dirty="0" err="1" smtClean="0">
                <a:solidFill>
                  <a:schemeClr val="tx2"/>
                </a:solidFill>
              </a:rPr>
              <a:t>Numpy</a:t>
            </a:r>
            <a:endParaRPr lang="en-US" altLang="ko-KR" sz="2000" dirty="0" smtClean="0">
              <a:solidFill>
                <a:schemeClr val="tx2"/>
              </a:solidFill>
            </a:endParaRPr>
          </a:p>
          <a:p>
            <a:pPr marL="342900" indent="-342900" algn="just">
              <a:buFontTx/>
              <a:buChar char="-"/>
            </a:pPr>
            <a:r>
              <a:rPr lang="en-US" altLang="ko-KR" sz="2000" dirty="0" err="1" smtClean="0">
                <a:solidFill>
                  <a:schemeClr val="tx2"/>
                </a:solidFill>
              </a:rPr>
              <a:t>matplotlib</a:t>
            </a:r>
            <a:endParaRPr lang="en-US" altLang="ko-KR" sz="2000" dirty="0" smtClean="0">
              <a:solidFill>
                <a:schemeClr val="tx2"/>
              </a:solidFill>
            </a:endParaRPr>
          </a:p>
          <a:p>
            <a:pPr marL="342900" indent="-342900" algn="just">
              <a:buFontTx/>
              <a:buChar char="-"/>
            </a:pPr>
            <a:r>
              <a:rPr lang="en-US" altLang="ko-KR" sz="900" dirty="0" smtClean="0">
                <a:solidFill>
                  <a:schemeClr val="tx2"/>
                </a:solidFill>
              </a:rPr>
              <a:t> </a:t>
            </a:r>
          </a:p>
          <a:p>
            <a:pPr algn="just"/>
            <a:endParaRPr lang="ko-KR" altLang="en-US" sz="900" dirty="0">
              <a:solidFill>
                <a:schemeClr val="tx2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348661" y="4237471"/>
            <a:ext cx="1415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chemeClr val="tx2">
                    <a:lumMod val="75000"/>
                  </a:schemeClr>
                </a:solidFill>
              </a:rPr>
              <a:t>개발환경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4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1188881" y="351819"/>
            <a:ext cx="1955985" cy="660429"/>
            <a:chOff x="1188881" y="351819"/>
            <a:chExt cx="1955985" cy="660429"/>
          </a:xfrm>
        </p:grpSpPr>
        <p:sp>
          <p:nvSpPr>
            <p:cNvPr id="21" name="TextBox 20"/>
            <p:cNvSpPr txBox="1"/>
            <p:nvPr/>
          </p:nvSpPr>
          <p:spPr>
            <a:xfrm>
              <a:off x="1188881" y="351819"/>
              <a:ext cx="11416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004 </a:t>
              </a:r>
              <a:r>
                <a:rPr lang="ko-KR" altLang="en-US" sz="1200" dirty="0" smtClean="0"/>
                <a:t>빅데이터 </a:t>
              </a:r>
              <a:endParaRPr lang="ko-KR" altLang="en-US" sz="12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188881" y="581361"/>
              <a:ext cx="195598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 smtClean="0"/>
                <a:t>프로젝트 개요</a:t>
              </a:r>
              <a:endParaRPr lang="ko-KR" altLang="en-US" sz="2200" dirty="0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7152755" y="4833368"/>
            <a:ext cx="3413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dirty="0" smtClean="0">
                <a:solidFill>
                  <a:schemeClr val="tx2"/>
                </a:solidFill>
              </a:rPr>
              <a:t>- </a:t>
            </a:r>
            <a:endParaRPr lang="ko-KR" altLang="en-US" sz="2000" dirty="0">
              <a:solidFill>
                <a:schemeClr val="tx2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159603" y="4237471"/>
            <a:ext cx="1415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chemeClr val="tx2">
                    <a:lumMod val="75000"/>
                  </a:schemeClr>
                </a:solidFill>
              </a:rPr>
              <a:t>기대효과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9595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4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1188881" y="351819"/>
            <a:ext cx="1955985" cy="660429"/>
            <a:chOff x="1188881" y="351819"/>
            <a:chExt cx="1955985" cy="660429"/>
          </a:xfrm>
        </p:grpSpPr>
        <p:sp>
          <p:nvSpPr>
            <p:cNvPr id="21" name="TextBox 20"/>
            <p:cNvSpPr txBox="1"/>
            <p:nvPr/>
          </p:nvSpPr>
          <p:spPr>
            <a:xfrm>
              <a:off x="1188881" y="351819"/>
              <a:ext cx="87716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003 </a:t>
              </a:r>
              <a:r>
                <a:rPr lang="ko-KR" altLang="en-US" sz="1200" dirty="0" smtClean="0"/>
                <a:t>게임  </a:t>
              </a:r>
              <a:endParaRPr lang="ko-KR" altLang="en-US" sz="12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188881" y="581361"/>
              <a:ext cx="195598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 smtClean="0"/>
                <a:t>프로젝트 개요</a:t>
              </a:r>
              <a:endParaRPr lang="ko-KR" altLang="en-US" sz="2200" dirty="0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1188881" y="1766375"/>
            <a:ext cx="2664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파일에 한국어가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792" y="317862"/>
            <a:ext cx="5359128" cy="6295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473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4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1188881" y="351819"/>
            <a:ext cx="1955985" cy="660429"/>
            <a:chOff x="1188881" y="351819"/>
            <a:chExt cx="1955985" cy="660429"/>
          </a:xfrm>
        </p:grpSpPr>
        <p:sp>
          <p:nvSpPr>
            <p:cNvPr id="21" name="TextBox 20"/>
            <p:cNvSpPr txBox="1"/>
            <p:nvPr/>
          </p:nvSpPr>
          <p:spPr>
            <a:xfrm>
              <a:off x="1188881" y="351819"/>
              <a:ext cx="87716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003 </a:t>
              </a:r>
              <a:r>
                <a:rPr lang="ko-KR" altLang="en-US" sz="1200" dirty="0" smtClean="0"/>
                <a:t>게임  </a:t>
              </a:r>
              <a:endParaRPr lang="ko-KR" altLang="en-US" sz="12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188881" y="581361"/>
              <a:ext cx="195598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 smtClean="0"/>
                <a:t>프로젝트 개요</a:t>
              </a:r>
              <a:endParaRPr lang="ko-KR" altLang="en-US" sz="2200" dirty="0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490138" y="1997613"/>
            <a:ext cx="38567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자동차 사건에 대한 </a:t>
            </a:r>
            <a:r>
              <a:rPr lang="ko-KR" altLang="en-US" dirty="0" err="1" smtClean="0"/>
              <a:t>수치데이터</a:t>
            </a:r>
            <a:r>
              <a:rPr lang="ko-KR" altLang="en-US" dirty="0" smtClean="0"/>
              <a:t> 통계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6917" y="908019"/>
            <a:ext cx="7406998" cy="4956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545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4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1188881" y="351819"/>
            <a:ext cx="1955985" cy="660429"/>
            <a:chOff x="1188881" y="351819"/>
            <a:chExt cx="1955985" cy="660429"/>
          </a:xfrm>
        </p:grpSpPr>
        <p:sp>
          <p:nvSpPr>
            <p:cNvPr id="21" name="TextBox 20"/>
            <p:cNvSpPr txBox="1"/>
            <p:nvPr/>
          </p:nvSpPr>
          <p:spPr>
            <a:xfrm>
              <a:off x="1188881" y="351819"/>
              <a:ext cx="87716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003 </a:t>
              </a:r>
              <a:r>
                <a:rPr lang="ko-KR" altLang="en-US" sz="1200" dirty="0" smtClean="0"/>
                <a:t>게임  </a:t>
              </a:r>
              <a:endParaRPr lang="ko-KR" altLang="en-US" sz="12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188881" y="581361"/>
              <a:ext cx="195598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 smtClean="0"/>
                <a:t>프로젝트 개요</a:t>
              </a:r>
              <a:endParaRPr lang="ko-KR" altLang="en-US" sz="2200" dirty="0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2293034" y="2166425"/>
            <a:ext cx="2053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시도 별 사망자수 합계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590" y="244548"/>
            <a:ext cx="3978749" cy="6540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831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4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1188881" y="351819"/>
            <a:ext cx="877163" cy="660429"/>
            <a:chOff x="1188881" y="351819"/>
            <a:chExt cx="877163" cy="660429"/>
          </a:xfrm>
        </p:grpSpPr>
        <p:sp>
          <p:nvSpPr>
            <p:cNvPr id="21" name="TextBox 20"/>
            <p:cNvSpPr txBox="1"/>
            <p:nvPr/>
          </p:nvSpPr>
          <p:spPr>
            <a:xfrm>
              <a:off x="1188881" y="351819"/>
              <a:ext cx="87716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003 </a:t>
              </a:r>
              <a:r>
                <a:rPr lang="ko-KR" altLang="en-US" sz="1200" dirty="0" smtClean="0"/>
                <a:t>게임  </a:t>
              </a:r>
              <a:endParaRPr lang="ko-KR" altLang="en-US" sz="12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188881" y="581361"/>
              <a:ext cx="184731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2200" dirty="0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454674" y="2104153"/>
            <a:ext cx="1547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시도별 발생건수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9111" y="440235"/>
            <a:ext cx="3905795" cy="616353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507" y="430709"/>
            <a:ext cx="3905795" cy="618258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288300" y="2104153"/>
            <a:ext cx="1547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도시별</a:t>
            </a:r>
            <a:r>
              <a:rPr lang="ko-KR" altLang="en-US" dirty="0" smtClean="0"/>
              <a:t> 부상자수 순서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2346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4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1188881" y="351819"/>
            <a:ext cx="877163" cy="660429"/>
            <a:chOff x="1188881" y="351819"/>
            <a:chExt cx="877163" cy="660429"/>
          </a:xfrm>
        </p:grpSpPr>
        <p:sp>
          <p:nvSpPr>
            <p:cNvPr id="21" name="TextBox 20"/>
            <p:cNvSpPr txBox="1"/>
            <p:nvPr/>
          </p:nvSpPr>
          <p:spPr>
            <a:xfrm>
              <a:off x="1188881" y="351819"/>
              <a:ext cx="87716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003 </a:t>
              </a:r>
              <a:r>
                <a:rPr lang="ko-KR" altLang="en-US" sz="1200" dirty="0" smtClean="0"/>
                <a:t>게임  </a:t>
              </a:r>
              <a:endParaRPr lang="ko-KR" altLang="en-US" sz="12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188881" y="581361"/>
              <a:ext cx="184731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2200" dirty="0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454674" y="2104153"/>
            <a:ext cx="1547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시도별 발생건수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165" y="796804"/>
            <a:ext cx="7769137" cy="5524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260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6096000" y="1722475"/>
            <a:ext cx="0" cy="4019107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381114" y="3100100"/>
            <a:ext cx="31726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2"/>
                </a:solidFill>
              </a:rPr>
              <a:t>Insert Title Here</a:t>
            </a:r>
            <a:endParaRPr lang="ko-KR" altLang="en-US" sz="3200" b="1" dirty="0">
              <a:solidFill>
                <a:schemeClr val="tx2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381114" y="3832767"/>
            <a:ext cx="4178535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50" dirty="0">
                <a:solidFill>
                  <a:schemeClr val="tx2"/>
                </a:solidFill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altLang="ko-KR" sz="1050" dirty="0" err="1">
                <a:solidFill>
                  <a:schemeClr val="tx2"/>
                </a:solidFill>
              </a:rPr>
              <a:t>popularised</a:t>
            </a:r>
            <a:r>
              <a:rPr lang="en-US" altLang="ko-KR" sz="1050" dirty="0">
                <a:solidFill>
                  <a:schemeClr val="tx2"/>
                </a:solidFill>
              </a:rPr>
              <a:t> in the 1960s with the release of </a:t>
            </a:r>
            <a:r>
              <a:rPr lang="en-US" altLang="ko-KR" sz="1050" dirty="0" err="1">
                <a:solidFill>
                  <a:schemeClr val="tx2"/>
                </a:solidFill>
              </a:rPr>
              <a:t>Letraset</a:t>
            </a:r>
            <a:r>
              <a:rPr lang="en-US" altLang="ko-KR" sz="1050" dirty="0">
                <a:solidFill>
                  <a:schemeClr val="tx2"/>
                </a:solidFill>
              </a:rPr>
              <a:t> sheets containing Lorem Ipsum passages, and more recently with desktop publishing software like Aldus PageMaker including versions of Lorem Ipsum.</a:t>
            </a:r>
          </a:p>
          <a:p>
            <a:pPr algn="just"/>
            <a:endParaRPr lang="ko-KR" altLang="en-US" sz="1050" dirty="0">
              <a:solidFill>
                <a:schemeClr val="tx2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2159566" cy="660429"/>
            <a:chOff x="1188881" y="351819"/>
            <a:chExt cx="2159566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8899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001 </a:t>
              </a:r>
              <a:r>
                <a:rPr lang="ko-KR" altLang="en-US" sz="1200" dirty="0"/>
                <a:t>소제목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215956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Insert Title Here</a:t>
              </a:r>
              <a:endParaRPr lang="ko-KR" altLang="en-US" sz="2200" dirty="0"/>
            </a:p>
          </p:txBody>
        </p:sp>
      </p:grpSp>
      <p:pic>
        <p:nvPicPr>
          <p:cNvPr id="16" name="그림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81" y="2241870"/>
            <a:ext cx="5868219" cy="318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790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2285885"/>
            <a:ext cx="17091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>
                <a:solidFill>
                  <a:schemeClr val="tx2"/>
                </a:solidFill>
              </a:rPr>
              <a:t>001</a:t>
            </a:r>
            <a:endParaRPr lang="ko-KR" altLang="en-US" sz="7200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34" y="3549402"/>
            <a:ext cx="28777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 smtClean="0">
                <a:solidFill>
                  <a:schemeClr val="tx2"/>
                </a:solidFill>
                <a:latin typeface="+mn-ea"/>
              </a:rPr>
              <a:t>Mini </a:t>
            </a:r>
            <a:r>
              <a:rPr lang="en-US" altLang="ko-KR" sz="3200" spc="-150" dirty="0" err="1" smtClean="0">
                <a:solidFill>
                  <a:schemeClr val="tx2"/>
                </a:solidFill>
                <a:latin typeface="+mn-ea"/>
              </a:rPr>
              <a:t>photoshop</a:t>
            </a:r>
            <a:endParaRPr lang="ko-KR" altLang="en-US" sz="3200" spc="-150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175153" y="3090072"/>
            <a:ext cx="22140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Lorem Ipsum is simply dummy text</a:t>
            </a:r>
            <a:endParaRPr lang="ko-KR" altLang="en-US" sz="1050" dirty="0"/>
          </a:p>
        </p:txBody>
      </p:sp>
      <p:sp>
        <p:nvSpPr>
          <p:cNvPr id="11" name="이등변 삼각형 10"/>
          <p:cNvSpPr/>
          <p:nvPr/>
        </p:nvSpPr>
        <p:spPr>
          <a:xfrm>
            <a:off x="6688067" y="919927"/>
            <a:ext cx="3334365" cy="4594205"/>
          </a:xfrm>
          <a:prstGeom prst="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>
            <a:off x="8552835" y="919927"/>
            <a:ext cx="3334365" cy="4594205"/>
          </a:xfrm>
          <a:prstGeom prst="triangle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3681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1623307" y="4224132"/>
            <a:ext cx="2422458" cy="1555199"/>
            <a:chOff x="102324" y="3738357"/>
            <a:chExt cx="2422458" cy="1555199"/>
          </a:xfrm>
        </p:grpSpPr>
        <p:sp>
          <p:nvSpPr>
            <p:cNvPr id="17" name="TextBox 16"/>
            <p:cNvSpPr txBox="1"/>
            <p:nvPr/>
          </p:nvSpPr>
          <p:spPr>
            <a:xfrm>
              <a:off x="102324" y="3738357"/>
              <a:ext cx="24224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tx2"/>
                  </a:solidFill>
                </a:rPr>
                <a:t>Insert Title Here</a:t>
              </a:r>
              <a:endParaRPr lang="ko-KR" altLang="en-US" sz="2400" b="1" dirty="0">
                <a:solidFill>
                  <a:schemeClr val="tx2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02325" y="4231727"/>
              <a:ext cx="2362992" cy="10618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900" dirty="0">
                  <a:solidFill>
                    <a:schemeClr val="tx2"/>
                  </a:solidFill>
                </a:rPr>
                <a:t>Lorem Ipsum is simply dummy text of the printing and typesetting industry. Lorem Ipsum has been the industry's standard dummy text ever since the 1500s, when an unknown printer took a galley of type and scrambled it to make a type specimen book. </a:t>
              </a:r>
              <a:endParaRPr lang="ko-KR" altLang="en-US" sz="900" dirty="0">
                <a:solidFill>
                  <a:schemeClr val="tx2"/>
                </a:solidFill>
              </a:endParaRPr>
            </a:p>
          </p:txBody>
        </p:sp>
      </p:grpSp>
      <p:cxnSp>
        <p:nvCxnSpPr>
          <p:cNvPr id="23" name="직선 연결선 22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1188881" y="351819"/>
            <a:ext cx="2159566" cy="660429"/>
            <a:chOff x="1188881" y="351819"/>
            <a:chExt cx="2159566" cy="660429"/>
          </a:xfrm>
        </p:grpSpPr>
        <p:sp>
          <p:nvSpPr>
            <p:cNvPr id="27" name="TextBox 26"/>
            <p:cNvSpPr txBox="1"/>
            <p:nvPr/>
          </p:nvSpPr>
          <p:spPr>
            <a:xfrm>
              <a:off x="1188881" y="351819"/>
              <a:ext cx="8899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001 </a:t>
              </a:r>
              <a:r>
                <a:rPr lang="ko-KR" altLang="en-US" sz="1200" dirty="0"/>
                <a:t>소제목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188881" y="581361"/>
              <a:ext cx="215956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Insert Title Here</a:t>
              </a:r>
              <a:endParaRPr lang="ko-KR" altLang="en-US" sz="2200" dirty="0"/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4369" y="340121"/>
            <a:ext cx="6710818" cy="6148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750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6819097" y="168528"/>
            <a:ext cx="5342392" cy="6447919"/>
            <a:chOff x="6181143" y="583198"/>
            <a:chExt cx="5342392" cy="6447919"/>
          </a:xfrm>
        </p:grpSpPr>
        <p:sp>
          <p:nvSpPr>
            <p:cNvPr id="4" name="TextBox 3"/>
            <p:cNvSpPr txBox="1"/>
            <p:nvPr/>
          </p:nvSpPr>
          <p:spPr>
            <a:xfrm>
              <a:off x="7825087" y="583198"/>
              <a:ext cx="3698448" cy="64479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1300" spc="-150" dirty="0">
                  <a:solidFill>
                    <a:schemeClr val="accent4">
                      <a:alpha val="20000"/>
                    </a:schemeClr>
                  </a:solidFill>
                  <a:ea typeface="+mj-ea"/>
                </a:rPr>
                <a:t>A</a:t>
              </a:r>
              <a:endParaRPr lang="ko-KR" altLang="en-US" sz="41300" spc="-150" dirty="0">
                <a:solidFill>
                  <a:schemeClr val="accent4">
                    <a:alpha val="20000"/>
                  </a:schemeClr>
                </a:solidFill>
                <a:ea typeface="+mj-ea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181143" y="583198"/>
              <a:ext cx="3698448" cy="64479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1300" spc="-150" dirty="0">
                  <a:solidFill>
                    <a:schemeClr val="accent2">
                      <a:alpha val="60000"/>
                    </a:schemeClr>
                  </a:solidFill>
                  <a:ea typeface="+mj-ea"/>
                </a:rPr>
                <a:t>A</a:t>
              </a:r>
              <a:endParaRPr lang="ko-KR" altLang="en-US" sz="41300" spc="-150" dirty="0">
                <a:solidFill>
                  <a:schemeClr val="accent2">
                    <a:alpha val="60000"/>
                  </a:schemeClr>
                </a:solidFill>
                <a:ea typeface="+mj-ea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489352" y="2285885"/>
            <a:ext cx="18902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>
                <a:solidFill>
                  <a:schemeClr val="tx2"/>
                </a:solidFill>
              </a:rPr>
              <a:t>005</a:t>
            </a:r>
            <a:endParaRPr lang="ko-KR" altLang="en-US" sz="7200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34" y="3549402"/>
            <a:ext cx="34868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chemeClr val="tx2"/>
                </a:solidFill>
                <a:latin typeface="+mn-ea"/>
              </a:rPr>
              <a:t>소제목을 입력하세요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175153" y="3090072"/>
            <a:ext cx="22140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Lorem Ipsum is simply dummy text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326765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202600" y="2036242"/>
            <a:ext cx="34137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900" dirty="0">
                <a:solidFill>
                  <a:schemeClr val="tx2"/>
                </a:solidFill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altLang="ko-KR" sz="900" dirty="0" err="1">
                <a:solidFill>
                  <a:schemeClr val="tx2"/>
                </a:solidFill>
              </a:rPr>
              <a:t>popularised</a:t>
            </a:r>
            <a:r>
              <a:rPr lang="en-US" altLang="ko-KR" sz="900" dirty="0">
                <a:solidFill>
                  <a:schemeClr val="tx2"/>
                </a:solidFill>
              </a:rPr>
              <a:t> in the 1960s with the release of </a:t>
            </a:r>
            <a:r>
              <a:rPr lang="en-US" altLang="ko-KR" sz="900" dirty="0" err="1">
                <a:solidFill>
                  <a:schemeClr val="tx2"/>
                </a:solidFill>
              </a:rPr>
              <a:t>Letraset</a:t>
            </a:r>
            <a:r>
              <a:rPr lang="en-US" altLang="ko-KR" sz="900" dirty="0">
                <a:solidFill>
                  <a:schemeClr val="tx2"/>
                </a:solidFill>
              </a:rPr>
              <a:t> sheets containing Lorem Ipsum passages, and more recently with desktop publishing software like Aldus PageMaker including versions of Lorem Ipsum.</a:t>
            </a:r>
            <a:endParaRPr lang="ko-KR" altLang="en-US" sz="900" dirty="0">
              <a:solidFill>
                <a:schemeClr val="tx2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209446" y="1440345"/>
            <a:ext cx="1415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chemeClr val="tx2">
                    <a:lumMod val="75000"/>
                  </a:schemeClr>
                </a:solidFill>
              </a:rPr>
              <a:t>기획의도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745900" y="2036242"/>
            <a:ext cx="34137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900" dirty="0">
                <a:solidFill>
                  <a:schemeClr val="tx2"/>
                </a:solidFill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altLang="ko-KR" sz="900" dirty="0" err="1">
                <a:solidFill>
                  <a:schemeClr val="tx2"/>
                </a:solidFill>
              </a:rPr>
              <a:t>popularised</a:t>
            </a:r>
            <a:r>
              <a:rPr lang="en-US" altLang="ko-KR" sz="900" dirty="0">
                <a:solidFill>
                  <a:schemeClr val="tx2"/>
                </a:solidFill>
              </a:rPr>
              <a:t> in the 1960s with the release of </a:t>
            </a:r>
            <a:r>
              <a:rPr lang="en-US" altLang="ko-KR" sz="900" dirty="0" err="1">
                <a:solidFill>
                  <a:schemeClr val="tx2"/>
                </a:solidFill>
              </a:rPr>
              <a:t>Letraset</a:t>
            </a:r>
            <a:r>
              <a:rPr lang="en-US" altLang="ko-KR" sz="900" dirty="0">
                <a:solidFill>
                  <a:schemeClr val="tx2"/>
                </a:solidFill>
              </a:rPr>
              <a:t> sheets containing Lorem Ipsum passages, and more recently with desktop publishing software like Aldus PageMaker including versions of Lorem Ipsum.</a:t>
            </a:r>
            <a:endParaRPr lang="ko-KR" altLang="en-US" sz="900" dirty="0">
              <a:solidFill>
                <a:schemeClr val="tx2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402492" y="1440345"/>
            <a:ext cx="21162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chemeClr val="tx2">
                    <a:lumMod val="75000"/>
                  </a:schemeClr>
                </a:solidFill>
              </a:rPr>
              <a:t>프로젝트 개요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341814" y="4833368"/>
            <a:ext cx="3413702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dirty="0" smtClean="0">
                <a:solidFill>
                  <a:schemeClr val="tx2"/>
                </a:solidFill>
              </a:rPr>
              <a:t>- Python</a:t>
            </a:r>
            <a:r>
              <a:rPr lang="en-US" altLang="ko-KR" sz="900" dirty="0" smtClean="0">
                <a:solidFill>
                  <a:schemeClr val="tx2"/>
                </a:solidFill>
              </a:rPr>
              <a:t> </a:t>
            </a:r>
          </a:p>
          <a:p>
            <a:pPr algn="just"/>
            <a:endParaRPr lang="ko-KR" altLang="en-US" sz="900" dirty="0">
              <a:solidFill>
                <a:schemeClr val="tx2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348661" y="4237471"/>
            <a:ext cx="1415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chemeClr val="tx2">
                    <a:lumMod val="75000"/>
                  </a:schemeClr>
                </a:solidFill>
              </a:rPr>
              <a:t>개발환경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4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1188881" y="351819"/>
            <a:ext cx="1955985" cy="660429"/>
            <a:chOff x="1188881" y="351819"/>
            <a:chExt cx="1955985" cy="660429"/>
          </a:xfrm>
        </p:grpSpPr>
        <p:sp>
          <p:nvSpPr>
            <p:cNvPr id="21" name="TextBox 20"/>
            <p:cNvSpPr txBox="1"/>
            <p:nvPr/>
          </p:nvSpPr>
          <p:spPr>
            <a:xfrm>
              <a:off x="1188881" y="351819"/>
              <a:ext cx="12522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001 </a:t>
              </a:r>
              <a:r>
                <a:rPr lang="ko-KR" altLang="en-US" sz="1200" dirty="0" err="1" smtClean="0"/>
                <a:t>미니포토샵</a:t>
              </a:r>
              <a:endParaRPr lang="ko-KR" altLang="en-US" sz="12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188881" y="581361"/>
              <a:ext cx="195598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 smtClean="0"/>
                <a:t>프로젝트 개요</a:t>
              </a:r>
              <a:endParaRPr lang="ko-KR" altLang="en-US" sz="2200" dirty="0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7152755" y="4833368"/>
            <a:ext cx="34137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dirty="0" smtClean="0">
                <a:solidFill>
                  <a:schemeClr val="tx2"/>
                </a:solidFill>
              </a:rPr>
              <a:t>- </a:t>
            </a:r>
            <a:r>
              <a:rPr lang="ko-KR" altLang="en-US" sz="2000" dirty="0" smtClean="0">
                <a:solidFill>
                  <a:schemeClr val="tx2"/>
                </a:solidFill>
              </a:rPr>
              <a:t>간단한 편집 효과로 이미지를 편집 </a:t>
            </a:r>
            <a:endParaRPr lang="ko-KR" altLang="en-US" sz="2000" dirty="0">
              <a:solidFill>
                <a:schemeClr val="tx2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159603" y="4237471"/>
            <a:ext cx="1415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chemeClr val="tx2">
                    <a:lumMod val="75000"/>
                  </a:schemeClr>
                </a:solidFill>
              </a:rPr>
              <a:t>기대효과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1536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1188881" y="351819"/>
            <a:ext cx="2159566" cy="660429"/>
            <a:chOff x="1188881" y="351819"/>
            <a:chExt cx="2159566" cy="660429"/>
          </a:xfrm>
        </p:grpSpPr>
        <p:sp>
          <p:nvSpPr>
            <p:cNvPr id="26" name="TextBox 25"/>
            <p:cNvSpPr txBox="1"/>
            <p:nvPr/>
          </p:nvSpPr>
          <p:spPr>
            <a:xfrm>
              <a:off x="1188881" y="351819"/>
              <a:ext cx="8899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001 </a:t>
              </a:r>
              <a:r>
                <a:rPr lang="ko-KR" altLang="en-US" sz="1200" dirty="0"/>
                <a:t>소제목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188881" y="581361"/>
              <a:ext cx="215956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Insert Title Here</a:t>
              </a:r>
              <a:endParaRPr lang="ko-KR" altLang="en-US" sz="2200" dirty="0"/>
            </a:p>
          </p:txBody>
        </p:sp>
      </p:grpSp>
      <p:sp>
        <p:nvSpPr>
          <p:cNvPr id="2" name="타원 1"/>
          <p:cNvSpPr/>
          <p:nvPr/>
        </p:nvSpPr>
        <p:spPr>
          <a:xfrm>
            <a:off x="1641318" y="2750847"/>
            <a:ext cx="1701210" cy="1701210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3075880" y="1868381"/>
            <a:ext cx="3330789" cy="3330789"/>
          </a:xfrm>
          <a:prstGeom prst="ellipse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5715465" y="2337252"/>
            <a:ext cx="2528399" cy="2528399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7841231" y="2784974"/>
            <a:ext cx="1497602" cy="1497602"/>
          </a:xfrm>
          <a:prstGeom prst="ellipse">
            <a:avLst/>
          </a:prstGeom>
          <a:solidFill>
            <a:schemeClr val="accent3">
              <a:lumMod val="9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8974771" y="2784974"/>
            <a:ext cx="1497602" cy="1497602"/>
          </a:xfrm>
          <a:prstGeom prst="ellipse">
            <a:avLst/>
          </a:prstGeom>
          <a:solidFill>
            <a:schemeClr val="accent6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4" name="직선 화살표 연결선 3"/>
          <p:cNvCxnSpPr/>
          <p:nvPr/>
        </p:nvCxnSpPr>
        <p:spPr>
          <a:xfrm>
            <a:off x="1633874" y="5497697"/>
            <a:ext cx="88384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001076" y="3139786"/>
            <a:ext cx="15520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</a:rPr>
              <a:t>95%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485571" y="3247506"/>
            <a:ext cx="11592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</a:rPr>
              <a:t>72%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972915" y="3309062"/>
            <a:ext cx="9813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43%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223360" y="3293899"/>
            <a:ext cx="8851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36%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352762" y="3293899"/>
            <a:ext cx="8851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36%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242453" y="5688503"/>
            <a:ext cx="12731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800" dirty="0">
                <a:solidFill>
                  <a:schemeClr val="accent6"/>
                </a:solidFill>
                <a:latin typeface="+mn-ea"/>
              </a:rPr>
              <a:t>출처 </a:t>
            </a:r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: XXX YYY ZZZ (2014)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98455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23" name="다이아몬드 22"/>
          <p:cNvSpPr/>
          <p:nvPr/>
        </p:nvSpPr>
        <p:spPr>
          <a:xfrm>
            <a:off x="2219325" y="1961525"/>
            <a:ext cx="2547791" cy="2547791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다이아몬드 23"/>
          <p:cNvSpPr/>
          <p:nvPr/>
        </p:nvSpPr>
        <p:spPr>
          <a:xfrm>
            <a:off x="6123494" y="3274508"/>
            <a:ext cx="2547791" cy="2547791"/>
          </a:xfrm>
          <a:prstGeom prst="diamond">
            <a:avLst/>
          </a:prstGeom>
          <a:solidFill>
            <a:schemeClr val="accent2">
              <a:alpha val="3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다이아몬드 24"/>
          <p:cNvSpPr/>
          <p:nvPr/>
        </p:nvSpPr>
        <p:spPr>
          <a:xfrm>
            <a:off x="4822104" y="1973118"/>
            <a:ext cx="2547791" cy="2547791"/>
          </a:xfrm>
          <a:prstGeom prst="diamond">
            <a:avLst/>
          </a:prstGeom>
          <a:solidFill>
            <a:schemeClr val="accent4">
              <a:alpha val="3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다이아몬드 25"/>
          <p:cNvSpPr/>
          <p:nvPr/>
        </p:nvSpPr>
        <p:spPr>
          <a:xfrm>
            <a:off x="3520715" y="3265343"/>
            <a:ext cx="2547791" cy="2547791"/>
          </a:xfrm>
          <a:prstGeom prst="diamond">
            <a:avLst/>
          </a:prstGeom>
          <a:solidFill>
            <a:schemeClr val="bg1">
              <a:alpha val="7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5755758" y="3074453"/>
            <a:ext cx="6254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</a:rPr>
              <a:t>ball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140188" y="4348348"/>
            <a:ext cx="5693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tx2"/>
                </a:solidFill>
              </a:rPr>
              <a:t>bat</a:t>
            </a:r>
            <a:endParaRPr lang="ko-KR" altLang="en-US" sz="2000" b="1" dirty="0">
              <a:solidFill>
                <a:schemeClr val="tx2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101927" y="3074453"/>
            <a:ext cx="7825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</a:rPr>
              <a:t>main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366939" y="4348348"/>
            <a:ext cx="8356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tx2"/>
                </a:solidFill>
              </a:rPr>
              <a:t>Table</a:t>
            </a:r>
            <a:endParaRPr lang="ko-KR" altLang="en-US" sz="2000" b="1" dirty="0">
              <a:solidFill>
                <a:schemeClr val="tx2"/>
              </a:solidFill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5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1188881" y="351819"/>
            <a:ext cx="2159566" cy="660429"/>
            <a:chOff x="1188881" y="351819"/>
            <a:chExt cx="2159566" cy="660429"/>
          </a:xfrm>
        </p:grpSpPr>
        <p:sp>
          <p:nvSpPr>
            <p:cNvPr id="31" name="TextBox 30"/>
            <p:cNvSpPr txBox="1"/>
            <p:nvPr/>
          </p:nvSpPr>
          <p:spPr>
            <a:xfrm>
              <a:off x="1188881" y="351819"/>
              <a:ext cx="1449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001 </a:t>
              </a:r>
              <a:r>
                <a:rPr lang="ko-KR" altLang="en-US" sz="1200" dirty="0" err="1" smtClean="0"/>
                <a:t>벽돌깨기</a:t>
              </a:r>
              <a:r>
                <a:rPr lang="ko-KR" altLang="en-US" sz="1200" dirty="0" smtClean="0"/>
                <a:t> 게임</a:t>
              </a:r>
              <a:endParaRPr lang="ko-KR" altLang="en-US" sz="12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188881" y="581361"/>
              <a:ext cx="215956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Insert Title Here</a:t>
              </a:r>
              <a:endParaRPr lang="ko-KR" altLang="en-US" sz="2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93375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1468544" y="2264728"/>
            <a:ext cx="9254912" cy="1796907"/>
            <a:chOff x="1468544" y="2902684"/>
            <a:chExt cx="9254912" cy="1796907"/>
          </a:xfrm>
        </p:grpSpPr>
        <p:sp>
          <p:nvSpPr>
            <p:cNvPr id="7" name="모서리가 둥근 직사각형 6"/>
            <p:cNvSpPr/>
            <p:nvPr/>
          </p:nvSpPr>
          <p:spPr>
            <a:xfrm rot="2700000">
              <a:off x="1468544" y="2902689"/>
              <a:ext cx="1796902" cy="1796902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8" name="모서리가 둥근 직사각형 17"/>
            <p:cNvSpPr/>
            <p:nvPr/>
          </p:nvSpPr>
          <p:spPr>
            <a:xfrm rot="2700000">
              <a:off x="5197549" y="2902687"/>
              <a:ext cx="1796902" cy="1796902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" name="모서리가 둥근 직사각형 18"/>
            <p:cNvSpPr/>
            <p:nvPr/>
          </p:nvSpPr>
          <p:spPr>
            <a:xfrm rot="2700000">
              <a:off x="8926554" y="2902684"/>
              <a:ext cx="1796902" cy="1796902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425323" y="3149540"/>
            <a:ext cx="1864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Insert Title Here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163693" y="3149540"/>
            <a:ext cx="1864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Insert Title Here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892698" y="3149540"/>
            <a:ext cx="1864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Insert Title Here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3" name="직선 화살표 연결선 2"/>
          <p:cNvCxnSpPr/>
          <p:nvPr/>
        </p:nvCxnSpPr>
        <p:spPr>
          <a:xfrm>
            <a:off x="3790950" y="3144129"/>
            <a:ext cx="8858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7524750" y="3163179"/>
            <a:ext cx="8858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145215" y="4613636"/>
            <a:ext cx="249238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50" dirty="0">
                <a:solidFill>
                  <a:schemeClr val="tx2"/>
                </a:solidFill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book..</a:t>
            </a:r>
          </a:p>
          <a:p>
            <a:pPr algn="just"/>
            <a:endParaRPr lang="ko-KR" altLang="en-US" sz="1050" dirty="0">
              <a:solidFill>
                <a:schemeClr val="tx2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849809" y="4613636"/>
            <a:ext cx="249238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50" dirty="0">
                <a:solidFill>
                  <a:schemeClr val="tx2"/>
                </a:solidFill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book..</a:t>
            </a:r>
          </a:p>
          <a:p>
            <a:pPr algn="just"/>
            <a:endParaRPr lang="ko-KR" altLang="en-US" sz="1050" dirty="0">
              <a:solidFill>
                <a:schemeClr val="tx2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554403" y="4613636"/>
            <a:ext cx="249238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50" dirty="0">
                <a:solidFill>
                  <a:schemeClr val="tx2"/>
                </a:solidFill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book..</a:t>
            </a:r>
          </a:p>
          <a:p>
            <a:pPr algn="just"/>
            <a:endParaRPr lang="ko-KR" altLang="en-US" sz="1050" dirty="0">
              <a:solidFill>
                <a:schemeClr val="tx2"/>
              </a:solidFill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1188881" y="351819"/>
            <a:ext cx="2159566" cy="660429"/>
            <a:chOff x="1188881" y="351819"/>
            <a:chExt cx="2159566" cy="660429"/>
          </a:xfrm>
        </p:grpSpPr>
        <p:sp>
          <p:nvSpPr>
            <p:cNvPr id="28" name="TextBox 27"/>
            <p:cNvSpPr txBox="1"/>
            <p:nvPr/>
          </p:nvSpPr>
          <p:spPr>
            <a:xfrm>
              <a:off x="1188881" y="351819"/>
              <a:ext cx="8899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001 </a:t>
              </a:r>
              <a:r>
                <a:rPr lang="ko-KR" altLang="en-US" sz="1200" dirty="0"/>
                <a:t>소제목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188881" y="581361"/>
              <a:ext cx="215956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Insert Title Here</a:t>
              </a:r>
              <a:endParaRPr lang="ko-KR" altLang="en-US" sz="2200" dirty="0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1633874" y="2593605"/>
            <a:ext cx="1419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</a:rPr>
              <a:t>Step1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386428" y="2593605"/>
            <a:ext cx="1419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</a:rPr>
              <a:t>Step2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115433" y="2582809"/>
            <a:ext cx="1419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</a:rPr>
              <a:t>Step3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6535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2285885"/>
            <a:ext cx="17235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 smtClean="0">
                <a:solidFill>
                  <a:schemeClr val="tx2"/>
                </a:solidFill>
              </a:rPr>
              <a:t>004</a:t>
            </a:r>
            <a:endParaRPr lang="ko-KR" altLang="en-US" sz="7200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34" y="3549402"/>
            <a:ext cx="1749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 smtClean="0">
                <a:solidFill>
                  <a:schemeClr val="tx2"/>
                </a:solidFill>
                <a:latin typeface="+mn-ea"/>
              </a:rPr>
              <a:t>빅데이터</a:t>
            </a:r>
            <a:endParaRPr lang="ko-KR" altLang="en-US" sz="3200" spc="-150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175153" y="3090072"/>
            <a:ext cx="22140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Lorem Ipsum is simply dummy text</a:t>
            </a:r>
            <a:endParaRPr lang="ko-KR" altLang="en-US" sz="1050" dirty="0"/>
          </a:p>
        </p:txBody>
      </p:sp>
      <p:sp>
        <p:nvSpPr>
          <p:cNvPr id="11" name="이등변 삼각형 10"/>
          <p:cNvSpPr/>
          <p:nvPr/>
        </p:nvSpPr>
        <p:spPr>
          <a:xfrm>
            <a:off x="6688067" y="919927"/>
            <a:ext cx="3334365" cy="4594205"/>
          </a:xfrm>
          <a:prstGeom prst="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>
            <a:off x="8552835" y="919927"/>
            <a:ext cx="3334365" cy="4594205"/>
          </a:xfrm>
          <a:prstGeom prst="triangle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1555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>
            <a:off x="4885771" y="1317900"/>
            <a:ext cx="2420456" cy="2420457"/>
          </a:xfrm>
          <a:prstGeom prst="ellipse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5987737" y="2051254"/>
            <a:ext cx="2420456" cy="2420457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5572082" y="3427097"/>
            <a:ext cx="2420456" cy="2420457"/>
          </a:xfrm>
          <a:prstGeom prst="ellipse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4253592" y="3427097"/>
            <a:ext cx="2420456" cy="2420457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3783806" y="2153717"/>
            <a:ext cx="2420456" cy="2420457"/>
          </a:xfrm>
          <a:prstGeom prst="ellipse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1623307" y="4224132"/>
            <a:ext cx="2422458" cy="1555199"/>
            <a:chOff x="102324" y="3738357"/>
            <a:chExt cx="2422458" cy="1555199"/>
          </a:xfrm>
        </p:grpSpPr>
        <p:sp>
          <p:nvSpPr>
            <p:cNvPr id="17" name="TextBox 16"/>
            <p:cNvSpPr txBox="1"/>
            <p:nvPr/>
          </p:nvSpPr>
          <p:spPr>
            <a:xfrm>
              <a:off x="102324" y="3738357"/>
              <a:ext cx="24224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tx2"/>
                  </a:solidFill>
                </a:rPr>
                <a:t>Insert Title Here</a:t>
              </a:r>
              <a:endParaRPr lang="ko-KR" altLang="en-US" sz="2400" b="1" dirty="0">
                <a:solidFill>
                  <a:schemeClr val="tx2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02325" y="4231727"/>
              <a:ext cx="2362992" cy="10618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900" dirty="0">
                  <a:solidFill>
                    <a:schemeClr val="tx2"/>
                  </a:solidFill>
                </a:rPr>
                <a:t>Lorem Ipsum is simply dummy text of the printing and typesetting industry. Lorem Ipsum has been the industry's standard dummy text ever since the 1500s, when an unknown printer took a galley of type and scrambled it to make a type specimen book. </a:t>
              </a:r>
              <a:endParaRPr lang="ko-KR" altLang="en-US" sz="9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8585682" y="2483882"/>
            <a:ext cx="2422458" cy="1555199"/>
            <a:chOff x="102324" y="3738357"/>
            <a:chExt cx="2422458" cy="1555199"/>
          </a:xfrm>
        </p:grpSpPr>
        <p:sp>
          <p:nvSpPr>
            <p:cNvPr id="21" name="TextBox 20"/>
            <p:cNvSpPr txBox="1"/>
            <p:nvPr/>
          </p:nvSpPr>
          <p:spPr>
            <a:xfrm>
              <a:off x="102324" y="3738357"/>
              <a:ext cx="24224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tx2"/>
                  </a:solidFill>
                </a:rPr>
                <a:t>Insert Title Here</a:t>
              </a:r>
              <a:endParaRPr lang="ko-KR" altLang="en-US" sz="2400" b="1" dirty="0">
                <a:solidFill>
                  <a:schemeClr val="tx2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02325" y="4231727"/>
              <a:ext cx="2362992" cy="10618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900" dirty="0">
                  <a:solidFill>
                    <a:schemeClr val="tx2"/>
                  </a:solidFill>
                </a:rPr>
                <a:t>Lorem Ipsum is simply dummy text of the printing and typesetting industry. Lorem Ipsum has been the industry's standard dummy text ever since the 1500s, when an unknown printer took a galley of type and scrambled it to make a type specimen book. </a:t>
              </a:r>
              <a:endParaRPr lang="ko-KR" altLang="en-US" sz="900" dirty="0">
                <a:solidFill>
                  <a:schemeClr val="tx2"/>
                </a:solidFill>
              </a:endParaRPr>
            </a:p>
          </p:txBody>
        </p:sp>
      </p:grpSp>
      <p:cxnSp>
        <p:nvCxnSpPr>
          <p:cNvPr id="23" name="직선 연결선 22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1188881" y="351819"/>
            <a:ext cx="2159566" cy="660429"/>
            <a:chOff x="1188881" y="351819"/>
            <a:chExt cx="2159566" cy="660429"/>
          </a:xfrm>
        </p:grpSpPr>
        <p:sp>
          <p:nvSpPr>
            <p:cNvPr id="27" name="TextBox 26"/>
            <p:cNvSpPr txBox="1"/>
            <p:nvPr/>
          </p:nvSpPr>
          <p:spPr>
            <a:xfrm>
              <a:off x="1188881" y="351819"/>
              <a:ext cx="8899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001 </a:t>
              </a:r>
              <a:r>
                <a:rPr lang="ko-KR" altLang="en-US" sz="1200" dirty="0"/>
                <a:t>소제목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188881" y="581361"/>
              <a:ext cx="215956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Insert Title Here</a:t>
              </a:r>
              <a:endParaRPr lang="ko-KR" altLang="en-US" sz="2200" dirty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5483492" y="1692052"/>
            <a:ext cx="12250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PLAN A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084259" y="3097091"/>
            <a:ext cx="1217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PLAN B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674048" y="4844370"/>
            <a:ext cx="1231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PLAN C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378320" y="4833285"/>
            <a:ext cx="1231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PLAN D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843381" y="3083045"/>
            <a:ext cx="1231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PLAN E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362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graphicFrame>
        <p:nvGraphicFramePr>
          <p:cNvPr id="23" name="다이어그램 22"/>
          <p:cNvGraphicFramePr/>
          <p:nvPr>
            <p:extLst>
              <p:ext uri="{D42A27DB-BD31-4B8C-83A1-F6EECF244321}">
                <p14:modId xmlns:p14="http://schemas.microsoft.com/office/powerpoint/2010/main" val="3067236711"/>
              </p:ext>
            </p:extLst>
          </p:nvPr>
        </p:nvGraphicFramePr>
        <p:xfrm>
          <a:off x="1188882" y="2000251"/>
          <a:ext cx="4657724" cy="3105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24" name="직선 연결선 23"/>
          <p:cNvCxnSpPr/>
          <p:nvPr/>
        </p:nvCxnSpPr>
        <p:spPr>
          <a:xfrm>
            <a:off x="6096000" y="1722475"/>
            <a:ext cx="0" cy="4019107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381114" y="2661950"/>
            <a:ext cx="31726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2"/>
                </a:solidFill>
              </a:rPr>
              <a:t>Insert Title Here</a:t>
            </a:r>
            <a:endParaRPr lang="ko-KR" altLang="en-US" sz="3200" b="1" dirty="0">
              <a:solidFill>
                <a:schemeClr val="tx2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381114" y="3394617"/>
            <a:ext cx="4178535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50" dirty="0">
                <a:solidFill>
                  <a:schemeClr val="tx2"/>
                </a:solidFill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altLang="ko-KR" sz="1050" dirty="0" err="1">
                <a:solidFill>
                  <a:schemeClr val="tx2"/>
                </a:solidFill>
              </a:rPr>
              <a:t>popularised</a:t>
            </a:r>
            <a:r>
              <a:rPr lang="en-US" altLang="ko-KR" sz="1050" dirty="0">
                <a:solidFill>
                  <a:schemeClr val="tx2"/>
                </a:solidFill>
              </a:rPr>
              <a:t> in the 1960s with the release of </a:t>
            </a:r>
            <a:r>
              <a:rPr lang="en-US" altLang="ko-KR" sz="1050" dirty="0" err="1">
                <a:solidFill>
                  <a:schemeClr val="tx2"/>
                </a:solidFill>
              </a:rPr>
              <a:t>Letraset</a:t>
            </a:r>
            <a:r>
              <a:rPr lang="en-US" altLang="ko-KR" sz="1050" dirty="0">
                <a:solidFill>
                  <a:schemeClr val="tx2"/>
                </a:solidFill>
              </a:rPr>
              <a:t> sheets containing Lorem Ipsum passages, and more recently with desktop publishing software like Aldus PageMaker including versions of Lorem Ipsum.</a:t>
            </a:r>
          </a:p>
          <a:p>
            <a:pPr algn="just"/>
            <a:endParaRPr lang="ko-KR" altLang="en-US" sz="1050" dirty="0">
              <a:solidFill>
                <a:schemeClr val="tx2"/>
              </a:solidFill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1188881" y="351819"/>
            <a:ext cx="2159566" cy="660429"/>
            <a:chOff x="1188881" y="351819"/>
            <a:chExt cx="2159566" cy="660429"/>
          </a:xfrm>
        </p:grpSpPr>
        <p:sp>
          <p:nvSpPr>
            <p:cNvPr id="21" name="TextBox 20"/>
            <p:cNvSpPr txBox="1"/>
            <p:nvPr/>
          </p:nvSpPr>
          <p:spPr>
            <a:xfrm>
              <a:off x="1188881" y="351819"/>
              <a:ext cx="8899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001 </a:t>
              </a:r>
              <a:r>
                <a:rPr lang="ko-KR" altLang="en-US" sz="1200" dirty="0"/>
                <a:t>소제목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188881" y="581361"/>
              <a:ext cx="215956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Insert Title Here</a:t>
              </a:r>
              <a:endParaRPr lang="ko-KR" altLang="en-US" sz="2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20280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2285885"/>
            <a:ext cx="18838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>
                <a:solidFill>
                  <a:schemeClr val="tx2"/>
                </a:solidFill>
              </a:rPr>
              <a:t>003</a:t>
            </a:r>
            <a:endParaRPr lang="ko-KR" altLang="en-US" sz="7200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34" y="3549402"/>
            <a:ext cx="34868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chemeClr val="tx2"/>
                </a:solidFill>
                <a:latin typeface="+mn-ea"/>
              </a:rPr>
              <a:t>소제목을 입력하세요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175153" y="3090072"/>
            <a:ext cx="22140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Lorem Ipsum is simply dummy text</a:t>
            </a:r>
            <a:endParaRPr lang="ko-KR" altLang="en-US" sz="1050" dirty="0"/>
          </a:p>
        </p:txBody>
      </p:sp>
      <p:sp>
        <p:nvSpPr>
          <p:cNvPr id="11" name="이등변 삼각형 10"/>
          <p:cNvSpPr/>
          <p:nvPr/>
        </p:nvSpPr>
        <p:spPr>
          <a:xfrm>
            <a:off x="6688067" y="919927"/>
            <a:ext cx="3334365" cy="4594205"/>
          </a:xfrm>
          <a:prstGeom prst="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>
            <a:off x="8552835" y="919927"/>
            <a:ext cx="3334365" cy="4594205"/>
          </a:xfrm>
          <a:prstGeom prst="triangle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29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202600" y="2036242"/>
            <a:ext cx="341370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500" dirty="0" smtClean="0">
                <a:solidFill>
                  <a:schemeClr val="tx2"/>
                </a:solidFill>
              </a:rPr>
              <a:t>- </a:t>
            </a:r>
            <a:r>
              <a:rPr lang="ko-KR" altLang="en-US" sz="1500" dirty="0" smtClean="0">
                <a:solidFill>
                  <a:schemeClr val="tx2"/>
                </a:solidFill>
              </a:rPr>
              <a:t>간단한 이미지 편집 프로그램</a:t>
            </a:r>
            <a:endParaRPr lang="en-US" altLang="ko-KR" sz="1500" dirty="0" smtClean="0">
              <a:solidFill>
                <a:schemeClr val="tx2"/>
              </a:solidFill>
            </a:endParaRPr>
          </a:p>
          <a:p>
            <a:pPr algn="just"/>
            <a:endParaRPr lang="en-US" altLang="ko-KR" sz="1500" dirty="0" smtClean="0">
              <a:solidFill>
                <a:schemeClr val="tx2"/>
              </a:solidFill>
            </a:endParaRPr>
          </a:p>
          <a:p>
            <a:pPr algn="just"/>
            <a:r>
              <a:rPr lang="en-US" altLang="ko-KR" sz="1500" dirty="0" smtClean="0">
                <a:solidFill>
                  <a:schemeClr val="tx2"/>
                </a:solidFill>
              </a:rPr>
              <a:t>- </a:t>
            </a:r>
            <a:r>
              <a:rPr lang="ko-KR" altLang="en-US" sz="1500" dirty="0" smtClean="0">
                <a:solidFill>
                  <a:schemeClr val="tx2"/>
                </a:solidFill>
              </a:rPr>
              <a:t>빠른 </a:t>
            </a:r>
            <a:endParaRPr lang="en-US" altLang="ko-KR" sz="1500" dirty="0">
              <a:solidFill>
                <a:schemeClr val="tx2"/>
              </a:solidFill>
            </a:endParaRPr>
          </a:p>
          <a:p>
            <a:pPr algn="just"/>
            <a:endParaRPr lang="en-US" altLang="ko-KR" sz="1500" dirty="0" smtClean="0">
              <a:solidFill>
                <a:schemeClr val="tx2"/>
              </a:solidFill>
            </a:endParaRPr>
          </a:p>
          <a:p>
            <a:pPr algn="just"/>
            <a:endParaRPr lang="ko-KR" altLang="en-US" sz="1500" dirty="0">
              <a:solidFill>
                <a:schemeClr val="tx2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209446" y="1440345"/>
            <a:ext cx="1415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chemeClr val="tx2">
                    <a:lumMod val="75000"/>
                  </a:schemeClr>
                </a:solidFill>
              </a:rPr>
              <a:t>기획의도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745900" y="2036242"/>
            <a:ext cx="34137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900" dirty="0">
                <a:solidFill>
                  <a:schemeClr val="tx2"/>
                </a:solidFill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altLang="ko-KR" sz="900" dirty="0" err="1">
                <a:solidFill>
                  <a:schemeClr val="tx2"/>
                </a:solidFill>
              </a:rPr>
              <a:t>popularised</a:t>
            </a:r>
            <a:r>
              <a:rPr lang="en-US" altLang="ko-KR" sz="900" dirty="0">
                <a:solidFill>
                  <a:schemeClr val="tx2"/>
                </a:solidFill>
              </a:rPr>
              <a:t> in the 1960s with the release of </a:t>
            </a:r>
            <a:r>
              <a:rPr lang="en-US" altLang="ko-KR" sz="900" dirty="0" err="1">
                <a:solidFill>
                  <a:schemeClr val="tx2"/>
                </a:solidFill>
              </a:rPr>
              <a:t>Letraset</a:t>
            </a:r>
            <a:r>
              <a:rPr lang="en-US" altLang="ko-KR" sz="900" dirty="0">
                <a:solidFill>
                  <a:schemeClr val="tx2"/>
                </a:solidFill>
              </a:rPr>
              <a:t> sheets containing Lorem Ipsum passages, and more recently with desktop publishing software like Aldus PageMaker including versions of Lorem Ipsum.</a:t>
            </a:r>
            <a:endParaRPr lang="ko-KR" altLang="en-US" sz="900" dirty="0">
              <a:solidFill>
                <a:schemeClr val="tx2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402492" y="1440345"/>
            <a:ext cx="21162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chemeClr val="tx2">
                    <a:lumMod val="75000"/>
                  </a:schemeClr>
                </a:solidFill>
              </a:rPr>
              <a:t>프로젝트 개요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341814" y="4833368"/>
            <a:ext cx="3413702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dirty="0" smtClean="0">
                <a:solidFill>
                  <a:schemeClr val="tx2"/>
                </a:solidFill>
              </a:rPr>
              <a:t>- Python</a:t>
            </a:r>
            <a:r>
              <a:rPr lang="en-US" altLang="ko-KR" sz="900" dirty="0" smtClean="0">
                <a:solidFill>
                  <a:schemeClr val="tx2"/>
                </a:solidFill>
              </a:rPr>
              <a:t> </a:t>
            </a:r>
          </a:p>
          <a:p>
            <a:pPr algn="just"/>
            <a:endParaRPr lang="ko-KR" altLang="en-US" sz="900" dirty="0">
              <a:solidFill>
                <a:schemeClr val="tx2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348661" y="4237471"/>
            <a:ext cx="1415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chemeClr val="tx2">
                    <a:lumMod val="75000"/>
                  </a:schemeClr>
                </a:solidFill>
              </a:rPr>
              <a:t>개발환경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4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1188881" y="351819"/>
            <a:ext cx="1955985" cy="660429"/>
            <a:chOff x="1188881" y="351819"/>
            <a:chExt cx="1955985" cy="660429"/>
          </a:xfrm>
        </p:grpSpPr>
        <p:sp>
          <p:nvSpPr>
            <p:cNvPr id="21" name="TextBox 20"/>
            <p:cNvSpPr txBox="1"/>
            <p:nvPr/>
          </p:nvSpPr>
          <p:spPr>
            <a:xfrm>
              <a:off x="1188881" y="351819"/>
              <a:ext cx="12522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001 </a:t>
              </a:r>
              <a:r>
                <a:rPr lang="ko-KR" altLang="en-US" sz="1200" dirty="0" err="1" smtClean="0"/>
                <a:t>미니포토샵</a:t>
              </a:r>
              <a:endParaRPr lang="ko-KR" altLang="en-US" sz="12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188881" y="581361"/>
              <a:ext cx="195598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 smtClean="0"/>
                <a:t>프로젝트 개요</a:t>
              </a:r>
              <a:endParaRPr lang="ko-KR" altLang="en-US" sz="2200" dirty="0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7152755" y="4833368"/>
            <a:ext cx="34137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dirty="0" smtClean="0">
                <a:solidFill>
                  <a:schemeClr val="tx2"/>
                </a:solidFill>
              </a:rPr>
              <a:t>- </a:t>
            </a:r>
            <a:r>
              <a:rPr lang="ko-KR" altLang="en-US" sz="2000" dirty="0" smtClean="0">
                <a:solidFill>
                  <a:schemeClr val="tx2"/>
                </a:solidFill>
              </a:rPr>
              <a:t>누구나 쉽게 간단하게 파일을 수정할 수 있도록 함 </a:t>
            </a:r>
            <a:endParaRPr lang="ko-KR" altLang="en-US" sz="2000" dirty="0">
              <a:solidFill>
                <a:schemeClr val="tx2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159603" y="4237471"/>
            <a:ext cx="1415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chemeClr val="tx2">
                    <a:lumMod val="75000"/>
                  </a:schemeClr>
                </a:solidFill>
              </a:rPr>
              <a:t>기대효과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9049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9E5C9F52-682B-46AE-A509-F27E586812D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881" y="1012248"/>
            <a:ext cx="9646647" cy="5185073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2230980" y="2647950"/>
            <a:ext cx="1295400" cy="1295400"/>
          </a:xfrm>
          <a:prstGeom prst="ellipse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2754855" y="3333987"/>
            <a:ext cx="1295400" cy="1295400"/>
          </a:xfrm>
          <a:prstGeom prst="ellipse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6095999" y="2527181"/>
            <a:ext cx="1295400" cy="1295400"/>
          </a:xfrm>
          <a:prstGeom prst="ellipse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8850306" y="2602603"/>
            <a:ext cx="853537" cy="853537"/>
          </a:xfrm>
          <a:prstGeom prst="ellipse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8842362" y="3822581"/>
            <a:ext cx="1427169" cy="1427169"/>
          </a:xfrm>
          <a:prstGeom prst="ellipse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5" name="구부러진 연결선 4"/>
          <p:cNvCxnSpPr/>
          <p:nvPr/>
        </p:nvCxnSpPr>
        <p:spPr>
          <a:xfrm rot="16200000" flipH="1">
            <a:off x="8810594" y="3175770"/>
            <a:ext cx="1490704" cy="413217"/>
          </a:xfrm>
          <a:prstGeom prst="curvedConnector3">
            <a:avLst>
              <a:gd name="adj1" fmla="val -48826"/>
            </a:avLst>
          </a:prstGeom>
          <a:ln>
            <a:solidFill>
              <a:schemeClr val="tx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1188881" y="351819"/>
            <a:ext cx="2159566" cy="660429"/>
            <a:chOff x="1188881" y="351819"/>
            <a:chExt cx="2159566" cy="660429"/>
          </a:xfrm>
        </p:grpSpPr>
        <p:sp>
          <p:nvSpPr>
            <p:cNvPr id="25" name="TextBox 24"/>
            <p:cNvSpPr txBox="1"/>
            <p:nvPr/>
          </p:nvSpPr>
          <p:spPr>
            <a:xfrm>
              <a:off x="1188881" y="351819"/>
              <a:ext cx="8899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001 </a:t>
              </a:r>
              <a:r>
                <a:rPr lang="ko-KR" altLang="en-US" sz="1200" dirty="0"/>
                <a:t>소제목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188881" y="581361"/>
              <a:ext cx="215956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Insert Title Here</a:t>
              </a:r>
              <a:endParaRPr lang="ko-KR" altLang="en-US" sz="2200" dirty="0"/>
            </a:p>
          </p:txBody>
        </p:sp>
      </p:grpSp>
    </p:spTree>
    <p:extLst>
      <p:ext uri="{BB962C8B-B14F-4D97-AF65-F5344CB8AC3E}">
        <p14:creationId xmlns:p14="http://schemas.microsoft.com/office/powerpoint/2010/main" val="81411982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그림 34">
            <a:extLst>
              <a:ext uri="{FF2B5EF4-FFF2-40B4-BE49-F238E27FC236}">
                <a16:creationId xmlns:a16="http://schemas.microsoft.com/office/drawing/2014/main" id="{FECB0F20-E720-41EC-8C25-073C5CD99DE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820" y="1241790"/>
            <a:ext cx="9646647" cy="5185073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2171045" y="2381671"/>
            <a:ext cx="1295400" cy="1295400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2754855" y="3333987"/>
            <a:ext cx="1295400" cy="1295400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6201623" y="2517656"/>
            <a:ext cx="1295400" cy="1295400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8850306" y="2602603"/>
            <a:ext cx="853537" cy="853537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8842362" y="3822581"/>
            <a:ext cx="1427169" cy="1427169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원호 25"/>
          <p:cNvSpPr/>
          <p:nvPr/>
        </p:nvSpPr>
        <p:spPr>
          <a:xfrm>
            <a:off x="2851343" y="1851062"/>
            <a:ext cx="3993957" cy="1619075"/>
          </a:xfrm>
          <a:prstGeom prst="arc">
            <a:avLst>
              <a:gd name="adj1" fmla="val 11257294"/>
              <a:gd name="adj2" fmla="val 21402100"/>
            </a:avLst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원호 4"/>
          <p:cNvSpPr/>
          <p:nvPr/>
        </p:nvSpPr>
        <p:spPr>
          <a:xfrm>
            <a:off x="3466444" y="3739779"/>
            <a:ext cx="5772805" cy="1711023"/>
          </a:xfrm>
          <a:prstGeom prst="arc">
            <a:avLst>
              <a:gd name="adj1" fmla="val 429209"/>
              <a:gd name="adj2" fmla="val 10800412"/>
            </a:avLst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1188881" y="351819"/>
            <a:ext cx="2159566" cy="660429"/>
            <a:chOff x="1188881" y="351819"/>
            <a:chExt cx="2159566" cy="660429"/>
          </a:xfrm>
        </p:grpSpPr>
        <p:sp>
          <p:nvSpPr>
            <p:cNvPr id="27" name="TextBox 26"/>
            <p:cNvSpPr txBox="1"/>
            <p:nvPr/>
          </p:nvSpPr>
          <p:spPr>
            <a:xfrm>
              <a:off x="1188881" y="351819"/>
              <a:ext cx="8899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001 </a:t>
              </a:r>
              <a:r>
                <a:rPr lang="ko-KR" altLang="en-US" sz="1200" dirty="0"/>
                <a:t>소제목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188881" y="581361"/>
              <a:ext cx="215956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Insert Title Here</a:t>
              </a:r>
              <a:endParaRPr lang="ko-KR" altLang="en-US" sz="2200" dirty="0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2586149" y="2772512"/>
            <a:ext cx="4651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A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612704" y="2885362"/>
            <a:ext cx="4651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B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061310" y="2803289"/>
            <a:ext cx="4315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C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186791" y="3753776"/>
            <a:ext cx="4427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D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9358616" y="4331268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E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919393" y="5851185"/>
            <a:ext cx="12731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800" dirty="0">
                <a:solidFill>
                  <a:schemeClr val="accent6"/>
                </a:solidFill>
                <a:latin typeface="+mn-ea"/>
              </a:rPr>
              <a:t>출처 </a:t>
            </a:r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: XXX YYY ZZZ (2014)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pic>
        <p:nvPicPr>
          <p:cNvPr id="8" name="그래픽 7" descr="비행기">
            <a:extLst>
              <a:ext uri="{FF2B5EF4-FFF2-40B4-BE49-F238E27FC236}">
                <a16:creationId xmlns:a16="http://schemas.microsoft.com/office/drawing/2014/main" id="{0026B325-7AB9-4E8F-B88D-42E9BBB14A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4382655" y="1495248"/>
            <a:ext cx="714256" cy="714256"/>
          </a:xfrm>
          <a:prstGeom prst="rect">
            <a:avLst/>
          </a:prstGeom>
        </p:spPr>
      </p:pic>
      <p:pic>
        <p:nvPicPr>
          <p:cNvPr id="36" name="그래픽 35" descr="비행기">
            <a:extLst>
              <a:ext uri="{FF2B5EF4-FFF2-40B4-BE49-F238E27FC236}">
                <a16:creationId xmlns:a16="http://schemas.microsoft.com/office/drawing/2014/main" id="{41451760-4F53-4D68-81E4-8E88FF4F960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5852339" y="5122132"/>
            <a:ext cx="714256" cy="714256"/>
          </a:xfrm>
          <a:prstGeom prst="rect">
            <a:avLst/>
          </a:prstGeom>
        </p:spPr>
      </p:pic>
      <p:pic>
        <p:nvPicPr>
          <p:cNvPr id="37" name="그래픽 36" descr="비행기">
            <a:extLst>
              <a:ext uri="{FF2B5EF4-FFF2-40B4-BE49-F238E27FC236}">
                <a16:creationId xmlns:a16="http://schemas.microsoft.com/office/drawing/2014/main" id="{6EBE725E-8B18-4C70-B696-D1A152C087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331408">
            <a:off x="8239895" y="2733873"/>
            <a:ext cx="714256" cy="71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19965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96" b="8596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8149002" y="2476037"/>
            <a:ext cx="546100" cy="546563"/>
            <a:chOff x="-1803400" y="1892300"/>
            <a:chExt cx="736600" cy="737225"/>
          </a:xfrm>
        </p:grpSpPr>
        <p:cxnSp>
          <p:nvCxnSpPr>
            <p:cNvPr id="9" name="직선 연결선 8"/>
            <p:cNvCxnSpPr/>
            <p:nvPr/>
          </p:nvCxnSpPr>
          <p:spPr>
            <a:xfrm flipH="1">
              <a:off x="-1803400" y="1892300"/>
              <a:ext cx="736600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 rot="5400000" flipH="1">
              <a:off x="-2171700" y="2261225"/>
              <a:ext cx="736600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그룹 22"/>
          <p:cNvGrpSpPr/>
          <p:nvPr/>
        </p:nvGrpSpPr>
        <p:grpSpPr>
          <a:xfrm rot="10800000">
            <a:off x="10727417" y="4152437"/>
            <a:ext cx="546100" cy="546563"/>
            <a:chOff x="-1803400" y="1892300"/>
            <a:chExt cx="736600" cy="737225"/>
          </a:xfrm>
        </p:grpSpPr>
        <p:cxnSp>
          <p:nvCxnSpPr>
            <p:cNvPr id="24" name="직선 연결선 23"/>
            <p:cNvCxnSpPr/>
            <p:nvPr/>
          </p:nvCxnSpPr>
          <p:spPr>
            <a:xfrm flipH="1">
              <a:off x="-1803400" y="1892300"/>
              <a:ext cx="736600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 rot="5400000" flipH="1">
              <a:off x="-2171700" y="2261225"/>
              <a:ext cx="736600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/>
          <p:cNvSpPr txBox="1"/>
          <p:nvPr/>
        </p:nvSpPr>
        <p:spPr>
          <a:xfrm>
            <a:off x="8422052" y="2744899"/>
            <a:ext cx="2615254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900" dirty="0">
                <a:solidFill>
                  <a:schemeClr val="tx2"/>
                </a:solidFill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altLang="ko-KR" sz="900" dirty="0" err="1">
                <a:solidFill>
                  <a:schemeClr val="tx2"/>
                </a:solidFill>
              </a:rPr>
              <a:t>popularised</a:t>
            </a:r>
            <a:r>
              <a:rPr lang="en-US" altLang="ko-KR" sz="900" dirty="0">
                <a:solidFill>
                  <a:schemeClr val="tx2"/>
                </a:solidFill>
              </a:rPr>
              <a:t> in the 1960s with the release of </a:t>
            </a:r>
            <a:r>
              <a:rPr lang="en-US" altLang="ko-KR" sz="900" dirty="0" err="1">
                <a:solidFill>
                  <a:schemeClr val="tx2"/>
                </a:solidFill>
              </a:rPr>
              <a:t>Letraset</a:t>
            </a:r>
            <a:r>
              <a:rPr lang="en-US" altLang="ko-KR" sz="900" dirty="0">
                <a:solidFill>
                  <a:schemeClr val="tx2"/>
                </a:solidFill>
              </a:rPr>
              <a:t> sheets containing Lorem Ipsum passages, and more recently with desktop publishing software like Aldus PageMaker including versions of Lorem Ipsum.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950445" y="1730589"/>
            <a:ext cx="232307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>
                <a:solidFill>
                  <a:schemeClr val="accent2"/>
                </a:solidFill>
              </a:rPr>
              <a:t>ROSE</a:t>
            </a:r>
            <a:endParaRPr lang="ko-KR" altLang="en-US" sz="6600" dirty="0">
              <a:solidFill>
                <a:schemeClr val="accent2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96144" y="2361274"/>
            <a:ext cx="1816100" cy="1791163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1444991" y="3038548"/>
            <a:ext cx="361188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dirty="0">
                <a:solidFill>
                  <a:schemeClr val="bg1"/>
                </a:solidFill>
              </a:rPr>
              <a:t>In </a:t>
            </a:r>
            <a:r>
              <a:rPr lang="en-US" altLang="ko-KR" sz="8000" b="1" dirty="0">
                <a:solidFill>
                  <a:schemeClr val="accent2"/>
                </a:solidFill>
              </a:rPr>
              <a:t>sight</a:t>
            </a:r>
            <a:endParaRPr lang="ko-KR" altLang="en-US" sz="80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8596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2285885"/>
            <a:ext cx="18838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>
                <a:solidFill>
                  <a:schemeClr val="tx2"/>
                </a:solidFill>
              </a:rPr>
              <a:t>004</a:t>
            </a:r>
            <a:endParaRPr lang="ko-KR" altLang="en-US" sz="7200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34" y="3549402"/>
            <a:ext cx="34868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chemeClr val="tx2"/>
                </a:solidFill>
                <a:latin typeface="+mn-ea"/>
              </a:rPr>
              <a:t>소제목을 입력하세요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175153" y="3090072"/>
            <a:ext cx="22140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Lorem Ipsum is simply dummy text</a:t>
            </a:r>
            <a:endParaRPr lang="ko-KR" altLang="en-US" sz="1050" dirty="0"/>
          </a:p>
        </p:txBody>
      </p:sp>
      <p:sp>
        <p:nvSpPr>
          <p:cNvPr id="11" name="이등변 삼각형 10"/>
          <p:cNvSpPr/>
          <p:nvPr/>
        </p:nvSpPr>
        <p:spPr>
          <a:xfrm>
            <a:off x="6688067" y="919927"/>
            <a:ext cx="3334365" cy="4594205"/>
          </a:xfrm>
          <a:prstGeom prst="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>
            <a:off x="8552835" y="919927"/>
            <a:ext cx="3334365" cy="4594205"/>
          </a:xfrm>
          <a:prstGeom prst="triangle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36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graphicFrame>
        <p:nvGraphicFramePr>
          <p:cNvPr id="18" name="차트 17"/>
          <p:cNvGraphicFramePr/>
          <p:nvPr>
            <p:extLst>
              <p:ext uri="{D42A27DB-BD31-4B8C-83A1-F6EECF244321}">
                <p14:modId xmlns:p14="http://schemas.microsoft.com/office/powerpoint/2010/main" val="3930196884"/>
              </p:ext>
            </p:extLst>
          </p:nvPr>
        </p:nvGraphicFramePr>
        <p:xfrm>
          <a:off x="714375" y="1722475"/>
          <a:ext cx="5238751" cy="38915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9" name="직선 연결선 8"/>
          <p:cNvCxnSpPr/>
          <p:nvPr/>
        </p:nvCxnSpPr>
        <p:spPr>
          <a:xfrm>
            <a:off x="6096000" y="1722475"/>
            <a:ext cx="0" cy="4019107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381114" y="2661950"/>
            <a:ext cx="31726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2"/>
                </a:solidFill>
              </a:rPr>
              <a:t>Insert Title Here</a:t>
            </a:r>
            <a:endParaRPr lang="ko-KR" altLang="en-US" sz="3200" b="1" dirty="0">
              <a:solidFill>
                <a:schemeClr val="tx2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381114" y="3394617"/>
            <a:ext cx="4178535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50" dirty="0">
                <a:solidFill>
                  <a:schemeClr val="tx2"/>
                </a:solidFill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altLang="ko-KR" sz="1050" dirty="0" err="1">
                <a:solidFill>
                  <a:schemeClr val="tx2"/>
                </a:solidFill>
              </a:rPr>
              <a:t>popularised</a:t>
            </a:r>
            <a:r>
              <a:rPr lang="en-US" altLang="ko-KR" sz="1050" dirty="0">
                <a:solidFill>
                  <a:schemeClr val="tx2"/>
                </a:solidFill>
              </a:rPr>
              <a:t> in the 1960s with the release of </a:t>
            </a:r>
            <a:r>
              <a:rPr lang="en-US" altLang="ko-KR" sz="1050" dirty="0" err="1">
                <a:solidFill>
                  <a:schemeClr val="tx2"/>
                </a:solidFill>
              </a:rPr>
              <a:t>Letraset</a:t>
            </a:r>
            <a:r>
              <a:rPr lang="en-US" altLang="ko-KR" sz="1050" dirty="0">
                <a:solidFill>
                  <a:schemeClr val="tx2"/>
                </a:solidFill>
              </a:rPr>
              <a:t> sheets containing Lorem Ipsum passages, and more recently with desktop publishing software like Aldus PageMaker including versions of Lorem Ipsum.</a:t>
            </a:r>
          </a:p>
          <a:p>
            <a:pPr algn="just"/>
            <a:endParaRPr lang="ko-KR" altLang="en-US" sz="1050" dirty="0">
              <a:solidFill>
                <a:schemeClr val="tx2"/>
              </a:solidFill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4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1188881" y="351819"/>
            <a:ext cx="2159566" cy="660429"/>
            <a:chOff x="1188881" y="351819"/>
            <a:chExt cx="2159566" cy="660429"/>
          </a:xfrm>
        </p:grpSpPr>
        <p:sp>
          <p:nvSpPr>
            <p:cNvPr id="23" name="TextBox 22"/>
            <p:cNvSpPr txBox="1"/>
            <p:nvPr/>
          </p:nvSpPr>
          <p:spPr>
            <a:xfrm>
              <a:off x="1188881" y="351819"/>
              <a:ext cx="8899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001 </a:t>
              </a:r>
              <a:r>
                <a:rPr lang="ko-KR" altLang="en-US" sz="1200" dirty="0"/>
                <a:t>소제목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188881" y="581361"/>
              <a:ext cx="215956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Insert Title Here</a:t>
              </a:r>
              <a:endParaRPr lang="ko-KR" altLang="en-US" sz="2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0363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278480" y="2486025"/>
            <a:ext cx="4495800" cy="4191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278480" y="3108362"/>
            <a:ext cx="4495800" cy="4191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278480" y="3740224"/>
            <a:ext cx="4495800" cy="4191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1278480" y="4372086"/>
            <a:ext cx="4495800" cy="4191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1278480" y="5003948"/>
            <a:ext cx="4495800" cy="4191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오각형 26"/>
          <p:cNvSpPr/>
          <p:nvPr/>
        </p:nvSpPr>
        <p:spPr>
          <a:xfrm>
            <a:off x="1278480" y="2488481"/>
            <a:ext cx="4131720" cy="419100"/>
          </a:xfrm>
          <a:prstGeom prst="homePlat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8" name="오각형 27"/>
          <p:cNvSpPr/>
          <p:nvPr/>
        </p:nvSpPr>
        <p:spPr>
          <a:xfrm>
            <a:off x="1278480" y="3108362"/>
            <a:ext cx="3659344" cy="419100"/>
          </a:xfrm>
          <a:prstGeom prst="homePlat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" name="오각형 28"/>
          <p:cNvSpPr/>
          <p:nvPr/>
        </p:nvSpPr>
        <p:spPr>
          <a:xfrm>
            <a:off x="1278480" y="3740980"/>
            <a:ext cx="3160170" cy="419100"/>
          </a:xfrm>
          <a:prstGeom prst="homePlat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오각형 29"/>
          <p:cNvSpPr/>
          <p:nvPr/>
        </p:nvSpPr>
        <p:spPr>
          <a:xfrm>
            <a:off x="1278480" y="4373598"/>
            <a:ext cx="2750595" cy="419100"/>
          </a:xfrm>
          <a:prstGeom prst="homePlat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1" name="오각형 30"/>
          <p:cNvSpPr/>
          <p:nvPr/>
        </p:nvSpPr>
        <p:spPr>
          <a:xfrm>
            <a:off x="1278481" y="4996691"/>
            <a:ext cx="2247900" cy="419100"/>
          </a:xfrm>
          <a:prstGeom prst="homePlat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943600" y="3117857"/>
            <a:ext cx="6928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82%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943600" y="2505015"/>
            <a:ext cx="6928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93%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943600" y="3759274"/>
            <a:ext cx="6896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68%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943600" y="4397500"/>
            <a:ext cx="6399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61%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943600" y="4996691"/>
            <a:ext cx="6928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47%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805738" y="2571690"/>
            <a:ext cx="43289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900" dirty="0">
                <a:solidFill>
                  <a:schemeClr val="tx2"/>
                </a:solidFill>
              </a:rPr>
              <a:t>Lorem Ipsum is simply dummy text of the printing and typesetting industry. </a:t>
            </a:r>
            <a:endParaRPr lang="ko-KR" altLang="en-US" sz="900" dirty="0">
              <a:solidFill>
                <a:schemeClr val="tx2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805738" y="3202496"/>
            <a:ext cx="43289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900" dirty="0">
                <a:solidFill>
                  <a:schemeClr val="tx2"/>
                </a:solidFill>
              </a:rPr>
              <a:t>Lorem Ipsum is simply dummy text of the printing and typesetting industry. </a:t>
            </a:r>
            <a:endParaRPr lang="ko-KR" altLang="en-US" sz="900" dirty="0">
              <a:solidFill>
                <a:schemeClr val="tx2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805738" y="3823777"/>
            <a:ext cx="43289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900" dirty="0">
                <a:solidFill>
                  <a:schemeClr val="tx2"/>
                </a:solidFill>
              </a:rPr>
              <a:t>Lorem Ipsum is simply dummy text of the printing and typesetting industry. </a:t>
            </a:r>
            <a:endParaRPr lang="ko-KR" altLang="en-US" sz="900" dirty="0">
              <a:solidFill>
                <a:schemeClr val="tx2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805738" y="4464108"/>
            <a:ext cx="43289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900" dirty="0">
                <a:solidFill>
                  <a:schemeClr val="tx2"/>
                </a:solidFill>
              </a:rPr>
              <a:t>Lorem Ipsum is simply dummy text of the printing and typesetting industry. </a:t>
            </a:r>
            <a:endParaRPr lang="ko-KR" altLang="en-US" sz="900" dirty="0">
              <a:solidFill>
                <a:schemeClr val="tx2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805738" y="5047289"/>
            <a:ext cx="43289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900" dirty="0">
                <a:solidFill>
                  <a:schemeClr val="tx2"/>
                </a:solidFill>
              </a:rPr>
              <a:t>Lorem Ipsum is simply dummy text of the printing and typesetting industry. </a:t>
            </a:r>
            <a:endParaRPr lang="ko-KR" altLang="en-US" sz="900" dirty="0">
              <a:solidFill>
                <a:schemeClr val="tx2"/>
              </a:solidFill>
            </a:endParaRPr>
          </a:p>
        </p:txBody>
      </p:sp>
      <p:cxnSp>
        <p:nvCxnSpPr>
          <p:cNvPr id="37" name="직선 연결선 36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4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1188881" y="351819"/>
            <a:ext cx="2159566" cy="660429"/>
            <a:chOff x="1188881" y="351819"/>
            <a:chExt cx="2159566" cy="660429"/>
          </a:xfrm>
        </p:grpSpPr>
        <p:sp>
          <p:nvSpPr>
            <p:cNvPr id="41" name="TextBox 40"/>
            <p:cNvSpPr txBox="1"/>
            <p:nvPr/>
          </p:nvSpPr>
          <p:spPr>
            <a:xfrm>
              <a:off x="1188881" y="351819"/>
              <a:ext cx="8899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001 </a:t>
              </a:r>
              <a:r>
                <a:rPr lang="ko-KR" altLang="en-US" sz="1200" dirty="0"/>
                <a:t>소제목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188881" y="581361"/>
              <a:ext cx="215956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Insert Title Here</a:t>
              </a:r>
              <a:endParaRPr lang="ko-KR" altLang="en-US" sz="2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92543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278480" y="2486025"/>
            <a:ext cx="4495800" cy="4191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278480" y="3108362"/>
            <a:ext cx="4495800" cy="4191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278480" y="3740224"/>
            <a:ext cx="4495800" cy="4191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1278480" y="4372086"/>
            <a:ext cx="4495800" cy="4191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1278480" y="5003948"/>
            <a:ext cx="4495800" cy="4191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오각형 26"/>
          <p:cNvSpPr/>
          <p:nvPr/>
        </p:nvSpPr>
        <p:spPr>
          <a:xfrm>
            <a:off x="1278480" y="2488481"/>
            <a:ext cx="4131720" cy="419100"/>
          </a:xfrm>
          <a:prstGeom prst="homePlat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8" name="오각형 27"/>
          <p:cNvSpPr/>
          <p:nvPr/>
        </p:nvSpPr>
        <p:spPr>
          <a:xfrm>
            <a:off x="1278480" y="3108362"/>
            <a:ext cx="3659344" cy="419100"/>
          </a:xfrm>
          <a:prstGeom prst="homePlat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" name="오각형 28"/>
          <p:cNvSpPr/>
          <p:nvPr/>
        </p:nvSpPr>
        <p:spPr>
          <a:xfrm>
            <a:off x="1278480" y="3740980"/>
            <a:ext cx="3160170" cy="419100"/>
          </a:xfrm>
          <a:prstGeom prst="homePlat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오각형 29"/>
          <p:cNvSpPr/>
          <p:nvPr/>
        </p:nvSpPr>
        <p:spPr>
          <a:xfrm>
            <a:off x="1278480" y="4373598"/>
            <a:ext cx="2750595" cy="419100"/>
          </a:xfrm>
          <a:prstGeom prst="homePlat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1" name="오각형 30"/>
          <p:cNvSpPr/>
          <p:nvPr/>
        </p:nvSpPr>
        <p:spPr>
          <a:xfrm>
            <a:off x="1278481" y="4996691"/>
            <a:ext cx="2247900" cy="419100"/>
          </a:xfrm>
          <a:prstGeom prst="homePlat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943600" y="3117857"/>
            <a:ext cx="6928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82%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943600" y="2505015"/>
            <a:ext cx="6928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93%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943600" y="3759274"/>
            <a:ext cx="6896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68%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943600" y="4397500"/>
            <a:ext cx="6399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61%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943600" y="4996691"/>
            <a:ext cx="6928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47%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805738" y="2571690"/>
            <a:ext cx="43289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900" dirty="0">
                <a:solidFill>
                  <a:schemeClr val="tx2"/>
                </a:solidFill>
              </a:rPr>
              <a:t>Lorem Ipsum is simply dummy text of the printing and typesetting industry. </a:t>
            </a:r>
            <a:endParaRPr lang="ko-KR" altLang="en-US" sz="900" dirty="0">
              <a:solidFill>
                <a:schemeClr val="tx2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805738" y="3202496"/>
            <a:ext cx="43289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900" dirty="0">
                <a:solidFill>
                  <a:schemeClr val="tx2"/>
                </a:solidFill>
              </a:rPr>
              <a:t>Lorem Ipsum is simply dummy text of the printing and typesetting industry. </a:t>
            </a:r>
            <a:endParaRPr lang="ko-KR" altLang="en-US" sz="900" dirty="0">
              <a:solidFill>
                <a:schemeClr val="tx2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805738" y="3823777"/>
            <a:ext cx="43289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900" dirty="0">
                <a:solidFill>
                  <a:schemeClr val="tx2"/>
                </a:solidFill>
              </a:rPr>
              <a:t>Lorem Ipsum is simply dummy text of the printing and typesetting industry. </a:t>
            </a:r>
            <a:endParaRPr lang="ko-KR" altLang="en-US" sz="900" dirty="0">
              <a:solidFill>
                <a:schemeClr val="tx2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805738" y="4464108"/>
            <a:ext cx="43289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900" dirty="0">
                <a:solidFill>
                  <a:schemeClr val="tx2"/>
                </a:solidFill>
              </a:rPr>
              <a:t>Lorem Ipsum is simply dummy text of the printing and typesetting industry. </a:t>
            </a:r>
            <a:endParaRPr lang="ko-KR" altLang="en-US" sz="900" dirty="0">
              <a:solidFill>
                <a:schemeClr val="tx2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805738" y="5047289"/>
            <a:ext cx="43289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900" dirty="0">
                <a:solidFill>
                  <a:schemeClr val="tx2"/>
                </a:solidFill>
              </a:rPr>
              <a:t>Lorem Ipsum is simply dummy text of the printing and typesetting industry. </a:t>
            </a:r>
            <a:endParaRPr lang="ko-KR" altLang="en-US" sz="900" dirty="0">
              <a:solidFill>
                <a:schemeClr val="tx2"/>
              </a:solidFill>
            </a:endParaRPr>
          </a:p>
        </p:txBody>
      </p:sp>
      <p:cxnSp>
        <p:nvCxnSpPr>
          <p:cNvPr id="37" name="직선 연결선 36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4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1188881" y="351819"/>
            <a:ext cx="2159566" cy="660429"/>
            <a:chOff x="1188881" y="351819"/>
            <a:chExt cx="2159566" cy="660429"/>
          </a:xfrm>
        </p:grpSpPr>
        <p:sp>
          <p:nvSpPr>
            <p:cNvPr id="41" name="TextBox 40"/>
            <p:cNvSpPr txBox="1"/>
            <p:nvPr/>
          </p:nvSpPr>
          <p:spPr>
            <a:xfrm>
              <a:off x="1188881" y="351819"/>
              <a:ext cx="8899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001 </a:t>
              </a:r>
              <a:r>
                <a:rPr lang="ko-KR" altLang="en-US" sz="1200" dirty="0"/>
                <a:t>소제목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188881" y="581361"/>
              <a:ext cx="215956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Insert Title Here</a:t>
              </a:r>
              <a:endParaRPr lang="ko-KR" altLang="en-US" sz="2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15838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188881" y="4709537"/>
            <a:ext cx="34137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900" dirty="0">
                <a:solidFill>
                  <a:schemeClr val="tx2"/>
                </a:solidFill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altLang="ko-KR" sz="900" dirty="0" err="1">
                <a:solidFill>
                  <a:schemeClr val="tx2"/>
                </a:solidFill>
              </a:rPr>
              <a:t>popularised</a:t>
            </a:r>
            <a:r>
              <a:rPr lang="en-US" altLang="ko-KR" sz="900" dirty="0">
                <a:solidFill>
                  <a:schemeClr val="tx2"/>
                </a:solidFill>
              </a:rPr>
              <a:t> in the 1960s with the release of </a:t>
            </a:r>
            <a:r>
              <a:rPr lang="en-US" altLang="ko-KR" sz="900" dirty="0" err="1">
                <a:solidFill>
                  <a:schemeClr val="tx2"/>
                </a:solidFill>
              </a:rPr>
              <a:t>Letraset</a:t>
            </a:r>
            <a:r>
              <a:rPr lang="en-US" altLang="ko-KR" sz="900" dirty="0">
                <a:solidFill>
                  <a:schemeClr val="tx2"/>
                </a:solidFill>
              </a:rPr>
              <a:t> sheets containing Lorem Ipsum passages, and more recently with desktop publishing software like Aldus PageMaker including versions of Lorem Ipsum.</a:t>
            </a:r>
            <a:endParaRPr lang="ko-KR" altLang="en-US" sz="900" dirty="0">
              <a:solidFill>
                <a:schemeClr val="tx2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693185" y="4113640"/>
            <a:ext cx="24208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tx2">
                    <a:lumMod val="75000"/>
                  </a:schemeClr>
                </a:solidFill>
              </a:rPr>
              <a:t>Insert Text Here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732181" y="4709537"/>
            <a:ext cx="34137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900" dirty="0">
                <a:solidFill>
                  <a:schemeClr val="tx2"/>
                </a:solidFill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altLang="ko-KR" sz="900" dirty="0" err="1">
                <a:solidFill>
                  <a:schemeClr val="tx2"/>
                </a:solidFill>
              </a:rPr>
              <a:t>popularised</a:t>
            </a:r>
            <a:r>
              <a:rPr lang="en-US" altLang="ko-KR" sz="900" dirty="0">
                <a:solidFill>
                  <a:schemeClr val="tx2"/>
                </a:solidFill>
              </a:rPr>
              <a:t> in the 1960s with the release of </a:t>
            </a:r>
            <a:r>
              <a:rPr lang="en-US" altLang="ko-KR" sz="900" dirty="0" err="1">
                <a:solidFill>
                  <a:schemeClr val="tx2"/>
                </a:solidFill>
              </a:rPr>
              <a:t>Letraset</a:t>
            </a:r>
            <a:r>
              <a:rPr lang="en-US" altLang="ko-KR" sz="900" dirty="0">
                <a:solidFill>
                  <a:schemeClr val="tx2"/>
                </a:solidFill>
              </a:rPr>
              <a:t> sheets containing Lorem Ipsum passages, and more recently with desktop publishing software like Aldus PageMaker including versions of Lorem Ipsum.</a:t>
            </a:r>
            <a:endParaRPr lang="ko-KR" altLang="en-US" sz="900" dirty="0">
              <a:solidFill>
                <a:schemeClr val="tx2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236485" y="4113640"/>
            <a:ext cx="24208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tx2">
                    <a:lumMod val="75000"/>
                  </a:schemeClr>
                </a:solidFill>
              </a:rPr>
              <a:t>Insert Text Here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8427881" y="4709537"/>
            <a:ext cx="34137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900" dirty="0">
                <a:solidFill>
                  <a:schemeClr val="tx2"/>
                </a:solidFill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altLang="ko-KR" sz="900" dirty="0" err="1">
                <a:solidFill>
                  <a:schemeClr val="tx2"/>
                </a:solidFill>
              </a:rPr>
              <a:t>popularised</a:t>
            </a:r>
            <a:r>
              <a:rPr lang="en-US" altLang="ko-KR" sz="900" dirty="0">
                <a:solidFill>
                  <a:schemeClr val="tx2"/>
                </a:solidFill>
              </a:rPr>
              <a:t> in the 1960s with the release of </a:t>
            </a:r>
            <a:r>
              <a:rPr lang="en-US" altLang="ko-KR" sz="900" dirty="0" err="1">
                <a:solidFill>
                  <a:schemeClr val="tx2"/>
                </a:solidFill>
              </a:rPr>
              <a:t>Letraset</a:t>
            </a:r>
            <a:r>
              <a:rPr lang="en-US" altLang="ko-KR" sz="900" dirty="0">
                <a:solidFill>
                  <a:schemeClr val="tx2"/>
                </a:solidFill>
              </a:rPr>
              <a:t> sheets containing Lorem Ipsum passages, and more recently with desktop publishing software like Aldus PageMaker including versions of Lorem Ipsum.</a:t>
            </a:r>
            <a:endParaRPr lang="ko-KR" altLang="en-US" sz="900" dirty="0">
              <a:solidFill>
                <a:schemeClr val="tx2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932185" y="4113640"/>
            <a:ext cx="24208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tx2">
                    <a:lumMod val="75000"/>
                  </a:schemeClr>
                </a:solidFill>
              </a:rPr>
              <a:t>Insert Text Here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881" y="1739956"/>
            <a:ext cx="3259558" cy="216964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272" y="1739956"/>
            <a:ext cx="3242407" cy="217110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4513" y="1739956"/>
            <a:ext cx="3256200" cy="2170800"/>
          </a:xfrm>
          <a:prstGeom prst="rect">
            <a:avLst/>
          </a:prstGeom>
        </p:spPr>
      </p:pic>
      <p:cxnSp>
        <p:nvCxnSpPr>
          <p:cNvPr id="17" name="직선 연결선 16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4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1188881" y="351819"/>
            <a:ext cx="2159566" cy="660429"/>
            <a:chOff x="1188881" y="351819"/>
            <a:chExt cx="2159566" cy="660429"/>
          </a:xfrm>
        </p:grpSpPr>
        <p:sp>
          <p:nvSpPr>
            <p:cNvPr id="21" name="TextBox 20"/>
            <p:cNvSpPr txBox="1"/>
            <p:nvPr/>
          </p:nvSpPr>
          <p:spPr>
            <a:xfrm>
              <a:off x="1188881" y="351819"/>
              <a:ext cx="8899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001 </a:t>
              </a:r>
              <a:r>
                <a:rPr lang="ko-KR" altLang="en-US" sz="1200" dirty="0"/>
                <a:t>소제목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188881" y="581361"/>
              <a:ext cx="215956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Insert Title Here</a:t>
              </a:r>
              <a:endParaRPr lang="ko-KR" altLang="en-US" sz="2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89887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2285885"/>
            <a:ext cx="18838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>
                <a:solidFill>
                  <a:schemeClr val="tx2"/>
                </a:solidFill>
              </a:rPr>
              <a:t>005</a:t>
            </a:r>
            <a:endParaRPr lang="ko-KR" altLang="en-US" sz="7200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34" y="3549402"/>
            <a:ext cx="34868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chemeClr val="tx2"/>
                </a:solidFill>
                <a:latin typeface="+mn-ea"/>
              </a:rPr>
              <a:t>소제목을 입력하세요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175153" y="3090072"/>
            <a:ext cx="22140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Lorem Ipsum is simply dummy text</a:t>
            </a:r>
            <a:endParaRPr lang="ko-KR" altLang="en-US" sz="1050" dirty="0"/>
          </a:p>
        </p:txBody>
      </p:sp>
      <p:sp>
        <p:nvSpPr>
          <p:cNvPr id="11" name="이등변 삼각형 10"/>
          <p:cNvSpPr/>
          <p:nvPr/>
        </p:nvSpPr>
        <p:spPr>
          <a:xfrm>
            <a:off x="6688067" y="919927"/>
            <a:ext cx="3334365" cy="4594205"/>
          </a:xfrm>
          <a:prstGeom prst="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>
            <a:off x="8552835" y="919927"/>
            <a:ext cx="3334365" cy="4594205"/>
          </a:xfrm>
          <a:prstGeom prst="triangle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4787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23" name="다이아몬드 22"/>
          <p:cNvSpPr/>
          <p:nvPr/>
        </p:nvSpPr>
        <p:spPr>
          <a:xfrm>
            <a:off x="3842073" y="2228850"/>
            <a:ext cx="2647950" cy="2647950"/>
          </a:xfrm>
          <a:prstGeom prst="diamond">
            <a:avLst/>
          </a:prstGeom>
          <a:solidFill>
            <a:schemeClr val="accent2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다이아몬드 23"/>
          <p:cNvSpPr/>
          <p:nvPr/>
        </p:nvSpPr>
        <p:spPr>
          <a:xfrm>
            <a:off x="5194623" y="885825"/>
            <a:ext cx="2647950" cy="2647950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다이아몬드 24"/>
          <p:cNvSpPr/>
          <p:nvPr/>
        </p:nvSpPr>
        <p:spPr>
          <a:xfrm>
            <a:off x="6547173" y="2240899"/>
            <a:ext cx="2647950" cy="2647950"/>
          </a:xfrm>
          <a:prstGeom prst="diamond">
            <a:avLst/>
          </a:prstGeom>
          <a:solidFill>
            <a:schemeClr val="accent3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다이아몬드 25"/>
          <p:cNvSpPr/>
          <p:nvPr/>
        </p:nvSpPr>
        <p:spPr>
          <a:xfrm>
            <a:off x="5194623" y="3583924"/>
            <a:ext cx="2647950" cy="2647950"/>
          </a:xfrm>
          <a:prstGeom prst="diamond">
            <a:avLst/>
          </a:prstGeom>
          <a:solidFill>
            <a:schemeClr val="accent6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5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1188881" y="351819"/>
            <a:ext cx="2159566" cy="660429"/>
            <a:chOff x="1188881" y="351819"/>
            <a:chExt cx="2159566" cy="660429"/>
          </a:xfrm>
        </p:grpSpPr>
        <p:sp>
          <p:nvSpPr>
            <p:cNvPr id="21" name="TextBox 20"/>
            <p:cNvSpPr txBox="1"/>
            <p:nvPr/>
          </p:nvSpPr>
          <p:spPr>
            <a:xfrm>
              <a:off x="1188881" y="351819"/>
              <a:ext cx="8899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001 </a:t>
              </a:r>
              <a:r>
                <a:rPr lang="ko-KR" altLang="en-US" sz="1200" dirty="0"/>
                <a:t>소제목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188881" y="581361"/>
              <a:ext cx="215956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Insert Title Here</a:t>
              </a:r>
              <a:endParaRPr lang="ko-KR" altLang="en-US" sz="2200" dirty="0"/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1248238" y="3333720"/>
            <a:ext cx="1978427" cy="1326657"/>
            <a:chOff x="93908" y="3859177"/>
            <a:chExt cx="1978427" cy="1326657"/>
          </a:xfrm>
        </p:grpSpPr>
        <p:sp>
          <p:nvSpPr>
            <p:cNvPr id="31" name="TextBox 30"/>
            <p:cNvSpPr txBox="1"/>
            <p:nvPr/>
          </p:nvSpPr>
          <p:spPr>
            <a:xfrm>
              <a:off x="93908" y="3859177"/>
              <a:ext cx="19784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solidFill>
                    <a:schemeClr val="tx2"/>
                  </a:solidFill>
                </a:rPr>
                <a:t>Insert Title Here</a:t>
              </a:r>
              <a:endParaRPr lang="ko-KR" altLang="en-US" sz="2000" dirty="0">
                <a:solidFill>
                  <a:schemeClr val="tx2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02325" y="4231727"/>
              <a:ext cx="194840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800" dirty="0">
                  <a:solidFill>
                    <a:schemeClr val="tx2"/>
                  </a:solidFill>
                </a:rPr>
                <a:t>Lorem Ipsum is simply dummy text of the printing and typesetting industry. Lorem Ipsum has been the industry's standard dummy text ever since the 1500s, when an unknown printer took a galley of type and scrambled it to make a type specimen book. </a:t>
              </a:r>
              <a:endParaRPr lang="ko-KR" altLang="en-US" sz="800" dirty="0">
                <a:solidFill>
                  <a:schemeClr val="tx2"/>
                </a:solidFill>
              </a:endParaRPr>
            </a:p>
          </p:txBody>
        </p:sp>
      </p:grpSp>
      <p:cxnSp>
        <p:nvCxnSpPr>
          <p:cNvPr id="33" name="직선 연결선 32"/>
          <p:cNvCxnSpPr/>
          <p:nvPr/>
        </p:nvCxnSpPr>
        <p:spPr>
          <a:xfrm>
            <a:off x="3317562" y="3533775"/>
            <a:ext cx="122500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8057570" y="3242226"/>
            <a:ext cx="122500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그룹 37"/>
          <p:cNvGrpSpPr/>
          <p:nvPr/>
        </p:nvGrpSpPr>
        <p:grpSpPr>
          <a:xfrm>
            <a:off x="9444638" y="2839204"/>
            <a:ext cx="1978427" cy="1326657"/>
            <a:chOff x="93908" y="3859177"/>
            <a:chExt cx="1978427" cy="1326657"/>
          </a:xfrm>
        </p:grpSpPr>
        <p:sp>
          <p:nvSpPr>
            <p:cNvPr id="39" name="TextBox 38"/>
            <p:cNvSpPr txBox="1"/>
            <p:nvPr/>
          </p:nvSpPr>
          <p:spPr>
            <a:xfrm>
              <a:off x="93908" y="3859177"/>
              <a:ext cx="19784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solidFill>
                    <a:schemeClr val="tx2"/>
                  </a:solidFill>
                </a:rPr>
                <a:t>Insert Title Here</a:t>
              </a:r>
              <a:endParaRPr lang="ko-KR" altLang="en-US" sz="2000" dirty="0">
                <a:solidFill>
                  <a:schemeClr val="tx2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02325" y="4231727"/>
              <a:ext cx="194840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800" dirty="0">
                  <a:solidFill>
                    <a:schemeClr val="tx2"/>
                  </a:solidFill>
                </a:rPr>
                <a:t>Lorem Ipsum is simply dummy text of the printing and typesetting industry. Lorem Ipsum has been the industry's standard dummy text ever since the 1500s, when an unknown printer took a galley of type and scrambled it to make a type specimen book. </a:t>
              </a:r>
              <a:endParaRPr lang="ko-KR" altLang="en-US" sz="800" dirty="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5119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6005053"/>
              </p:ext>
            </p:extLst>
          </p:nvPr>
        </p:nvGraphicFramePr>
        <p:xfrm>
          <a:off x="1279525" y="1919816"/>
          <a:ext cx="10575776" cy="38523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439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439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439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439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20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smtClean="0">
                          <a:solidFill>
                            <a:schemeClr val="bg1"/>
                          </a:solidFill>
                        </a:rPr>
                        <a:t>이름</a:t>
                      </a:r>
                      <a:endParaRPr lang="ko-KR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smtClean="0">
                          <a:solidFill>
                            <a:schemeClr val="bg1"/>
                          </a:solidFill>
                        </a:rPr>
                        <a:t>역할</a:t>
                      </a:r>
                      <a:endParaRPr lang="ko-KR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smtClean="0">
                          <a:solidFill>
                            <a:schemeClr val="bg1"/>
                          </a:solidFill>
                        </a:rPr>
                        <a:t>담당업무</a:t>
                      </a:r>
                      <a:endParaRPr lang="ko-KR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20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정가영</a:t>
                      </a:r>
                      <a:endParaRPr lang="ko-KR" altLang="en-US" dirty="0"/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2056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205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2056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205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9" name="직선 연결선 8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6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1188881" y="351819"/>
            <a:ext cx="2113079" cy="660429"/>
            <a:chOff x="1188881" y="351819"/>
            <a:chExt cx="2113079" cy="660429"/>
          </a:xfrm>
        </p:grpSpPr>
        <p:sp>
          <p:nvSpPr>
            <p:cNvPr id="19" name="TextBox 18"/>
            <p:cNvSpPr txBox="1"/>
            <p:nvPr/>
          </p:nvSpPr>
          <p:spPr>
            <a:xfrm>
              <a:off x="1188881" y="351819"/>
              <a:ext cx="8899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001 </a:t>
              </a:r>
              <a:r>
                <a:rPr lang="ko-KR" altLang="en-US" sz="1200" dirty="0"/>
                <a:t>소제목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188881" y="581361"/>
              <a:ext cx="211307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 smtClean="0"/>
                <a:t>팀 구성 및 역할</a:t>
              </a:r>
              <a:endParaRPr lang="ko-KR" altLang="en-US" sz="2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1404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타원 20"/>
          <p:cNvSpPr/>
          <p:nvPr/>
        </p:nvSpPr>
        <p:spPr>
          <a:xfrm>
            <a:off x="4038600" y="1950515"/>
            <a:ext cx="4114800" cy="4114800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3547540" y="1408655"/>
            <a:ext cx="5096920" cy="5096920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graphicFrame>
        <p:nvGraphicFramePr>
          <p:cNvPr id="6" name="차트 5"/>
          <p:cNvGraphicFramePr/>
          <p:nvPr>
            <p:extLst>
              <p:ext uri="{D42A27DB-BD31-4B8C-83A1-F6EECF244321}">
                <p14:modId xmlns:p14="http://schemas.microsoft.com/office/powerpoint/2010/main" val="2040756354"/>
              </p:ext>
            </p:extLst>
          </p:nvPr>
        </p:nvGraphicFramePr>
        <p:xfrm>
          <a:off x="3502025" y="2247900"/>
          <a:ext cx="5187949" cy="34586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9517150" y="2819611"/>
            <a:ext cx="9925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52%</a:t>
            </a:r>
            <a:endParaRPr lang="ko-KR" altLang="en-US" sz="3200" b="1" dirty="0"/>
          </a:p>
        </p:txBody>
      </p:sp>
      <p:sp>
        <p:nvSpPr>
          <p:cNvPr id="19" name="이등변 삼각형 18"/>
          <p:cNvSpPr/>
          <p:nvPr/>
        </p:nvSpPr>
        <p:spPr>
          <a:xfrm flipH="1" flipV="1">
            <a:off x="5511800" y="889873"/>
            <a:ext cx="584200" cy="3261693"/>
          </a:xfrm>
          <a:prstGeom prst="triangle">
            <a:avLst>
              <a:gd name="adj" fmla="val 0"/>
            </a:avLst>
          </a:prstGeom>
          <a:solidFill>
            <a:schemeClr val="accent6">
              <a:lumMod val="40000"/>
              <a:lumOff val="6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827821" y="3605178"/>
            <a:ext cx="9925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52%</a:t>
            </a:r>
            <a:endParaRPr lang="ko-KR" altLang="en-US" sz="3200" b="1" dirty="0"/>
          </a:p>
        </p:txBody>
      </p:sp>
      <p:grpSp>
        <p:nvGrpSpPr>
          <p:cNvPr id="35" name="그룹 34"/>
          <p:cNvGrpSpPr/>
          <p:nvPr/>
        </p:nvGrpSpPr>
        <p:grpSpPr>
          <a:xfrm>
            <a:off x="2820400" y="3897565"/>
            <a:ext cx="2043700" cy="634001"/>
            <a:chOff x="2820400" y="3897565"/>
            <a:chExt cx="2043700" cy="634001"/>
          </a:xfrm>
        </p:grpSpPr>
        <p:grpSp>
          <p:nvGrpSpPr>
            <p:cNvPr id="27" name="그룹 26"/>
            <p:cNvGrpSpPr/>
            <p:nvPr/>
          </p:nvGrpSpPr>
          <p:grpSpPr>
            <a:xfrm>
              <a:off x="2820400" y="3897565"/>
              <a:ext cx="1955800" cy="508001"/>
              <a:chOff x="2400300" y="4470399"/>
              <a:chExt cx="1955800" cy="508001"/>
            </a:xfrm>
          </p:grpSpPr>
          <p:cxnSp>
            <p:nvCxnSpPr>
              <p:cNvPr id="31" name="직선 연결선 30"/>
              <p:cNvCxnSpPr/>
              <p:nvPr/>
            </p:nvCxnSpPr>
            <p:spPr>
              <a:xfrm>
                <a:off x="2400300" y="4470399"/>
                <a:ext cx="1638300" cy="0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/>
              <p:cNvCxnSpPr/>
              <p:nvPr/>
            </p:nvCxnSpPr>
            <p:spPr>
              <a:xfrm>
                <a:off x="4038600" y="4470399"/>
                <a:ext cx="317500" cy="508001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" name="타원 33"/>
            <p:cNvSpPr/>
            <p:nvPr/>
          </p:nvSpPr>
          <p:spPr>
            <a:xfrm>
              <a:off x="4712700" y="4380166"/>
              <a:ext cx="151400" cy="151400"/>
            </a:xfrm>
            <a:prstGeom prst="ellipse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36" name="그룹 35"/>
          <p:cNvGrpSpPr/>
          <p:nvPr/>
        </p:nvGrpSpPr>
        <p:grpSpPr>
          <a:xfrm flipH="1">
            <a:off x="7377080" y="3111999"/>
            <a:ext cx="2043700" cy="634001"/>
            <a:chOff x="2820400" y="3897565"/>
            <a:chExt cx="2043700" cy="634001"/>
          </a:xfrm>
        </p:grpSpPr>
        <p:grpSp>
          <p:nvGrpSpPr>
            <p:cNvPr id="37" name="그룹 36"/>
            <p:cNvGrpSpPr/>
            <p:nvPr/>
          </p:nvGrpSpPr>
          <p:grpSpPr>
            <a:xfrm>
              <a:off x="2820400" y="3897565"/>
              <a:ext cx="1955800" cy="508001"/>
              <a:chOff x="2400300" y="4470399"/>
              <a:chExt cx="1955800" cy="508001"/>
            </a:xfrm>
          </p:grpSpPr>
          <p:cxnSp>
            <p:nvCxnSpPr>
              <p:cNvPr id="39" name="직선 연결선 38"/>
              <p:cNvCxnSpPr/>
              <p:nvPr/>
            </p:nvCxnSpPr>
            <p:spPr>
              <a:xfrm>
                <a:off x="2400300" y="4470399"/>
                <a:ext cx="1638300" cy="0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/>
              <p:cNvCxnSpPr/>
              <p:nvPr/>
            </p:nvCxnSpPr>
            <p:spPr>
              <a:xfrm>
                <a:off x="4038600" y="4470399"/>
                <a:ext cx="317500" cy="508001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타원 37"/>
            <p:cNvSpPr/>
            <p:nvPr/>
          </p:nvSpPr>
          <p:spPr>
            <a:xfrm>
              <a:off x="4712700" y="4380166"/>
              <a:ext cx="151400" cy="151400"/>
            </a:xfrm>
            <a:prstGeom prst="ellipse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cxnSp>
        <p:nvCxnSpPr>
          <p:cNvPr id="24" name="직선 연결선 23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5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1188881" y="351819"/>
            <a:ext cx="2159566" cy="660429"/>
            <a:chOff x="1188881" y="351819"/>
            <a:chExt cx="2159566" cy="660429"/>
          </a:xfrm>
        </p:grpSpPr>
        <p:sp>
          <p:nvSpPr>
            <p:cNvPr id="29" name="TextBox 28"/>
            <p:cNvSpPr txBox="1"/>
            <p:nvPr/>
          </p:nvSpPr>
          <p:spPr>
            <a:xfrm>
              <a:off x="1188881" y="351819"/>
              <a:ext cx="8899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001 </a:t>
              </a:r>
              <a:r>
                <a:rPr lang="ko-KR" altLang="en-US" sz="1200" dirty="0"/>
                <a:t>소제목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188881" y="581361"/>
              <a:ext cx="215956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Insert Title Here</a:t>
              </a:r>
              <a:endParaRPr lang="ko-KR" altLang="en-US" sz="2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83562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23" name="다이아몬드 22"/>
          <p:cNvSpPr/>
          <p:nvPr/>
        </p:nvSpPr>
        <p:spPr>
          <a:xfrm>
            <a:off x="2219325" y="1961525"/>
            <a:ext cx="2547791" cy="2547791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다이아몬드 23"/>
          <p:cNvSpPr/>
          <p:nvPr/>
        </p:nvSpPr>
        <p:spPr>
          <a:xfrm>
            <a:off x="6123494" y="3274508"/>
            <a:ext cx="2547791" cy="2547791"/>
          </a:xfrm>
          <a:prstGeom prst="diamond">
            <a:avLst/>
          </a:prstGeom>
          <a:solidFill>
            <a:schemeClr val="accent2">
              <a:alpha val="3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다이아몬드 24"/>
          <p:cNvSpPr/>
          <p:nvPr/>
        </p:nvSpPr>
        <p:spPr>
          <a:xfrm>
            <a:off x="4822104" y="1973118"/>
            <a:ext cx="2547791" cy="2547791"/>
          </a:xfrm>
          <a:prstGeom prst="diamond">
            <a:avLst/>
          </a:prstGeom>
          <a:solidFill>
            <a:schemeClr val="accent4">
              <a:alpha val="3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다이아몬드 25"/>
          <p:cNvSpPr/>
          <p:nvPr/>
        </p:nvSpPr>
        <p:spPr>
          <a:xfrm>
            <a:off x="3520715" y="3265343"/>
            <a:ext cx="2547791" cy="2547791"/>
          </a:xfrm>
          <a:prstGeom prst="diamond">
            <a:avLst/>
          </a:prstGeom>
          <a:solidFill>
            <a:schemeClr val="bg1">
              <a:alpha val="7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다이아몬드 16"/>
          <p:cNvSpPr/>
          <p:nvPr/>
        </p:nvSpPr>
        <p:spPr>
          <a:xfrm>
            <a:off x="7424884" y="1973118"/>
            <a:ext cx="2547791" cy="2547791"/>
          </a:xfrm>
          <a:prstGeom prst="diamond">
            <a:avLst/>
          </a:prstGeom>
          <a:solidFill>
            <a:schemeClr val="accent6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5045628" y="3074453"/>
            <a:ext cx="20457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Insert Title Here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402006" y="4348348"/>
            <a:ext cx="20457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2"/>
                </a:solidFill>
              </a:rPr>
              <a:t>Insert Title Here</a:t>
            </a:r>
            <a:endParaRPr lang="ko-KR" altLang="en-US" sz="2000" b="1" dirty="0">
              <a:solidFill>
                <a:schemeClr val="tx2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675902" y="3068502"/>
            <a:ext cx="20457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Insert Title Here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470344" y="3074453"/>
            <a:ext cx="20457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Insert Title Here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761901" y="4348348"/>
            <a:ext cx="20457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2"/>
                </a:solidFill>
              </a:rPr>
              <a:t>Insert Title Here</a:t>
            </a:r>
            <a:endParaRPr lang="ko-KR" altLang="en-US" sz="2000" b="1" dirty="0">
              <a:solidFill>
                <a:schemeClr val="tx2"/>
              </a:solidFill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5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1188881" y="351819"/>
            <a:ext cx="2159566" cy="660429"/>
            <a:chOff x="1188881" y="351819"/>
            <a:chExt cx="2159566" cy="660429"/>
          </a:xfrm>
        </p:grpSpPr>
        <p:sp>
          <p:nvSpPr>
            <p:cNvPr id="31" name="TextBox 30"/>
            <p:cNvSpPr txBox="1"/>
            <p:nvPr/>
          </p:nvSpPr>
          <p:spPr>
            <a:xfrm>
              <a:off x="1188881" y="351819"/>
              <a:ext cx="8899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001 </a:t>
              </a:r>
              <a:r>
                <a:rPr lang="ko-KR" altLang="en-US" sz="1200" dirty="0"/>
                <a:t>소제목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188881" y="581361"/>
              <a:ext cx="215956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Insert Title Here</a:t>
              </a:r>
              <a:endParaRPr lang="ko-KR" altLang="en-US" sz="2200" dirty="0"/>
            </a:p>
          </p:txBody>
        </p:sp>
      </p:grpSp>
    </p:spTree>
    <p:extLst>
      <p:ext uri="{BB962C8B-B14F-4D97-AF65-F5344CB8AC3E}">
        <p14:creationId xmlns:p14="http://schemas.microsoft.com/office/powerpoint/2010/main" val="756442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2285885"/>
            <a:ext cx="18838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>
                <a:solidFill>
                  <a:schemeClr val="tx2"/>
                </a:solidFill>
              </a:rPr>
              <a:t>006</a:t>
            </a:r>
            <a:endParaRPr lang="ko-KR" altLang="en-US" sz="7200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34" y="3549402"/>
            <a:ext cx="34868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chemeClr val="tx2"/>
                </a:solidFill>
                <a:latin typeface="+mn-ea"/>
              </a:rPr>
              <a:t>소제목을 입력하세요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175153" y="3090072"/>
            <a:ext cx="22140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Lorem Ipsum is simply dummy text</a:t>
            </a:r>
            <a:endParaRPr lang="ko-KR" altLang="en-US" sz="1050" dirty="0"/>
          </a:p>
        </p:txBody>
      </p:sp>
      <p:sp>
        <p:nvSpPr>
          <p:cNvPr id="11" name="이등변 삼각형 10"/>
          <p:cNvSpPr/>
          <p:nvPr/>
        </p:nvSpPr>
        <p:spPr>
          <a:xfrm>
            <a:off x="6688067" y="919927"/>
            <a:ext cx="3334365" cy="4594205"/>
          </a:xfrm>
          <a:prstGeom prst="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>
            <a:off x="8552835" y="919927"/>
            <a:ext cx="3334365" cy="4594205"/>
          </a:xfrm>
          <a:prstGeom prst="triangle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217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2003089" y="1228725"/>
            <a:ext cx="5276850" cy="5276850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2473470" y="2012097"/>
            <a:ext cx="4318776" cy="4155071"/>
            <a:chOff x="2511570" y="2069247"/>
            <a:chExt cx="4318776" cy="4155071"/>
          </a:xfrm>
        </p:grpSpPr>
        <p:sp>
          <p:nvSpPr>
            <p:cNvPr id="27" name="타원 26"/>
            <p:cNvSpPr/>
            <p:nvPr/>
          </p:nvSpPr>
          <p:spPr>
            <a:xfrm>
              <a:off x="2511570" y="2076819"/>
              <a:ext cx="2420456" cy="2420457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8" name="타원 27"/>
            <p:cNvSpPr/>
            <p:nvPr/>
          </p:nvSpPr>
          <p:spPr>
            <a:xfrm>
              <a:off x="4409890" y="2069247"/>
              <a:ext cx="2420456" cy="2420457"/>
            </a:xfrm>
            <a:prstGeom prst="ellipse">
              <a:avLst/>
            </a:prstGeom>
            <a:solidFill>
              <a:schemeClr val="accent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9" name="타원 28"/>
            <p:cNvSpPr/>
            <p:nvPr/>
          </p:nvSpPr>
          <p:spPr>
            <a:xfrm>
              <a:off x="3460730" y="3803861"/>
              <a:ext cx="2420456" cy="2420457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7766452" y="3287047"/>
            <a:ext cx="2422458" cy="1555199"/>
            <a:chOff x="102324" y="3738357"/>
            <a:chExt cx="2422458" cy="1555199"/>
          </a:xfrm>
        </p:grpSpPr>
        <p:sp>
          <p:nvSpPr>
            <p:cNvPr id="31" name="TextBox 30"/>
            <p:cNvSpPr txBox="1"/>
            <p:nvPr/>
          </p:nvSpPr>
          <p:spPr>
            <a:xfrm>
              <a:off x="102324" y="3738357"/>
              <a:ext cx="24224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solidFill>
                    <a:schemeClr val="tx2"/>
                  </a:solidFill>
                </a:rPr>
                <a:t>Insert Title Here</a:t>
              </a:r>
              <a:endParaRPr lang="ko-KR" altLang="en-US" sz="2400" dirty="0">
                <a:solidFill>
                  <a:schemeClr val="tx2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02325" y="4231727"/>
              <a:ext cx="2362992" cy="10618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900" dirty="0">
                  <a:solidFill>
                    <a:schemeClr val="tx2"/>
                  </a:solidFill>
                </a:rPr>
                <a:t>Lorem Ipsum is simply dummy text of the printing and typesetting industry. Lorem Ipsum has been the industry's standard dummy text ever since the 1500s, when an unknown printer took a galley of type and scrambled it to make a type specimen book. </a:t>
              </a:r>
              <a:endParaRPr lang="ko-KR" altLang="en-US" sz="900" dirty="0">
                <a:solidFill>
                  <a:schemeClr val="tx2"/>
                </a:solidFill>
              </a:endParaRPr>
            </a:p>
          </p:txBody>
        </p:sp>
      </p:grpSp>
      <p:cxnSp>
        <p:nvCxnSpPr>
          <p:cNvPr id="18" name="직선 연결선 17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6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1188881" y="351819"/>
            <a:ext cx="2159566" cy="660429"/>
            <a:chOff x="1188881" y="351819"/>
            <a:chExt cx="2159566" cy="660429"/>
          </a:xfrm>
        </p:grpSpPr>
        <p:sp>
          <p:nvSpPr>
            <p:cNvPr id="22" name="TextBox 21"/>
            <p:cNvSpPr txBox="1"/>
            <p:nvPr/>
          </p:nvSpPr>
          <p:spPr>
            <a:xfrm>
              <a:off x="1188881" y="351819"/>
              <a:ext cx="8899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001 </a:t>
              </a:r>
              <a:r>
                <a:rPr lang="ko-KR" altLang="en-US" sz="1200" dirty="0"/>
                <a:t>소제목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188881" y="581361"/>
              <a:ext cx="215956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Insert Title Here</a:t>
              </a:r>
              <a:endParaRPr lang="ko-KR" altLang="en-US" sz="2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65919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188881" y="2057400"/>
            <a:ext cx="5554819" cy="304800"/>
            <a:chOff x="1188881" y="2057400"/>
            <a:chExt cx="5554819" cy="304800"/>
          </a:xfrm>
        </p:grpSpPr>
        <p:sp>
          <p:nvSpPr>
            <p:cNvPr id="2" name="모서리가 둥근 직사각형 1"/>
            <p:cNvSpPr/>
            <p:nvPr/>
          </p:nvSpPr>
          <p:spPr>
            <a:xfrm>
              <a:off x="1188881" y="2057400"/>
              <a:ext cx="5554819" cy="304800"/>
            </a:xfrm>
            <a:prstGeom prst="round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2" name="모서리가 둥근 직사각형 31"/>
            <p:cNvSpPr/>
            <p:nvPr/>
          </p:nvSpPr>
          <p:spPr>
            <a:xfrm>
              <a:off x="1188881" y="2057400"/>
              <a:ext cx="4907119" cy="304800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1188881" y="2570126"/>
            <a:ext cx="5554819" cy="304800"/>
            <a:chOff x="1188881" y="2570126"/>
            <a:chExt cx="5554819" cy="304800"/>
          </a:xfrm>
        </p:grpSpPr>
        <p:sp>
          <p:nvSpPr>
            <p:cNvPr id="17" name="모서리가 둥근 직사각형 16"/>
            <p:cNvSpPr/>
            <p:nvPr/>
          </p:nvSpPr>
          <p:spPr>
            <a:xfrm>
              <a:off x="1188881" y="2570126"/>
              <a:ext cx="5554819" cy="304800"/>
            </a:xfrm>
            <a:prstGeom prst="round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3" name="모서리가 둥근 직사각형 32"/>
            <p:cNvSpPr/>
            <p:nvPr/>
          </p:nvSpPr>
          <p:spPr>
            <a:xfrm>
              <a:off x="1188882" y="2570126"/>
              <a:ext cx="4192744" cy="304800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1175466" y="3082852"/>
            <a:ext cx="5554819" cy="309636"/>
            <a:chOff x="1175466" y="3082852"/>
            <a:chExt cx="5554819" cy="309636"/>
          </a:xfrm>
        </p:grpSpPr>
        <p:sp>
          <p:nvSpPr>
            <p:cNvPr id="18" name="모서리가 둥근 직사각형 17"/>
            <p:cNvSpPr/>
            <p:nvPr/>
          </p:nvSpPr>
          <p:spPr>
            <a:xfrm>
              <a:off x="1175466" y="3087688"/>
              <a:ext cx="5554819" cy="304800"/>
            </a:xfrm>
            <a:prstGeom prst="round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4" name="모서리가 둥근 직사각형 33"/>
            <p:cNvSpPr/>
            <p:nvPr/>
          </p:nvSpPr>
          <p:spPr>
            <a:xfrm>
              <a:off x="1188881" y="3082852"/>
              <a:ext cx="3478369" cy="304800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1188881" y="3595578"/>
            <a:ext cx="5554819" cy="304800"/>
            <a:chOff x="1188881" y="3595578"/>
            <a:chExt cx="5554819" cy="304800"/>
          </a:xfrm>
        </p:grpSpPr>
        <p:sp>
          <p:nvSpPr>
            <p:cNvPr id="19" name="모서리가 둥근 직사각형 18"/>
            <p:cNvSpPr/>
            <p:nvPr/>
          </p:nvSpPr>
          <p:spPr>
            <a:xfrm>
              <a:off x="1188881" y="3595578"/>
              <a:ext cx="5554819" cy="304800"/>
            </a:xfrm>
            <a:prstGeom prst="round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5" name="모서리가 둥근 직사각형 34"/>
            <p:cNvSpPr/>
            <p:nvPr/>
          </p:nvSpPr>
          <p:spPr>
            <a:xfrm>
              <a:off x="1188882" y="3595578"/>
              <a:ext cx="2763994" cy="304800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1188881" y="4108304"/>
            <a:ext cx="5554819" cy="307218"/>
            <a:chOff x="1188881" y="4108304"/>
            <a:chExt cx="5554819" cy="307218"/>
          </a:xfrm>
        </p:grpSpPr>
        <p:sp>
          <p:nvSpPr>
            <p:cNvPr id="20" name="모서리가 둥근 직사각형 19"/>
            <p:cNvSpPr/>
            <p:nvPr/>
          </p:nvSpPr>
          <p:spPr>
            <a:xfrm>
              <a:off x="1188881" y="4110722"/>
              <a:ext cx="5554819" cy="304800"/>
            </a:xfrm>
            <a:prstGeom prst="round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6" name="모서리가 둥근 직사각형 35"/>
            <p:cNvSpPr/>
            <p:nvPr/>
          </p:nvSpPr>
          <p:spPr>
            <a:xfrm>
              <a:off x="1188882" y="4108304"/>
              <a:ext cx="2040094" cy="304800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1188881" y="4621030"/>
            <a:ext cx="5554819" cy="304800"/>
            <a:chOff x="1188881" y="4621030"/>
            <a:chExt cx="5554819" cy="304800"/>
          </a:xfrm>
        </p:grpSpPr>
        <p:sp>
          <p:nvSpPr>
            <p:cNvPr id="21" name="모서리가 둥근 직사각형 20"/>
            <p:cNvSpPr/>
            <p:nvPr/>
          </p:nvSpPr>
          <p:spPr>
            <a:xfrm>
              <a:off x="1188881" y="4621030"/>
              <a:ext cx="5554819" cy="304800"/>
            </a:xfrm>
            <a:prstGeom prst="round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1188882" y="4621030"/>
              <a:ext cx="1335244" cy="304800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1188881" y="5133756"/>
            <a:ext cx="5554819" cy="304800"/>
            <a:chOff x="1188881" y="5133756"/>
            <a:chExt cx="5554819" cy="304800"/>
          </a:xfrm>
        </p:grpSpPr>
        <p:sp>
          <p:nvSpPr>
            <p:cNvPr id="22" name="모서리가 둥근 직사각형 21"/>
            <p:cNvSpPr/>
            <p:nvPr/>
          </p:nvSpPr>
          <p:spPr>
            <a:xfrm>
              <a:off x="1188881" y="5133756"/>
              <a:ext cx="5554819" cy="304800"/>
            </a:xfrm>
            <a:prstGeom prst="round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1188882" y="5133756"/>
              <a:ext cx="592294" cy="304800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6930803" y="2524864"/>
            <a:ext cx="6928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84%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930803" y="2013232"/>
            <a:ext cx="6928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93%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930803" y="3036496"/>
            <a:ext cx="6896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67%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930803" y="3548128"/>
            <a:ext cx="6399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61%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930803" y="4059760"/>
            <a:ext cx="6928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47%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792941" y="2079907"/>
            <a:ext cx="43289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900" dirty="0">
                <a:solidFill>
                  <a:schemeClr val="tx2"/>
                </a:solidFill>
              </a:rPr>
              <a:t>Lorem Ipsum is simply dummy text of the printing and typesetting industry. </a:t>
            </a:r>
            <a:endParaRPr lang="ko-KR" altLang="en-US" sz="900" dirty="0">
              <a:solidFill>
                <a:schemeClr val="tx2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792941" y="2595342"/>
            <a:ext cx="43289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900" dirty="0">
                <a:solidFill>
                  <a:schemeClr val="tx2"/>
                </a:solidFill>
              </a:rPr>
              <a:t>Lorem Ipsum is simply dummy text of the printing and typesetting industry. </a:t>
            </a:r>
            <a:endParaRPr lang="ko-KR" altLang="en-US" sz="900" dirty="0">
              <a:solidFill>
                <a:schemeClr val="tx2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792941" y="3110777"/>
            <a:ext cx="43289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900" dirty="0">
                <a:solidFill>
                  <a:schemeClr val="tx2"/>
                </a:solidFill>
              </a:rPr>
              <a:t>Lorem Ipsum is simply dummy text of the printing and typesetting industry. </a:t>
            </a:r>
            <a:endParaRPr lang="ko-KR" altLang="en-US" sz="900" dirty="0">
              <a:solidFill>
                <a:schemeClr val="tx2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792941" y="3626212"/>
            <a:ext cx="43289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900" dirty="0">
                <a:solidFill>
                  <a:schemeClr val="tx2"/>
                </a:solidFill>
              </a:rPr>
              <a:t>Lorem Ipsum is simply dummy text of the printing and typesetting industry. </a:t>
            </a:r>
            <a:endParaRPr lang="ko-KR" altLang="en-US" sz="900" dirty="0">
              <a:solidFill>
                <a:schemeClr val="tx2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792941" y="4141647"/>
            <a:ext cx="43289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900" dirty="0">
                <a:solidFill>
                  <a:schemeClr val="tx2"/>
                </a:solidFill>
              </a:rPr>
              <a:t>Lorem Ipsum is simply dummy text of the printing and typesetting industry. </a:t>
            </a:r>
            <a:endParaRPr lang="ko-KR" altLang="en-US" sz="900" dirty="0">
              <a:solidFill>
                <a:schemeClr val="tx2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930803" y="4571392"/>
            <a:ext cx="6880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26%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792941" y="4657082"/>
            <a:ext cx="43289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900" dirty="0">
                <a:solidFill>
                  <a:schemeClr val="tx2"/>
                </a:solidFill>
              </a:rPr>
              <a:t>Lorem Ipsum is simply dummy text of the printing and typesetting industry. </a:t>
            </a:r>
            <a:endParaRPr lang="ko-KR" altLang="en-US" sz="900" dirty="0">
              <a:solidFill>
                <a:schemeClr val="tx2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930803" y="5083024"/>
            <a:ext cx="6383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12%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792941" y="5172519"/>
            <a:ext cx="43289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900" dirty="0">
                <a:solidFill>
                  <a:schemeClr val="tx2"/>
                </a:solidFill>
              </a:rPr>
              <a:t>Lorem Ipsum is simply dummy text of the printing and typesetting industry. </a:t>
            </a:r>
            <a:endParaRPr lang="ko-KR" altLang="en-US" sz="900" dirty="0">
              <a:solidFill>
                <a:schemeClr val="tx2"/>
              </a:solidFill>
            </a:endParaRPr>
          </a:p>
        </p:txBody>
      </p:sp>
      <p:sp>
        <p:nvSpPr>
          <p:cNvPr id="54" name="다이아몬드 53"/>
          <p:cNvSpPr/>
          <p:nvPr/>
        </p:nvSpPr>
        <p:spPr>
          <a:xfrm>
            <a:off x="5895974" y="2057400"/>
            <a:ext cx="369345" cy="299964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5" name="다이아몬드 54"/>
          <p:cNvSpPr/>
          <p:nvPr/>
        </p:nvSpPr>
        <p:spPr>
          <a:xfrm>
            <a:off x="5181601" y="2582216"/>
            <a:ext cx="369345" cy="299964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6" name="다이아몬드 55"/>
          <p:cNvSpPr/>
          <p:nvPr/>
        </p:nvSpPr>
        <p:spPr>
          <a:xfrm>
            <a:off x="4467228" y="3107032"/>
            <a:ext cx="369345" cy="299964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7" name="다이아몬드 56"/>
          <p:cNvSpPr/>
          <p:nvPr/>
        </p:nvSpPr>
        <p:spPr>
          <a:xfrm>
            <a:off x="3752855" y="3593748"/>
            <a:ext cx="369345" cy="299964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8" name="다이아몬드 57"/>
          <p:cNvSpPr/>
          <p:nvPr/>
        </p:nvSpPr>
        <p:spPr>
          <a:xfrm>
            <a:off x="3038482" y="4109039"/>
            <a:ext cx="369345" cy="299964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9" name="다이아몬드 58"/>
          <p:cNvSpPr/>
          <p:nvPr/>
        </p:nvSpPr>
        <p:spPr>
          <a:xfrm>
            <a:off x="2324109" y="4624330"/>
            <a:ext cx="369345" cy="299964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0" name="다이아몬드 59"/>
          <p:cNvSpPr/>
          <p:nvPr/>
        </p:nvSpPr>
        <p:spPr>
          <a:xfrm>
            <a:off x="1600211" y="5139621"/>
            <a:ext cx="369345" cy="299964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61" name="직선 연결선 60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6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64" name="그룹 63"/>
          <p:cNvGrpSpPr/>
          <p:nvPr/>
        </p:nvGrpSpPr>
        <p:grpSpPr>
          <a:xfrm>
            <a:off x="1188881" y="351819"/>
            <a:ext cx="2159566" cy="660429"/>
            <a:chOff x="1188881" y="351819"/>
            <a:chExt cx="2159566" cy="660429"/>
          </a:xfrm>
        </p:grpSpPr>
        <p:sp>
          <p:nvSpPr>
            <p:cNvPr id="65" name="TextBox 64"/>
            <p:cNvSpPr txBox="1"/>
            <p:nvPr/>
          </p:nvSpPr>
          <p:spPr>
            <a:xfrm>
              <a:off x="1188881" y="351819"/>
              <a:ext cx="8899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001 </a:t>
              </a:r>
              <a:r>
                <a:rPr lang="ko-KR" altLang="en-US" sz="1200" dirty="0"/>
                <a:t>소제목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188881" y="581361"/>
              <a:ext cx="215956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Insert Title Here</a:t>
              </a:r>
              <a:endParaRPr lang="ko-KR" altLang="en-US" sz="2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31462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0289008"/>
              </p:ext>
            </p:extLst>
          </p:nvPr>
        </p:nvGraphicFramePr>
        <p:xfrm>
          <a:off x="1279525" y="1919816"/>
          <a:ext cx="10575776" cy="38523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439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439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439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439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20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1"/>
                          </a:solidFill>
                        </a:rPr>
                        <a:t>A PLAN</a:t>
                      </a:r>
                      <a:endParaRPr lang="ko-KR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1"/>
                          </a:solidFill>
                        </a:rPr>
                        <a:t>B PLAN</a:t>
                      </a:r>
                      <a:endParaRPr lang="ko-KR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1"/>
                          </a:solidFill>
                        </a:rPr>
                        <a:t>C PLAN</a:t>
                      </a:r>
                      <a:endParaRPr lang="ko-KR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1"/>
                          </a:solidFill>
                        </a:rPr>
                        <a:t>D PLAN</a:t>
                      </a:r>
                      <a:endParaRPr lang="ko-KR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20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Insert</a:t>
                      </a:r>
                      <a:r>
                        <a:rPr lang="en-US" altLang="ko-KR" baseline="0" dirty="0"/>
                        <a:t> text here</a:t>
                      </a:r>
                      <a:endParaRPr lang="ko-KR" altLang="en-US" dirty="0"/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Insert</a:t>
                      </a:r>
                      <a:r>
                        <a:rPr lang="en-US" altLang="ko-KR" baseline="0" dirty="0"/>
                        <a:t> text here</a:t>
                      </a:r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Insert</a:t>
                      </a:r>
                      <a:r>
                        <a:rPr lang="en-US" altLang="ko-KR" baseline="0" dirty="0"/>
                        <a:t> text here</a:t>
                      </a:r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Insert</a:t>
                      </a:r>
                      <a:r>
                        <a:rPr lang="en-US" altLang="ko-KR" baseline="0" dirty="0"/>
                        <a:t> text here</a:t>
                      </a:r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20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XX%</a:t>
                      </a:r>
                      <a:endParaRPr lang="ko-KR" altLang="en-US" dirty="0"/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YY%</a:t>
                      </a:r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ZZ%</a:t>
                      </a:r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BB%</a:t>
                      </a:r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205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XX MB</a:t>
                      </a:r>
                      <a:endParaRPr lang="ko-KR" altLang="en-US" dirty="0"/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XX MB</a:t>
                      </a:r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XX MB</a:t>
                      </a:r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XX MB</a:t>
                      </a:r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20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OOO</a:t>
                      </a:r>
                      <a:endParaRPr lang="ko-KR" altLang="en-US" dirty="0"/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OOO</a:t>
                      </a:r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OOO</a:t>
                      </a:r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OOO</a:t>
                      </a:r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205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Lorem Ipsum</a:t>
                      </a:r>
                      <a:endParaRPr lang="ko-KR" altLang="en-US" dirty="0"/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Lorem Ipsum</a:t>
                      </a:r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Lorem Ipsum</a:t>
                      </a:r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Lorem Ipsum</a:t>
                      </a:r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9" name="직선 연결선 8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6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1188881" y="351819"/>
            <a:ext cx="2159566" cy="660429"/>
            <a:chOff x="1188881" y="351819"/>
            <a:chExt cx="2159566" cy="660429"/>
          </a:xfrm>
        </p:grpSpPr>
        <p:sp>
          <p:nvSpPr>
            <p:cNvPr id="19" name="TextBox 18"/>
            <p:cNvSpPr txBox="1"/>
            <p:nvPr/>
          </p:nvSpPr>
          <p:spPr>
            <a:xfrm>
              <a:off x="1188881" y="351819"/>
              <a:ext cx="8899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001 </a:t>
              </a:r>
              <a:r>
                <a:rPr lang="ko-KR" altLang="en-US" sz="1200" dirty="0"/>
                <a:t>소제목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188881" y="581361"/>
              <a:ext cx="215956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Insert Title Here</a:t>
              </a:r>
              <a:endParaRPr lang="ko-KR" altLang="en-US" sz="2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47457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1229555"/>
              </p:ext>
            </p:extLst>
          </p:nvPr>
        </p:nvGraphicFramePr>
        <p:xfrm>
          <a:off x="1279525" y="1919816"/>
          <a:ext cx="10575776" cy="38523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439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439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439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439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20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smtClean="0">
                          <a:solidFill>
                            <a:schemeClr val="bg1"/>
                          </a:solidFill>
                        </a:rPr>
                        <a:t>구분</a:t>
                      </a:r>
                      <a:endParaRPr lang="ko-KR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smtClean="0">
                          <a:solidFill>
                            <a:schemeClr val="bg1"/>
                          </a:solidFill>
                        </a:rPr>
                        <a:t>기간</a:t>
                      </a:r>
                      <a:endParaRPr lang="ko-KR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smtClean="0">
                          <a:solidFill>
                            <a:schemeClr val="bg1"/>
                          </a:solidFill>
                        </a:rPr>
                        <a:t>활동</a:t>
                      </a:r>
                      <a:endParaRPr lang="ko-KR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smtClean="0">
                          <a:solidFill>
                            <a:schemeClr val="bg1"/>
                          </a:solidFill>
                        </a:rPr>
                        <a:t>비고</a:t>
                      </a:r>
                      <a:endParaRPr lang="ko-KR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2056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2056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205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2056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205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9" name="직선 연결선 8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6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1188881" y="351819"/>
            <a:ext cx="3602268" cy="660429"/>
            <a:chOff x="1188881" y="351819"/>
            <a:chExt cx="3602268" cy="660429"/>
          </a:xfrm>
        </p:grpSpPr>
        <p:sp>
          <p:nvSpPr>
            <p:cNvPr id="19" name="TextBox 18"/>
            <p:cNvSpPr txBox="1"/>
            <p:nvPr/>
          </p:nvSpPr>
          <p:spPr>
            <a:xfrm>
              <a:off x="1188881" y="351819"/>
              <a:ext cx="8899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001 </a:t>
              </a:r>
              <a:r>
                <a:rPr lang="ko-KR" altLang="en-US" sz="1200" dirty="0"/>
                <a:t>소제목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188881" y="581361"/>
              <a:ext cx="360226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 smtClean="0"/>
                <a:t>프로젝트 수행 절차 및 방법</a:t>
              </a:r>
              <a:endParaRPr lang="ko-KR" altLang="en-US" sz="2200" dirty="0"/>
            </a:p>
          </p:txBody>
        </p:sp>
      </p:grpSp>
    </p:spTree>
    <p:extLst>
      <p:ext uri="{BB962C8B-B14F-4D97-AF65-F5344CB8AC3E}">
        <p14:creationId xmlns:p14="http://schemas.microsoft.com/office/powerpoint/2010/main" val="973617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5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1188881" y="351819"/>
            <a:ext cx="1252266" cy="660429"/>
            <a:chOff x="1188881" y="351819"/>
            <a:chExt cx="1252266" cy="660429"/>
          </a:xfrm>
        </p:grpSpPr>
        <p:sp>
          <p:nvSpPr>
            <p:cNvPr id="31" name="TextBox 30"/>
            <p:cNvSpPr txBox="1"/>
            <p:nvPr/>
          </p:nvSpPr>
          <p:spPr>
            <a:xfrm>
              <a:off x="1188881" y="351819"/>
              <a:ext cx="12522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001 </a:t>
              </a:r>
              <a:r>
                <a:rPr lang="ko-KR" altLang="en-US" sz="1200" dirty="0" err="1" smtClean="0"/>
                <a:t>미니포토샵</a:t>
              </a:r>
              <a:endParaRPr lang="ko-KR" altLang="en-US" sz="12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188881" y="581361"/>
              <a:ext cx="184731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2200" dirty="0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490138" y="1446572"/>
            <a:ext cx="2472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윈도우창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5599" y="740532"/>
            <a:ext cx="8858558" cy="5491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088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5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1188881" y="351819"/>
            <a:ext cx="1252266" cy="660429"/>
            <a:chOff x="1188881" y="351819"/>
            <a:chExt cx="1252266" cy="660429"/>
          </a:xfrm>
        </p:grpSpPr>
        <p:sp>
          <p:nvSpPr>
            <p:cNvPr id="31" name="TextBox 30"/>
            <p:cNvSpPr txBox="1"/>
            <p:nvPr/>
          </p:nvSpPr>
          <p:spPr>
            <a:xfrm>
              <a:off x="1188881" y="351819"/>
              <a:ext cx="12522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001 </a:t>
              </a:r>
              <a:r>
                <a:rPr lang="ko-KR" altLang="en-US" sz="1200" dirty="0" err="1" smtClean="0"/>
                <a:t>미니포토샵</a:t>
              </a:r>
              <a:endParaRPr lang="ko-KR" altLang="en-US" sz="12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188881" y="581361"/>
              <a:ext cx="184731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2200" dirty="0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490138" y="1446572"/>
            <a:ext cx="24720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버튼을 만들어 불러온 이미지에 빠른 효과를 줌 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7869" y="487867"/>
            <a:ext cx="8297433" cy="6125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983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t065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ED636D"/>
      </a:accent1>
      <a:accent2>
        <a:srgbClr val="FA7D87"/>
      </a:accent2>
      <a:accent3>
        <a:srgbClr val="F8BAA1"/>
      </a:accent3>
      <a:accent4>
        <a:srgbClr val="1097D0"/>
      </a:accent4>
      <a:accent5>
        <a:srgbClr val="016A96"/>
      </a:accent5>
      <a:accent6>
        <a:srgbClr val="898F8D"/>
      </a:accent6>
      <a:hlink>
        <a:srgbClr val="757070"/>
      </a:hlink>
      <a:folHlink>
        <a:srgbClr val="757070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alpha val="70000"/>
          </a:schemeClr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1205</TotalTime>
  <Words>4049</Words>
  <Application>Microsoft Office PowerPoint</Application>
  <PresentationFormat>와이드스크린</PresentationFormat>
  <Paragraphs>518</Paragraphs>
  <Slides>65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65</vt:i4>
      </vt:variant>
    </vt:vector>
  </HeadingPairs>
  <TitlesOfParts>
    <vt:vector size="71" baseType="lpstr">
      <vt:lpstr>Noto Sans CJK KR Thin</vt:lpstr>
      <vt:lpstr>나눔스퀘어라운드 Regular</vt:lpstr>
      <vt:lpstr>맑은 고딕</vt:lpstr>
      <vt:lpstr>Arial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YJ</cp:lastModifiedBy>
  <cp:revision>169</cp:revision>
  <dcterms:created xsi:type="dcterms:W3CDTF">2015-01-21T11:35:38Z</dcterms:created>
  <dcterms:modified xsi:type="dcterms:W3CDTF">2021-12-28T09:06:02Z</dcterms:modified>
</cp:coreProperties>
</file>