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5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8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검색 </a:t>
            </a:r>
            <a:r>
              <a:rPr lang="ko-KR" altLang="en-US" sz="3200" dirty="0"/>
              <a:t>엔진 로봇 등을 이용해 인터넷에 있는 </a:t>
            </a:r>
            <a:r>
              <a:rPr lang="ko-KR" altLang="en-US" sz="3200" dirty="0" err="1"/>
              <a:t>웹페이지</a:t>
            </a:r>
            <a:r>
              <a:rPr lang="ko-KR" altLang="en-US" sz="3200" dirty="0"/>
              <a:t> 자료를 자동으로 수집하는 작업</a:t>
            </a:r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웹사이트</a:t>
            </a:r>
            <a:r>
              <a:rPr lang="en-US" altLang="ko-KR" sz="3200" dirty="0"/>
              <a:t>, </a:t>
            </a:r>
            <a:r>
              <a:rPr lang="ko-KR" altLang="en-US" sz="3200" dirty="0"/>
              <a:t>하이퍼링크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, </a:t>
            </a:r>
            <a:r>
              <a:rPr lang="ko-KR" altLang="en-US" sz="3200" dirty="0"/>
              <a:t>정보 자원을 자동화된 방법으로 수집</a:t>
            </a:r>
            <a:r>
              <a:rPr lang="en-US" altLang="ko-KR" sz="3200" dirty="0"/>
              <a:t>, </a:t>
            </a:r>
            <a:r>
              <a:rPr lang="ko-KR" altLang="en-US" sz="3200" dirty="0"/>
              <a:t>분류</a:t>
            </a:r>
            <a:r>
              <a:rPr lang="en-US" altLang="ko-KR" sz="3200" dirty="0"/>
              <a:t>, </a:t>
            </a:r>
            <a:r>
              <a:rPr lang="ko-KR" altLang="en-US" sz="3200" dirty="0"/>
              <a:t>저장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9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라이브러리 </a:t>
            </a:r>
            <a:r>
              <a:rPr lang="ko-KR" altLang="en-US" sz="2800" dirty="0" err="1" smtClean="0"/>
              <a:t>임포트</a:t>
            </a:r>
            <a:endParaRPr lang="en-US" altLang="ko-KR" sz="2800" dirty="0" smtClean="0"/>
          </a:p>
          <a:p>
            <a:r>
              <a:rPr lang="en-US" altLang="ko-KR" sz="2800" dirty="0"/>
              <a:t>import </a:t>
            </a:r>
            <a:r>
              <a:rPr lang="en-US" altLang="ko-KR" sz="2800" dirty="0" smtClean="0"/>
              <a:t>requests</a:t>
            </a:r>
          </a:p>
          <a:p>
            <a:r>
              <a:rPr lang="en-US" altLang="ko-KR" sz="2800" dirty="0"/>
              <a:t>from bs4 import </a:t>
            </a:r>
            <a:r>
              <a:rPr lang="en-US" altLang="ko-KR" sz="2800" dirty="0" err="1" smtClean="0"/>
              <a:t>BeautifulSoup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웹크롤링</a:t>
            </a:r>
            <a:r>
              <a:rPr lang="ko-KR" altLang="en-US" sz="2800" dirty="0" smtClean="0"/>
              <a:t> 할 주소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request</a:t>
            </a:r>
            <a:r>
              <a:rPr lang="ko-KR" altLang="en-US" sz="2800" dirty="0" smtClean="0"/>
              <a:t>이용</a:t>
            </a:r>
            <a:endParaRPr lang="en-US" altLang="ko-KR" sz="2800" dirty="0" smtClean="0"/>
          </a:p>
          <a:p>
            <a:r>
              <a:rPr lang="en-US" altLang="ko-KR" sz="2800" dirty="0"/>
              <a:t>r</a:t>
            </a:r>
            <a:r>
              <a:rPr lang="en-US" altLang="ko-KR" sz="2800" dirty="0" smtClean="0"/>
              <a:t>esponse =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requests.get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웹 주소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웹 주소의 텍스트만 추출</a:t>
            </a:r>
            <a:endParaRPr lang="en-US" altLang="ko-KR" sz="2800" dirty="0" smtClean="0"/>
          </a:p>
          <a:p>
            <a:r>
              <a:rPr lang="en-US" altLang="ko-KR" sz="2800" dirty="0" smtClean="0"/>
              <a:t>Html = </a:t>
            </a:r>
            <a:r>
              <a:rPr lang="en-US" altLang="ko-KR" sz="2800" dirty="0" err="1" smtClean="0"/>
              <a:t>response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.text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/>
              <a:t>html.parser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를 이용해 가공 </a:t>
            </a:r>
            <a:endParaRPr lang="en-US" altLang="ko-KR" sz="2800" dirty="0" smtClean="0"/>
          </a:p>
          <a:p>
            <a:r>
              <a:rPr lang="en-US" altLang="ko-KR" sz="2800" dirty="0" smtClean="0"/>
              <a:t>Soup =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BeautifulSoup</a:t>
            </a:r>
            <a:r>
              <a:rPr lang="en-US" altLang="ko-KR" sz="2800" dirty="0" smtClean="0"/>
              <a:t>(html,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html.parser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5. </a:t>
            </a:r>
            <a:r>
              <a:rPr lang="en-US" altLang="ko-KR" sz="2800" dirty="0" err="1" smtClean="0"/>
              <a:t>selec</a:t>
            </a:r>
            <a:r>
              <a:rPr lang="ko-KR" altLang="en-US" sz="2800" dirty="0" smtClean="0"/>
              <a:t>로 원하는 태그에 접근 </a:t>
            </a:r>
            <a:endParaRPr lang="en-US" altLang="ko-KR" sz="2800" dirty="0" smtClean="0"/>
          </a:p>
          <a:p>
            <a:r>
              <a:rPr lang="en-US" altLang="ko-KR" sz="2800" dirty="0" smtClean="0"/>
              <a:t>Word =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’)</a:t>
            </a:r>
          </a:p>
          <a:p>
            <a:r>
              <a:rPr lang="en-US" altLang="ko-KR" sz="2800" dirty="0" smtClean="0"/>
              <a:t>Word –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select_one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6. </a:t>
            </a:r>
            <a:r>
              <a:rPr lang="ko-KR" altLang="en-US" sz="2800" dirty="0" smtClean="0"/>
              <a:t>속성 선택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Word.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attrs</a:t>
            </a:r>
            <a:r>
              <a:rPr lang="en-US" altLang="ko-KR" sz="2800" dirty="0" smtClean="0">
                <a:solidFill>
                  <a:srgbClr val="7030A0"/>
                </a:solidFill>
              </a:rPr>
              <a:t>[‘</a:t>
            </a:r>
            <a:r>
              <a:rPr lang="ko-KR" altLang="en-US" sz="2800" dirty="0" smtClean="0">
                <a:solidFill>
                  <a:srgbClr val="7030A0"/>
                </a:solidFill>
              </a:rPr>
              <a:t>속성</a:t>
            </a:r>
            <a:r>
              <a:rPr lang="en-US" altLang="ko-KR" sz="2800" dirty="0" smtClean="0">
                <a:solidFill>
                  <a:srgbClr val="7030A0"/>
                </a:solidFill>
              </a:rPr>
              <a:t>’]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255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7.  </a:t>
            </a:r>
            <a:r>
              <a:rPr lang="ko-KR" altLang="en-US" sz="2800" dirty="0" smtClean="0"/>
              <a:t>한 페이지에 나와있는 원하는 정보만 추출 </a:t>
            </a:r>
            <a:endParaRPr lang="en-US" altLang="ko-KR" sz="2800" dirty="0" smtClean="0"/>
          </a:p>
          <a:p>
            <a:r>
              <a:rPr lang="en-US" altLang="ko-KR" sz="2800" dirty="0" smtClean="0"/>
              <a:t>For I in </a:t>
            </a:r>
            <a:r>
              <a:rPr lang="ko-KR" altLang="en-US" sz="2800" dirty="0" err="1" smtClean="0"/>
              <a:t>리스트이름</a:t>
            </a:r>
            <a:r>
              <a:rPr lang="en-US" altLang="ko-KR" sz="2800" dirty="0" smtClean="0"/>
              <a:t>: </a:t>
            </a:r>
          </a:p>
          <a:p>
            <a:pPr lvl="1"/>
            <a:r>
              <a:rPr lang="en-US" altLang="ko-KR" sz="2400" dirty="0" smtClean="0"/>
              <a:t>Print()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**</a:t>
            </a:r>
            <a:r>
              <a:rPr lang="ko-KR" altLang="en-US" sz="2400" dirty="0" smtClean="0"/>
              <a:t>입력한 내용을 검색하고 싶다면</a:t>
            </a:r>
            <a:r>
              <a:rPr lang="en-US" altLang="ko-KR" sz="2400" dirty="0"/>
              <a:t>? response3 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="+keyword)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keyword = input("insert keyword, </a:t>
            </a:r>
            <a:r>
              <a:rPr lang="ko-KR" altLang="en-US" sz="2400" dirty="0" err="1"/>
              <a:t>검색어를</a:t>
            </a:r>
            <a:r>
              <a:rPr lang="ko-KR" altLang="en-US" sz="2400" dirty="0"/>
              <a:t> 입력하세요</a:t>
            </a:r>
            <a:r>
              <a:rPr lang="en-US" altLang="ko-KR" sz="2400" dirty="0" smtClean="0"/>
              <a:t>.")</a:t>
            </a:r>
          </a:p>
          <a:p>
            <a:pPr lvl="1"/>
            <a:r>
              <a:rPr lang="en-US" altLang="ko-KR" sz="2400" dirty="0" smtClean="0"/>
              <a:t>response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</a:t>
            </a:r>
            <a:r>
              <a:rPr lang="en-US" altLang="ko-KR" sz="2400" dirty="0">
                <a:solidFill>
                  <a:srgbClr val="7030A0"/>
                </a:solidFill>
              </a:rPr>
              <a:t>keyword</a:t>
            </a:r>
            <a:r>
              <a:rPr lang="en-US" altLang="ko-KR" sz="2400" dirty="0"/>
              <a:t>)</a:t>
            </a:r>
            <a:endParaRPr lang="en-US" altLang="ko-KR" sz="24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54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</TotalTime>
  <Words>169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HY얕은샘물M</vt:lpstr>
      <vt:lpstr>Tw Cen MT</vt:lpstr>
      <vt:lpstr>Tw Cen MT Condensed</vt:lpstr>
      <vt:lpstr>Wingdings 3</vt:lpstr>
      <vt:lpstr>전체</vt:lpstr>
      <vt:lpstr>웹 크롤링</vt:lpstr>
      <vt:lpstr>웹 크롤링이란?</vt:lpstr>
      <vt:lpstr>주피터노트북으로 웹크롤링 </vt:lpstr>
      <vt:lpstr>주피터노트북으로 웹크롤링 </vt:lpstr>
      <vt:lpstr>주피터노트북으로 웹크롤링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크롤링</dc:title>
  <dc:creator>YJ</dc:creator>
  <cp:lastModifiedBy>YJ</cp:lastModifiedBy>
  <cp:revision>6</cp:revision>
  <dcterms:created xsi:type="dcterms:W3CDTF">2022-01-07T02:45:13Z</dcterms:created>
  <dcterms:modified xsi:type="dcterms:W3CDTF">2022-01-07T06:23:40Z</dcterms:modified>
</cp:coreProperties>
</file>