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5" r:id="rId9"/>
    <p:sldId id="266" r:id="rId10"/>
    <p:sldId id="267" r:id="rId11"/>
    <p:sldId id="263" r:id="rId1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79"/>
    <p:restoredTop sz="94643"/>
  </p:normalViewPr>
  <p:slideViewPr>
    <p:cSldViewPr snapToGrid="0" snapToObjects="1">
      <p:cViewPr varScale="1">
        <p:scale>
          <a:sx n="81" d="100"/>
          <a:sy n="81" d="100"/>
        </p:scale>
        <p:origin x="107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1D0BC3D9-1E3B-486C-8B05-08E1B73E9C91}"/>
    <pc:docChg chg="modSld">
      <pc:chgData name="" userId="" providerId="" clId="Web-{1D0BC3D9-1E3B-486C-8B05-08E1B73E9C91}" dt="2019-01-05T17:27:13.276" v="20" actId="20577"/>
      <pc:docMkLst>
        <pc:docMk/>
      </pc:docMkLst>
      <pc:sldChg chg="modSp">
        <pc:chgData name="" userId="" providerId="" clId="Web-{1D0BC3D9-1E3B-486C-8B05-08E1B73E9C91}" dt="2019-01-05T17:27:10.885" v="18" actId="20577"/>
        <pc:sldMkLst>
          <pc:docMk/>
          <pc:sldMk cId="3964806354" sldId="256"/>
        </pc:sldMkLst>
        <pc:spChg chg="mod">
          <ac:chgData name="" userId="" providerId="" clId="Web-{1D0BC3D9-1E3B-486C-8B05-08E1B73E9C91}" dt="2019-01-05T17:27:10.885" v="18" actId="20577"/>
          <ac:spMkLst>
            <pc:docMk/>
            <pc:sldMk cId="3964806354" sldId="256"/>
            <ac:spMk id="3" creationId="{EB978F41-0147-9C49-9D7F-A2BF3487568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8AB5E1-932B-694B-803F-30D9A97CD716}"/>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9B206031-37B1-7F48-8CC5-05C372D6A7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46DA5B89-2A64-F048-8F84-E09EA0B11B5B}"/>
              </a:ext>
            </a:extLst>
          </p:cNvPr>
          <p:cNvSpPr>
            <a:spLocks noGrp="1"/>
          </p:cNvSpPr>
          <p:nvPr>
            <p:ph type="dt" sz="half" idx="10"/>
          </p:nvPr>
        </p:nvSpPr>
        <p:spPr/>
        <p:txBody>
          <a:bodyPr/>
          <a:lstStyle/>
          <a:p>
            <a:fld id="{82EDA6FA-381A-674C-BCC6-78D6C7784361}" type="datetimeFigureOut">
              <a:rPr lang="nl-NL" smtClean="0"/>
              <a:t>8-1-2019</a:t>
            </a:fld>
            <a:endParaRPr lang="nl-NL"/>
          </a:p>
        </p:txBody>
      </p:sp>
      <p:sp>
        <p:nvSpPr>
          <p:cNvPr id="5" name="Tijdelijke aanduiding voor voettekst 4">
            <a:extLst>
              <a:ext uri="{FF2B5EF4-FFF2-40B4-BE49-F238E27FC236}">
                <a16:creationId xmlns:a16="http://schemas.microsoft.com/office/drawing/2014/main" id="{676235C8-C93E-154B-95D5-008B962FAFC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0A290C5A-D65D-494E-9247-D38B2825C3A1}"/>
              </a:ext>
            </a:extLst>
          </p:cNvPr>
          <p:cNvSpPr>
            <a:spLocks noGrp="1"/>
          </p:cNvSpPr>
          <p:nvPr>
            <p:ph type="sldNum" sz="quarter" idx="12"/>
          </p:nvPr>
        </p:nvSpPr>
        <p:spPr/>
        <p:txBody>
          <a:bodyPr/>
          <a:lstStyle/>
          <a:p>
            <a:fld id="{BD72FA33-52A8-1A45-8058-EC52D6B09FE5}" type="slidenum">
              <a:rPr lang="nl-NL" smtClean="0"/>
              <a:t>‹nr.›</a:t>
            </a:fld>
            <a:endParaRPr lang="nl-NL"/>
          </a:p>
        </p:txBody>
      </p:sp>
    </p:spTree>
    <p:extLst>
      <p:ext uri="{BB962C8B-B14F-4D97-AF65-F5344CB8AC3E}">
        <p14:creationId xmlns:p14="http://schemas.microsoft.com/office/powerpoint/2010/main" val="625405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5A93F4-818D-774D-A85F-CBA85BC4E53C}"/>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8982DA0C-C3EB-8645-B162-97BD538B90A8}"/>
              </a:ext>
            </a:extLst>
          </p:cNvPr>
          <p:cNvSpPr>
            <a:spLocks noGrp="1"/>
          </p:cNvSpPr>
          <p:nvPr>
            <p:ph type="body" orient="vert" idx="1"/>
          </p:nvPr>
        </p:nvSpPr>
        <p:spPr/>
        <p:txBody>
          <a:bodyPr vert="eaVert"/>
          <a:lstStyle/>
          <a:p>
            <a:r>
              <a:rPr lang="nl-NL"/>
              <a:t>Tekststijl van het model bewerken
Tweede niveau
Derde niveau
Vierde niveau
Vijfde niveau</a:t>
            </a:r>
          </a:p>
        </p:txBody>
      </p:sp>
      <p:sp>
        <p:nvSpPr>
          <p:cNvPr id="4" name="Tijdelijke aanduiding voor datum 3">
            <a:extLst>
              <a:ext uri="{FF2B5EF4-FFF2-40B4-BE49-F238E27FC236}">
                <a16:creationId xmlns:a16="http://schemas.microsoft.com/office/drawing/2014/main" id="{53222A8F-8C9A-1C44-8262-8301A7B9BA44}"/>
              </a:ext>
            </a:extLst>
          </p:cNvPr>
          <p:cNvSpPr>
            <a:spLocks noGrp="1"/>
          </p:cNvSpPr>
          <p:nvPr>
            <p:ph type="dt" sz="half" idx="10"/>
          </p:nvPr>
        </p:nvSpPr>
        <p:spPr/>
        <p:txBody>
          <a:bodyPr/>
          <a:lstStyle/>
          <a:p>
            <a:fld id="{82EDA6FA-381A-674C-BCC6-78D6C7784361}" type="datetimeFigureOut">
              <a:rPr lang="nl-NL" smtClean="0"/>
              <a:t>8-1-2019</a:t>
            </a:fld>
            <a:endParaRPr lang="nl-NL"/>
          </a:p>
        </p:txBody>
      </p:sp>
      <p:sp>
        <p:nvSpPr>
          <p:cNvPr id="5" name="Tijdelijke aanduiding voor voettekst 4">
            <a:extLst>
              <a:ext uri="{FF2B5EF4-FFF2-40B4-BE49-F238E27FC236}">
                <a16:creationId xmlns:a16="http://schemas.microsoft.com/office/drawing/2014/main" id="{FEB08FF0-D3C7-3C47-A3A2-9E90CD8B2CCA}"/>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F5178C1E-72F5-6542-AA4E-6934CC8AF95A}"/>
              </a:ext>
            </a:extLst>
          </p:cNvPr>
          <p:cNvSpPr>
            <a:spLocks noGrp="1"/>
          </p:cNvSpPr>
          <p:nvPr>
            <p:ph type="sldNum" sz="quarter" idx="12"/>
          </p:nvPr>
        </p:nvSpPr>
        <p:spPr/>
        <p:txBody>
          <a:bodyPr/>
          <a:lstStyle/>
          <a:p>
            <a:fld id="{BD72FA33-52A8-1A45-8058-EC52D6B09FE5}" type="slidenum">
              <a:rPr lang="nl-NL" smtClean="0"/>
              <a:t>‹nr.›</a:t>
            </a:fld>
            <a:endParaRPr lang="nl-NL"/>
          </a:p>
        </p:txBody>
      </p:sp>
    </p:spTree>
    <p:extLst>
      <p:ext uri="{BB962C8B-B14F-4D97-AF65-F5344CB8AC3E}">
        <p14:creationId xmlns:p14="http://schemas.microsoft.com/office/powerpoint/2010/main" val="4245736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EA8327D3-E4C0-2F4D-B053-1A9C85442B9A}"/>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D2C74D87-DD48-5845-8261-462DC55C7361}"/>
              </a:ext>
            </a:extLst>
          </p:cNvPr>
          <p:cNvSpPr>
            <a:spLocks noGrp="1"/>
          </p:cNvSpPr>
          <p:nvPr>
            <p:ph type="body" orient="vert" idx="1"/>
          </p:nvPr>
        </p:nvSpPr>
        <p:spPr>
          <a:xfrm>
            <a:off x="838200" y="365125"/>
            <a:ext cx="7734300" cy="5811838"/>
          </a:xfrm>
        </p:spPr>
        <p:txBody>
          <a:bodyPr vert="eaVert"/>
          <a:lstStyle/>
          <a:p>
            <a:r>
              <a:rPr lang="nl-NL"/>
              <a:t>Tekststijl van het model bewerken
Tweede niveau
Derde niveau
Vierde niveau
Vijfde niveau</a:t>
            </a:r>
          </a:p>
        </p:txBody>
      </p:sp>
      <p:sp>
        <p:nvSpPr>
          <p:cNvPr id="4" name="Tijdelijke aanduiding voor datum 3">
            <a:extLst>
              <a:ext uri="{FF2B5EF4-FFF2-40B4-BE49-F238E27FC236}">
                <a16:creationId xmlns:a16="http://schemas.microsoft.com/office/drawing/2014/main" id="{F2D542A0-8CBA-9044-999B-C04030B28CBA}"/>
              </a:ext>
            </a:extLst>
          </p:cNvPr>
          <p:cNvSpPr>
            <a:spLocks noGrp="1"/>
          </p:cNvSpPr>
          <p:nvPr>
            <p:ph type="dt" sz="half" idx="10"/>
          </p:nvPr>
        </p:nvSpPr>
        <p:spPr/>
        <p:txBody>
          <a:bodyPr/>
          <a:lstStyle/>
          <a:p>
            <a:fld id="{82EDA6FA-381A-674C-BCC6-78D6C7784361}" type="datetimeFigureOut">
              <a:rPr lang="nl-NL" smtClean="0"/>
              <a:t>8-1-2019</a:t>
            </a:fld>
            <a:endParaRPr lang="nl-NL"/>
          </a:p>
        </p:txBody>
      </p:sp>
      <p:sp>
        <p:nvSpPr>
          <p:cNvPr id="5" name="Tijdelijke aanduiding voor voettekst 4">
            <a:extLst>
              <a:ext uri="{FF2B5EF4-FFF2-40B4-BE49-F238E27FC236}">
                <a16:creationId xmlns:a16="http://schemas.microsoft.com/office/drawing/2014/main" id="{FDFBE4F0-B74E-F141-92EA-CC328544FDD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3C3CED3-FF64-3E40-B9FC-F500D7F3F601}"/>
              </a:ext>
            </a:extLst>
          </p:cNvPr>
          <p:cNvSpPr>
            <a:spLocks noGrp="1"/>
          </p:cNvSpPr>
          <p:nvPr>
            <p:ph type="sldNum" sz="quarter" idx="12"/>
          </p:nvPr>
        </p:nvSpPr>
        <p:spPr/>
        <p:txBody>
          <a:bodyPr/>
          <a:lstStyle/>
          <a:p>
            <a:fld id="{BD72FA33-52A8-1A45-8058-EC52D6B09FE5}" type="slidenum">
              <a:rPr lang="nl-NL" smtClean="0"/>
              <a:t>‹nr.›</a:t>
            </a:fld>
            <a:endParaRPr lang="nl-NL"/>
          </a:p>
        </p:txBody>
      </p:sp>
    </p:spTree>
    <p:extLst>
      <p:ext uri="{BB962C8B-B14F-4D97-AF65-F5344CB8AC3E}">
        <p14:creationId xmlns:p14="http://schemas.microsoft.com/office/powerpoint/2010/main" val="1419292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0BEC06-86BB-D542-B4E2-2B1095A7B1C2}"/>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673C874C-FF3D-7F41-958F-2D4455EDE876}"/>
              </a:ext>
            </a:extLst>
          </p:cNvPr>
          <p:cNvSpPr>
            <a:spLocks noGrp="1"/>
          </p:cNvSpPr>
          <p:nvPr>
            <p:ph idx="1"/>
          </p:nvPr>
        </p:nvSpPr>
        <p:spPr/>
        <p:txBody>
          <a:bodyPr/>
          <a:lstStyle/>
          <a:p>
            <a:r>
              <a:rPr lang="nl-NL"/>
              <a:t>Tekststijl van het model bewerken
Tweede niveau
Derde niveau
Vierde niveau
Vijfde niveau</a:t>
            </a:r>
          </a:p>
        </p:txBody>
      </p:sp>
      <p:sp>
        <p:nvSpPr>
          <p:cNvPr id="4" name="Tijdelijke aanduiding voor datum 3">
            <a:extLst>
              <a:ext uri="{FF2B5EF4-FFF2-40B4-BE49-F238E27FC236}">
                <a16:creationId xmlns:a16="http://schemas.microsoft.com/office/drawing/2014/main" id="{27809B44-2082-EA4D-9D30-E78155AF2AF6}"/>
              </a:ext>
            </a:extLst>
          </p:cNvPr>
          <p:cNvSpPr>
            <a:spLocks noGrp="1"/>
          </p:cNvSpPr>
          <p:nvPr>
            <p:ph type="dt" sz="half" idx="10"/>
          </p:nvPr>
        </p:nvSpPr>
        <p:spPr/>
        <p:txBody>
          <a:bodyPr/>
          <a:lstStyle/>
          <a:p>
            <a:fld id="{82EDA6FA-381A-674C-BCC6-78D6C7784361}" type="datetimeFigureOut">
              <a:rPr lang="nl-NL" smtClean="0"/>
              <a:t>8-1-2019</a:t>
            </a:fld>
            <a:endParaRPr lang="nl-NL"/>
          </a:p>
        </p:txBody>
      </p:sp>
      <p:sp>
        <p:nvSpPr>
          <p:cNvPr id="5" name="Tijdelijke aanduiding voor voettekst 4">
            <a:extLst>
              <a:ext uri="{FF2B5EF4-FFF2-40B4-BE49-F238E27FC236}">
                <a16:creationId xmlns:a16="http://schemas.microsoft.com/office/drawing/2014/main" id="{A8967F57-07BD-F141-A0FE-615C8626365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C8AAAC3B-8BE8-014D-8E4E-6C98FFF66FF6}"/>
              </a:ext>
            </a:extLst>
          </p:cNvPr>
          <p:cNvSpPr>
            <a:spLocks noGrp="1"/>
          </p:cNvSpPr>
          <p:nvPr>
            <p:ph type="sldNum" sz="quarter" idx="12"/>
          </p:nvPr>
        </p:nvSpPr>
        <p:spPr/>
        <p:txBody>
          <a:bodyPr/>
          <a:lstStyle/>
          <a:p>
            <a:fld id="{BD72FA33-52A8-1A45-8058-EC52D6B09FE5}" type="slidenum">
              <a:rPr lang="nl-NL" smtClean="0"/>
              <a:t>‹nr.›</a:t>
            </a:fld>
            <a:endParaRPr lang="nl-NL"/>
          </a:p>
        </p:txBody>
      </p:sp>
    </p:spTree>
    <p:extLst>
      <p:ext uri="{BB962C8B-B14F-4D97-AF65-F5344CB8AC3E}">
        <p14:creationId xmlns:p14="http://schemas.microsoft.com/office/powerpoint/2010/main" val="1979803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A254EC-D0CF-BE43-8055-771384DB7535}"/>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D2F22B75-9452-E343-B3B7-4A464EE8D4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nl-NL"/>
              <a:t>Tekststijl van het model bewerken
Tweede niveau
Derde niveau
Vierde niveau
Vijfde niveau</a:t>
            </a:r>
          </a:p>
        </p:txBody>
      </p:sp>
      <p:sp>
        <p:nvSpPr>
          <p:cNvPr id="4" name="Tijdelijke aanduiding voor datum 3">
            <a:extLst>
              <a:ext uri="{FF2B5EF4-FFF2-40B4-BE49-F238E27FC236}">
                <a16:creationId xmlns:a16="http://schemas.microsoft.com/office/drawing/2014/main" id="{B8257DB6-7735-8342-A19A-9ADD6163F9CF}"/>
              </a:ext>
            </a:extLst>
          </p:cNvPr>
          <p:cNvSpPr>
            <a:spLocks noGrp="1"/>
          </p:cNvSpPr>
          <p:nvPr>
            <p:ph type="dt" sz="half" idx="10"/>
          </p:nvPr>
        </p:nvSpPr>
        <p:spPr/>
        <p:txBody>
          <a:bodyPr/>
          <a:lstStyle/>
          <a:p>
            <a:fld id="{82EDA6FA-381A-674C-BCC6-78D6C7784361}" type="datetimeFigureOut">
              <a:rPr lang="nl-NL" smtClean="0"/>
              <a:t>8-1-2019</a:t>
            </a:fld>
            <a:endParaRPr lang="nl-NL"/>
          </a:p>
        </p:txBody>
      </p:sp>
      <p:sp>
        <p:nvSpPr>
          <p:cNvPr id="5" name="Tijdelijke aanduiding voor voettekst 4">
            <a:extLst>
              <a:ext uri="{FF2B5EF4-FFF2-40B4-BE49-F238E27FC236}">
                <a16:creationId xmlns:a16="http://schemas.microsoft.com/office/drawing/2014/main" id="{AC0C0225-0E0C-3B47-BBAE-87BE0D03659A}"/>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75E43206-82ED-0643-A92A-028B2BA6A1C9}"/>
              </a:ext>
            </a:extLst>
          </p:cNvPr>
          <p:cNvSpPr>
            <a:spLocks noGrp="1"/>
          </p:cNvSpPr>
          <p:nvPr>
            <p:ph type="sldNum" sz="quarter" idx="12"/>
          </p:nvPr>
        </p:nvSpPr>
        <p:spPr/>
        <p:txBody>
          <a:bodyPr/>
          <a:lstStyle/>
          <a:p>
            <a:fld id="{BD72FA33-52A8-1A45-8058-EC52D6B09FE5}" type="slidenum">
              <a:rPr lang="nl-NL" smtClean="0"/>
              <a:t>‹nr.›</a:t>
            </a:fld>
            <a:endParaRPr lang="nl-NL"/>
          </a:p>
        </p:txBody>
      </p:sp>
    </p:spTree>
    <p:extLst>
      <p:ext uri="{BB962C8B-B14F-4D97-AF65-F5344CB8AC3E}">
        <p14:creationId xmlns:p14="http://schemas.microsoft.com/office/powerpoint/2010/main" val="4059743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7675E7-0497-5E42-B671-8DEDD1BF5DDA}"/>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3960B7B8-CBEC-774C-82B8-0F9B2E98C92C}"/>
              </a:ext>
            </a:extLst>
          </p:cNvPr>
          <p:cNvSpPr>
            <a:spLocks noGrp="1"/>
          </p:cNvSpPr>
          <p:nvPr>
            <p:ph sz="half" idx="1"/>
          </p:nvPr>
        </p:nvSpPr>
        <p:spPr>
          <a:xfrm>
            <a:off x="838200" y="1825625"/>
            <a:ext cx="5181600" cy="4351338"/>
          </a:xfrm>
        </p:spPr>
        <p:txBody>
          <a:bodyPr/>
          <a:lstStyle/>
          <a:p>
            <a:r>
              <a:rPr lang="nl-NL"/>
              <a:t>Tekststijl van het model bewerken
Tweede niveau
Derde niveau
Vierde niveau
Vijfde niveau</a:t>
            </a:r>
          </a:p>
        </p:txBody>
      </p:sp>
      <p:sp>
        <p:nvSpPr>
          <p:cNvPr id="4" name="Tijdelijke aanduiding voor inhoud 3">
            <a:extLst>
              <a:ext uri="{FF2B5EF4-FFF2-40B4-BE49-F238E27FC236}">
                <a16:creationId xmlns:a16="http://schemas.microsoft.com/office/drawing/2014/main" id="{4DF4C1FC-CC73-7A4D-9D63-26D038FC1A27}"/>
              </a:ext>
            </a:extLst>
          </p:cNvPr>
          <p:cNvSpPr>
            <a:spLocks noGrp="1"/>
          </p:cNvSpPr>
          <p:nvPr>
            <p:ph sz="half" idx="2"/>
          </p:nvPr>
        </p:nvSpPr>
        <p:spPr>
          <a:xfrm>
            <a:off x="6172200" y="1825625"/>
            <a:ext cx="5181600" cy="4351338"/>
          </a:xfrm>
        </p:spPr>
        <p:txBody>
          <a:bodyPr/>
          <a:lstStyle/>
          <a:p>
            <a:r>
              <a:rPr lang="nl-NL"/>
              <a:t>Tekststijl van het model bewerken
Tweede niveau
Derde niveau
Vierde niveau
Vijfde niveau</a:t>
            </a:r>
          </a:p>
        </p:txBody>
      </p:sp>
      <p:sp>
        <p:nvSpPr>
          <p:cNvPr id="5" name="Tijdelijke aanduiding voor datum 4">
            <a:extLst>
              <a:ext uri="{FF2B5EF4-FFF2-40B4-BE49-F238E27FC236}">
                <a16:creationId xmlns:a16="http://schemas.microsoft.com/office/drawing/2014/main" id="{5B699EDE-4D17-E841-AFB8-09BB5E861270}"/>
              </a:ext>
            </a:extLst>
          </p:cNvPr>
          <p:cNvSpPr>
            <a:spLocks noGrp="1"/>
          </p:cNvSpPr>
          <p:nvPr>
            <p:ph type="dt" sz="half" idx="10"/>
          </p:nvPr>
        </p:nvSpPr>
        <p:spPr/>
        <p:txBody>
          <a:bodyPr/>
          <a:lstStyle/>
          <a:p>
            <a:fld id="{82EDA6FA-381A-674C-BCC6-78D6C7784361}" type="datetimeFigureOut">
              <a:rPr lang="nl-NL" smtClean="0"/>
              <a:t>8-1-2019</a:t>
            </a:fld>
            <a:endParaRPr lang="nl-NL"/>
          </a:p>
        </p:txBody>
      </p:sp>
      <p:sp>
        <p:nvSpPr>
          <p:cNvPr id="6" name="Tijdelijke aanduiding voor voettekst 5">
            <a:extLst>
              <a:ext uri="{FF2B5EF4-FFF2-40B4-BE49-F238E27FC236}">
                <a16:creationId xmlns:a16="http://schemas.microsoft.com/office/drawing/2014/main" id="{094293D2-3374-9A4C-ACB2-59FE147F02DA}"/>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1AF75B7C-C6D6-0948-9E43-930A13F71D1B}"/>
              </a:ext>
            </a:extLst>
          </p:cNvPr>
          <p:cNvSpPr>
            <a:spLocks noGrp="1"/>
          </p:cNvSpPr>
          <p:nvPr>
            <p:ph type="sldNum" sz="quarter" idx="12"/>
          </p:nvPr>
        </p:nvSpPr>
        <p:spPr/>
        <p:txBody>
          <a:bodyPr/>
          <a:lstStyle/>
          <a:p>
            <a:fld id="{BD72FA33-52A8-1A45-8058-EC52D6B09FE5}" type="slidenum">
              <a:rPr lang="nl-NL" smtClean="0"/>
              <a:t>‹nr.›</a:t>
            </a:fld>
            <a:endParaRPr lang="nl-NL"/>
          </a:p>
        </p:txBody>
      </p:sp>
    </p:spTree>
    <p:extLst>
      <p:ext uri="{BB962C8B-B14F-4D97-AF65-F5344CB8AC3E}">
        <p14:creationId xmlns:p14="http://schemas.microsoft.com/office/powerpoint/2010/main" val="2496768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1181E7-4980-6C4E-9EBA-D69D420082FD}"/>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3D22FFD2-3D30-4A4B-BDDF-34FF6D68A2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l-NL"/>
              <a:t>Tekststijl van het model bewerken
Tweede niveau
Derde niveau
Vierde niveau
Vijfde niveau</a:t>
            </a:r>
          </a:p>
        </p:txBody>
      </p:sp>
      <p:sp>
        <p:nvSpPr>
          <p:cNvPr id="4" name="Tijdelijke aanduiding voor inhoud 3">
            <a:extLst>
              <a:ext uri="{FF2B5EF4-FFF2-40B4-BE49-F238E27FC236}">
                <a16:creationId xmlns:a16="http://schemas.microsoft.com/office/drawing/2014/main" id="{8267E3DD-E7CB-9940-8FBA-F71FB6F302EA}"/>
              </a:ext>
            </a:extLst>
          </p:cNvPr>
          <p:cNvSpPr>
            <a:spLocks noGrp="1"/>
          </p:cNvSpPr>
          <p:nvPr>
            <p:ph sz="half" idx="2"/>
          </p:nvPr>
        </p:nvSpPr>
        <p:spPr>
          <a:xfrm>
            <a:off x="839788" y="2505075"/>
            <a:ext cx="5157787" cy="3684588"/>
          </a:xfrm>
        </p:spPr>
        <p:txBody>
          <a:bodyPr/>
          <a:lstStyle/>
          <a:p>
            <a:r>
              <a:rPr lang="nl-NL"/>
              <a:t>Tekststijl van het model bewerken
Tweede niveau
Derde niveau
Vierde niveau
Vijfde niveau</a:t>
            </a:r>
          </a:p>
        </p:txBody>
      </p:sp>
      <p:sp>
        <p:nvSpPr>
          <p:cNvPr id="5" name="Tijdelijke aanduiding voor tekst 4">
            <a:extLst>
              <a:ext uri="{FF2B5EF4-FFF2-40B4-BE49-F238E27FC236}">
                <a16:creationId xmlns:a16="http://schemas.microsoft.com/office/drawing/2014/main" id="{BD2E9A63-B1AC-2A42-AEB0-72D548847F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l-NL"/>
              <a:t>Tekststijl van het model bewerken
Tweede niveau
Derde niveau
Vierde niveau
Vijfde niveau</a:t>
            </a:r>
          </a:p>
        </p:txBody>
      </p:sp>
      <p:sp>
        <p:nvSpPr>
          <p:cNvPr id="6" name="Tijdelijke aanduiding voor inhoud 5">
            <a:extLst>
              <a:ext uri="{FF2B5EF4-FFF2-40B4-BE49-F238E27FC236}">
                <a16:creationId xmlns:a16="http://schemas.microsoft.com/office/drawing/2014/main" id="{B4E40466-AEC3-A641-8641-E3CDCE9E8A36}"/>
              </a:ext>
            </a:extLst>
          </p:cNvPr>
          <p:cNvSpPr>
            <a:spLocks noGrp="1"/>
          </p:cNvSpPr>
          <p:nvPr>
            <p:ph sz="quarter" idx="4"/>
          </p:nvPr>
        </p:nvSpPr>
        <p:spPr>
          <a:xfrm>
            <a:off x="6172200" y="2505075"/>
            <a:ext cx="5183188" cy="3684588"/>
          </a:xfrm>
        </p:spPr>
        <p:txBody>
          <a:bodyPr/>
          <a:lstStyle/>
          <a:p>
            <a:r>
              <a:rPr lang="nl-NL"/>
              <a:t>Tekststijl van het model bewerken
Tweede niveau
Derde niveau
Vierde niveau
Vijfde niveau</a:t>
            </a:r>
          </a:p>
        </p:txBody>
      </p:sp>
      <p:sp>
        <p:nvSpPr>
          <p:cNvPr id="7" name="Tijdelijke aanduiding voor datum 6">
            <a:extLst>
              <a:ext uri="{FF2B5EF4-FFF2-40B4-BE49-F238E27FC236}">
                <a16:creationId xmlns:a16="http://schemas.microsoft.com/office/drawing/2014/main" id="{640BF9C8-9B08-4842-AB4E-DA0A6432193C}"/>
              </a:ext>
            </a:extLst>
          </p:cNvPr>
          <p:cNvSpPr>
            <a:spLocks noGrp="1"/>
          </p:cNvSpPr>
          <p:nvPr>
            <p:ph type="dt" sz="half" idx="10"/>
          </p:nvPr>
        </p:nvSpPr>
        <p:spPr/>
        <p:txBody>
          <a:bodyPr/>
          <a:lstStyle/>
          <a:p>
            <a:fld id="{82EDA6FA-381A-674C-BCC6-78D6C7784361}" type="datetimeFigureOut">
              <a:rPr lang="nl-NL" smtClean="0"/>
              <a:t>8-1-2019</a:t>
            </a:fld>
            <a:endParaRPr lang="nl-NL"/>
          </a:p>
        </p:txBody>
      </p:sp>
      <p:sp>
        <p:nvSpPr>
          <p:cNvPr id="8" name="Tijdelijke aanduiding voor voettekst 7">
            <a:extLst>
              <a:ext uri="{FF2B5EF4-FFF2-40B4-BE49-F238E27FC236}">
                <a16:creationId xmlns:a16="http://schemas.microsoft.com/office/drawing/2014/main" id="{D3A8CB2C-D0F0-5844-84C9-5C37FE35EF60}"/>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7F9E4F8C-8488-C04B-97F6-1EEC1A35AE1C}"/>
              </a:ext>
            </a:extLst>
          </p:cNvPr>
          <p:cNvSpPr>
            <a:spLocks noGrp="1"/>
          </p:cNvSpPr>
          <p:nvPr>
            <p:ph type="sldNum" sz="quarter" idx="12"/>
          </p:nvPr>
        </p:nvSpPr>
        <p:spPr/>
        <p:txBody>
          <a:bodyPr/>
          <a:lstStyle/>
          <a:p>
            <a:fld id="{BD72FA33-52A8-1A45-8058-EC52D6B09FE5}" type="slidenum">
              <a:rPr lang="nl-NL" smtClean="0"/>
              <a:t>‹nr.›</a:t>
            </a:fld>
            <a:endParaRPr lang="nl-NL"/>
          </a:p>
        </p:txBody>
      </p:sp>
    </p:spTree>
    <p:extLst>
      <p:ext uri="{BB962C8B-B14F-4D97-AF65-F5344CB8AC3E}">
        <p14:creationId xmlns:p14="http://schemas.microsoft.com/office/powerpoint/2010/main" val="1432020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7D2D69-FE8A-4144-937F-6305E4D0D15F}"/>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C5CB8907-CE01-0A4E-880D-88C1D7B9DCCA}"/>
              </a:ext>
            </a:extLst>
          </p:cNvPr>
          <p:cNvSpPr>
            <a:spLocks noGrp="1"/>
          </p:cNvSpPr>
          <p:nvPr>
            <p:ph type="dt" sz="half" idx="10"/>
          </p:nvPr>
        </p:nvSpPr>
        <p:spPr/>
        <p:txBody>
          <a:bodyPr/>
          <a:lstStyle/>
          <a:p>
            <a:fld id="{82EDA6FA-381A-674C-BCC6-78D6C7784361}" type="datetimeFigureOut">
              <a:rPr lang="nl-NL" smtClean="0"/>
              <a:t>8-1-2019</a:t>
            </a:fld>
            <a:endParaRPr lang="nl-NL"/>
          </a:p>
        </p:txBody>
      </p:sp>
      <p:sp>
        <p:nvSpPr>
          <p:cNvPr id="4" name="Tijdelijke aanduiding voor voettekst 3">
            <a:extLst>
              <a:ext uri="{FF2B5EF4-FFF2-40B4-BE49-F238E27FC236}">
                <a16:creationId xmlns:a16="http://schemas.microsoft.com/office/drawing/2014/main" id="{ABFD5F9A-F573-7945-9011-91547DB00933}"/>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CAB60F4B-FAD4-1C41-8F88-7A0AE5F8CCD0}"/>
              </a:ext>
            </a:extLst>
          </p:cNvPr>
          <p:cNvSpPr>
            <a:spLocks noGrp="1"/>
          </p:cNvSpPr>
          <p:nvPr>
            <p:ph type="sldNum" sz="quarter" idx="12"/>
          </p:nvPr>
        </p:nvSpPr>
        <p:spPr/>
        <p:txBody>
          <a:bodyPr/>
          <a:lstStyle/>
          <a:p>
            <a:fld id="{BD72FA33-52A8-1A45-8058-EC52D6B09FE5}" type="slidenum">
              <a:rPr lang="nl-NL" smtClean="0"/>
              <a:t>‹nr.›</a:t>
            </a:fld>
            <a:endParaRPr lang="nl-NL"/>
          </a:p>
        </p:txBody>
      </p:sp>
    </p:spTree>
    <p:extLst>
      <p:ext uri="{BB962C8B-B14F-4D97-AF65-F5344CB8AC3E}">
        <p14:creationId xmlns:p14="http://schemas.microsoft.com/office/powerpoint/2010/main" val="3961763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D9A6120A-14E0-0644-9116-F0DA707174AF}"/>
              </a:ext>
            </a:extLst>
          </p:cNvPr>
          <p:cNvSpPr>
            <a:spLocks noGrp="1"/>
          </p:cNvSpPr>
          <p:nvPr>
            <p:ph type="dt" sz="half" idx="10"/>
          </p:nvPr>
        </p:nvSpPr>
        <p:spPr/>
        <p:txBody>
          <a:bodyPr/>
          <a:lstStyle/>
          <a:p>
            <a:fld id="{82EDA6FA-381A-674C-BCC6-78D6C7784361}" type="datetimeFigureOut">
              <a:rPr lang="nl-NL" smtClean="0"/>
              <a:t>8-1-2019</a:t>
            </a:fld>
            <a:endParaRPr lang="nl-NL"/>
          </a:p>
        </p:txBody>
      </p:sp>
      <p:sp>
        <p:nvSpPr>
          <p:cNvPr id="3" name="Tijdelijke aanduiding voor voettekst 2">
            <a:extLst>
              <a:ext uri="{FF2B5EF4-FFF2-40B4-BE49-F238E27FC236}">
                <a16:creationId xmlns:a16="http://schemas.microsoft.com/office/drawing/2014/main" id="{38E6548E-12FF-1C4E-A1A0-BD2F8FE60F86}"/>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8E7099DD-427F-AF40-A844-AA6F9DEF2CDA}"/>
              </a:ext>
            </a:extLst>
          </p:cNvPr>
          <p:cNvSpPr>
            <a:spLocks noGrp="1"/>
          </p:cNvSpPr>
          <p:nvPr>
            <p:ph type="sldNum" sz="quarter" idx="12"/>
          </p:nvPr>
        </p:nvSpPr>
        <p:spPr/>
        <p:txBody>
          <a:bodyPr/>
          <a:lstStyle/>
          <a:p>
            <a:fld id="{BD72FA33-52A8-1A45-8058-EC52D6B09FE5}" type="slidenum">
              <a:rPr lang="nl-NL" smtClean="0"/>
              <a:t>‹nr.›</a:t>
            </a:fld>
            <a:endParaRPr lang="nl-NL"/>
          </a:p>
        </p:txBody>
      </p:sp>
    </p:spTree>
    <p:extLst>
      <p:ext uri="{BB962C8B-B14F-4D97-AF65-F5344CB8AC3E}">
        <p14:creationId xmlns:p14="http://schemas.microsoft.com/office/powerpoint/2010/main" val="413358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D4187E-3B88-C440-A3DD-10FBC08581FF}"/>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07924588-D7B3-B749-9F31-8F31D72DCB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nl-NL"/>
              <a:t>Tekststijl van het model bewerken
Tweede niveau
Derde niveau
Vierde niveau
Vijfde niveau</a:t>
            </a:r>
          </a:p>
        </p:txBody>
      </p:sp>
      <p:sp>
        <p:nvSpPr>
          <p:cNvPr id="4" name="Tijdelijke aanduiding voor tekst 3">
            <a:extLst>
              <a:ext uri="{FF2B5EF4-FFF2-40B4-BE49-F238E27FC236}">
                <a16:creationId xmlns:a16="http://schemas.microsoft.com/office/drawing/2014/main" id="{3A632A9E-2277-574E-91CE-7DCE64EA48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nl-NL"/>
              <a:t>Tekststijl van het model bewerken
Tweede niveau
Derde niveau
Vierde niveau
Vijfde niveau</a:t>
            </a:r>
          </a:p>
        </p:txBody>
      </p:sp>
      <p:sp>
        <p:nvSpPr>
          <p:cNvPr id="5" name="Tijdelijke aanduiding voor datum 4">
            <a:extLst>
              <a:ext uri="{FF2B5EF4-FFF2-40B4-BE49-F238E27FC236}">
                <a16:creationId xmlns:a16="http://schemas.microsoft.com/office/drawing/2014/main" id="{0DAC1FB3-33B3-4749-806E-BE531068442C}"/>
              </a:ext>
            </a:extLst>
          </p:cNvPr>
          <p:cNvSpPr>
            <a:spLocks noGrp="1"/>
          </p:cNvSpPr>
          <p:nvPr>
            <p:ph type="dt" sz="half" idx="10"/>
          </p:nvPr>
        </p:nvSpPr>
        <p:spPr/>
        <p:txBody>
          <a:bodyPr/>
          <a:lstStyle/>
          <a:p>
            <a:fld id="{82EDA6FA-381A-674C-BCC6-78D6C7784361}" type="datetimeFigureOut">
              <a:rPr lang="nl-NL" smtClean="0"/>
              <a:t>8-1-2019</a:t>
            </a:fld>
            <a:endParaRPr lang="nl-NL"/>
          </a:p>
        </p:txBody>
      </p:sp>
      <p:sp>
        <p:nvSpPr>
          <p:cNvPr id="6" name="Tijdelijke aanduiding voor voettekst 5">
            <a:extLst>
              <a:ext uri="{FF2B5EF4-FFF2-40B4-BE49-F238E27FC236}">
                <a16:creationId xmlns:a16="http://schemas.microsoft.com/office/drawing/2014/main" id="{E31B6516-4FEA-CF45-B8A5-B29B39370042}"/>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42015662-DE32-E040-BFFF-D3FF487268BB}"/>
              </a:ext>
            </a:extLst>
          </p:cNvPr>
          <p:cNvSpPr>
            <a:spLocks noGrp="1"/>
          </p:cNvSpPr>
          <p:nvPr>
            <p:ph type="sldNum" sz="quarter" idx="12"/>
          </p:nvPr>
        </p:nvSpPr>
        <p:spPr/>
        <p:txBody>
          <a:bodyPr/>
          <a:lstStyle/>
          <a:p>
            <a:fld id="{BD72FA33-52A8-1A45-8058-EC52D6B09FE5}" type="slidenum">
              <a:rPr lang="nl-NL" smtClean="0"/>
              <a:t>‹nr.›</a:t>
            </a:fld>
            <a:endParaRPr lang="nl-NL"/>
          </a:p>
        </p:txBody>
      </p:sp>
    </p:spTree>
    <p:extLst>
      <p:ext uri="{BB962C8B-B14F-4D97-AF65-F5344CB8AC3E}">
        <p14:creationId xmlns:p14="http://schemas.microsoft.com/office/powerpoint/2010/main" val="2985266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39DB4-FB68-A84D-B49D-E747A0502E89}"/>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3E0FB46A-D672-E141-AC1E-77E10244E1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E09E2754-1FBB-854A-B8BB-47D05F5009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nl-NL"/>
              <a:t>Tekststijl van het model bewerken
Tweede niveau
Derde niveau
Vierde niveau
Vijfde niveau</a:t>
            </a:r>
          </a:p>
        </p:txBody>
      </p:sp>
      <p:sp>
        <p:nvSpPr>
          <p:cNvPr id="5" name="Tijdelijke aanduiding voor datum 4">
            <a:extLst>
              <a:ext uri="{FF2B5EF4-FFF2-40B4-BE49-F238E27FC236}">
                <a16:creationId xmlns:a16="http://schemas.microsoft.com/office/drawing/2014/main" id="{37F2247C-572D-E046-9773-FC0B38F43BC5}"/>
              </a:ext>
            </a:extLst>
          </p:cNvPr>
          <p:cNvSpPr>
            <a:spLocks noGrp="1"/>
          </p:cNvSpPr>
          <p:nvPr>
            <p:ph type="dt" sz="half" idx="10"/>
          </p:nvPr>
        </p:nvSpPr>
        <p:spPr/>
        <p:txBody>
          <a:bodyPr/>
          <a:lstStyle/>
          <a:p>
            <a:fld id="{82EDA6FA-381A-674C-BCC6-78D6C7784361}" type="datetimeFigureOut">
              <a:rPr lang="nl-NL" smtClean="0"/>
              <a:t>8-1-2019</a:t>
            </a:fld>
            <a:endParaRPr lang="nl-NL"/>
          </a:p>
        </p:txBody>
      </p:sp>
      <p:sp>
        <p:nvSpPr>
          <p:cNvPr id="6" name="Tijdelijke aanduiding voor voettekst 5">
            <a:extLst>
              <a:ext uri="{FF2B5EF4-FFF2-40B4-BE49-F238E27FC236}">
                <a16:creationId xmlns:a16="http://schemas.microsoft.com/office/drawing/2014/main" id="{2F6986B3-EA3D-134D-86F2-21A9425AF024}"/>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6F814995-7B20-A949-A8AB-A7DC99EE3798}"/>
              </a:ext>
            </a:extLst>
          </p:cNvPr>
          <p:cNvSpPr>
            <a:spLocks noGrp="1"/>
          </p:cNvSpPr>
          <p:nvPr>
            <p:ph type="sldNum" sz="quarter" idx="12"/>
          </p:nvPr>
        </p:nvSpPr>
        <p:spPr/>
        <p:txBody>
          <a:bodyPr/>
          <a:lstStyle/>
          <a:p>
            <a:fld id="{BD72FA33-52A8-1A45-8058-EC52D6B09FE5}" type="slidenum">
              <a:rPr lang="nl-NL" smtClean="0"/>
              <a:t>‹nr.›</a:t>
            </a:fld>
            <a:endParaRPr lang="nl-NL"/>
          </a:p>
        </p:txBody>
      </p:sp>
    </p:spTree>
    <p:extLst>
      <p:ext uri="{BB962C8B-B14F-4D97-AF65-F5344CB8AC3E}">
        <p14:creationId xmlns:p14="http://schemas.microsoft.com/office/powerpoint/2010/main" val="2180169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5E907F30-6992-6140-888F-DC2E8D60D8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6AC65407-5AFF-EA48-99F9-6582B22680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nl-NL"/>
              <a:t>Tekststijl van het model bewerken
Tweede niveau
Derde niveau
Vierde niveau
Vijfde niveau</a:t>
            </a:r>
          </a:p>
        </p:txBody>
      </p:sp>
      <p:sp>
        <p:nvSpPr>
          <p:cNvPr id="4" name="Tijdelijke aanduiding voor datum 3">
            <a:extLst>
              <a:ext uri="{FF2B5EF4-FFF2-40B4-BE49-F238E27FC236}">
                <a16:creationId xmlns:a16="http://schemas.microsoft.com/office/drawing/2014/main" id="{C8F406B9-4656-6C4F-B684-AF4DED1487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DA6FA-381A-674C-BCC6-78D6C7784361}" type="datetimeFigureOut">
              <a:rPr lang="nl-NL" smtClean="0"/>
              <a:t>8-1-2019</a:t>
            </a:fld>
            <a:endParaRPr lang="nl-NL"/>
          </a:p>
        </p:txBody>
      </p:sp>
      <p:sp>
        <p:nvSpPr>
          <p:cNvPr id="5" name="Tijdelijke aanduiding voor voettekst 4">
            <a:extLst>
              <a:ext uri="{FF2B5EF4-FFF2-40B4-BE49-F238E27FC236}">
                <a16:creationId xmlns:a16="http://schemas.microsoft.com/office/drawing/2014/main" id="{C0F17154-8964-DB47-88FE-08C630DA34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305593B7-CD71-D446-816A-2390900F05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72FA33-52A8-1A45-8058-EC52D6B09FE5}" type="slidenum">
              <a:rPr lang="nl-NL" smtClean="0"/>
              <a:t>‹nr.›</a:t>
            </a:fld>
            <a:endParaRPr lang="nl-NL"/>
          </a:p>
        </p:txBody>
      </p:sp>
    </p:spTree>
    <p:extLst>
      <p:ext uri="{BB962C8B-B14F-4D97-AF65-F5344CB8AC3E}">
        <p14:creationId xmlns:p14="http://schemas.microsoft.com/office/powerpoint/2010/main" val="2880321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5016A8-11A0-2E4F-8D09-5C07C6F457CF}"/>
              </a:ext>
            </a:extLst>
          </p:cNvPr>
          <p:cNvSpPr>
            <a:spLocks noGrp="1"/>
          </p:cNvSpPr>
          <p:nvPr>
            <p:ph type="ctrTitle"/>
          </p:nvPr>
        </p:nvSpPr>
        <p:spPr/>
        <p:txBody>
          <a:bodyPr/>
          <a:lstStyle/>
          <a:p>
            <a:r>
              <a:rPr lang="nl-NL" dirty="0"/>
              <a:t>The </a:t>
            </a:r>
            <a:r>
              <a:rPr lang="nl-NL" dirty="0" err="1"/>
              <a:t>Recruit</a:t>
            </a:r>
            <a:endParaRPr lang="nl-NL" dirty="0"/>
          </a:p>
        </p:txBody>
      </p:sp>
      <p:sp>
        <p:nvSpPr>
          <p:cNvPr id="3" name="Ondertitel 2">
            <a:extLst>
              <a:ext uri="{FF2B5EF4-FFF2-40B4-BE49-F238E27FC236}">
                <a16:creationId xmlns:a16="http://schemas.microsoft.com/office/drawing/2014/main" id="{EB978F41-0147-9C49-9D7F-A2BF34875685}"/>
              </a:ext>
            </a:extLst>
          </p:cNvPr>
          <p:cNvSpPr>
            <a:spLocks noGrp="1"/>
          </p:cNvSpPr>
          <p:nvPr>
            <p:ph type="subTitle" idx="1"/>
          </p:nvPr>
        </p:nvSpPr>
        <p:spPr/>
        <p:txBody>
          <a:bodyPr vert="horz" lIns="91440" tIns="45720" rIns="91440" bIns="45720" rtlCol="0" anchor="t">
            <a:normAutofit/>
          </a:bodyPr>
          <a:lstStyle/>
          <a:p>
            <a:r>
              <a:rPr lang="nl-NL" dirty="0">
                <a:cs typeface="Calibri"/>
              </a:rPr>
              <a:t>Alle 10 de </a:t>
            </a:r>
            <a:r>
              <a:rPr lang="nl-NL" dirty="0" err="1">
                <a:cs typeface="Calibri"/>
              </a:rPr>
              <a:t>serials</a:t>
            </a:r>
          </a:p>
        </p:txBody>
      </p:sp>
    </p:spTree>
    <p:extLst>
      <p:ext uri="{BB962C8B-B14F-4D97-AF65-F5344CB8AC3E}">
        <p14:creationId xmlns:p14="http://schemas.microsoft.com/office/powerpoint/2010/main" val="3964806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45A18D71-BFA3-CB4F-98DB-FD68F270D851}"/>
              </a:ext>
            </a:extLst>
          </p:cNvPr>
          <p:cNvSpPr/>
          <p:nvPr/>
        </p:nvSpPr>
        <p:spPr>
          <a:xfrm>
            <a:off x="0" y="12028"/>
            <a:ext cx="12192000" cy="6858000"/>
          </a:xfrm>
          <a:prstGeom prst="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cxnSp>
        <p:nvCxnSpPr>
          <p:cNvPr id="6" name="Rechte verbindingslijn 5">
            <a:extLst>
              <a:ext uri="{FF2B5EF4-FFF2-40B4-BE49-F238E27FC236}">
                <a16:creationId xmlns:a16="http://schemas.microsoft.com/office/drawing/2014/main" id="{28A4E5AB-0404-914C-8B9E-546E08B1F100}"/>
              </a:ext>
            </a:extLst>
          </p:cNvPr>
          <p:cNvCxnSpPr/>
          <p:nvPr/>
        </p:nvCxnSpPr>
        <p:spPr>
          <a:xfrm>
            <a:off x="9067800"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Rechte verbindingslijn 7">
            <a:extLst>
              <a:ext uri="{FF2B5EF4-FFF2-40B4-BE49-F238E27FC236}">
                <a16:creationId xmlns:a16="http://schemas.microsoft.com/office/drawing/2014/main" id="{2965FB43-E0B3-FD43-87CC-5742B9921649}"/>
              </a:ext>
            </a:extLst>
          </p:cNvPr>
          <p:cNvCxnSpPr>
            <a:cxnSpLocks/>
          </p:cNvCxnSpPr>
          <p:nvPr/>
        </p:nvCxnSpPr>
        <p:spPr>
          <a:xfrm>
            <a:off x="6819900" y="0"/>
            <a:ext cx="0" cy="509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Rechte verbindingslijn 9">
            <a:extLst>
              <a:ext uri="{FF2B5EF4-FFF2-40B4-BE49-F238E27FC236}">
                <a16:creationId xmlns:a16="http://schemas.microsoft.com/office/drawing/2014/main" id="{FBA225BF-5951-A343-A2B1-F04629F0C5F4}"/>
              </a:ext>
            </a:extLst>
          </p:cNvPr>
          <p:cNvCxnSpPr>
            <a:cxnSpLocks/>
          </p:cNvCxnSpPr>
          <p:nvPr/>
        </p:nvCxnSpPr>
        <p:spPr>
          <a:xfrm>
            <a:off x="6819900" y="5092700"/>
            <a:ext cx="2247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Rechte verbindingslijn 11">
            <a:extLst>
              <a:ext uri="{FF2B5EF4-FFF2-40B4-BE49-F238E27FC236}">
                <a16:creationId xmlns:a16="http://schemas.microsoft.com/office/drawing/2014/main" id="{F01B6597-C76D-694F-8FEB-C81764D76A6A}"/>
              </a:ext>
            </a:extLst>
          </p:cNvPr>
          <p:cNvCxnSpPr>
            <a:cxnSpLocks/>
          </p:cNvCxnSpPr>
          <p:nvPr/>
        </p:nvCxnSpPr>
        <p:spPr>
          <a:xfrm>
            <a:off x="6108700" y="736600"/>
            <a:ext cx="0" cy="5168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88149FBB-6E38-5D44-8376-8651D663357B}"/>
              </a:ext>
            </a:extLst>
          </p:cNvPr>
          <p:cNvCxnSpPr>
            <a:cxnSpLocks/>
          </p:cNvCxnSpPr>
          <p:nvPr/>
        </p:nvCxnSpPr>
        <p:spPr>
          <a:xfrm>
            <a:off x="6108700" y="5905500"/>
            <a:ext cx="2959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Rechte verbindingslijn 15">
            <a:extLst>
              <a:ext uri="{FF2B5EF4-FFF2-40B4-BE49-F238E27FC236}">
                <a16:creationId xmlns:a16="http://schemas.microsoft.com/office/drawing/2014/main" id="{ADF988B8-D325-D944-974A-315A57B3BC4C}"/>
              </a:ext>
            </a:extLst>
          </p:cNvPr>
          <p:cNvCxnSpPr>
            <a:cxnSpLocks/>
          </p:cNvCxnSpPr>
          <p:nvPr/>
        </p:nvCxnSpPr>
        <p:spPr>
          <a:xfrm flipH="1">
            <a:off x="3251200" y="736600"/>
            <a:ext cx="3136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999CB04B-8A00-5C4C-B013-AB9B985B8FFC}"/>
              </a:ext>
            </a:extLst>
          </p:cNvPr>
          <p:cNvCxnSpPr/>
          <p:nvPr/>
        </p:nvCxnSpPr>
        <p:spPr>
          <a:xfrm flipH="1">
            <a:off x="1130300" y="736600"/>
            <a:ext cx="2133600" cy="1714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Rechte verbindingslijn 20">
            <a:extLst>
              <a:ext uri="{FF2B5EF4-FFF2-40B4-BE49-F238E27FC236}">
                <a16:creationId xmlns:a16="http://schemas.microsoft.com/office/drawing/2014/main" id="{B396819D-1F67-7343-9F6E-D76ABA79441E}"/>
              </a:ext>
            </a:extLst>
          </p:cNvPr>
          <p:cNvCxnSpPr/>
          <p:nvPr/>
        </p:nvCxnSpPr>
        <p:spPr>
          <a:xfrm flipH="1">
            <a:off x="0" y="2451099"/>
            <a:ext cx="11303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Rechte verbindingslijn 22">
            <a:extLst>
              <a:ext uri="{FF2B5EF4-FFF2-40B4-BE49-F238E27FC236}">
                <a16:creationId xmlns:a16="http://schemas.microsoft.com/office/drawing/2014/main" id="{FF404D0B-741D-D445-857E-0B4B6AA5A338}"/>
              </a:ext>
            </a:extLst>
          </p:cNvPr>
          <p:cNvCxnSpPr/>
          <p:nvPr/>
        </p:nvCxnSpPr>
        <p:spPr>
          <a:xfrm>
            <a:off x="4267200" y="736600"/>
            <a:ext cx="0" cy="612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Rechte verbindingslijn 28">
            <a:extLst>
              <a:ext uri="{FF2B5EF4-FFF2-40B4-BE49-F238E27FC236}">
                <a16:creationId xmlns:a16="http://schemas.microsoft.com/office/drawing/2014/main" id="{9EF9F643-5E32-104D-A7B7-8BAAF6B5837E}"/>
              </a:ext>
            </a:extLst>
          </p:cNvPr>
          <p:cNvCxnSpPr/>
          <p:nvPr/>
        </p:nvCxnSpPr>
        <p:spPr>
          <a:xfrm>
            <a:off x="5295900" y="736600"/>
            <a:ext cx="0" cy="612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Rechte verbindingslijn 30">
            <a:extLst>
              <a:ext uri="{FF2B5EF4-FFF2-40B4-BE49-F238E27FC236}">
                <a16:creationId xmlns:a16="http://schemas.microsoft.com/office/drawing/2014/main" id="{4E5AB253-EFAF-C940-9E16-0C4D194215ED}"/>
              </a:ext>
            </a:extLst>
          </p:cNvPr>
          <p:cNvCxnSpPr>
            <a:cxnSpLocks/>
          </p:cNvCxnSpPr>
          <p:nvPr/>
        </p:nvCxnSpPr>
        <p:spPr>
          <a:xfrm>
            <a:off x="5295900" y="3416300"/>
            <a:ext cx="787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Rechte verbindingslijn 34">
            <a:extLst>
              <a:ext uri="{FF2B5EF4-FFF2-40B4-BE49-F238E27FC236}">
                <a16:creationId xmlns:a16="http://schemas.microsoft.com/office/drawing/2014/main" id="{B15D1858-B92F-F248-90A3-822E473A62C9}"/>
              </a:ext>
            </a:extLst>
          </p:cNvPr>
          <p:cNvCxnSpPr/>
          <p:nvPr/>
        </p:nvCxnSpPr>
        <p:spPr>
          <a:xfrm>
            <a:off x="4267200" y="62230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Rechte verbindingslijn 35">
            <a:extLst>
              <a:ext uri="{FF2B5EF4-FFF2-40B4-BE49-F238E27FC236}">
                <a16:creationId xmlns:a16="http://schemas.microsoft.com/office/drawing/2014/main" id="{D6685304-73D2-5D4B-A237-FC3A3F359E47}"/>
              </a:ext>
            </a:extLst>
          </p:cNvPr>
          <p:cNvCxnSpPr/>
          <p:nvPr/>
        </p:nvCxnSpPr>
        <p:spPr>
          <a:xfrm>
            <a:off x="0" y="13462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Rechte verbindingslijn 36">
            <a:extLst>
              <a:ext uri="{FF2B5EF4-FFF2-40B4-BE49-F238E27FC236}">
                <a16:creationId xmlns:a16="http://schemas.microsoft.com/office/drawing/2014/main" id="{45348952-4D26-674C-9714-20C7CB5B7F71}"/>
              </a:ext>
            </a:extLst>
          </p:cNvPr>
          <p:cNvCxnSpPr>
            <a:cxnSpLocks/>
          </p:cNvCxnSpPr>
          <p:nvPr/>
        </p:nvCxnSpPr>
        <p:spPr>
          <a:xfrm>
            <a:off x="10299700" y="0"/>
            <a:ext cx="5334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Rechte verbindingslijn 37">
            <a:extLst>
              <a:ext uri="{FF2B5EF4-FFF2-40B4-BE49-F238E27FC236}">
                <a16:creationId xmlns:a16="http://schemas.microsoft.com/office/drawing/2014/main" id="{2F54AAF3-B5E8-A14E-B85F-C596BD9AF7CE}"/>
              </a:ext>
            </a:extLst>
          </p:cNvPr>
          <p:cNvCxnSpPr/>
          <p:nvPr/>
        </p:nvCxnSpPr>
        <p:spPr>
          <a:xfrm>
            <a:off x="9067800" y="62230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B7BF8C72-664A-9B42-8568-5A4390CDDDAB}"/>
              </a:ext>
            </a:extLst>
          </p:cNvPr>
          <p:cNvCxnSpPr/>
          <p:nvPr/>
        </p:nvCxnSpPr>
        <p:spPr>
          <a:xfrm>
            <a:off x="9067800" y="19812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0E7FBBAA-88B4-204B-B911-8CDEFCCBB5EE}"/>
              </a:ext>
            </a:extLst>
          </p:cNvPr>
          <p:cNvCxnSpPr>
            <a:cxnSpLocks/>
          </p:cNvCxnSpPr>
          <p:nvPr/>
        </p:nvCxnSpPr>
        <p:spPr>
          <a:xfrm>
            <a:off x="6388100" y="0"/>
            <a:ext cx="4318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Rechte verbindingslijn 42">
            <a:extLst>
              <a:ext uri="{FF2B5EF4-FFF2-40B4-BE49-F238E27FC236}">
                <a16:creationId xmlns:a16="http://schemas.microsoft.com/office/drawing/2014/main" id="{F27350FC-9F99-D44B-A91E-B8F48450D52F}"/>
              </a:ext>
            </a:extLst>
          </p:cNvPr>
          <p:cNvCxnSpPr>
            <a:cxnSpLocks/>
          </p:cNvCxnSpPr>
          <p:nvPr/>
        </p:nvCxnSpPr>
        <p:spPr>
          <a:xfrm>
            <a:off x="6108700" y="736600"/>
            <a:ext cx="7112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Rechte verbindingslijn 43">
            <a:extLst>
              <a:ext uri="{FF2B5EF4-FFF2-40B4-BE49-F238E27FC236}">
                <a16:creationId xmlns:a16="http://schemas.microsoft.com/office/drawing/2014/main" id="{EAEFA8E8-3427-A24F-8548-81FD91E8B99B}"/>
              </a:ext>
            </a:extLst>
          </p:cNvPr>
          <p:cNvCxnSpPr/>
          <p:nvPr/>
        </p:nvCxnSpPr>
        <p:spPr>
          <a:xfrm>
            <a:off x="5295900" y="11684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45">
            <a:extLst>
              <a:ext uri="{FF2B5EF4-FFF2-40B4-BE49-F238E27FC236}">
                <a16:creationId xmlns:a16="http://schemas.microsoft.com/office/drawing/2014/main" id="{653445E3-55AD-AF4D-830F-44D6D449F0FB}"/>
              </a:ext>
            </a:extLst>
          </p:cNvPr>
          <p:cNvCxnSpPr>
            <a:cxnSpLocks/>
          </p:cNvCxnSpPr>
          <p:nvPr/>
        </p:nvCxnSpPr>
        <p:spPr>
          <a:xfrm>
            <a:off x="8089900" y="0"/>
            <a:ext cx="4318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Rechte verbindingslijn 47">
            <a:extLst>
              <a:ext uri="{FF2B5EF4-FFF2-40B4-BE49-F238E27FC236}">
                <a16:creationId xmlns:a16="http://schemas.microsoft.com/office/drawing/2014/main" id="{62F83249-2A8F-2948-B209-47181DC9355E}"/>
              </a:ext>
            </a:extLst>
          </p:cNvPr>
          <p:cNvCxnSpPr/>
          <p:nvPr/>
        </p:nvCxnSpPr>
        <p:spPr>
          <a:xfrm>
            <a:off x="4381500" y="736600"/>
            <a:ext cx="0" cy="477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Rechte verbindingslijn 49">
            <a:extLst>
              <a:ext uri="{FF2B5EF4-FFF2-40B4-BE49-F238E27FC236}">
                <a16:creationId xmlns:a16="http://schemas.microsoft.com/office/drawing/2014/main" id="{F673B23D-1646-D444-ACBE-B50B44C1C47E}"/>
              </a:ext>
            </a:extLst>
          </p:cNvPr>
          <p:cNvCxnSpPr/>
          <p:nvPr/>
        </p:nvCxnSpPr>
        <p:spPr>
          <a:xfrm flipH="1">
            <a:off x="4267200" y="5511800"/>
            <a:ext cx="114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Rechte verbindingslijn 54">
            <a:extLst>
              <a:ext uri="{FF2B5EF4-FFF2-40B4-BE49-F238E27FC236}">
                <a16:creationId xmlns:a16="http://schemas.microsoft.com/office/drawing/2014/main" id="{39677540-1D93-EC43-A740-EF6760EF7B85}"/>
              </a:ext>
            </a:extLst>
          </p:cNvPr>
          <p:cNvCxnSpPr/>
          <p:nvPr/>
        </p:nvCxnSpPr>
        <p:spPr>
          <a:xfrm>
            <a:off x="5295900" y="40132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Rechte verbindingslijn 56">
            <a:extLst>
              <a:ext uri="{FF2B5EF4-FFF2-40B4-BE49-F238E27FC236}">
                <a16:creationId xmlns:a16="http://schemas.microsoft.com/office/drawing/2014/main" id="{7E88B887-D892-5F4F-AD67-078B1CEF332A}"/>
              </a:ext>
            </a:extLst>
          </p:cNvPr>
          <p:cNvCxnSpPr>
            <a:cxnSpLocks/>
          </p:cNvCxnSpPr>
          <p:nvPr/>
        </p:nvCxnSpPr>
        <p:spPr>
          <a:xfrm>
            <a:off x="7721600" y="5092700"/>
            <a:ext cx="3683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Rechte verbindingslijn 58">
            <a:extLst>
              <a:ext uri="{FF2B5EF4-FFF2-40B4-BE49-F238E27FC236}">
                <a16:creationId xmlns:a16="http://schemas.microsoft.com/office/drawing/2014/main" id="{026198AF-45BC-3D44-BAE2-8C1FBE0D7F90}"/>
              </a:ext>
            </a:extLst>
          </p:cNvPr>
          <p:cNvCxnSpPr>
            <a:cxnSpLocks/>
          </p:cNvCxnSpPr>
          <p:nvPr/>
        </p:nvCxnSpPr>
        <p:spPr>
          <a:xfrm flipH="1">
            <a:off x="1473200" y="1168400"/>
            <a:ext cx="1244600" cy="10287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kstvak 1">
            <a:extLst>
              <a:ext uri="{FF2B5EF4-FFF2-40B4-BE49-F238E27FC236}">
                <a16:creationId xmlns:a16="http://schemas.microsoft.com/office/drawing/2014/main" id="{2DA46F70-BFF6-9447-86FD-4720CF021FF2}"/>
              </a:ext>
            </a:extLst>
          </p:cNvPr>
          <p:cNvSpPr txBox="1"/>
          <p:nvPr/>
        </p:nvSpPr>
        <p:spPr>
          <a:xfrm>
            <a:off x="2552701" y="183634"/>
            <a:ext cx="1587500" cy="369332"/>
          </a:xfrm>
          <a:prstGeom prst="rect">
            <a:avLst/>
          </a:prstGeom>
          <a:noFill/>
        </p:spPr>
        <p:txBody>
          <a:bodyPr wrap="square" rtlCol="0">
            <a:spAutoFit/>
          </a:bodyPr>
          <a:lstStyle/>
          <a:p>
            <a:r>
              <a:rPr lang="nl-NL" dirty="0"/>
              <a:t>ENTRANCE</a:t>
            </a:r>
          </a:p>
        </p:txBody>
      </p:sp>
      <p:sp>
        <p:nvSpPr>
          <p:cNvPr id="3" name="Tekstvak 2">
            <a:extLst>
              <a:ext uri="{FF2B5EF4-FFF2-40B4-BE49-F238E27FC236}">
                <a16:creationId xmlns:a16="http://schemas.microsoft.com/office/drawing/2014/main" id="{B18072D9-48D3-0C49-B8E9-50581027E135}"/>
              </a:ext>
            </a:extLst>
          </p:cNvPr>
          <p:cNvSpPr txBox="1"/>
          <p:nvPr/>
        </p:nvSpPr>
        <p:spPr>
          <a:xfrm>
            <a:off x="1796914" y="3797300"/>
            <a:ext cx="1352687" cy="369332"/>
          </a:xfrm>
          <a:prstGeom prst="rect">
            <a:avLst/>
          </a:prstGeom>
          <a:noFill/>
        </p:spPr>
        <p:txBody>
          <a:bodyPr wrap="square" rtlCol="0">
            <a:spAutoFit/>
          </a:bodyPr>
          <a:lstStyle/>
          <a:p>
            <a:r>
              <a:rPr lang="nl-NL" dirty="0"/>
              <a:t>RECEPTION</a:t>
            </a:r>
          </a:p>
        </p:txBody>
      </p:sp>
      <p:sp>
        <p:nvSpPr>
          <p:cNvPr id="30" name="Tekstvak 29">
            <a:extLst>
              <a:ext uri="{FF2B5EF4-FFF2-40B4-BE49-F238E27FC236}">
                <a16:creationId xmlns:a16="http://schemas.microsoft.com/office/drawing/2014/main" id="{C8DA5D6A-39FB-5446-8C82-C75E8F569A55}"/>
              </a:ext>
            </a:extLst>
          </p:cNvPr>
          <p:cNvSpPr txBox="1"/>
          <p:nvPr/>
        </p:nvSpPr>
        <p:spPr>
          <a:xfrm rot="16200000">
            <a:off x="4129923" y="2689978"/>
            <a:ext cx="1352687" cy="646331"/>
          </a:xfrm>
          <a:prstGeom prst="rect">
            <a:avLst/>
          </a:prstGeom>
          <a:noFill/>
        </p:spPr>
        <p:txBody>
          <a:bodyPr wrap="square" rtlCol="0">
            <a:spAutoFit/>
          </a:bodyPr>
          <a:lstStyle/>
          <a:p>
            <a:r>
              <a:rPr lang="nl-NL" dirty="0"/>
              <a:t>BEHIND RECEPTION</a:t>
            </a:r>
          </a:p>
        </p:txBody>
      </p:sp>
      <p:sp>
        <p:nvSpPr>
          <p:cNvPr id="32" name="Tekstvak 31">
            <a:extLst>
              <a:ext uri="{FF2B5EF4-FFF2-40B4-BE49-F238E27FC236}">
                <a16:creationId xmlns:a16="http://schemas.microsoft.com/office/drawing/2014/main" id="{FCA4D388-4C9E-6D43-9D5B-A2BF168D09C6}"/>
              </a:ext>
            </a:extLst>
          </p:cNvPr>
          <p:cNvSpPr txBox="1"/>
          <p:nvPr/>
        </p:nvSpPr>
        <p:spPr>
          <a:xfrm>
            <a:off x="6051413" y="6190585"/>
            <a:ext cx="2038486" cy="369332"/>
          </a:xfrm>
          <a:prstGeom prst="rect">
            <a:avLst/>
          </a:prstGeom>
          <a:noFill/>
        </p:spPr>
        <p:txBody>
          <a:bodyPr wrap="square" rtlCol="0">
            <a:spAutoFit/>
          </a:bodyPr>
          <a:lstStyle/>
          <a:p>
            <a:r>
              <a:rPr lang="nl-NL" dirty="0"/>
              <a:t>AIR FILTER SHAFT</a:t>
            </a:r>
          </a:p>
        </p:txBody>
      </p:sp>
      <p:sp>
        <p:nvSpPr>
          <p:cNvPr id="33" name="Tekstvak 32">
            <a:extLst>
              <a:ext uri="{FF2B5EF4-FFF2-40B4-BE49-F238E27FC236}">
                <a16:creationId xmlns:a16="http://schemas.microsoft.com/office/drawing/2014/main" id="{95CF3C14-1221-594B-AA18-73E1C6087AB3}"/>
              </a:ext>
            </a:extLst>
          </p:cNvPr>
          <p:cNvSpPr txBox="1"/>
          <p:nvPr/>
        </p:nvSpPr>
        <p:spPr>
          <a:xfrm>
            <a:off x="7667556" y="2081767"/>
            <a:ext cx="1352687" cy="369332"/>
          </a:xfrm>
          <a:prstGeom prst="rect">
            <a:avLst/>
          </a:prstGeom>
          <a:noFill/>
        </p:spPr>
        <p:txBody>
          <a:bodyPr wrap="square" rtlCol="0">
            <a:spAutoFit/>
          </a:bodyPr>
          <a:lstStyle/>
          <a:p>
            <a:r>
              <a:rPr lang="nl-NL" dirty="0"/>
              <a:t>VAULT</a:t>
            </a:r>
          </a:p>
        </p:txBody>
      </p:sp>
      <p:sp>
        <p:nvSpPr>
          <p:cNvPr id="34" name="Tekstvak 33">
            <a:extLst>
              <a:ext uri="{FF2B5EF4-FFF2-40B4-BE49-F238E27FC236}">
                <a16:creationId xmlns:a16="http://schemas.microsoft.com/office/drawing/2014/main" id="{C5BC0EA6-BA39-3A48-999D-3A61070DE9C8}"/>
              </a:ext>
            </a:extLst>
          </p:cNvPr>
          <p:cNvSpPr txBox="1"/>
          <p:nvPr/>
        </p:nvSpPr>
        <p:spPr>
          <a:xfrm>
            <a:off x="10156756" y="3071696"/>
            <a:ext cx="1352687" cy="369332"/>
          </a:xfrm>
          <a:prstGeom prst="rect">
            <a:avLst/>
          </a:prstGeom>
          <a:noFill/>
        </p:spPr>
        <p:txBody>
          <a:bodyPr wrap="square" rtlCol="0">
            <a:spAutoFit/>
          </a:bodyPr>
          <a:lstStyle/>
          <a:p>
            <a:r>
              <a:rPr lang="nl-NL" dirty="0"/>
              <a:t>OFFICE</a:t>
            </a:r>
          </a:p>
        </p:txBody>
      </p:sp>
      <p:sp>
        <p:nvSpPr>
          <p:cNvPr id="41" name="Tekstvak 40">
            <a:extLst>
              <a:ext uri="{FF2B5EF4-FFF2-40B4-BE49-F238E27FC236}">
                <a16:creationId xmlns:a16="http://schemas.microsoft.com/office/drawing/2014/main" id="{60FB7F38-F267-3B4A-82A9-09AEC1CBEEB1}"/>
              </a:ext>
            </a:extLst>
          </p:cNvPr>
          <p:cNvSpPr txBox="1"/>
          <p:nvPr/>
        </p:nvSpPr>
        <p:spPr>
          <a:xfrm>
            <a:off x="6464300" y="5299003"/>
            <a:ext cx="1352687" cy="369332"/>
          </a:xfrm>
          <a:prstGeom prst="rect">
            <a:avLst/>
          </a:prstGeom>
          <a:noFill/>
        </p:spPr>
        <p:txBody>
          <a:bodyPr wrap="square" rtlCol="0">
            <a:spAutoFit/>
          </a:bodyPr>
          <a:lstStyle/>
          <a:p>
            <a:r>
              <a:rPr lang="nl-NL" dirty="0"/>
              <a:t>EXIT </a:t>
            </a:r>
          </a:p>
        </p:txBody>
      </p:sp>
      <p:sp>
        <p:nvSpPr>
          <p:cNvPr id="5" name="Tekstvak 4">
            <a:extLst>
              <a:ext uri="{FF2B5EF4-FFF2-40B4-BE49-F238E27FC236}">
                <a16:creationId xmlns:a16="http://schemas.microsoft.com/office/drawing/2014/main" id="{C0A7AB9E-37B5-43AA-8049-FDD33F10D846}"/>
              </a:ext>
            </a:extLst>
          </p:cNvPr>
          <p:cNvSpPr txBox="1"/>
          <p:nvPr/>
        </p:nvSpPr>
        <p:spPr>
          <a:xfrm>
            <a:off x="10566400" y="5720834"/>
            <a:ext cx="476383" cy="369332"/>
          </a:xfrm>
          <a:prstGeom prst="rect">
            <a:avLst/>
          </a:prstGeom>
          <a:noFill/>
        </p:spPr>
        <p:txBody>
          <a:bodyPr wrap="square" rtlCol="0">
            <a:spAutoFit/>
          </a:bodyPr>
          <a:lstStyle/>
          <a:p>
            <a:r>
              <a:rPr lang="nl-NL" dirty="0">
                <a:highlight>
                  <a:srgbClr val="FFFF00"/>
                </a:highlight>
              </a:rPr>
              <a:t>9</a:t>
            </a:r>
          </a:p>
        </p:txBody>
      </p:sp>
      <p:sp>
        <p:nvSpPr>
          <p:cNvPr id="7" name="Rechthoek 6">
            <a:extLst>
              <a:ext uri="{FF2B5EF4-FFF2-40B4-BE49-F238E27FC236}">
                <a16:creationId xmlns:a16="http://schemas.microsoft.com/office/drawing/2014/main" id="{E9C7CB37-2E11-496A-B2F7-10D0ED7C4DA4}"/>
              </a:ext>
            </a:extLst>
          </p:cNvPr>
          <p:cNvSpPr/>
          <p:nvPr/>
        </p:nvSpPr>
        <p:spPr>
          <a:xfrm>
            <a:off x="10655300" y="40538"/>
            <a:ext cx="1517787" cy="799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 8">
            <a:extLst>
              <a:ext uri="{FF2B5EF4-FFF2-40B4-BE49-F238E27FC236}">
                <a16:creationId xmlns:a16="http://schemas.microsoft.com/office/drawing/2014/main" id="{D2500902-5E74-4AFF-B237-78E086568DA2}"/>
              </a:ext>
            </a:extLst>
          </p:cNvPr>
          <p:cNvSpPr/>
          <p:nvPr/>
        </p:nvSpPr>
        <p:spPr>
          <a:xfrm>
            <a:off x="9673920" y="6307493"/>
            <a:ext cx="2499166" cy="550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3" name="Rechte verbindingslijn 12">
            <a:extLst>
              <a:ext uri="{FF2B5EF4-FFF2-40B4-BE49-F238E27FC236}">
                <a16:creationId xmlns:a16="http://schemas.microsoft.com/office/drawing/2014/main" id="{008355E6-D9B3-461D-BC23-769749F25548}"/>
              </a:ext>
            </a:extLst>
          </p:cNvPr>
          <p:cNvCxnSpPr>
            <a:endCxn id="4" idx="3"/>
          </p:cNvCxnSpPr>
          <p:nvPr/>
        </p:nvCxnSpPr>
        <p:spPr>
          <a:xfrm>
            <a:off x="9067800" y="3441028"/>
            <a:ext cx="3124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Rechte verbindingslijn 41">
            <a:extLst>
              <a:ext uri="{FF2B5EF4-FFF2-40B4-BE49-F238E27FC236}">
                <a16:creationId xmlns:a16="http://schemas.microsoft.com/office/drawing/2014/main" id="{D291AC0C-03E3-41DB-AC06-909AE58C8144}"/>
              </a:ext>
            </a:extLst>
          </p:cNvPr>
          <p:cNvCxnSpPr>
            <a:cxnSpLocks/>
          </p:cNvCxnSpPr>
          <p:nvPr/>
        </p:nvCxnSpPr>
        <p:spPr>
          <a:xfrm>
            <a:off x="9574496" y="3441028"/>
            <a:ext cx="3683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hthoek 14">
            <a:extLst>
              <a:ext uri="{FF2B5EF4-FFF2-40B4-BE49-F238E27FC236}">
                <a16:creationId xmlns:a16="http://schemas.microsoft.com/office/drawing/2014/main" id="{214B9118-5142-4451-8673-6A80C319F8E8}"/>
              </a:ext>
            </a:extLst>
          </p:cNvPr>
          <p:cNvSpPr/>
          <p:nvPr/>
        </p:nvSpPr>
        <p:spPr>
          <a:xfrm>
            <a:off x="4381500" y="1655411"/>
            <a:ext cx="158886" cy="4263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8B20BBA5-9AD4-4D8F-990C-6B9794293DA7}"/>
              </a:ext>
            </a:extLst>
          </p:cNvPr>
          <p:cNvSpPr/>
          <p:nvPr/>
        </p:nvSpPr>
        <p:spPr>
          <a:xfrm>
            <a:off x="11658600" y="183634"/>
            <a:ext cx="293914" cy="18026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Tekstvak 17">
            <a:extLst>
              <a:ext uri="{FF2B5EF4-FFF2-40B4-BE49-F238E27FC236}">
                <a16:creationId xmlns:a16="http://schemas.microsoft.com/office/drawing/2014/main" id="{79C291FB-81A7-4C64-9818-061A6A7E6E93}"/>
              </a:ext>
            </a:extLst>
          </p:cNvPr>
          <p:cNvSpPr txBox="1"/>
          <p:nvPr/>
        </p:nvSpPr>
        <p:spPr>
          <a:xfrm>
            <a:off x="4476831" y="1655411"/>
            <a:ext cx="337715" cy="369332"/>
          </a:xfrm>
          <a:prstGeom prst="rect">
            <a:avLst/>
          </a:prstGeom>
          <a:noFill/>
        </p:spPr>
        <p:txBody>
          <a:bodyPr wrap="square" rtlCol="0">
            <a:spAutoFit/>
          </a:bodyPr>
          <a:lstStyle/>
          <a:p>
            <a:r>
              <a:rPr lang="nl-NL" dirty="0">
                <a:solidFill>
                  <a:srgbClr val="FF0000"/>
                </a:solidFill>
              </a:rPr>
              <a:t>T</a:t>
            </a:r>
          </a:p>
        </p:txBody>
      </p:sp>
      <p:sp>
        <p:nvSpPr>
          <p:cNvPr id="45" name="Tekstvak 44">
            <a:extLst>
              <a:ext uri="{FF2B5EF4-FFF2-40B4-BE49-F238E27FC236}">
                <a16:creationId xmlns:a16="http://schemas.microsoft.com/office/drawing/2014/main" id="{A5324CA6-43C5-4B28-ADDC-6A5DC1E78801}"/>
              </a:ext>
            </a:extLst>
          </p:cNvPr>
          <p:cNvSpPr txBox="1"/>
          <p:nvPr/>
        </p:nvSpPr>
        <p:spPr>
          <a:xfrm>
            <a:off x="11442314" y="105059"/>
            <a:ext cx="337715" cy="369332"/>
          </a:xfrm>
          <a:prstGeom prst="rect">
            <a:avLst/>
          </a:prstGeom>
          <a:noFill/>
        </p:spPr>
        <p:txBody>
          <a:bodyPr wrap="square" rtlCol="0">
            <a:spAutoFit/>
          </a:bodyPr>
          <a:lstStyle/>
          <a:p>
            <a:r>
              <a:rPr lang="nl-NL" dirty="0">
                <a:solidFill>
                  <a:srgbClr val="FF0000"/>
                </a:solidFill>
              </a:rPr>
              <a:t>T</a:t>
            </a:r>
          </a:p>
        </p:txBody>
      </p:sp>
      <p:sp>
        <p:nvSpPr>
          <p:cNvPr id="11" name="Tekstvak 10">
            <a:extLst>
              <a:ext uri="{FF2B5EF4-FFF2-40B4-BE49-F238E27FC236}">
                <a16:creationId xmlns:a16="http://schemas.microsoft.com/office/drawing/2014/main" id="{EB83A381-173B-4A87-AB94-47C4D88547CD}"/>
              </a:ext>
            </a:extLst>
          </p:cNvPr>
          <p:cNvSpPr txBox="1"/>
          <p:nvPr/>
        </p:nvSpPr>
        <p:spPr>
          <a:xfrm>
            <a:off x="239487" y="279401"/>
            <a:ext cx="4077146" cy="5632311"/>
          </a:xfrm>
          <a:prstGeom prst="rect">
            <a:avLst/>
          </a:prstGeom>
          <a:solidFill>
            <a:schemeClr val="bg1"/>
          </a:solidFill>
        </p:spPr>
        <p:txBody>
          <a:bodyPr wrap="square" rtlCol="0">
            <a:spAutoFit/>
          </a:bodyPr>
          <a:lstStyle/>
          <a:p>
            <a:r>
              <a:rPr lang="nl-NL" dirty="0" err="1"/>
              <a:t>Serial</a:t>
            </a:r>
            <a:r>
              <a:rPr lang="nl-NL" dirty="0"/>
              <a:t> 9 </a:t>
            </a:r>
            <a:r>
              <a:rPr lang="nl-NL" dirty="0" err="1"/>
              <a:t>Vials</a:t>
            </a:r>
            <a:r>
              <a:rPr lang="nl-NL" dirty="0"/>
              <a:t> puzzel</a:t>
            </a:r>
          </a:p>
          <a:p>
            <a:endParaRPr lang="nl-NL" dirty="0"/>
          </a:p>
          <a:p>
            <a:r>
              <a:rPr lang="nl-NL" dirty="0"/>
              <a:t>In het kluisje liggen 2 </a:t>
            </a:r>
            <a:r>
              <a:rPr lang="nl-NL" dirty="0" err="1"/>
              <a:t>vials</a:t>
            </a:r>
            <a:r>
              <a:rPr lang="nl-NL" dirty="0"/>
              <a:t> met een paarse en een roze vloeistof, gemarkeerd met een sticker.</a:t>
            </a:r>
          </a:p>
          <a:p>
            <a:endParaRPr lang="nl-NL" dirty="0"/>
          </a:p>
          <a:p>
            <a:r>
              <a:rPr lang="nl-NL" dirty="0"/>
              <a:t>Om geen sporen achter te laten moeten ze worden vervagen voor replica’s.</a:t>
            </a:r>
          </a:p>
          <a:p>
            <a:endParaRPr lang="nl-NL" dirty="0"/>
          </a:p>
          <a:p>
            <a:r>
              <a:rPr lang="nl-NL" dirty="0"/>
              <a:t>Hiervoor is het LAB nodig met de 2 lege </a:t>
            </a:r>
            <a:r>
              <a:rPr lang="nl-NL" dirty="0" err="1"/>
              <a:t>vials</a:t>
            </a:r>
            <a:r>
              <a:rPr lang="nl-NL" dirty="0"/>
              <a:t> vanuit </a:t>
            </a:r>
            <a:r>
              <a:rPr lang="nl-NL" dirty="0" err="1"/>
              <a:t>serial</a:t>
            </a:r>
            <a:r>
              <a:rPr lang="nl-NL" dirty="0"/>
              <a:t> 4</a:t>
            </a:r>
          </a:p>
          <a:p>
            <a:endParaRPr lang="nl-NL" dirty="0"/>
          </a:p>
          <a:p>
            <a:r>
              <a:rPr lang="nl-NL" dirty="0"/>
              <a:t>De beschrijvingen hangen als vaste schilderijen in The Office.</a:t>
            </a:r>
          </a:p>
          <a:p>
            <a:endParaRPr lang="nl-NL" dirty="0"/>
          </a:p>
          <a:p>
            <a:r>
              <a:rPr lang="nl-NL" dirty="0"/>
              <a:t>Door samen te werken met de juiste </a:t>
            </a:r>
            <a:r>
              <a:rPr lang="nl-NL" dirty="0" err="1"/>
              <a:t>ingredienten</a:t>
            </a:r>
            <a:r>
              <a:rPr lang="nl-NL" dirty="0"/>
              <a:t> kan er een paarse en een roze vloeistof gemaakt worden. Daarna labelen en terugplaatsen.</a:t>
            </a:r>
          </a:p>
          <a:p>
            <a:endParaRPr lang="nl-NL" dirty="0"/>
          </a:p>
        </p:txBody>
      </p:sp>
      <p:sp>
        <p:nvSpPr>
          <p:cNvPr id="22" name="Rechthoek 21">
            <a:extLst>
              <a:ext uri="{FF2B5EF4-FFF2-40B4-BE49-F238E27FC236}">
                <a16:creationId xmlns:a16="http://schemas.microsoft.com/office/drawing/2014/main" id="{EB1688DE-91D8-462E-89CD-EDDB4DFD99AB}"/>
              </a:ext>
            </a:extLst>
          </p:cNvPr>
          <p:cNvSpPr/>
          <p:nvPr/>
        </p:nvSpPr>
        <p:spPr>
          <a:xfrm>
            <a:off x="5405588" y="3144416"/>
            <a:ext cx="601509" cy="205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5560EECF-EDB0-4EF2-8CD1-FAD53F780BCC}"/>
              </a:ext>
            </a:extLst>
          </p:cNvPr>
          <p:cNvSpPr/>
          <p:nvPr/>
        </p:nvSpPr>
        <p:spPr>
          <a:xfrm>
            <a:off x="7466823" y="12028"/>
            <a:ext cx="989561" cy="78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Tekstvak 24">
            <a:extLst>
              <a:ext uri="{FF2B5EF4-FFF2-40B4-BE49-F238E27FC236}">
                <a16:creationId xmlns:a16="http://schemas.microsoft.com/office/drawing/2014/main" id="{9CB51B50-7FF9-49EE-8CF1-415E57D6615B}"/>
              </a:ext>
            </a:extLst>
          </p:cNvPr>
          <p:cNvSpPr txBox="1"/>
          <p:nvPr/>
        </p:nvSpPr>
        <p:spPr>
          <a:xfrm>
            <a:off x="5461440" y="2856288"/>
            <a:ext cx="566655" cy="369332"/>
          </a:xfrm>
          <a:prstGeom prst="rect">
            <a:avLst/>
          </a:prstGeom>
          <a:noFill/>
        </p:spPr>
        <p:txBody>
          <a:bodyPr wrap="square" rtlCol="0">
            <a:spAutoFit/>
          </a:bodyPr>
          <a:lstStyle/>
          <a:p>
            <a:r>
              <a:rPr lang="nl-NL" dirty="0"/>
              <a:t>TB</a:t>
            </a:r>
          </a:p>
        </p:txBody>
      </p:sp>
      <p:sp>
        <p:nvSpPr>
          <p:cNvPr id="26" name="Tekstvak 25">
            <a:extLst>
              <a:ext uri="{FF2B5EF4-FFF2-40B4-BE49-F238E27FC236}">
                <a16:creationId xmlns:a16="http://schemas.microsoft.com/office/drawing/2014/main" id="{A17E89D7-6478-41A4-AB70-3AD89EE05F99}"/>
              </a:ext>
            </a:extLst>
          </p:cNvPr>
          <p:cNvSpPr txBox="1"/>
          <p:nvPr/>
        </p:nvSpPr>
        <p:spPr>
          <a:xfrm>
            <a:off x="7478870" y="48479"/>
            <a:ext cx="1054877" cy="369332"/>
          </a:xfrm>
          <a:prstGeom prst="rect">
            <a:avLst/>
          </a:prstGeom>
          <a:noFill/>
        </p:spPr>
        <p:txBody>
          <a:bodyPr wrap="square" rtlCol="0">
            <a:spAutoFit/>
          </a:bodyPr>
          <a:lstStyle/>
          <a:p>
            <a:r>
              <a:rPr lang="nl-NL" dirty="0"/>
              <a:t>Scherm</a:t>
            </a:r>
          </a:p>
        </p:txBody>
      </p:sp>
    </p:spTree>
    <p:extLst>
      <p:ext uri="{BB962C8B-B14F-4D97-AF65-F5344CB8AC3E}">
        <p14:creationId xmlns:p14="http://schemas.microsoft.com/office/powerpoint/2010/main" val="2115360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45A18D71-BFA3-CB4F-98DB-FD68F270D851}"/>
              </a:ext>
            </a:extLst>
          </p:cNvPr>
          <p:cNvSpPr/>
          <p:nvPr/>
        </p:nvSpPr>
        <p:spPr>
          <a:xfrm>
            <a:off x="0" y="12028"/>
            <a:ext cx="12192000" cy="6858000"/>
          </a:xfrm>
          <a:prstGeom prst="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cxnSp>
        <p:nvCxnSpPr>
          <p:cNvPr id="6" name="Rechte verbindingslijn 5">
            <a:extLst>
              <a:ext uri="{FF2B5EF4-FFF2-40B4-BE49-F238E27FC236}">
                <a16:creationId xmlns:a16="http://schemas.microsoft.com/office/drawing/2014/main" id="{28A4E5AB-0404-914C-8B9E-546E08B1F100}"/>
              </a:ext>
            </a:extLst>
          </p:cNvPr>
          <p:cNvCxnSpPr/>
          <p:nvPr/>
        </p:nvCxnSpPr>
        <p:spPr>
          <a:xfrm>
            <a:off x="9067800"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Rechte verbindingslijn 7">
            <a:extLst>
              <a:ext uri="{FF2B5EF4-FFF2-40B4-BE49-F238E27FC236}">
                <a16:creationId xmlns:a16="http://schemas.microsoft.com/office/drawing/2014/main" id="{2965FB43-E0B3-FD43-87CC-5742B9921649}"/>
              </a:ext>
            </a:extLst>
          </p:cNvPr>
          <p:cNvCxnSpPr>
            <a:cxnSpLocks/>
          </p:cNvCxnSpPr>
          <p:nvPr/>
        </p:nvCxnSpPr>
        <p:spPr>
          <a:xfrm>
            <a:off x="6819900" y="0"/>
            <a:ext cx="0" cy="509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Rechte verbindingslijn 9">
            <a:extLst>
              <a:ext uri="{FF2B5EF4-FFF2-40B4-BE49-F238E27FC236}">
                <a16:creationId xmlns:a16="http://schemas.microsoft.com/office/drawing/2014/main" id="{FBA225BF-5951-A343-A2B1-F04629F0C5F4}"/>
              </a:ext>
            </a:extLst>
          </p:cNvPr>
          <p:cNvCxnSpPr>
            <a:cxnSpLocks/>
          </p:cNvCxnSpPr>
          <p:nvPr/>
        </p:nvCxnSpPr>
        <p:spPr>
          <a:xfrm>
            <a:off x="6819900" y="5092700"/>
            <a:ext cx="2247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Rechte verbindingslijn 11">
            <a:extLst>
              <a:ext uri="{FF2B5EF4-FFF2-40B4-BE49-F238E27FC236}">
                <a16:creationId xmlns:a16="http://schemas.microsoft.com/office/drawing/2014/main" id="{F01B6597-C76D-694F-8FEB-C81764D76A6A}"/>
              </a:ext>
            </a:extLst>
          </p:cNvPr>
          <p:cNvCxnSpPr>
            <a:cxnSpLocks/>
          </p:cNvCxnSpPr>
          <p:nvPr/>
        </p:nvCxnSpPr>
        <p:spPr>
          <a:xfrm>
            <a:off x="6108700" y="736600"/>
            <a:ext cx="0" cy="5168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88149FBB-6E38-5D44-8376-8651D663357B}"/>
              </a:ext>
            </a:extLst>
          </p:cNvPr>
          <p:cNvCxnSpPr>
            <a:cxnSpLocks/>
          </p:cNvCxnSpPr>
          <p:nvPr/>
        </p:nvCxnSpPr>
        <p:spPr>
          <a:xfrm>
            <a:off x="6108700" y="5905500"/>
            <a:ext cx="2959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Rechte verbindingslijn 15">
            <a:extLst>
              <a:ext uri="{FF2B5EF4-FFF2-40B4-BE49-F238E27FC236}">
                <a16:creationId xmlns:a16="http://schemas.microsoft.com/office/drawing/2014/main" id="{ADF988B8-D325-D944-974A-315A57B3BC4C}"/>
              </a:ext>
            </a:extLst>
          </p:cNvPr>
          <p:cNvCxnSpPr>
            <a:cxnSpLocks/>
          </p:cNvCxnSpPr>
          <p:nvPr/>
        </p:nvCxnSpPr>
        <p:spPr>
          <a:xfrm flipH="1">
            <a:off x="3263900" y="724572"/>
            <a:ext cx="3136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999CB04B-8A00-5C4C-B013-AB9B985B8FFC}"/>
              </a:ext>
            </a:extLst>
          </p:cNvPr>
          <p:cNvCxnSpPr/>
          <p:nvPr/>
        </p:nvCxnSpPr>
        <p:spPr>
          <a:xfrm flipH="1">
            <a:off x="1130300" y="736600"/>
            <a:ext cx="2133600" cy="1714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Rechte verbindingslijn 20">
            <a:extLst>
              <a:ext uri="{FF2B5EF4-FFF2-40B4-BE49-F238E27FC236}">
                <a16:creationId xmlns:a16="http://schemas.microsoft.com/office/drawing/2014/main" id="{B396819D-1F67-7343-9F6E-D76ABA79441E}"/>
              </a:ext>
            </a:extLst>
          </p:cNvPr>
          <p:cNvCxnSpPr/>
          <p:nvPr/>
        </p:nvCxnSpPr>
        <p:spPr>
          <a:xfrm flipH="1">
            <a:off x="0" y="2451099"/>
            <a:ext cx="11303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Rechte verbindingslijn 22">
            <a:extLst>
              <a:ext uri="{FF2B5EF4-FFF2-40B4-BE49-F238E27FC236}">
                <a16:creationId xmlns:a16="http://schemas.microsoft.com/office/drawing/2014/main" id="{FF404D0B-741D-D445-857E-0B4B6AA5A338}"/>
              </a:ext>
            </a:extLst>
          </p:cNvPr>
          <p:cNvCxnSpPr/>
          <p:nvPr/>
        </p:nvCxnSpPr>
        <p:spPr>
          <a:xfrm>
            <a:off x="4267200" y="736600"/>
            <a:ext cx="0" cy="612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Rechte verbindingslijn 28">
            <a:extLst>
              <a:ext uri="{FF2B5EF4-FFF2-40B4-BE49-F238E27FC236}">
                <a16:creationId xmlns:a16="http://schemas.microsoft.com/office/drawing/2014/main" id="{9EF9F643-5E32-104D-A7B7-8BAAF6B5837E}"/>
              </a:ext>
            </a:extLst>
          </p:cNvPr>
          <p:cNvCxnSpPr/>
          <p:nvPr/>
        </p:nvCxnSpPr>
        <p:spPr>
          <a:xfrm>
            <a:off x="5295900" y="736600"/>
            <a:ext cx="0" cy="612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Rechte verbindingslijn 30">
            <a:extLst>
              <a:ext uri="{FF2B5EF4-FFF2-40B4-BE49-F238E27FC236}">
                <a16:creationId xmlns:a16="http://schemas.microsoft.com/office/drawing/2014/main" id="{4E5AB253-EFAF-C940-9E16-0C4D194215ED}"/>
              </a:ext>
            </a:extLst>
          </p:cNvPr>
          <p:cNvCxnSpPr>
            <a:cxnSpLocks/>
          </p:cNvCxnSpPr>
          <p:nvPr/>
        </p:nvCxnSpPr>
        <p:spPr>
          <a:xfrm>
            <a:off x="5295900" y="3416300"/>
            <a:ext cx="787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Rechte verbindingslijn 34">
            <a:extLst>
              <a:ext uri="{FF2B5EF4-FFF2-40B4-BE49-F238E27FC236}">
                <a16:creationId xmlns:a16="http://schemas.microsoft.com/office/drawing/2014/main" id="{B15D1858-B92F-F248-90A3-822E473A62C9}"/>
              </a:ext>
            </a:extLst>
          </p:cNvPr>
          <p:cNvCxnSpPr/>
          <p:nvPr/>
        </p:nvCxnSpPr>
        <p:spPr>
          <a:xfrm>
            <a:off x="4267200" y="62230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Rechte verbindingslijn 35">
            <a:extLst>
              <a:ext uri="{FF2B5EF4-FFF2-40B4-BE49-F238E27FC236}">
                <a16:creationId xmlns:a16="http://schemas.microsoft.com/office/drawing/2014/main" id="{D6685304-73D2-5D4B-A237-FC3A3F359E47}"/>
              </a:ext>
            </a:extLst>
          </p:cNvPr>
          <p:cNvCxnSpPr/>
          <p:nvPr/>
        </p:nvCxnSpPr>
        <p:spPr>
          <a:xfrm>
            <a:off x="0" y="13462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Rechte verbindingslijn 36">
            <a:extLst>
              <a:ext uri="{FF2B5EF4-FFF2-40B4-BE49-F238E27FC236}">
                <a16:creationId xmlns:a16="http://schemas.microsoft.com/office/drawing/2014/main" id="{45348952-4D26-674C-9714-20C7CB5B7F71}"/>
              </a:ext>
            </a:extLst>
          </p:cNvPr>
          <p:cNvCxnSpPr>
            <a:cxnSpLocks/>
          </p:cNvCxnSpPr>
          <p:nvPr/>
        </p:nvCxnSpPr>
        <p:spPr>
          <a:xfrm>
            <a:off x="10299700" y="0"/>
            <a:ext cx="5334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Rechte verbindingslijn 37">
            <a:extLst>
              <a:ext uri="{FF2B5EF4-FFF2-40B4-BE49-F238E27FC236}">
                <a16:creationId xmlns:a16="http://schemas.microsoft.com/office/drawing/2014/main" id="{2F54AAF3-B5E8-A14E-B85F-C596BD9AF7CE}"/>
              </a:ext>
            </a:extLst>
          </p:cNvPr>
          <p:cNvCxnSpPr/>
          <p:nvPr/>
        </p:nvCxnSpPr>
        <p:spPr>
          <a:xfrm>
            <a:off x="9067800" y="62230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B7BF8C72-664A-9B42-8568-5A4390CDDDAB}"/>
              </a:ext>
            </a:extLst>
          </p:cNvPr>
          <p:cNvCxnSpPr/>
          <p:nvPr/>
        </p:nvCxnSpPr>
        <p:spPr>
          <a:xfrm>
            <a:off x="9067800" y="19812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0E7FBBAA-88B4-204B-B911-8CDEFCCBB5EE}"/>
              </a:ext>
            </a:extLst>
          </p:cNvPr>
          <p:cNvCxnSpPr>
            <a:cxnSpLocks/>
          </p:cNvCxnSpPr>
          <p:nvPr/>
        </p:nvCxnSpPr>
        <p:spPr>
          <a:xfrm>
            <a:off x="6388100" y="0"/>
            <a:ext cx="4318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Rechte verbindingslijn 42">
            <a:extLst>
              <a:ext uri="{FF2B5EF4-FFF2-40B4-BE49-F238E27FC236}">
                <a16:creationId xmlns:a16="http://schemas.microsoft.com/office/drawing/2014/main" id="{F27350FC-9F99-D44B-A91E-B8F48450D52F}"/>
              </a:ext>
            </a:extLst>
          </p:cNvPr>
          <p:cNvCxnSpPr>
            <a:cxnSpLocks/>
          </p:cNvCxnSpPr>
          <p:nvPr/>
        </p:nvCxnSpPr>
        <p:spPr>
          <a:xfrm>
            <a:off x="6108700" y="736600"/>
            <a:ext cx="7112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Rechte verbindingslijn 43">
            <a:extLst>
              <a:ext uri="{FF2B5EF4-FFF2-40B4-BE49-F238E27FC236}">
                <a16:creationId xmlns:a16="http://schemas.microsoft.com/office/drawing/2014/main" id="{EAEFA8E8-3427-A24F-8548-81FD91E8B99B}"/>
              </a:ext>
            </a:extLst>
          </p:cNvPr>
          <p:cNvCxnSpPr/>
          <p:nvPr/>
        </p:nvCxnSpPr>
        <p:spPr>
          <a:xfrm>
            <a:off x="5295900" y="11684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45">
            <a:extLst>
              <a:ext uri="{FF2B5EF4-FFF2-40B4-BE49-F238E27FC236}">
                <a16:creationId xmlns:a16="http://schemas.microsoft.com/office/drawing/2014/main" id="{653445E3-55AD-AF4D-830F-44D6D449F0FB}"/>
              </a:ext>
            </a:extLst>
          </p:cNvPr>
          <p:cNvCxnSpPr>
            <a:cxnSpLocks/>
          </p:cNvCxnSpPr>
          <p:nvPr/>
        </p:nvCxnSpPr>
        <p:spPr>
          <a:xfrm>
            <a:off x="8089900" y="0"/>
            <a:ext cx="4318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Rechte verbindingslijn 47">
            <a:extLst>
              <a:ext uri="{FF2B5EF4-FFF2-40B4-BE49-F238E27FC236}">
                <a16:creationId xmlns:a16="http://schemas.microsoft.com/office/drawing/2014/main" id="{62F83249-2A8F-2948-B209-47181DC9355E}"/>
              </a:ext>
            </a:extLst>
          </p:cNvPr>
          <p:cNvCxnSpPr/>
          <p:nvPr/>
        </p:nvCxnSpPr>
        <p:spPr>
          <a:xfrm>
            <a:off x="4381500" y="736600"/>
            <a:ext cx="0" cy="477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Rechte verbindingslijn 49">
            <a:extLst>
              <a:ext uri="{FF2B5EF4-FFF2-40B4-BE49-F238E27FC236}">
                <a16:creationId xmlns:a16="http://schemas.microsoft.com/office/drawing/2014/main" id="{F673B23D-1646-D444-ACBE-B50B44C1C47E}"/>
              </a:ext>
            </a:extLst>
          </p:cNvPr>
          <p:cNvCxnSpPr/>
          <p:nvPr/>
        </p:nvCxnSpPr>
        <p:spPr>
          <a:xfrm flipH="1">
            <a:off x="4267200" y="5511800"/>
            <a:ext cx="114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Rechte verbindingslijn 54">
            <a:extLst>
              <a:ext uri="{FF2B5EF4-FFF2-40B4-BE49-F238E27FC236}">
                <a16:creationId xmlns:a16="http://schemas.microsoft.com/office/drawing/2014/main" id="{39677540-1D93-EC43-A740-EF6760EF7B85}"/>
              </a:ext>
            </a:extLst>
          </p:cNvPr>
          <p:cNvCxnSpPr/>
          <p:nvPr/>
        </p:nvCxnSpPr>
        <p:spPr>
          <a:xfrm>
            <a:off x="5295900" y="40132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Rechte verbindingslijn 56">
            <a:extLst>
              <a:ext uri="{FF2B5EF4-FFF2-40B4-BE49-F238E27FC236}">
                <a16:creationId xmlns:a16="http://schemas.microsoft.com/office/drawing/2014/main" id="{7E88B887-D892-5F4F-AD67-078B1CEF332A}"/>
              </a:ext>
            </a:extLst>
          </p:cNvPr>
          <p:cNvCxnSpPr>
            <a:cxnSpLocks/>
          </p:cNvCxnSpPr>
          <p:nvPr/>
        </p:nvCxnSpPr>
        <p:spPr>
          <a:xfrm>
            <a:off x="7721600" y="5092700"/>
            <a:ext cx="3683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Rechte verbindingslijn 58">
            <a:extLst>
              <a:ext uri="{FF2B5EF4-FFF2-40B4-BE49-F238E27FC236}">
                <a16:creationId xmlns:a16="http://schemas.microsoft.com/office/drawing/2014/main" id="{026198AF-45BC-3D44-BAE2-8C1FBE0D7F90}"/>
              </a:ext>
            </a:extLst>
          </p:cNvPr>
          <p:cNvCxnSpPr>
            <a:cxnSpLocks/>
          </p:cNvCxnSpPr>
          <p:nvPr/>
        </p:nvCxnSpPr>
        <p:spPr>
          <a:xfrm flipH="1">
            <a:off x="1473200" y="1168400"/>
            <a:ext cx="1244600" cy="10287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kstvak 1">
            <a:extLst>
              <a:ext uri="{FF2B5EF4-FFF2-40B4-BE49-F238E27FC236}">
                <a16:creationId xmlns:a16="http://schemas.microsoft.com/office/drawing/2014/main" id="{2DA46F70-BFF6-9447-86FD-4720CF021FF2}"/>
              </a:ext>
            </a:extLst>
          </p:cNvPr>
          <p:cNvSpPr txBox="1"/>
          <p:nvPr/>
        </p:nvSpPr>
        <p:spPr>
          <a:xfrm>
            <a:off x="2552701" y="183634"/>
            <a:ext cx="1587500" cy="369332"/>
          </a:xfrm>
          <a:prstGeom prst="rect">
            <a:avLst/>
          </a:prstGeom>
          <a:noFill/>
        </p:spPr>
        <p:txBody>
          <a:bodyPr wrap="square" rtlCol="0">
            <a:spAutoFit/>
          </a:bodyPr>
          <a:lstStyle/>
          <a:p>
            <a:r>
              <a:rPr lang="nl-NL" dirty="0"/>
              <a:t>ENTRANCE</a:t>
            </a:r>
          </a:p>
        </p:txBody>
      </p:sp>
      <p:sp>
        <p:nvSpPr>
          <p:cNvPr id="3" name="Tekstvak 2">
            <a:extLst>
              <a:ext uri="{FF2B5EF4-FFF2-40B4-BE49-F238E27FC236}">
                <a16:creationId xmlns:a16="http://schemas.microsoft.com/office/drawing/2014/main" id="{B18072D9-48D3-0C49-B8E9-50581027E135}"/>
              </a:ext>
            </a:extLst>
          </p:cNvPr>
          <p:cNvSpPr txBox="1"/>
          <p:nvPr/>
        </p:nvSpPr>
        <p:spPr>
          <a:xfrm>
            <a:off x="1796914" y="3797300"/>
            <a:ext cx="1352687" cy="369332"/>
          </a:xfrm>
          <a:prstGeom prst="rect">
            <a:avLst/>
          </a:prstGeom>
          <a:noFill/>
        </p:spPr>
        <p:txBody>
          <a:bodyPr wrap="square" rtlCol="0">
            <a:spAutoFit/>
          </a:bodyPr>
          <a:lstStyle/>
          <a:p>
            <a:r>
              <a:rPr lang="nl-NL" dirty="0"/>
              <a:t>RECEPTION</a:t>
            </a:r>
          </a:p>
        </p:txBody>
      </p:sp>
      <p:sp>
        <p:nvSpPr>
          <p:cNvPr id="30" name="Tekstvak 29">
            <a:extLst>
              <a:ext uri="{FF2B5EF4-FFF2-40B4-BE49-F238E27FC236}">
                <a16:creationId xmlns:a16="http://schemas.microsoft.com/office/drawing/2014/main" id="{C8DA5D6A-39FB-5446-8C82-C75E8F569A55}"/>
              </a:ext>
            </a:extLst>
          </p:cNvPr>
          <p:cNvSpPr txBox="1"/>
          <p:nvPr/>
        </p:nvSpPr>
        <p:spPr>
          <a:xfrm rot="16200000">
            <a:off x="4129923" y="2689978"/>
            <a:ext cx="1352687" cy="646331"/>
          </a:xfrm>
          <a:prstGeom prst="rect">
            <a:avLst/>
          </a:prstGeom>
          <a:noFill/>
        </p:spPr>
        <p:txBody>
          <a:bodyPr wrap="square" rtlCol="0">
            <a:spAutoFit/>
          </a:bodyPr>
          <a:lstStyle/>
          <a:p>
            <a:r>
              <a:rPr lang="nl-NL" dirty="0"/>
              <a:t>BEHIND RECEPTION</a:t>
            </a:r>
          </a:p>
        </p:txBody>
      </p:sp>
      <p:sp>
        <p:nvSpPr>
          <p:cNvPr id="32" name="Tekstvak 31">
            <a:extLst>
              <a:ext uri="{FF2B5EF4-FFF2-40B4-BE49-F238E27FC236}">
                <a16:creationId xmlns:a16="http://schemas.microsoft.com/office/drawing/2014/main" id="{FCA4D388-4C9E-6D43-9D5B-A2BF168D09C6}"/>
              </a:ext>
            </a:extLst>
          </p:cNvPr>
          <p:cNvSpPr txBox="1"/>
          <p:nvPr/>
        </p:nvSpPr>
        <p:spPr>
          <a:xfrm>
            <a:off x="6051413" y="6190585"/>
            <a:ext cx="2038486" cy="369332"/>
          </a:xfrm>
          <a:prstGeom prst="rect">
            <a:avLst/>
          </a:prstGeom>
          <a:noFill/>
        </p:spPr>
        <p:txBody>
          <a:bodyPr wrap="square" rtlCol="0">
            <a:spAutoFit/>
          </a:bodyPr>
          <a:lstStyle/>
          <a:p>
            <a:r>
              <a:rPr lang="nl-NL" dirty="0"/>
              <a:t>AIR FILTER SHAFT</a:t>
            </a:r>
          </a:p>
        </p:txBody>
      </p:sp>
      <p:sp>
        <p:nvSpPr>
          <p:cNvPr id="33" name="Tekstvak 32">
            <a:extLst>
              <a:ext uri="{FF2B5EF4-FFF2-40B4-BE49-F238E27FC236}">
                <a16:creationId xmlns:a16="http://schemas.microsoft.com/office/drawing/2014/main" id="{95CF3C14-1221-594B-AA18-73E1C6087AB3}"/>
              </a:ext>
            </a:extLst>
          </p:cNvPr>
          <p:cNvSpPr txBox="1"/>
          <p:nvPr/>
        </p:nvSpPr>
        <p:spPr>
          <a:xfrm>
            <a:off x="7667556" y="2081767"/>
            <a:ext cx="1352687" cy="369332"/>
          </a:xfrm>
          <a:prstGeom prst="rect">
            <a:avLst/>
          </a:prstGeom>
          <a:noFill/>
        </p:spPr>
        <p:txBody>
          <a:bodyPr wrap="square" rtlCol="0">
            <a:spAutoFit/>
          </a:bodyPr>
          <a:lstStyle/>
          <a:p>
            <a:r>
              <a:rPr lang="nl-NL" dirty="0"/>
              <a:t>VAULT</a:t>
            </a:r>
          </a:p>
        </p:txBody>
      </p:sp>
      <p:sp>
        <p:nvSpPr>
          <p:cNvPr id="34" name="Tekstvak 33">
            <a:extLst>
              <a:ext uri="{FF2B5EF4-FFF2-40B4-BE49-F238E27FC236}">
                <a16:creationId xmlns:a16="http://schemas.microsoft.com/office/drawing/2014/main" id="{C5BC0EA6-BA39-3A48-999D-3A61070DE9C8}"/>
              </a:ext>
            </a:extLst>
          </p:cNvPr>
          <p:cNvSpPr txBox="1"/>
          <p:nvPr/>
        </p:nvSpPr>
        <p:spPr>
          <a:xfrm>
            <a:off x="10156756" y="3071696"/>
            <a:ext cx="1352687" cy="369332"/>
          </a:xfrm>
          <a:prstGeom prst="rect">
            <a:avLst/>
          </a:prstGeom>
          <a:noFill/>
        </p:spPr>
        <p:txBody>
          <a:bodyPr wrap="square" rtlCol="0">
            <a:spAutoFit/>
          </a:bodyPr>
          <a:lstStyle/>
          <a:p>
            <a:r>
              <a:rPr lang="nl-NL" dirty="0"/>
              <a:t>OFFICE</a:t>
            </a:r>
          </a:p>
        </p:txBody>
      </p:sp>
      <p:sp>
        <p:nvSpPr>
          <p:cNvPr id="41" name="Tekstvak 40">
            <a:extLst>
              <a:ext uri="{FF2B5EF4-FFF2-40B4-BE49-F238E27FC236}">
                <a16:creationId xmlns:a16="http://schemas.microsoft.com/office/drawing/2014/main" id="{60FB7F38-F267-3B4A-82A9-09AEC1CBEEB1}"/>
              </a:ext>
            </a:extLst>
          </p:cNvPr>
          <p:cNvSpPr txBox="1"/>
          <p:nvPr/>
        </p:nvSpPr>
        <p:spPr>
          <a:xfrm>
            <a:off x="6464300" y="5299003"/>
            <a:ext cx="1352687" cy="369332"/>
          </a:xfrm>
          <a:prstGeom prst="rect">
            <a:avLst/>
          </a:prstGeom>
          <a:noFill/>
        </p:spPr>
        <p:txBody>
          <a:bodyPr wrap="square" rtlCol="0">
            <a:spAutoFit/>
          </a:bodyPr>
          <a:lstStyle/>
          <a:p>
            <a:r>
              <a:rPr lang="nl-NL" dirty="0"/>
              <a:t>EXIT </a:t>
            </a:r>
          </a:p>
        </p:txBody>
      </p:sp>
      <p:sp>
        <p:nvSpPr>
          <p:cNvPr id="5" name="Tekstvak 4">
            <a:extLst>
              <a:ext uri="{FF2B5EF4-FFF2-40B4-BE49-F238E27FC236}">
                <a16:creationId xmlns:a16="http://schemas.microsoft.com/office/drawing/2014/main" id="{FABAA282-BA5A-4D3A-8F35-E45E8A4359A0}"/>
              </a:ext>
            </a:extLst>
          </p:cNvPr>
          <p:cNvSpPr txBox="1"/>
          <p:nvPr/>
        </p:nvSpPr>
        <p:spPr>
          <a:xfrm>
            <a:off x="8685432" y="250992"/>
            <a:ext cx="3280488" cy="6463308"/>
          </a:xfrm>
          <a:prstGeom prst="rect">
            <a:avLst/>
          </a:prstGeom>
          <a:solidFill>
            <a:schemeClr val="bg1"/>
          </a:solidFill>
        </p:spPr>
        <p:txBody>
          <a:bodyPr wrap="square" rtlCol="0">
            <a:spAutoFit/>
          </a:bodyPr>
          <a:lstStyle/>
          <a:p>
            <a:r>
              <a:rPr lang="nl-NL" dirty="0" err="1"/>
              <a:t>Serial</a:t>
            </a:r>
            <a:r>
              <a:rPr lang="nl-NL" dirty="0"/>
              <a:t> 10: </a:t>
            </a:r>
            <a:r>
              <a:rPr lang="nl-NL" dirty="0" err="1"/>
              <a:t>Pound</a:t>
            </a:r>
            <a:r>
              <a:rPr lang="nl-NL" dirty="0"/>
              <a:t> </a:t>
            </a:r>
            <a:r>
              <a:rPr lang="nl-NL" dirty="0" err="1"/>
              <a:t>the</a:t>
            </a:r>
            <a:r>
              <a:rPr lang="nl-NL" dirty="0"/>
              <a:t> Alarm!</a:t>
            </a:r>
          </a:p>
          <a:p>
            <a:endParaRPr lang="nl-NL" dirty="0"/>
          </a:p>
          <a:p>
            <a:r>
              <a:rPr lang="nl-NL" dirty="0"/>
              <a:t>De HEL breekt los. Zwaailampen, rook uit de ventilatieschachten en het Alarm loeit. Maskers op!</a:t>
            </a:r>
          </a:p>
          <a:p>
            <a:endParaRPr lang="nl-NL" dirty="0"/>
          </a:p>
          <a:p>
            <a:r>
              <a:rPr lang="nl-NL" dirty="0"/>
              <a:t>Het team moet met de </a:t>
            </a:r>
            <a:r>
              <a:rPr lang="nl-NL" dirty="0" err="1"/>
              <a:t>vials</a:t>
            </a:r>
            <a:r>
              <a:rPr lang="nl-NL" dirty="0"/>
              <a:t> eruit.</a:t>
            </a:r>
          </a:p>
          <a:p>
            <a:endParaRPr lang="nl-NL" dirty="0"/>
          </a:p>
          <a:p>
            <a:r>
              <a:rPr lang="nl-NL" dirty="0"/>
              <a:t>Hoe minder sporen, hoe hoger de score.</a:t>
            </a:r>
          </a:p>
          <a:p>
            <a:endParaRPr lang="nl-NL" dirty="0"/>
          </a:p>
          <a:p>
            <a:r>
              <a:rPr lang="nl-NL" dirty="0"/>
              <a:t>Het alarm kan (en moet) uitgezet worden. De stoppenkast verklapt de code. Zodra het alarm uit is gaat de </a:t>
            </a:r>
            <a:r>
              <a:rPr lang="nl-NL" dirty="0" err="1"/>
              <a:t>entrance</a:t>
            </a:r>
            <a:r>
              <a:rPr lang="nl-NL" dirty="0"/>
              <a:t> open.</a:t>
            </a:r>
          </a:p>
          <a:p>
            <a:endParaRPr lang="nl-NL" dirty="0"/>
          </a:p>
          <a:p>
            <a:r>
              <a:rPr lang="nl-NL" dirty="0"/>
              <a:t>Een nieuw </a:t>
            </a:r>
            <a:r>
              <a:rPr lang="nl-NL" dirty="0" err="1"/>
              <a:t>lasergrid</a:t>
            </a:r>
            <a:r>
              <a:rPr lang="nl-NL" dirty="0"/>
              <a:t> staat aan. </a:t>
            </a:r>
            <a:r>
              <a:rPr lang="nl-NL" dirty="0" err="1"/>
              <a:t>Foggen</a:t>
            </a:r>
            <a:r>
              <a:rPr lang="nl-NL" dirty="0"/>
              <a:t> en erlangs. Bij af laten gaan gaat schuifdeur S dicht. De route is dan via </a:t>
            </a:r>
            <a:r>
              <a:rPr lang="nl-NL" dirty="0" err="1"/>
              <a:t>Shaft</a:t>
            </a:r>
            <a:r>
              <a:rPr lang="nl-NL" dirty="0"/>
              <a:t> exit 3.</a:t>
            </a:r>
          </a:p>
          <a:p>
            <a:endParaRPr lang="nl-NL" dirty="0"/>
          </a:p>
          <a:p>
            <a:r>
              <a:rPr lang="nl-NL" dirty="0"/>
              <a:t> </a:t>
            </a:r>
          </a:p>
        </p:txBody>
      </p:sp>
      <p:cxnSp>
        <p:nvCxnSpPr>
          <p:cNvPr id="9" name="Rechte verbindingslijn 8">
            <a:extLst>
              <a:ext uri="{FF2B5EF4-FFF2-40B4-BE49-F238E27FC236}">
                <a16:creationId xmlns:a16="http://schemas.microsoft.com/office/drawing/2014/main" id="{15894B51-749D-4033-86BD-968E3457232C}"/>
              </a:ext>
            </a:extLst>
          </p:cNvPr>
          <p:cNvCxnSpPr>
            <a:cxnSpLocks/>
          </p:cNvCxnSpPr>
          <p:nvPr/>
        </p:nvCxnSpPr>
        <p:spPr>
          <a:xfrm>
            <a:off x="3395306" y="12028"/>
            <a:ext cx="642035" cy="712544"/>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Rechte verbindingslijn 14">
            <a:extLst>
              <a:ext uri="{FF2B5EF4-FFF2-40B4-BE49-F238E27FC236}">
                <a16:creationId xmlns:a16="http://schemas.microsoft.com/office/drawing/2014/main" id="{FD46064A-FA9D-45EC-8DC8-9AD120C8153C}"/>
              </a:ext>
            </a:extLst>
          </p:cNvPr>
          <p:cNvCxnSpPr/>
          <p:nvPr/>
        </p:nvCxnSpPr>
        <p:spPr>
          <a:xfrm flipH="1">
            <a:off x="2883159" y="12028"/>
            <a:ext cx="205774" cy="106099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Rechte verbindingslijn 17">
            <a:extLst>
              <a:ext uri="{FF2B5EF4-FFF2-40B4-BE49-F238E27FC236}">
                <a16:creationId xmlns:a16="http://schemas.microsoft.com/office/drawing/2014/main" id="{DDF1D40F-F845-4F68-B7C9-5F39EABC4EEE}"/>
              </a:ext>
            </a:extLst>
          </p:cNvPr>
          <p:cNvCxnSpPr/>
          <p:nvPr/>
        </p:nvCxnSpPr>
        <p:spPr>
          <a:xfrm>
            <a:off x="4267200" y="12028"/>
            <a:ext cx="215901" cy="712544"/>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C99A7037-7534-49EE-9C89-DADC63551E68}"/>
              </a:ext>
            </a:extLst>
          </p:cNvPr>
          <p:cNvCxnSpPr/>
          <p:nvPr/>
        </p:nvCxnSpPr>
        <p:spPr>
          <a:xfrm flipH="1" flipV="1">
            <a:off x="3800132" y="24729"/>
            <a:ext cx="1164884" cy="69984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Rechte verbindingslijn 24">
            <a:extLst>
              <a:ext uri="{FF2B5EF4-FFF2-40B4-BE49-F238E27FC236}">
                <a16:creationId xmlns:a16="http://schemas.microsoft.com/office/drawing/2014/main" id="{969155A4-388C-4198-BF11-2338B2ED2A84}"/>
              </a:ext>
            </a:extLst>
          </p:cNvPr>
          <p:cNvCxnSpPr/>
          <p:nvPr/>
        </p:nvCxnSpPr>
        <p:spPr>
          <a:xfrm flipH="1">
            <a:off x="3554963" y="24729"/>
            <a:ext cx="1073021" cy="69984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 name="Rechte verbindingslijn 46">
            <a:extLst>
              <a:ext uri="{FF2B5EF4-FFF2-40B4-BE49-F238E27FC236}">
                <a16:creationId xmlns:a16="http://schemas.microsoft.com/office/drawing/2014/main" id="{33944CC7-BDAB-4FE6-BC58-1F8336B1F411}"/>
              </a:ext>
            </a:extLst>
          </p:cNvPr>
          <p:cNvCxnSpPr/>
          <p:nvPr/>
        </p:nvCxnSpPr>
        <p:spPr>
          <a:xfrm>
            <a:off x="5304453" y="542524"/>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kstvak 25">
            <a:extLst>
              <a:ext uri="{FF2B5EF4-FFF2-40B4-BE49-F238E27FC236}">
                <a16:creationId xmlns:a16="http://schemas.microsoft.com/office/drawing/2014/main" id="{28B28E37-9716-46C0-B82B-87B57518B192}"/>
              </a:ext>
            </a:extLst>
          </p:cNvPr>
          <p:cNvSpPr txBox="1"/>
          <p:nvPr/>
        </p:nvSpPr>
        <p:spPr>
          <a:xfrm>
            <a:off x="5001398" y="600827"/>
            <a:ext cx="355588" cy="369332"/>
          </a:xfrm>
          <a:prstGeom prst="rect">
            <a:avLst/>
          </a:prstGeom>
          <a:noFill/>
        </p:spPr>
        <p:txBody>
          <a:bodyPr wrap="square" rtlCol="0">
            <a:spAutoFit/>
          </a:bodyPr>
          <a:lstStyle/>
          <a:p>
            <a:r>
              <a:rPr lang="nl-NL" dirty="0"/>
              <a:t>S</a:t>
            </a:r>
          </a:p>
        </p:txBody>
      </p:sp>
      <p:sp>
        <p:nvSpPr>
          <p:cNvPr id="27" name="Rechthoek 26">
            <a:extLst>
              <a:ext uri="{FF2B5EF4-FFF2-40B4-BE49-F238E27FC236}">
                <a16:creationId xmlns:a16="http://schemas.microsoft.com/office/drawing/2014/main" id="{2B423AA6-E0B8-4900-8643-AECEA5873002}"/>
              </a:ext>
            </a:extLst>
          </p:cNvPr>
          <p:cNvSpPr/>
          <p:nvPr/>
        </p:nvSpPr>
        <p:spPr>
          <a:xfrm>
            <a:off x="226080" y="2451100"/>
            <a:ext cx="548620" cy="32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8" name="Rechthoek 27">
            <a:extLst>
              <a:ext uri="{FF2B5EF4-FFF2-40B4-BE49-F238E27FC236}">
                <a16:creationId xmlns:a16="http://schemas.microsoft.com/office/drawing/2014/main" id="{603166C2-B8FD-48FC-8CD0-7902B96E3A5D}"/>
              </a:ext>
            </a:extLst>
          </p:cNvPr>
          <p:cNvSpPr/>
          <p:nvPr/>
        </p:nvSpPr>
        <p:spPr>
          <a:xfrm>
            <a:off x="941168" y="2463127"/>
            <a:ext cx="152402" cy="102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Tekstvak 41">
            <a:extLst>
              <a:ext uri="{FF2B5EF4-FFF2-40B4-BE49-F238E27FC236}">
                <a16:creationId xmlns:a16="http://schemas.microsoft.com/office/drawing/2014/main" id="{FD4E3CA9-221F-4CF8-9250-3C40669A317B}"/>
              </a:ext>
            </a:extLst>
          </p:cNvPr>
          <p:cNvSpPr txBox="1"/>
          <p:nvPr/>
        </p:nvSpPr>
        <p:spPr>
          <a:xfrm>
            <a:off x="1324947" y="2901820"/>
            <a:ext cx="694350" cy="369332"/>
          </a:xfrm>
          <a:prstGeom prst="rect">
            <a:avLst/>
          </a:prstGeom>
          <a:noFill/>
        </p:spPr>
        <p:txBody>
          <a:bodyPr wrap="square" rtlCol="0">
            <a:spAutoFit/>
          </a:bodyPr>
          <a:lstStyle/>
          <a:p>
            <a:r>
              <a:rPr lang="nl-NL" dirty="0">
                <a:highlight>
                  <a:srgbClr val="FFFF00"/>
                </a:highlight>
              </a:rPr>
              <a:t>10</a:t>
            </a:r>
          </a:p>
        </p:txBody>
      </p:sp>
      <p:sp>
        <p:nvSpPr>
          <p:cNvPr id="52" name="Tekstvak 51">
            <a:extLst>
              <a:ext uri="{FF2B5EF4-FFF2-40B4-BE49-F238E27FC236}">
                <a16:creationId xmlns:a16="http://schemas.microsoft.com/office/drawing/2014/main" id="{EE4CDCBF-AFB7-417B-87EB-FDE33E3C9A49}"/>
              </a:ext>
            </a:extLst>
          </p:cNvPr>
          <p:cNvSpPr txBox="1"/>
          <p:nvPr/>
        </p:nvSpPr>
        <p:spPr>
          <a:xfrm>
            <a:off x="6299079" y="748628"/>
            <a:ext cx="380981" cy="369332"/>
          </a:xfrm>
          <a:prstGeom prst="rect">
            <a:avLst/>
          </a:prstGeom>
          <a:noFill/>
        </p:spPr>
        <p:txBody>
          <a:bodyPr wrap="square" rtlCol="0">
            <a:spAutoFit/>
          </a:bodyPr>
          <a:lstStyle/>
          <a:p>
            <a:r>
              <a:rPr lang="nl-NL" dirty="0">
                <a:solidFill>
                  <a:srgbClr val="FF0000"/>
                </a:solidFill>
              </a:rPr>
              <a:t>3</a:t>
            </a:r>
          </a:p>
        </p:txBody>
      </p:sp>
    </p:spTree>
    <p:extLst>
      <p:ext uri="{BB962C8B-B14F-4D97-AF65-F5344CB8AC3E}">
        <p14:creationId xmlns:p14="http://schemas.microsoft.com/office/powerpoint/2010/main" val="3383679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78B0F3A8-DEC0-764D-AFD9-DF0F59CC701E}"/>
              </a:ext>
            </a:extLst>
          </p:cNvPr>
          <p:cNvPicPr>
            <a:picLocks noChangeAspect="1"/>
          </p:cNvPicPr>
          <p:nvPr/>
        </p:nvPicPr>
        <p:blipFill>
          <a:blip r:embed="rId2"/>
          <a:stretch>
            <a:fillRect/>
          </a:stretch>
        </p:blipFill>
        <p:spPr>
          <a:xfrm>
            <a:off x="-13984118" y="-3685268"/>
            <a:ext cx="24406763" cy="13728804"/>
          </a:xfrm>
          <a:prstGeom prst="rect">
            <a:avLst/>
          </a:prstGeom>
        </p:spPr>
      </p:pic>
      <p:sp>
        <p:nvSpPr>
          <p:cNvPr id="6" name="Rechthoek 5">
            <a:extLst>
              <a:ext uri="{FF2B5EF4-FFF2-40B4-BE49-F238E27FC236}">
                <a16:creationId xmlns:a16="http://schemas.microsoft.com/office/drawing/2014/main" id="{B9681E91-5D6B-DB48-9BCF-C9EEFB1A93FF}"/>
              </a:ext>
            </a:extLst>
          </p:cNvPr>
          <p:cNvSpPr/>
          <p:nvPr/>
        </p:nvSpPr>
        <p:spPr>
          <a:xfrm>
            <a:off x="-2587557" y="4786008"/>
            <a:ext cx="7237378" cy="2071991"/>
          </a:xfrm>
          <a:prstGeom prst="rect">
            <a:avLst/>
          </a:prstGeom>
          <a:solidFill>
            <a:schemeClr val="accent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highlight>
                  <a:srgbClr val="FFFF00"/>
                </a:highlight>
              </a:rPr>
              <a:t>The </a:t>
            </a:r>
            <a:r>
              <a:rPr lang="nl-NL" dirty="0" err="1">
                <a:solidFill>
                  <a:schemeClr val="tx1"/>
                </a:solidFill>
                <a:highlight>
                  <a:srgbClr val="FFFF00"/>
                </a:highlight>
              </a:rPr>
              <a:t>Recruit</a:t>
            </a:r>
            <a:r>
              <a:rPr lang="nl-NL" dirty="0">
                <a:solidFill>
                  <a:schemeClr val="tx1"/>
                </a:solidFill>
                <a:highlight>
                  <a:srgbClr val="FFFF00"/>
                </a:highlight>
              </a:rPr>
              <a:t> </a:t>
            </a:r>
          </a:p>
        </p:txBody>
      </p:sp>
      <p:sp>
        <p:nvSpPr>
          <p:cNvPr id="8" name="Rechthoek 7">
            <a:extLst>
              <a:ext uri="{FF2B5EF4-FFF2-40B4-BE49-F238E27FC236}">
                <a16:creationId xmlns:a16="http://schemas.microsoft.com/office/drawing/2014/main" id="{98B825FE-6506-4948-AF1C-95B0751913DC}"/>
              </a:ext>
            </a:extLst>
          </p:cNvPr>
          <p:cNvSpPr/>
          <p:nvPr/>
        </p:nvSpPr>
        <p:spPr>
          <a:xfrm>
            <a:off x="1031133" y="2558373"/>
            <a:ext cx="1712068" cy="2227635"/>
          </a:xfrm>
          <a:prstGeom prst="rect">
            <a:avLst/>
          </a:prstGeom>
          <a:solidFill>
            <a:schemeClr val="accent1">
              <a:alpha val="5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highlight>
                  <a:srgbClr val="FFFF00"/>
                </a:highlight>
              </a:rPr>
              <a:t>Instapzone</a:t>
            </a:r>
          </a:p>
        </p:txBody>
      </p:sp>
      <p:sp>
        <p:nvSpPr>
          <p:cNvPr id="2" name="Rechthoek 1">
            <a:extLst>
              <a:ext uri="{FF2B5EF4-FFF2-40B4-BE49-F238E27FC236}">
                <a16:creationId xmlns:a16="http://schemas.microsoft.com/office/drawing/2014/main" id="{2C186BFB-A943-4835-9997-D268D356E033}"/>
              </a:ext>
            </a:extLst>
          </p:cNvPr>
          <p:cNvSpPr/>
          <p:nvPr/>
        </p:nvSpPr>
        <p:spPr>
          <a:xfrm>
            <a:off x="1984443" y="2626468"/>
            <a:ext cx="758757" cy="885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Tekstvak 2">
            <a:extLst>
              <a:ext uri="{FF2B5EF4-FFF2-40B4-BE49-F238E27FC236}">
                <a16:creationId xmlns:a16="http://schemas.microsoft.com/office/drawing/2014/main" id="{979180EF-269B-4628-96B2-33E8B84B1626}"/>
              </a:ext>
            </a:extLst>
          </p:cNvPr>
          <p:cNvSpPr txBox="1"/>
          <p:nvPr/>
        </p:nvSpPr>
        <p:spPr>
          <a:xfrm>
            <a:off x="1984443" y="2714018"/>
            <a:ext cx="758758" cy="646331"/>
          </a:xfrm>
          <a:prstGeom prst="rect">
            <a:avLst/>
          </a:prstGeom>
          <a:noFill/>
        </p:spPr>
        <p:txBody>
          <a:bodyPr wrap="square" rtlCol="0">
            <a:spAutoFit/>
          </a:bodyPr>
          <a:lstStyle/>
          <a:p>
            <a:r>
              <a:rPr lang="nl-NL" dirty="0">
                <a:highlight>
                  <a:srgbClr val="FFFF00"/>
                </a:highlight>
              </a:rPr>
              <a:t>CTRL </a:t>
            </a:r>
          </a:p>
          <a:p>
            <a:r>
              <a:rPr lang="nl-NL" dirty="0">
                <a:highlight>
                  <a:srgbClr val="FFFF00"/>
                </a:highlight>
              </a:rPr>
              <a:t>Room</a:t>
            </a:r>
          </a:p>
        </p:txBody>
      </p:sp>
      <p:sp>
        <p:nvSpPr>
          <p:cNvPr id="4" name="Rechthoek 3">
            <a:extLst>
              <a:ext uri="{FF2B5EF4-FFF2-40B4-BE49-F238E27FC236}">
                <a16:creationId xmlns:a16="http://schemas.microsoft.com/office/drawing/2014/main" id="{386E5175-2AC3-43C8-9D2C-8A3D612DB6C9}"/>
              </a:ext>
            </a:extLst>
          </p:cNvPr>
          <p:cNvSpPr/>
          <p:nvPr/>
        </p:nvSpPr>
        <p:spPr>
          <a:xfrm>
            <a:off x="1566154" y="-82685"/>
            <a:ext cx="4815191" cy="2071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Briefing en Debriefing The </a:t>
            </a:r>
            <a:r>
              <a:rPr lang="nl-NL" dirty="0" err="1"/>
              <a:t>Recruit</a:t>
            </a:r>
            <a:endParaRPr lang="nl-NL" dirty="0"/>
          </a:p>
        </p:txBody>
      </p:sp>
      <p:sp>
        <p:nvSpPr>
          <p:cNvPr id="7" name="Tekstvak 6">
            <a:extLst>
              <a:ext uri="{FF2B5EF4-FFF2-40B4-BE49-F238E27FC236}">
                <a16:creationId xmlns:a16="http://schemas.microsoft.com/office/drawing/2014/main" id="{06C42B8F-E77F-4DEC-A7A5-A9A2B2B85B93}"/>
              </a:ext>
            </a:extLst>
          </p:cNvPr>
          <p:cNvSpPr txBox="1"/>
          <p:nvPr/>
        </p:nvSpPr>
        <p:spPr>
          <a:xfrm>
            <a:off x="2212978" y="4399119"/>
            <a:ext cx="301686" cy="369332"/>
          </a:xfrm>
          <a:prstGeom prst="rect">
            <a:avLst/>
          </a:prstGeom>
          <a:noFill/>
        </p:spPr>
        <p:txBody>
          <a:bodyPr wrap="none" rtlCol="0">
            <a:spAutoFit/>
          </a:bodyPr>
          <a:lstStyle/>
          <a:p>
            <a:r>
              <a:rPr lang="nl-NL" dirty="0">
                <a:highlight>
                  <a:srgbClr val="FFFF00"/>
                </a:highlight>
              </a:rPr>
              <a:t>1</a:t>
            </a:r>
          </a:p>
        </p:txBody>
      </p:sp>
      <p:sp>
        <p:nvSpPr>
          <p:cNvPr id="10" name="Tekstvak 9">
            <a:extLst>
              <a:ext uri="{FF2B5EF4-FFF2-40B4-BE49-F238E27FC236}">
                <a16:creationId xmlns:a16="http://schemas.microsoft.com/office/drawing/2014/main" id="{C1C8FB59-814E-4AE9-8B5A-695F0D4A4789}"/>
              </a:ext>
            </a:extLst>
          </p:cNvPr>
          <p:cNvSpPr txBox="1"/>
          <p:nvPr/>
        </p:nvSpPr>
        <p:spPr>
          <a:xfrm>
            <a:off x="4756826" y="0"/>
            <a:ext cx="5222195" cy="6740307"/>
          </a:xfrm>
          <a:prstGeom prst="rect">
            <a:avLst/>
          </a:prstGeom>
          <a:solidFill>
            <a:schemeClr val="bg1"/>
          </a:solidFill>
          <a:ln w="3175">
            <a:solidFill>
              <a:schemeClr val="tx1"/>
            </a:solidFill>
          </a:ln>
        </p:spPr>
        <p:txBody>
          <a:bodyPr wrap="square" rtlCol="0">
            <a:spAutoFit/>
          </a:bodyPr>
          <a:lstStyle/>
          <a:p>
            <a:r>
              <a:rPr lang="nl-NL" dirty="0"/>
              <a:t>Instapzone</a:t>
            </a:r>
          </a:p>
          <a:p>
            <a:endParaRPr lang="nl-NL" dirty="0"/>
          </a:p>
          <a:p>
            <a:r>
              <a:rPr lang="nl-NL" dirty="0"/>
              <a:t>Team maakt zich gereed, kiest kleding, pakt equipment, overlegt met elkaar.</a:t>
            </a:r>
          </a:p>
          <a:p>
            <a:endParaRPr lang="nl-NL" dirty="0"/>
          </a:p>
          <a:p>
            <a:r>
              <a:rPr lang="nl-NL" dirty="0"/>
              <a:t>Game start met branden van groene lamp </a:t>
            </a:r>
            <a:r>
              <a:rPr lang="nl-NL" dirty="0" err="1"/>
              <a:t>oid</a:t>
            </a:r>
            <a:r>
              <a:rPr lang="nl-NL" dirty="0"/>
              <a:t>.</a:t>
            </a:r>
          </a:p>
          <a:p>
            <a:endParaRPr lang="nl-NL" dirty="0"/>
          </a:p>
          <a:p>
            <a:r>
              <a:rPr lang="nl-NL" i="1" dirty="0"/>
              <a:t>Host stapt in via noodingang, kleed zich om als </a:t>
            </a:r>
            <a:r>
              <a:rPr lang="nl-NL" i="1" dirty="0" err="1"/>
              <a:t>guard</a:t>
            </a:r>
            <a:r>
              <a:rPr lang="nl-NL" i="1" dirty="0"/>
              <a:t> en loopt naar deur voor </a:t>
            </a:r>
            <a:r>
              <a:rPr lang="nl-NL" i="1" dirty="0" err="1"/>
              <a:t>serial</a:t>
            </a:r>
            <a:r>
              <a:rPr lang="nl-NL" i="1" dirty="0"/>
              <a:t> 1.</a:t>
            </a:r>
          </a:p>
          <a:p>
            <a:endParaRPr lang="nl-NL" dirty="0"/>
          </a:p>
          <a:p>
            <a:r>
              <a:rPr lang="nl-NL" dirty="0" err="1"/>
              <a:t>Serial</a:t>
            </a:r>
            <a:r>
              <a:rPr lang="nl-NL" dirty="0"/>
              <a:t> 1 (Wennen aan acteur, start immersie)</a:t>
            </a:r>
          </a:p>
          <a:p>
            <a:endParaRPr lang="nl-NL" dirty="0"/>
          </a:p>
          <a:p>
            <a:r>
              <a:rPr lang="nl-NL" i="1" dirty="0" err="1"/>
              <a:t>Guard</a:t>
            </a:r>
            <a:r>
              <a:rPr lang="nl-NL" i="1" dirty="0"/>
              <a:t> schakelt groene lamp in om de run te starten. </a:t>
            </a:r>
          </a:p>
          <a:p>
            <a:endParaRPr lang="nl-NL" dirty="0"/>
          </a:p>
          <a:p>
            <a:r>
              <a:rPr lang="nl-NL" dirty="0"/>
              <a:t>Via een schuifluik communiceert het team met deze </a:t>
            </a:r>
            <a:r>
              <a:rPr lang="nl-NL" dirty="0" err="1"/>
              <a:t>guard</a:t>
            </a:r>
            <a:r>
              <a:rPr lang="nl-NL" dirty="0"/>
              <a:t>. </a:t>
            </a:r>
          </a:p>
          <a:p>
            <a:endParaRPr lang="nl-NL" dirty="0"/>
          </a:p>
          <a:p>
            <a:r>
              <a:rPr lang="nl-NL" i="1" dirty="0"/>
              <a:t>Vraag om ID, doel bezoek, uitleg dat security is aangescherpt: Code invoeren voor uitschakelen </a:t>
            </a:r>
            <a:r>
              <a:rPr lang="nl-NL" i="1" dirty="0" err="1"/>
              <a:t>lasergrid</a:t>
            </a:r>
            <a:r>
              <a:rPr lang="nl-NL" i="1" dirty="0"/>
              <a:t> en </a:t>
            </a:r>
            <a:r>
              <a:rPr lang="nl-NL" i="1" dirty="0" err="1"/>
              <a:t>organistatieproef</a:t>
            </a:r>
            <a:r>
              <a:rPr lang="nl-NL" i="1" dirty="0"/>
              <a:t> hal. Luik gaat dicht. </a:t>
            </a:r>
          </a:p>
          <a:p>
            <a:endParaRPr lang="nl-NL" i="1" dirty="0"/>
          </a:p>
          <a:p>
            <a:r>
              <a:rPr lang="nl-NL" i="1" dirty="0" err="1"/>
              <a:t>Guard</a:t>
            </a:r>
            <a:r>
              <a:rPr lang="nl-NL" i="1" dirty="0"/>
              <a:t> loop weg en opent deur met een knop. Gaat naar balie….</a:t>
            </a:r>
          </a:p>
          <a:p>
            <a:endParaRPr lang="nl-NL" dirty="0"/>
          </a:p>
        </p:txBody>
      </p:sp>
    </p:spTree>
    <p:extLst>
      <p:ext uri="{BB962C8B-B14F-4D97-AF65-F5344CB8AC3E}">
        <p14:creationId xmlns:p14="http://schemas.microsoft.com/office/powerpoint/2010/main" val="1327535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45A18D71-BFA3-CB4F-98DB-FD68F270D851}"/>
              </a:ext>
            </a:extLst>
          </p:cNvPr>
          <p:cNvSpPr/>
          <p:nvPr/>
        </p:nvSpPr>
        <p:spPr>
          <a:xfrm>
            <a:off x="0" y="12028"/>
            <a:ext cx="12192000" cy="6858000"/>
          </a:xfrm>
          <a:prstGeom prst="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cxnSp>
        <p:nvCxnSpPr>
          <p:cNvPr id="6" name="Rechte verbindingslijn 5">
            <a:extLst>
              <a:ext uri="{FF2B5EF4-FFF2-40B4-BE49-F238E27FC236}">
                <a16:creationId xmlns:a16="http://schemas.microsoft.com/office/drawing/2014/main" id="{28A4E5AB-0404-914C-8B9E-546E08B1F100}"/>
              </a:ext>
            </a:extLst>
          </p:cNvPr>
          <p:cNvCxnSpPr/>
          <p:nvPr/>
        </p:nvCxnSpPr>
        <p:spPr>
          <a:xfrm>
            <a:off x="9067800"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Rechte verbindingslijn 7">
            <a:extLst>
              <a:ext uri="{FF2B5EF4-FFF2-40B4-BE49-F238E27FC236}">
                <a16:creationId xmlns:a16="http://schemas.microsoft.com/office/drawing/2014/main" id="{2965FB43-E0B3-FD43-87CC-5742B9921649}"/>
              </a:ext>
            </a:extLst>
          </p:cNvPr>
          <p:cNvCxnSpPr>
            <a:cxnSpLocks/>
          </p:cNvCxnSpPr>
          <p:nvPr/>
        </p:nvCxnSpPr>
        <p:spPr>
          <a:xfrm>
            <a:off x="6819900" y="0"/>
            <a:ext cx="0" cy="509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Rechte verbindingslijn 9">
            <a:extLst>
              <a:ext uri="{FF2B5EF4-FFF2-40B4-BE49-F238E27FC236}">
                <a16:creationId xmlns:a16="http://schemas.microsoft.com/office/drawing/2014/main" id="{FBA225BF-5951-A343-A2B1-F04629F0C5F4}"/>
              </a:ext>
            </a:extLst>
          </p:cNvPr>
          <p:cNvCxnSpPr>
            <a:cxnSpLocks/>
          </p:cNvCxnSpPr>
          <p:nvPr/>
        </p:nvCxnSpPr>
        <p:spPr>
          <a:xfrm>
            <a:off x="6819900" y="5092700"/>
            <a:ext cx="2247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Rechte verbindingslijn 11">
            <a:extLst>
              <a:ext uri="{FF2B5EF4-FFF2-40B4-BE49-F238E27FC236}">
                <a16:creationId xmlns:a16="http://schemas.microsoft.com/office/drawing/2014/main" id="{F01B6597-C76D-694F-8FEB-C81764D76A6A}"/>
              </a:ext>
            </a:extLst>
          </p:cNvPr>
          <p:cNvCxnSpPr>
            <a:cxnSpLocks/>
          </p:cNvCxnSpPr>
          <p:nvPr/>
        </p:nvCxnSpPr>
        <p:spPr>
          <a:xfrm>
            <a:off x="6108700" y="736600"/>
            <a:ext cx="0" cy="5168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88149FBB-6E38-5D44-8376-8651D663357B}"/>
              </a:ext>
            </a:extLst>
          </p:cNvPr>
          <p:cNvCxnSpPr>
            <a:cxnSpLocks/>
          </p:cNvCxnSpPr>
          <p:nvPr/>
        </p:nvCxnSpPr>
        <p:spPr>
          <a:xfrm>
            <a:off x="6108700" y="5905500"/>
            <a:ext cx="2959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Rechte verbindingslijn 15">
            <a:extLst>
              <a:ext uri="{FF2B5EF4-FFF2-40B4-BE49-F238E27FC236}">
                <a16:creationId xmlns:a16="http://schemas.microsoft.com/office/drawing/2014/main" id="{ADF988B8-D325-D944-974A-315A57B3BC4C}"/>
              </a:ext>
            </a:extLst>
          </p:cNvPr>
          <p:cNvCxnSpPr>
            <a:cxnSpLocks/>
          </p:cNvCxnSpPr>
          <p:nvPr/>
        </p:nvCxnSpPr>
        <p:spPr>
          <a:xfrm flipH="1">
            <a:off x="3251200" y="736600"/>
            <a:ext cx="3136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999CB04B-8A00-5C4C-B013-AB9B985B8FFC}"/>
              </a:ext>
            </a:extLst>
          </p:cNvPr>
          <p:cNvCxnSpPr/>
          <p:nvPr/>
        </p:nvCxnSpPr>
        <p:spPr>
          <a:xfrm flipH="1">
            <a:off x="1130300" y="736600"/>
            <a:ext cx="2133600" cy="1714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Rechte verbindingslijn 20">
            <a:extLst>
              <a:ext uri="{FF2B5EF4-FFF2-40B4-BE49-F238E27FC236}">
                <a16:creationId xmlns:a16="http://schemas.microsoft.com/office/drawing/2014/main" id="{B396819D-1F67-7343-9F6E-D76ABA79441E}"/>
              </a:ext>
            </a:extLst>
          </p:cNvPr>
          <p:cNvCxnSpPr/>
          <p:nvPr/>
        </p:nvCxnSpPr>
        <p:spPr>
          <a:xfrm flipH="1">
            <a:off x="0" y="2451099"/>
            <a:ext cx="11303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Rechte verbindingslijn 22">
            <a:extLst>
              <a:ext uri="{FF2B5EF4-FFF2-40B4-BE49-F238E27FC236}">
                <a16:creationId xmlns:a16="http://schemas.microsoft.com/office/drawing/2014/main" id="{FF404D0B-741D-D445-857E-0B4B6AA5A338}"/>
              </a:ext>
            </a:extLst>
          </p:cNvPr>
          <p:cNvCxnSpPr/>
          <p:nvPr/>
        </p:nvCxnSpPr>
        <p:spPr>
          <a:xfrm>
            <a:off x="4267200" y="736600"/>
            <a:ext cx="0" cy="612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Rechte verbindingslijn 28">
            <a:extLst>
              <a:ext uri="{FF2B5EF4-FFF2-40B4-BE49-F238E27FC236}">
                <a16:creationId xmlns:a16="http://schemas.microsoft.com/office/drawing/2014/main" id="{9EF9F643-5E32-104D-A7B7-8BAAF6B5837E}"/>
              </a:ext>
            </a:extLst>
          </p:cNvPr>
          <p:cNvCxnSpPr/>
          <p:nvPr/>
        </p:nvCxnSpPr>
        <p:spPr>
          <a:xfrm>
            <a:off x="5295900" y="736600"/>
            <a:ext cx="0" cy="612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Rechte verbindingslijn 30">
            <a:extLst>
              <a:ext uri="{FF2B5EF4-FFF2-40B4-BE49-F238E27FC236}">
                <a16:creationId xmlns:a16="http://schemas.microsoft.com/office/drawing/2014/main" id="{4E5AB253-EFAF-C940-9E16-0C4D194215ED}"/>
              </a:ext>
            </a:extLst>
          </p:cNvPr>
          <p:cNvCxnSpPr>
            <a:cxnSpLocks/>
          </p:cNvCxnSpPr>
          <p:nvPr/>
        </p:nvCxnSpPr>
        <p:spPr>
          <a:xfrm>
            <a:off x="5295900" y="3416300"/>
            <a:ext cx="787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Rechte verbindingslijn 34">
            <a:extLst>
              <a:ext uri="{FF2B5EF4-FFF2-40B4-BE49-F238E27FC236}">
                <a16:creationId xmlns:a16="http://schemas.microsoft.com/office/drawing/2014/main" id="{B15D1858-B92F-F248-90A3-822E473A62C9}"/>
              </a:ext>
            </a:extLst>
          </p:cNvPr>
          <p:cNvCxnSpPr/>
          <p:nvPr/>
        </p:nvCxnSpPr>
        <p:spPr>
          <a:xfrm>
            <a:off x="4267200" y="62230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Rechte verbindingslijn 35">
            <a:extLst>
              <a:ext uri="{FF2B5EF4-FFF2-40B4-BE49-F238E27FC236}">
                <a16:creationId xmlns:a16="http://schemas.microsoft.com/office/drawing/2014/main" id="{D6685304-73D2-5D4B-A237-FC3A3F359E47}"/>
              </a:ext>
            </a:extLst>
          </p:cNvPr>
          <p:cNvCxnSpPr/>
          <p:nvPr/>
        </p:nvCxnSpPr>
        <p:spPr>
          <a:xfrm>
            <a:off x="0" y="13462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Rechte verbindingslijn 36">
            <a:extLst>
              <a:ext uri="{FF2B5EF4-FFF2-40B4-BE49-F238E27FC236}">
                <a16:creationId xmlns:a16="http://schemas.microsoft.com/office/drawing/2014/main" id="{45348952-4D26-674C-9714-20C7CB5B7F71}"/>
              </a:ext>
            </a:extLst>
          </p:cNvPr>
          <p:cNvCxnSpPr>
            <a:cxnSpLocks/>
          </p:cNvCxnSpPr>
          <p:nvPr/>
        </p:nvCxnSpPr>
        <p:spPr>
          <a:xfrm>
            <a:off x="10299700" y="0"/>
            <a:ext cx="5334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Rechte verbindingslijn 37">
            <a:extLst>
              <a:ext uri="{FF2B5EF4-FFF2-40B4-BE49-F238E27FC236}">
                <a16:creationId xmlns:a16="http://schemas.microsoft.com/office/drawing/2014/main" id="{2F54AAF3-B5E8-A14E-B85F-C596BD9AF7CE}"/>
              </a:ext>
            </a:extLst>
          </p:cNvPr>
          <p:cNvCxnSpPr/>
          <p:nvPr/>
        </p:nvCxnSpPr>
        <p:spPr>
          <a:xfrm>
            <a:off x="9067800" y="62230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B7BF8C72-664A-9B42-8568-5A4390CDDDAB}"/>
              </a:ext>
            </a:extLst>
          </p:cNvPr>
          <p:cNvCxnSpPr/>
          <p:nvPr/>
        </p:nvCxnSpPr>
        <p:spPr>
          <a:xfrm>
            <a:off x="9067800" y="19812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0E7FBBAA-88B4-204B-B911-8CDEFCCBB5EE}"/>
              </a:ext>
            </a:extLst>
          </p:cNvPr>
          <p:cNvCxnSpPr>
            <a:cxnSpLocks/>
          </p:cNvCxnSpPr>
          <p:nvPr/>
        </p:nvCxnSpPr>
        <p:spPr>
          <a:xfrm>
            <a:off x="6388100" y="0"/>
            <a:ext cx="4318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Rechte verbindingslijn 42">
            <a:extLst>
              <a:ext uri="{FF2B5EF4-FFF2-40B4-BE49-F238E27FC236}">
                <a16:creationId xmlns:a16="http://schemas.microsoft.com/office/drawing/2014/main" id="{F27350FC-9F99-D44B-A91E-B8F48450D52F}"/>
              </a:ext>
            </a:extLst>
          </p:cNvPr>
          <p:cNvCxnSpPr>
            <a:cxnSpLocks/>
          </p:cNvCxnSpPr>
          <p:nvPr/>
        </p:nvCxnSpPr>
        <p:spPr>
          <a:xfrm>
            <a:off x="6108700" y="736600"/>
            <a:ext cx="7112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Rechte verbindingslijn 43">
            <a:extLst>
              <a:ext uri="{FF2B5EF4-FFF2-40B4-BE49-F238E27FC236}">
                <a16:creationId xmlns:a16="http://schemas.microsoft.com/office/drawing/2014/main" id="{EAEFA8E8-3427-A24F-8548-81FD91E8B99B}"/>
              </a:ext>
            </a:extLst>
          </p:cNvPr>
          <p:cNvCxnSpPr/>
          <p:nvPr/>
        </p:nvCxnSpPr>
        <p:spPr>
          <a:xfrm>
            <a:off x="5295900" y="11684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45">
            <a:extLst>
              <a:ext uri="{FF2B5EF4-FFF2-40B4-BE49-F238E27FC236}">
                <a16:creationId xmlns:a16="http://schemas.microsoft.com/office/drawing/2014/main" id="{653445E3-55AD-AF4D-830F-44D6D449F0FB}"/>
              </a:ext>
            </a:extLst>
          </p:cNvPr>
          <p:cNvCxnSpPr>
            <a:cxnSpLocks/>
          </p:cNvCxnSpPr>
          <p:nvPr/>
        </p:nvCxnSpPr>
        <p:spPr>
          <a:xfrm>
            <a:off x="8089900" y="0"/>
            <a:ext cx="4318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Rechte verbindingslijn 47">
            <a:extLst>
              <a:ext uri="{FF2B5EF4-FFF2-40B4-BE49-F238E27FC236}">
                <a16:creationId xmlns:a16="http://schemas.microsoft.com/office/drawing/2014/main" id="{62F83249-2A8F-2948-B209-47181DC9355E}"/>
              </a:ext>
            </a:extLst>
          </p:cNvPr>
          <p:cNvCxnSpPr/>
          <p:nvPr/>
        </p:nvCxnSpPr>
        <p:spPr>
          <a:xfrm>
            <a:off x="4381500" y="736600"/>
            <a:ext cx="0" cy="477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Rechte verbindingslijn 49">
            <a:extLst>
              <a:ext uri="{FF2B5EF4-FFF2-40B4-BE49-F238E27FC236}">
                <a16:creationId xmlns:a16="http://schemas.microsoft.com/office/drawing/2014/main" id="{F673B23D-1646-D444-ACBE-B50B44C1C47E}"/>
              </a:ext>
            </a:extLst>
          </p:cNvPr>
          <p:cNvCxnSpPr/>
          <p:nvPr/>
        </p:nvCxnSpPr>
        <p:spPr>
          <a:xfrm flipH="1">
            <a:off x="4267200" y="5511800"/>
            <a:ext cx="114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Rechte verbindingslijn 54">
            <a:extLst>
              <a:ext uri="{FF2B5EF4-FFF2-40B4-BE49-F238E27FC236}">
                <a16:creationId xmlns:a16="http://schemas.microsoft.com/office/drawing/2014/main" id="{39677540-1D93-EC43-A740-EF6760EF7B85}"/>
              </a:ext>
            </a:extLst>
          </p:cNvPr>
          <p:cNvCxnSpPr/>
          <p:nvPr/>
        </p:nvCxnSpPr>
        <p:spPr>
          <a:xfrm>
            <a:off x="5295900" y="40132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Rechte verbindingslijn 56">
            <a:extLst>
              <a:ext uri="{FF2B5EF4-FFF2-40B4-BE49-F238E27FC236}">
                <a16:creationId xmlns:a16="http://schemas.microsoft.com/office/drawing/2014/main" id="{7E88B887-D892-5F4F-AD67-078B1CEF332A}"/>
              </a:ext>
            </a:extLst>
          </p:cNvPr>
          <p:cNvCxnSpPr>
            <a:cxnSpLocks/>
          </p:cNvCxnSpPr>
          <p:nvPr/>
        </p:nvCxnSpPr>
        <p:spPr>
          <a:xfrm>
            <a:off x="7721600" y="5092700"/>
            <a:ext cx="3683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Rechte verbindingslijn 58">
            <a:extLst>
              <a:ext uri="{FF2B5EF4-FFF2-40B4-BE49-F238E27FC236}">
                <a16:creationId xmlns:a16="http://schemas.microsoft.com/office/drawing/2014/main" id="{026198AF-45BC-3D44-BAE2-8C1FBE0D7F90}"/>
              </a:ext>
            </a:extLst>
          </p:cNvPr>
          <p:cNvCxnSpPr>
            <a:cxnSpLocks/>
          </p:cNvCxnSpPr>
          <p:nvPr/>
        </p:nvCxnSpPr>
        <p:spPr>
          <a:xfrm flipH="1">
            <a:off x="1473200" y="1168400"/>
            <a:ext cx="1244600" cy="10287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kstvak 1">
            <a:extLst>
              <a:ext uri="{FF2B5EF4-FFF2-40B4-BE49-F238E27FC236}">
                <a16:creationId xmlns:a16="http://schemas.microsoft.com/office/drawing/2014/main" id="{2DA46F70-BFF6-9447-86FD-4720CF021FF2}"/>
              </a:ext>
            </a:extLst>
          </p:cNvPr>
          <p:cNvSpPr txBox="1"/>
          <p:nvPr/>
        </p:nvSpPr>
        <p:spPr>
          <a:xfrm>
            <a:off x="2552701" y="183634"/>
            <a:ext cx="1587500" cy="369332"/>
          </a:xfrm>
          <a:prstGeom prst="rect">
            <a:avLst/>
          </a:prstGeom>
          <a:noFill/>
        </p:spPr>
        <p:txBody>
          <a:bodyPr wrap="square" rtlCol="0">
            <a:spAutoFit/>
          </a:bodyPr>
          <a:lstStyle/>
          <a:p>
            <a:r>
              <a:rPr lang="nl-NL" dirty="0"/>
              <a:t>ENTRANCE</a:t>
            </a:r>
          </a:p>
        </p:txBody>
      </p:sp>
      <p:sp>
        <p:nvSpPr>
          <p:cNvPr id="3" name="Tekstvak 2">
            <a:extLst>
              <a:ext uri="{FF2B5EF4-FFF2-40B4-BE49-F238E27FC236}">
                <a16:creationId xmlns:a16="http://schemas.microsoft.com/office/drawing/2014/main" id="{B18072D9-48D3-0C49-B8E9-50581027E135}"/>
              </a:ext>
            </a:extLst>
          </p:cNvPr>
          <p:cNvSpPr txBox="1"/>
          <p:nvPr/>
        </p:nvSpPr>
        <p:spPr>
          <a:xfrm>
            <a:off x="1796914" y="3797300"/>
            <a:ext cx="1352687" cy="369332"/>
          </a:xfrm>
          <a:prstGeom prst="rect">
            <a:avLst/>
          </a:prstGeom>
          <a:noFill/>
        </p:spPr>
        <p:txBody>
          <a:bodyPr wrap="square" rtlCol="0">
            <a:spAutoFit/>
          </a:bodyPr>
          <a:lstStyle/>
          <a:p>
            <a:r>
              <a:rPr lang="nl-NL" dirty="0"/>
              <a:t>RECEPTION</a:t>
            </a:r>
          </a:p>
        </p:txBody>
      </p:sp>
      <p:sp>
        <p:nvSpPr>
          <p:cNvPr id="30" name="Tekstvak 29">
            <a:extLst>
              <a:ext uri="{FF2B5EF4-FFF2-40B4-BE49-F238E27FC236}">
                <a16:creationId xmlns:a16="http://schemas.microsoft.com/office/drawing/2014/main" id="{C8DA5D6A-39FB-5446-8C82-C75E8F569A55}"/>
              </a:ext>
            </a:extLst>
          </p:cNvPr>
          <p:cNvSpPr txBox="1"/>
          <p:nvPr/>
        </p:nvSpPr>
        <p:spPr>
          <a:xfrm rot="16200000">
            <a:off x="4129923" y="2689978"/>
            <a:ext cx="1352687" cy="646331"/>
          </a:xfrm>
          <a:prstGeom prst="rect">
            <a:avLst/>
          </a:prstGeom>
          <a:noFill/>
        </p:spPr>
        <p:txBody>
          <a:bodyPr wrap="square" rtlCol="0">
            <a:spAutoFit/>
          </a:bodyPr>
          <a:lstStyle/>
          <a:p>
            <a:r>
              <a:rPr lang="nl-NL" dirty="0"/>
              <a:t>BEHIND RECEPTION</a:t>
            </a:r>
          </a:p>
        </p:txBody>
      </p:sp>
      <p:sp>
        <p:nvSpPr>
          <p:cNvPr id="32" name="Tekstvak 31">
            <a:extLst>
              <a:ext uri="{FF2B5EF4-FFF2-40B4-BE49-F238E27FC236}">
                <a16:creationId xmlns:a16="http://schemas.microsoft.com/office/drawing/2014/main" id="{FCA4D388-4C9E-6D43-9D5B-A2BF168D09C6}"/>
              </a:ext>
            </a:extLst>
          </p:cNvPr>
          <p:cNvSpPr txBox="1"/>
          <p:nvPr/>
        </p:nvSpPr>
        <p:spPr>
          <a:xfrm>
            <a:off x="6051413" y="6190585"/>
            <a:ext cx="2038486" cy="369332"/>
          </a:xfrm>
          <a:prstGeom prst="rect">
            <a:avLst/>
          </a:prstGeom>
          <a:noFill/>
        </p:spPr>
        <p:txBody>
          <a:bodyPr wrap="square" rtlCol="0">
            <a:spAutoFit/>
          </a:bodyPr>
          <a:lstStyle/>
          <a:p>
            <a:r>
              <a:rPr lang="nl-NL" dirty="0"/>
              <a:t>AIR FILTER SHAFT</a:t>
            </a:r>
          </a:p>
        </p:txBody>
      </p:sp>
      <p:sp>
        <p:nvSpPr>
          <p:cNvPr id="33" name="Tekstvak 32">
            <a:extLst>
              <a:ext uri="{FF2B5EF4-FFF2-40B4-BE49-F238E27FC236}">
                <a16:creationId xmlns:a16="http://schemas.microsoft.com/office/drawing/2014/main" id="{95CF3C14-1221-594B-AA18-73E1C6087AB3}"/>
              </a:ext>
            </a:extLst>
          </p:cNvPr>
          <p:cNvSpPr txBox="1"/>
          <p:nvPr/>
        </p:nvSpPr>
        <p:spPr>
          <a:xfrm>
            <a:off x="7667556" y="2081767"/>
            <a:ext cx="1352687" cy="369332"/>
          </a:xfrm>
          <a:prstGeom prst="rect">
            <a:avLst/>
          </a:prstGeom>
          <a:noFill/>
        </p:spPr>
        <p:txBody>
          <a:bodyPr wrap="square" rtlCol="0">
            <a:spAutoFit/>
          </a:bodyPr>
          <a:lstStyle/>
          <a:p>
            <a:r>
              <a:rPr lang="nl-NL" dirty="0"/>
              <a:t>VAULT</a:t>
            </a:r>
          </a:p>
        </p:txBody>
      </p:sp>
      <p:sp>
        <p:nvSpPr>
          <p:cNvPr id="34" name="Tekstvak 33">
            <a:extLst>
              <a:ext uri="{FF2B5EF4-FFF2-40B4-BE49-F238E27FC236}">
                <a16:creationId xmlns:a16="http://schemas.microsoft.com/office/drawing/2014/main" id="{C5BC0EA6-BA39-3A48-999D-3A61070DE9C8}"/>
              </a:ext>
            </a:extLst>
          </p:cNvPr>
          <p:cNvSpPr txBox="1"/>
          <p:nvPr/>
        </p:nvSpPr>
        <p:spPr>
          <a:xfrm>
            <a:off x="10156756" y="3071696"/>
            <a:ext cx="1352687" cy="369332"/>
          </a:xfrm>
          <a:prstGeom prst="rect">
            <a:avLst/>
          </a:prstGeom>
          <a:noFill/>
        </p:spPr>
        <p:txBody>
          <a:bodyPr wrap="square" rtlCol="0">
            <a:spAutoFit/>
          </a:bodyPr>
          <a:lstStyle/>
          <a:p>
            <a:r>
              <a:rPr lang="nl-NL" dirty="0"/>
              <a:t>OFFICE</a:t>
            </a:r>
          </a:p>
        </p:txBody>
      </p:sp>
      <p:sp>
        <p:nvSpPr>
          <p:cNvPr id="41" name="Tekstvak 40">
            <a:extLst>
              <a:ext uri="{FF2B5EF4-FFF2-40B4-BE49-F238E27FC236}">
                <a16:creationId xmlns:a16="http://schemas.microsoft.com/office/drawing/2014/main" id="{60FB7F38-F267-3B4A-82A9-09AEC1CBEEB1}"/>
              </a:ext>
            </a:extLst>
          </p:cNvPr>
          <p:cNvSpPr txBox="1"/>
          <p:nvPr/>
        </p:nvSpPr>
        <p:spPr>
          <a:xfrm>
            <a:off x="6464300" y="5299003"/>
            <a:ext cx="1352687" cy="369332"/>
          </a:xfrm>
          <a:prstGeom prst="rect">
            <a:avLst/>
          </a:prstGeom>
          <a:noFill/>
        </p:spPr>
        <p:txBody>
          <a:bodyPr wrap="square" rtlCol="0">
            <a:spAutoFit/>
          </a:bodyPr>
          <a:lstStyle/>
          <a:p>
            <a:r>
              <a:rPr lang="nl-NL" dirty="0"/>
              <a:t>EXIT </a:t>
            </a:r>
          </a:p>
        </p:txBody>
      </p:sp>
      <p:sp>
        <p:nvSpPr>
          <p:cNvPr id="5" name="Tekstvak 4">
            <a:extLst>
              <a:ext uri="{FF2B5EF4-FFF2-40B4-BE49-F238E27FC236}">
                <a16:creationId xmlns:a16="http://schemas.microsoft.com/office/drawing/2014/main" id="{906A2257-D82B-4258-9C50-1DBDB96A4F3C}"/>
              </a:ext>
            </a:extLst>
          </p:cNvPr>
          <p:cNvSpPr txBox="1"/>
          <p:nvPr/>
        </p:nvSpPr>
        <p:spPr>
          <a:xfrm>
            <a:off x="4968167" y="151369"/>
            <a:ext cx="485189" cy="369332"/>
          </a:xfrm>
          <a:prstGeom prst="rect">
            <a:avLst/>
          </a:prstGeom>
          <a:noFill/>
        </p:spPr>
        <p:txBody>
          <a:bodyPr wrap="square" rtlCol="0">
            <a:spAutoFit/>
          </a:bodyPr>
          <a:lstStyle/>
          <a:p>
            <a:r>
              <a:rPr lang="nl-NL" dirty="0">
                <a:highlight>
                  <a:srgbClr val="FFFF00"/>
                </a:highlight>
              </a:rPr>
              <a:t>2</a:t>
            </a:r>
          </a:p>
        </p:txBody>
      </p:sp>
      <p:cxnSp>
        <p:nvCxnSpPr>
          <p:cNvPr id="9" name="Rechte verbindingslijn 8">
            <a:extLst>
              <a:ext uri="{FF2B5EF4-FFF2-40B4-BE49-F238E27FC236}">
                <a16:creationId xmlns:a16="http://schemas.microsoft.com/office/drawing/2014/main" id="{FCD2B91D-6512-4F29-BE0C-8512D95FE3A2}"/>
              </a:ext>
            </a:extLst>
          </p:cNvPr>
          <p:cNvCxnSpPr>
            <a:cxnSpLocks/>
          </p:cNvCxnSpPr>
          <p:nvPr/>
        </p:nvCxnSpPr>
        <p:spPr>
          <a:xfrm flipH="1">
            <a:off x="3326529" y="12028"/>
            <a:ext cx="1301457" cy="7185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Rechte verbindingslijn 41">
            <a:extLst>
              <a:ext uri="{FF2B5EF4-FFF2-40B4-BE49-F238E27FC236}">
                <a16:creationId xmlns:a16="http://schemas.microsoft.com/office/drawing/2014/main" id="{C44B6853-9603-4FE9-8547-F68E1B9BA5F0}"/>
              </a:ext>
            </a:extLst>
          </p:cNvPr>
          <p:cNvCxnSpPr>
            <a:cxnSpLocks/>
          </p:cNvCxnSpPr>
          <p:nvPr/>
        </p:nvCxnSpPr>
        <p:spPr>
          <a:xfrm flipH="1">
            <a:off x="3899937" y="6014"/>
            <a:ext cx="208514" cy="7426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Rechte verbindingslijn 44">
            <a:extLst>
              <a:ext uri="{FF2B5EF4-FFF2-40B4-BE49-F238E27FC236}">
                <a16:creationId xmlns:a16="http://schemas.microsoft.com/office/drawing/2014/main" id="{43146FB8-68B0-4D9E-A6ED-48D4B8D495B1}"/>
              </a:ext>
            </a:extLst>
          </p:cNvPr>
          <p:cNvCxnSpPr>
            <a:cxnSpLocks/>
          </p:cNvCxnSpPr>
          <p:nvPr/>
        </p:nvCxnSpPr>
        <p:spPr>
          <a:xfrm>
            <a:off x="3076115" y="28408"/>
            <a:ext cx="1429861" cy="7021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Rechte verbindingslijn 46">
            <a:extLst>
              <a:ext uri="{FF2B5EF4-FFF2-40B4-BE49-F238E27FC236}">
                <a16:creationId xmlns:a16="http://schemas.microsoft.com/office/drawing/2014/main" id="{7CB643DE-224D-4846-8247-2FA3FFB1E97A}"/>
              </a:ext>
            </a:extLst>
          </p:cNvPr>
          <p:cNvCxnSpPr>
            <a:cxnSpLocks/>
          </p:cNvCxnSpPr>
          <p:nvPr/>
        </p:nvCxnSpPr>
        <p:spPr>
          <a:xfrm>
            <a:off x="3899937" y="0"/>
            <a:ext cx="754613" cy="72457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Tekstvak 26">
            <a:extLst>
              <a:ext uri="{FF2B5EF4-FFF2-40B4-BE49-F238E27FC236}">
                <a16:creationId xmlns:a16="http://schemas.microsoft.com/office/drawing/2014/main" id="{126C589E-9140-41DD-AE1F-04C6F2994821}"/>
              </a:ext>
            </a:extLst>
          </p:cNvPr>
          <p:cNvSpPr txBox="1"/>
          <p:nvPr/>
        </p:nvSpPr>
        <p:spPr>
          <a:xfrm>
            <a:off x="7537453" y="290340"/>
            <a:ext cx="3524247" cy="4524315"/>
          </a:xfrm>
          <a:prstGeom prst="rect">
            <a:avLst/>
          </a:prstGeom>
          <a:solidFill>
            <a:schemeClr val="bg1"/>
          </a:solidFill>
        </p:spPr>
        <p:txBody>
          <a:bodyPr wrap="square" rtlCol="0">
            <a:spAutoFit/>
          </a:bodyPr>
          <a:lstStyle/>
          <a:p>
            <a:r>
              <a:rPr lang="nl-NL" dirty="0" err="1"/>
              <a:t>Serial</a:t>
            </a:r>
            <a:r>
              <a:rPr lang="nl-NL" dirty="0"/>
              <a:t> 2</a:t>
            </a:r>
          </a:p>
          <a:p>
            <a:endParaRPr lang="nl-NL" dirty="0"/>
          </a:p>
          <a:p>
            <a:r>
              <a:rPr lang="nl-NL" dirty="0"/>
              <a:t>Met </a:t>
            </a:r>
            <a:r>
              <a:rPr lang="nl-NL" dirty="0" err="1"/>
              <a:t>Fog</a:t>
            </a:r>
            <a:r>
              <a:rPr lang="nl-NL" dirty="0"/>
              <a:t>-spray komen de </a:t>
            </a:r>
            <a:r>
              <a:rPr lang="nl-NL" dirty="0" err="1"/>
              <a:t>lasergrids</a:t>
            </a:r>
            <a:r>
              <a:rPr lang="nl-NL" dirty="0"/>
              <a:t> tevoorschijn. </a:t>
            </a:r>
          </a:p>
          <a:p>
            <a:endParaRPr lang="nl-NL" dirty="0"/>
          </a:p>
          <a:p>
            <a:r>
              <a:rPr lang="nl-NL" dirty="0"/>
              <a:t>Wanneer het team zonder de </a:t>
            </a:r>
            <a:r>
              <a:rPr lang="nl-NL" dirty="0" err="1"/>
              <a:t>grids</a:t>
            </a:r>
            <a:r>
              <a:rPr lang="nl-NL" dirty="0"/>
              <a:t> te raken er doorheen komt, kunnen ze de receptie betreden.</a:t>
            </a:r>
          </a:p>
          <a:p>
            <a:endParaRPr lang="nl-NL" dirty="0"/>
          </a:p>
          <a:p>
            <a:r>
              <a:rPr lang="nl-NL" dirty="0"/>
              <a:t>Wanneer een </a:t>
            </a:r>
            <a:r>
              <a:rPr lang="nl-NL" dirty="0" err="1"/>
              <a:t>grid</a:t>
            </a:r>
            <a:r>
              <a:rPr lang="nl-NL" dirty="0"/>
              <a:t> word doorbroken, zal de schuifdeur dichtgaan. </a:t>
            </a:r>
          </a:p>
          <a:p>
            <a:endParaRPr lang="nl-NL" dirty="0"/>
          </a:p>
          <a:p>
            <a:r>
              <a:rPr lang="nl-NL" dirty="0"/>
              <a:t>Deze kan dan pas weer open via het kastje. De sleutel hiervoor zit aan de ketting in het gat.</a:t>
            </a:r>
          </a:p>
        </p:txBody>
      </p:sp>
    </p:spTree>
    <p:extLst>
      <p:ext uri="{BB962C8B-B14F-4D97-AF65-F5344CB8AC3E}">
        <p14:creationId xmlns:p14="http://schemas.microsoft.com/office/powerpoint/2010/main" val="3647841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45A18D71-BFA3-CB4F-98DB-FD68F270D851}"/>
              </a:ext>
            </a:extLst>
          </p:cNvPr>
          <p:cNvSpPr/>
          <p:nvPr/>
        </p:nvSpPr>
        <p:spPr>
          <a:xfrm>
            <a:off x="0" y="21359"/>
            <a:ext cx="12192000" cy="6858000"/>
          </a:xfrm>
          <a:prstGeom prst="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cxnSp>
        <p:nvCxnSpPr>
          <p:cNvPr id="6" name="Rechte verbindingslijn 5">
            <a:extLst>
              <a:ext uri="{FF2B5EF4-FFF2-40B4-BE49-F238E27FC236}">
                <a16:creationId xmlns:a16="http://schemas.microsoft.com/office/drawing/2014/main" id="{28A4E5AB-0404-914C-8B9E-546E08B1F100}"/>
              </a:ext>
            </a:extLst>
          </p:cNvPr>
          <p:cNvCxnSpPr/>
          <p:nvPr/>
        </p:nvCxnSpPr>
        <p:spPr>
          <a:xfrm>
            <a:off x="9067800"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Rechte verbindingslijn 7">
            <a:extLst>
              <a:ext uri="{FF2B5EF4-FFF2-40B4-BE49-F238E27FC236}">
                <a16:creationId xmlns:a16="http://schemas.microsoft.com/office/drawing/2014/main" id="{2965FB43-E0B3-FD43-87CC-5742B9921649}"/>
              </a:ext>
            </a:extLst>
          </p:cNvPr>
          <p:cNvCxnSpPr>
            <a:cxnSpLocks/>
          </p:cNvCxnSpPr>
          <p:nvPr/>
        </p:nvCxnSpPr>
        <p:spPr>
          <a:xfrm>
            <a:off x="6819900" y="0"/>
            <a:ext cx="0" cy="509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Rechte verbindingslijn 9">
            <a:extLst>
              <a:ext uri="{FF2B5EF4-FFF2-40B4-BE49-F238E27FC236}">
                <a16:creationId xmlns:a16="http://schemas.microsoft.com/office/drawing/2014/main" id="{FBA225BF-5951-A343-A2B1-F04629F0C5F4}"/>
              </a:ext>
            </a:extLst>
          </p:cNvPr>
          <p:cNvCxnSpPr>
            <a:cxnSpLocks/>
          </p:cNvCxnSpPr>
          <p:nvPr/>
        </p:nvCxnSpPr>
        <p:spPr>
          <a:xfrm>
            <a:off x="6819900" y="5092700"/>
            <a:ext cx="2247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Rechte verbindingslijn 11">
            <a:extLst>
              <a:ext uri="{FF2B5EF4-FFF2-40B4-BE49-F238E27FC236}">
                <a16:creationId xmlns:a16="http://schemas.microsoft.com/office/drawing/2014/main" id="{F01B6597-C76D-694F-8FEB-C81764D76A6A}"/>
              </a:ext>
            </a:extLst>
          </p:cNvPr>
          <p:cNvCxnSpPr>
            <a:cxnSpLocks/>
          </p:cNvCxnSpPr>
          <p:nvPr/>
        </p:nvCxnSpPr>
        <p:spPr>
          <a:xfrm>
            <a:off x="6108700" y="736600"/>
            <a:ext cx="0" cy="5168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88149FBB-6E38-5D44-8376-8651D663357B}"/>
              </a:ext>
            </a:extLst>
          </p:cNvPr>
          <p:cNvCxnSpPr>
            <a:cxnSpLocks/>
          </p:cNvCxnSpPr>
          <p:nvPr/>
        </p:nvCxnSpPr>
        <p:spPr>
          <a:xfrm>
            <a:off x="6108700" y="5905500"/>
            <a:ext cx="2959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Rechte verbindingslijn 15">
            <a:extLst>
              <a:ext uri="{FF2B5EF4-FFF2-40B4-BE49-F238E27FC236}">
                <a16:creationId xmlns:a16="http://schemas.microsoft.com/office/drawing/2014/main" id="{ADF988B8-D325-D944-974A-315A57B3BC4C}"/>
              </a:ext>
            </a:extLst>
          </p:cNvPr>
          <p:cNvCxnSpPr>
            <a:cxnSpLocks/>
          </p:cNvCxnSpPr>
          <p:nvPr/>
        </p:nvCxnSpPr>
        <p:spPr>
          <a:xfrm flipH="1">
            <a:off x="3251200" y="736600"/>
            <a:ext cx="3136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999CB04B-8A00-5C4C-B013-AB9B985B8FFC}"/>
              </a:ext>
            </a:extLst>
          </p:cNvPr>
          <p:cNvCxnSpPr/>
          <p:nvPr/>
        </p:nvCxnSpPr>
        <p:spPr>
          <a:xfrm flipH="1">
            <a:off x="1130300" y="736600"/>
            <a:ext cx="2133600" cy="1714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Rechte verbindingslijn 20">
            <a:extLst>
              <a:ext uri="{FF2B5EF4-FFF2-40B4-BE49-F238E27FC236}">
                <a16:creationId xmlns:a16="http://schemas.microsoft.com/office/drawing/2014/main" id="{B396819D-1F67-7343-9F6E-D76ABA79441E}"/>
              </a:ext>
            </a:extLst>
          </p:cNvPr>
          <p:cNvCxnSpPr/>
          <p:nvPr/>
        </p:nvCxnSpPr>
        <p:spPr>
          <a:xfrm flipH="1">
            <a:off x="0" y="2451099"/>
            <a:ext cx="11303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Rechte verbindingslijn 22">
            <a:extLst>
              <a:ext uri="{FF2B5EF4-FFF2-40B4-BE49-F238E27FC236}">
                <a16:creationId xmlns:a16="http://schemas.microsoft.com/office/drawing/2014/main" id="{FF404D0B-741D-D445-857E-0B4B6AA5A338}"/>
              </a:ext>
            </a:extLst>
          </p:cNvPr>
          <p:cNvCxnSpPr/>
          <p:nvPr/>
        </p:nvCxnSpPr>
        <p:spPr>
          <a:xfrm>
            <a:off x="4267200" y="736600"/>
            <a:ext cx="0" cy="612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Rechte verbindingslijn 28">
            <a:extLst>
              <a:ext uri="{FF2B5EF4-FFF2-40B4-BE49-F238E27FC236}">
                <a16:creationId xmlns:a16="http://schemas.microsoft.com/office/drawing/2014/main" id="{9EF9F643-5E32-104D-A7B7-8BAAF6B5837E}"/>
              </a:ext>
            </a:extLst>
          </p:cNvPr>
          <p:cNvCxnSpPr/>
          <p:nvPr/>
        </p:nvCxnSpPr>
        <p:spPr>
          <a:xfrm>
            <a:off x="5295900" y="736600"/>
            <a:ext cx="0" cy="612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Rechte verbindingslijn 30">
            <a:extLst>
              <a:ext uri="{FF2B5EF4-FFF2-40B4-BE49-F238E27FC236}">
                <a16:creationId xmlns:a16="http://schemas.microsoft.com/office/drawing/2014/main" id="{4E5AB253-EFAF-C940-9E16-0C4D194215ED}"/>
              </a:ext>
            </a:extLst>
          </p:cNvPr>
          <p:cNvCxnSpPr>
            <a:cxnSpLocks/>
          </p:cNvCxnSpPr>
          <p:nvPr/>
        </p:nvCxnSpPr>
        <p:spPr>
          <a:xfrm>
            <a:off x="5295900" y="3416300"/>
            <a:ext cx="787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Rechte verbindingslijn 34">
            <a:extLst>
              <a:ext uri="{FF2B5EF4-FFF2-40B4-BE49-F238E27FC236}">
                <a16:creationId xmlns:a16="http://schemas.microsoft.com/office/drawing/2014/main" id="{B15D1858-B92F-F248-90A3-822E473A62C9}"/>
              </a:ext>
            </a:extLst>
          </p:cNvPr>
          <p:cNvCxnSpPr/>
          <p:nvPr/>
        </p:nvCxnSpPr>
        <p:spPr>
          <a:xfrm>
            <a:off x="4267200" y="62230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Rechte verbindingslijn 35">
            <a:extLst>
              <a:ext uri="{FF2B5EF4-FFF2-40B4-BE49-F238E27FC236}">
                <a16:creationId xmlns:a16="http://schemas.microsoft.com/office/drawing/2014/main" id="{D6685304-73D2-5D4B-A237-FC3A3F359E47}"/>
              </a:ext>
            </a:extLst>
          </p:cNvPr>
          <p:cNvCxnSpPr/>
          <p:nvPr/>
        </p:nvCxnSpPr>
        <p:spPr>
          <a:xfrm>
            <a:off x="0" y="13462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Rechte verbindingslijn 36">
            <a:extLst>
              <a:ext uri="{FF2B5EF4-FFF2-40B4-BE49-F238E27FC236}">
                <a16:creationId xmlns:a16="http://schemas.microsoft.com/office/drawing/2014/main" id="{45348952-4D26-674C-9714-20C7CB5B7F71}"/>
              </a:ext>
            </a:extLst>
          </p:cNvPr>
          <p:cNvCxnSpPr>
            <a:cxnSpLocks/>
          </p:cNvCxnSpPr>
          <p:nvPr/>
        </p:nvCxnSpPr>
        <p:spPr>
          <a:xfrm>
            <a:off x="10299700" y="0"/>
            <a:ext cx="5334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Rechte verbindingslijn 37">
            <a:extLst>
              <a:ext uri="{FF2B5EF4-FFF2-40B4-BE49-F238E27FC236}">
                <a16:creationId xmlns:a16="http://schemas.microsoft.com/office/drawing/2014/main" id="{2F54AAF3-B5E8-A14E-B85F-C596BD9AF7CE}"/>
              </a:ext>
            </a:extLst>
          </p:cNvPr>
          <p:cNvCxnSpPr/>
          <p:nvPr/>
        </p:nvCxnSpPr>
        <p:spPr>
          <a:xfrm>
            <a:off x="9067800" y="62230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B7BF8C72-664A-9B42-8568-5A4390CDDDAB}"/>
              </a:ext>
            </a:extLst>
          </p:cNvPr>
          <p:cNvCxnSpPr/>
          <p:nvPr/>
        </p:nvCxnSpPr>
        <p:spPr>
          <a:xfrm>
            <a:off x="9067800" y="19812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0E7FBBAA-88B4-204B-B911-8CDEFCCBB5EE}"/>
              </a:ext>
            </a:extLst>
          </p:cNvPr>
          <p:cNvCxnSpPr>
            <a:cxnSpLocks/>
          </p:cNvCxnSpPr>
          <p:nvPr/>
        </p:nvCxnSpPr>
        <p:spPr>
          <a:xfrm>
            <a:off x="6388100" y="0"/>
            <a:ext cx="4318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Rechte verbindingslijn 42">
            <a:extLst>
              <a:ext uri="{FF2B5EF4-FFF2-40B4-BE49-F238E27FC236}">
                <a16:creationId xmlns:a16="http://schemas.microsoft.com/office/drawing/2014/main" id="{F27350FC-9F99-D44B-A91E-B8F48450D52F}"/>
              </a:ext>
            </a:extLst>
          </p:cNvPr>
          <p:cNvCxnSpPr>
            <a:cxnSpLocks/>
          </p:cNvCxnSpPr>
          <p:nvPr/>
        </p:nvCxnSpPr>
        <p:spPr>
          <a:xfrm>
            <a:off x="6108700" y="736600"/>
            <a:ext cx="7112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Rechte verbindingslijn 43">
            <a:extLst>
              <a:ext uri="{FF2B5EF4-FFF2-40B4-BE49-F238E27FC236}">
                <a16:creationId xmlns:a16="http://schemas.microsoft.com/office/drawing/2014/main" id="{EAEFA8E8-3427-A24F-8548-81FD91E8B99B}"/>
              </a:ext>
            </a:extLst>
          </p:cNvPr>
          <p:cNvCxnSpPr/>
          <p:nvPr/>
        </p:nvCxnSpPr>
        <p:spPr>
          <a:xfrm>
            <a:off x="5295900" y="11684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45">
            <a:extLst>
              <a:ext uri="{FF2B5EF4-FFF2-40B4-BE49-F238E27FC236}">
                <a16:creationId xmlns:a16="http://schemas.microsoft.com/office/drawing/2014/main" id="{653445E3-55AD-AF4D-830F-44D6D449F0FB}"/>
              </a:ext>
            </a:extLst>
          </p:cNvPr>
          <p:cNvCxnSpPr>
            <a:cxnSpLocks/>
          </p:cNvCxnSpPr>
          <p:nvPr/>
        </p:nvCxnSpPr>
        <p:spPr>
          <a:xfrm>
            <a:off x="8089900" y="0"/>
            <a:ext cx="4318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Rechte verbindingslijn 47">
            <a:extLst>
              <a:ext uri="{FF2B5EF4-FFF2-40B4-BE49-F238E27FC236}">
                <a16:creationId xmlns:a16="http://schemas.microsoft.com/office/drawing/2014/main" id="{62F83249-2A8F-2948-B209-47181DC9355E}"/>
              </a:ext>
            </a:extLst>
          </p:cNvPr>
          <p:cNvCxnSpPr/>
          <p:nvPr/>
        </p:nvCxnSpPr>
        <p:spPr>
          <a:xfrm>
            <a:off x="4381500" y="736600"/>
            <a:ext cx="0" cy="4775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Rechte verbindingslijn 49">
            <a:extLst>
              <a:ext uri="{FF2B5EF4-FFF2-40B4-BE49-F238E27FC236}">
                <a16:creationId xmlns:a16="http://schemas.microsoft.com/office/drawing/2014/main" id="{F673B23D-1646-D444-ACBE-B50B44C1C47E}"/>
              </a:ext>
            </a:extLst>
          </p:cNvPr>
          <p:cNvCxnSpPr/>
          <p:nvPr/>
        </p:nvCxnSpPr>
        <p:spPr>
          <a:xfrm flipH="1">
            <a:off x="4267200" y="5511800"/>
            <a:ext cx="114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Rechte verbindingslijn 54">
            <a:extLst>
              <a:ext uri="{FF2B5EF4-FFF2-40B4-BE49-F238E27FC236}">
                <a16:creationId xmlns:a16="http://schemas.microsoft.com/office/drawing/2014/main" id="{39677540-1D93-EC43-A740-EF6760EF7B85}"/>
              </a:ext>
            </a:extLst>
          </p:cNvPr>
          <p:cNvCxnSpPr/>
          <p:nvPr/>
        </p:nvCxnSpPr>
        <p:spPr>
          <a:xfrm>
            <a:off x="5295900" y="40132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Rechte verbindingslijn 56">
            <a:extLst>
              <a:ext uri="{FF2B5EF4-FFF2-40B4-BE49-F238E27FC236}">
                <a16:creationId xmlns:a16="http://schemas.microsoft.com/office/drawing/2014/main" id="{7E88B887-D892-5F4F-AD67-078B1CEF332A}"/>
              </a:ext>
            </a:extLst>
          </p:cNvPr>
          <p:cNvCxnSpPr>
            <a:cxnSpLocks/>
          </p:cNvCxnSpPr>
          <p:nvPr/>
        </p:nvCxnSpPr>
        <p:spPr>
          <a:xfrm>
            <a:off x="7721600" y="5092700"/>
            <a:ext cx="3683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Rechte verbindingslijn 58">
            <a:extLst>
              <a:ext uri="{FF2B5EF4-FFF2-40B4-BE49-F238E27FC236}">
                <a16:creationId xmlns:a16="http://schemas.microsoft.com/office/drawing/2014/main" id="{026198AF-45BC-3D44-BAE2-8C1FBE0D7F90}"/>
              </a:ext>
            </a:extLst>
          </p:cNvPr>
          <p:cNvCxnSpPr>
            <a:cxnSpLocks/>
          </p:cNvCxnSpPr>
          <p:nvPr/>
        </p:nvCxnSpPr>
        <p:spPr>
          <a:xfrm flipH="1">
            <a:off x="1473200" y="1168400"/>
            <a:ext cx="1244600" cy="10287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kstvak 1">
            <a:extLst>
              <a:ext uri="{FF2B5EF4-FFF2-40B4-BE49-F238E27FC236}">
                <a16:creationId xmlns:a16="http://schemas.microsoft.com/office/drawing/2014/main" id="{2DA46F70-BFF6-9447-86FD-4720CF021FF2}"/>
              </a:ext>
            </a:extLst>
          </p:cNvPr>
          <p:cNvSpPr txBox="1"/>
          <p:nvPr/>
        </p:nvSpPr>
        <p:spPr>
          <a:xfrm>
            <a:off x="2552701" y="183634"/>
            <a:ext cx="1587500" cy="369332"/>
          </a:xfrm>
          <a:prstGeom prst="rect">
            <a:avLst/>
          </a:prstGeom>
          <a:noFill/>
        </p:spPr>
        <p:txBody>
          <a:bodyPr wrap="square" rtlCol="0">
            <a:spAutoFit/>
          </a:bodyPr>
          <a:lstStyle/>
          <a:p>
            <a:r>
              <a:rPr lang="nl-NL" dirty="0"/>
              <a:t>ENTRANCE</a:t>
            </a:r>
          </a:p>
        </p:txBody>
      </p:sp>
      <p:sp>
        <p:nvSpPr>
          <p:cNvPr id="3" name="Tekstvak 2">
            <a:extLst>
              <a:ext uri="{FF2B5EF4-FFF2-40B4-BE49-F238E27FC236}">
                <a16:creationId xmlns:a16="http://schemas.microsoft.com/office/drawing/2014/main" id="{B18072D9-48D3-0C49-B8E9-50581027E135}"/>
              </a:ext>
            </a:extLst>
          </p:cNvPr>
          <p:cNvSpPr txBox="1"/>
          <p:nvPr/>
        </p:nvSpPr>
        <p:spPr>
          <a:xfrm>
            <a:off x="1796914" y="3797300"/>
            <a:ext cx="1352687" cy="369332"/>
          </a:xfrm>
          <a:prstGeom prst="rect">
            <a:avLst/>
          </a:prstGeom>
          <a:noFill/>
        </p:spPr>
        <p:txBody>
          <a:bodyPr wrap="square" rtlCol="0">
            <a:spAutoFit/>
          </a:bodyPr>
          <a:lstStyle/>
          <a:p>
            <a:r>
              <a:rPr lang="nl-NL" dirty="0"/>
              <a:t>RECEPTION</a:t>
            </a:r>
          </a:p>
        </p:txBody>
      </p:sp>
      <p:sp>
        <p:nvSpPr>
          <p:cNvPr id="30" name="Tekstvak 29">
            <a:extLst>
              <a:ext uri="{FF2B5EF4-FFF2-40B4-BE49-F238E27FC236}">
                <a16:creationId xmlns:a16="http://schemas.microsoft.com/office/drawing/2014/main" id="{C8DA5D6A-39FB-5446-8C82-C75E8F569A55}"/>
              </a:ext>
            </a:extLst>
          </p:cNvPr>
          <p:cNvSpPr txBox="1"/>
          <p:nvPr/>
        </p:nvSpPr>
        <p:spPr>
          <a:xfrm rot="16200000">
            <a:off x="4129923" y="2689978"/>
            <a:ext cx="1352687" cy="646331"/>
          </a:xfrm>
          <a:prstGeom prst="rect">
            <a:avLst/>
          </a:prstGeom>
          <a:noFill/>
        </p:spPr>
        <p:txBody>
          <a:bodyPr wrap="square" rtlCol="0">
            <a:spAutoFit/>
          </a:bodyPr>
          <a:lstStyle/>
          <a:p>
            <a:r>
              <a:rPr lang="nl-NL" dirty="0"/>
              <a:t>BEHIND RECEPTION</a:t>
            </a:r>
          </a:p>
        </p:txBody>
      </p:sp>
      <p:sp>
        <p:nvSpPr>
          <p:cNvPr id="32" name="Tekstvak 31">
            <a:extLst>
              <a:ext uri="{FF2B5EF4-FFF2-40B4-BE49-F238E27FC236}">
                <a16:creationId xmlns:a16="http://schemas.microsoft.com/office/drawing/2014/main" id="{FCA4D388-4C9E-6D43-9D5B-A2BF168D09C6}"/>
              </a:ext>
            </a:extLst>
          </p:cNvPr>
          <p:cNvSpPr txBox="1"/>
          <p:nvPr/>
        </p:nvSpPr>
        <p:spPr>
          <a:xfrm>
            <a:off x="6051413" y="6190585"/>
            <a:ext cx="2038486" cy="369332"/>
          </a:xfrm>
          <a:prstGeom prst="rect">
            <a:avLst/>
          </a:prstGeom>
          <a:noFill/>
        </p:spPr>
        <p:txBody>
          <a:bodyPr wrap="square" rtlCol="0">
            <a:spAutoFit/>
          </a:bodyPr>
          <a:lstStyle/>
          <a:p>
            <a:r>
              <a:rPr lang="nl-NL" dirty="0"/>
              <a:t>AIR FILTER SHAFT</a:t>
            </a:r>
          </a:p>
        </p:txBody>
      </p:sp>
      <p:sp>
        <p:nvSpPr>
          <p:cNvPr id="33" name="Tekstvak 32">
            <a:extLst>
              <a:ext uri="{FF2B5EF4-FFF2-40B4-BE49-F238E27FC236}">
                <a16:creationId xmlns:a16="http://schemas.microsoft.com/office/drawing/2014/main" id="{95CF3C14-1221-594B-AA18-73E1C6087AB3}"/>
              </a:ext>
            </a:extLst>
          </p:cNvPr>
          <p:cNvSpPr txBox="1"/>
          <p:nvPr/>
        </p:nvSpPr>
        <p:spPr>
          <a:xfrm>
            <a:off x="7667556" y="2081767"/>
            <a:ext cx="1352687" cy="369332"/>
          </a:xfrm>
          <a:prstGeom prst="rect">
            <a:avLst/>
          </a:prstGeom>
          <a:noFill/>
        </p:spPr>
        <p:txBody>
          <a:bodyPr wrap="square" rtlCol="0">
            <a:spAutoFit/>
          </a:bodyPr>
          <a:lstStyle/>
          <a:p>
            <a:r>
              <a:rPr lang="nl-NL" dirty="0"/>
              <a:t>VAULT</a:t>
            </a:r>
          </a:p>
        </p:txBody>
      </p:sp>
      <p:sp>
        <p:nvSpPr>
          <p:cNvPr id="34" name="Tekstvak 33">
            <a:extLst>
              <a:ext uri="{FF2B5EF4-FFF2-40B4-BE49-F238E27FC236}">
                <a16:creationId xmlns:a16="http://schemas.microsoft.com/office/drawing/2014/main" id="{C5BC0EA6-BA39-3A48-999D-3A61070DE9C8}"/>
              </a:ext>
            </a:extLst>
          </p:cNvPr>
          <p:cNvSpPr txBox="1"/>
          <p:nvPr/>
        </p:nvSpPr>
        <p:spPr>
          <a:xfrm>
            <a:off x="10156756" y="3071696"/>
            <a:ext cx="1352687" cy="369332"/>
          </a:xfrm>
          <a:prstGeom prst="rect">
            <a:avLst/>
          </a:prstGeom>
          <a:noFill/>
        </p:spPr>
        <p:txBody>
          <a:bodyPr wrap="square" rtlCol="0">
            <a:spAutoFit/>
          </a:bodyPr>
          <a:lstStyle/>
          <a:p>
            <a:r>
              <a:rPr lang="nl-NL" dirty="0"/>
              <a:t>OFFICE</a:t>
            </a:r>
          </a:p>
        </p:txBody>
      </p:sp>
      <p:sp>
        <p:nvSpPr>
          <p:cNvPr id="41" name="Tekstvak 40">
            <a:extLst>
              <a:ext uri="{FF2B5EF4-FFF2-40B4-BE49-F238E27FC236}">
                <a16:creationId xmlns:a16="http://schemas.microsoft.com/office/drawing/2014/main" id="{60FB7F38-F267-3B4A-82A9-09AEC1CBEEB1}"/>
              </a:ext>
            </a:extLst>
          </p:cNvPr>
          <p:cNvSpPr txBox="1"/>
          <p:nvPr/>
        </p:nvSpPr>
        <p:spPr>
          <a:xfrm>
            <a:off x="6464300" y="5299003"/>
            <a:ext cx="1352687" cy="369332"/>
          </a:xfrm>
          <a:prstGeom prst="rect">
            <a:avLst/>
          </a:prstGeom>
          <a:noFill/>
        </p:spPr>
        <p:txBody>
          <a:bodyPr wrap="square" rtlCol="0">
            <a:spAutoFit/>
          </a:bodyPr>
          <a:lstStyle/>
          <a:p>
            <a:r>
              <a:rPr lang="nl-NL" dirty="0"/>
              <a:t>EXIT </a:t>
            </a:r>
          </a:p>
        </p:txBody>
      </p:sp>
      <p:sp>
        <p:nvSpPr>
          <p:cNvPr id="5" name="Rechthoek 4">
            <a:extLst>
              <a:ext uri="{FF2B5EF4-FFF2-40B4-BE49-F238E27FC236}">
                <a16:creationId xmlns:a16="http://schemas.microsoft.com/office/drawing/2014/main" id="{A9F01119-13C5-4F22-A0B6-F6CDEB58E79E}"/>
              </a:ext>
            </a:extLst>
          </p:cNvPr>
          <p:cNvSpPr/>
          <p:nvPr/>
        </p:nvSpPr>
        <p:spPr>
          <a:xfrm>
            <a:off x="0" y="6484776"/>
            <a:ext cx="4063999" cy="361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 8">
            <a:extLst>
              <a:ext uri="{FF2B5EF4-FFF2-40B4-BE49-F238E27FC236}">
                <a16:creationId xmlns:a16="http://schemas.microsoft.com/office/drawing/2014/main" id="{966AE57B-6281-47ED-AF49-EA3CC42505EE}"/>
              </a:ext>
            </a:extLst>
          </p:cNvPr>
          <p:cNvSpPr/>
          <p:nvPr/>
        </p:nvSpPr>
        <p:spPr>
          <a:xfrm>
            <a:off x="4102101" y="5092700"/>
            <a:ext cx="165099" cy="400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Tekstvak 10">
            <a:extLst>
              <a:ext uri="{FF2B5EF4-FFF2-40B4-BE49-F238E27FC236}">
                <a16:creationId xmlns:a16="http://schemas.microsoft.com/office/drawing/2014/main" id="{9C084EA2-A852-4100-BFD0-6DAB552FC856}"/>
              </a:ext>
            </a:extLst>
          </p:cNvPr>
          <p:cNvSpPr txBox="1"/>
          <p:nvPr/>
        </p:nvSpPr>
        <p:spPr>
          <a:xfrm>
            <a:off x="1029222" y="6493650"/>
            <a:ext cx="2006079" cy="369332"/>
          </a:xfrm>
          <a:prstGeom prst="rect">
            <a:avLst/>
          </a:prstGeom>
          <a:noFill/>
        </p:spPr>
        <p:txBody>
          <a:bodyPr wrap="square" rtlCol="0">
            <a:spAutoFit/>
          </a:bodyPr>
          <a:lstStyle/>
          <a:p>
            <a:r>
              <a:rPr lang="nl-NL" dirty="0"/>
              <a:t>Identificatieproef</a:t>
            </a:r>
          </a:p>
        </p:txBody>
      </p:sp>
      <p:sp>
        <p:nvSpPr>
          <p:cNvPr id="13" name="Tekstvak 12">
            <a:extLst>
              <a:ext uri="{FF2B5EF4-FFF2-40B4-BE49-F238E27FC236}">
                <a16:creationId xmlns:a16="http://schemas.microsoft.com/office/drawing/2014/main" id="{13129D05-13DF-4658-BE7F-2198D203EA64}"/>
              </a:ext>
            </a:extLst>
          </p:cNvPr>
          <p:cNvSpPr txBox="1"/>
          <p:nvPr/>
        </p:nvSpPr>
        <p:spPr>
          <a:xfrm>
            <a:off x="1056696" y="3441028"/>
            <a:ext cx="836900" cy="369332"/>
          </a:xfrm>
          <a:prstGeom prst="rect">
            <a:avLst/>
          </a:prstGeom>
          <a:noFill/>
        </p:spPr>
        <p:txBody>
          <a:bodyPr wrap="square" rtlCol="0">
            <a:spAutoFit/>
          </a:bodyPr>
          <a:lstStyle/>
          <a:p>
            <a:r>
              <a:rPr lang="nl-NL" dirty="0">
                <a:highlight>
                  <a:srgbClr val="FFFF00"/>
                </a:highlight>
              </a:rPr>
              <a:t>3</a:t>
            </a:r>
          </a:p>
        </p:txBody>
      </p:sp>
      <p:sp>
        <p:nvSpPr>
          <p:cNvPr id="17" name="Tekstvak 16">
            <a:extLst>
              <a:ext uri="{FF2B5EF4-FFF2-40B4-BE49-F238E27FC236}">
                <a16:creationId xmlns:a16="http://schemas.microsoft.com/office/drawing/2014/main" id="{D7C6D8DA-DBA4-488C-B2F2-3F9A21109068}"/>
              </a:ext>
            </a:extLst>
          </p:cNvPr>
          <p:cNvSpPr txBox="1"/>
          <p:nvPr/>
        </p:nvSpPr>
        <p:spPr>
          <a:xfrm>
            <a:off x="5024283" y="736600"/>
            <a:ext cx="6900237" cy="5632311"/>
          </a:xfrm>
          <a:prstGeom prst="rect">
            <a:avLst/>
          </a:prstGeom>
          <a:solidFill>
            <a:schemeClr val="bg1"/>
          </a:solidFill>
        </p:spPr>
        <p:txBody>
          <a:bodyPr wrap="square" rtlCol="0">
            <a:spAutoFit/>
          </a:bodyPr>
          <a:lstStyle/>
          <a:p>
            <a:r>
              <a:rPr lang="nl-NL" dirty="0" err="1"/>
              <a:t>Serial</a:t>
            </a:r>
            <a:r>
              <a:rPr lang="nl-NL" dirty="0"/>
              <a:t> 3 ID-proef (puzzel 1)</a:t>
            </a:r>
          </a:p>
          <a:p>
            <a:endParaRPr lang="nl-NL" dirty="0"/>
          </a:p>
          <a:p>
            <a:endParaRPr lang="nl-NL" dirty="0"/>
          </a:p>
          <a:p>
            <a:r>
              <a:rPr lang="nl-NL" dirty="0"/>
              <a:t>Als in een soort museum, hangt er onder de lege plexiglas plekken een bordje met de omschrijving van de persoon die erbij hoort.</a:t>
            </a:r>
          </a:p>
          <a:p>
            <a:endParaRPr lang="nl-NL" dirty="0"/>
          </a:p>
          <a:p>
            <a:r>
              <a:rPr lang="nl-NL" dirty="0"/>
              <a:t>De lasers stralen op letter die het woord: NERVEGAS, deze gaan op de computer ingevoerd worden. </a:t>
            </a:r>
          </a:p>
          <a:p>
            <a:endParaRPr lang="nl-NL" dirty="0"/>
          </a:p>
          <a:p>
            <a:r>
              <a:rPr lang="nl-NL" dirty="0"/>
              <a:t>De Desk Operator ziet het ingevulde wachtwoord en start de volgende zaken:</a:t>
            </a:r>
          </a:p>
          <a:p>
            <a:endParaRPr lang="nl-NL" dirty="0"/>
          </a:p>
          <a:p>
            <a:pPr marL="342900" indent="-342900">
              <a:buAutoNum type="arabicParenR"/>
            </a:pPr>
            <a:r>
              <a:rPr lang="nl-NL" dirty="0"/>
              <a:t>De Russische vlag komt naar beneden onder de balie. Met de boodschap om de </a:t>
            </a:r>
            <a:r>
              <a:rPr lang="nl-NL" dirty="0" err="1"/>
              <a:t>saluteer</a:t>
            </a:r>
            <a:r>
              <a:rPr lang="nl-NL" dirty="0"/>
              <a:t> houding aan te nemen.</a:t>
            </a:r>
          </a:p>
          <a:p>
            <a:pPr marL="342900" indent="-342900">
              <a:buAutoNum type="arabicParenR"/>
            </a:pPr>
            <a:r>
              <a:rPr lang="nl-NL" dirty="0"/>
              <a:t>Het Russische volkslied knalt door de speakers. </a:t>
            </a:r>
          </a:p>
          <a:p>
            <a:pPr marL="342900" indent="-342900">
              <a:buAutoNum type="arabicParenR"/>
            </a:pPr>
            <a:r>
              <a:rPr lang="nl-NL" dirty="0"/>
              <a:t>Het rolscherm laat hij open gaan.</a:t>
            </a:r>
          </a:p>
          <a:p>
            <a:pPr marL="342900" indent="-342900">
              <a:buAutoNum type="arabicParenR"/>
            </a:pPr>
            <a:endParaRPr lang="nl-NL" dirty="0"/>
          </a:p>
          <a:p>
            <a:r>
              <a:rPr lang="nl-NL" dirty="0"/>
              <a:t>Tijdens het opengaan zingt de D.O. het volkslied mee uit volle borst, met de </a:t>
            </a:r>
            <a:r>
              <a:rPr lang="nl-NL" dirty="0" err="1"/>
              <a:t>saluteerhouding</a:t>
            </a:r>
            <a:r>
              <a:rPr lang="nl-NL" dirty="0"/>
              <a:t>.</a:t>
            </a:r>
          </a:p>
          <a:p>
            <a:endParaRPr lang="nl-NL" dirty="0"/>
          </a:p>
        </p:txBody>
      </p:sp>
      <p:sp>
        <p:nvSpPr>
          <p:cNvPr id="18" name="Rechthoek 17">
            <a:extLst>
              <a:ext uri="{FF2B5EF4-FFF2-40B4-BE49-F238E27FC236}">
                <a16:creationId xmlns:a16="http://schemas.microsoft.com/office/drawing/2014/main" id="{34C48DEC-3664-4AEF-9AFA-6EBA58DFEEEF}"/>
              </a:ext>
            </a:extLst>
          </p:cNvPr>
          <p:cNvSpPr/>
          <p:nvPr/>
        </p:nvSpPr>
        <p:spPr>
          <a:xfrm>
            <a:off x="4213432" y="2743200"/>
            <a:ext cx="114299" cy="1085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Tekstvak 19">
            <a:extLst>
              <a:ext uri="{FF2B5EF4-FFF2-40B4-BE49-F238E27FC236}">
                <a16:creationId xmlns:a16="http://schemas.microsoft.com/office/drawing/2014/main" id="{F1912AA3-EF5A-421B-9DC4-E84F0DFA4952}"/>
              </a:ext>
            </a:extLst>
          </p:cNvPr>
          <p:cNvSpPr txBox="1"/>
          <p:nvPr/>
        </p:nvSpPr>
        <p:spPr>
          <a:xfrm>
            <a:off x="3790267" y="2250365"/>
            <a:ext cx="393699" cy="2031325"/>
          </a:xfrm>
          <a:prstGeom prst="rect">
            <a:avLst/>
          </a:prstGeom>
          <a:noFill/>
        </p:spPr>
        <p:txBody>
          <a:bodyPr wrap="square" rtlCol="0">
            <a:spAutoFit/>
          </a:bodyPr>
          <a:lstStyle/>
          <a:p>
            <a:r>
              <a:rPr lang="nl-NL" dirty="0"/>
              <a:t>Wachtwoord</a:t>
            </a:r>
          </a:p>
        </p:txBody>
      </p:sp>
    </p:spTree>
    <p:extLst>
      <p:ext uri="{BB962C8B-B14F-4D97-AF65-F5344CB8AC3E}">
        <p14:creationId xmlns:p14="http://schemas.microsoft.com/office/powerpoint/2010/main" val="2645531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45A18D71-BFA3-CB4F-98DB-FD68F270D851}"/>
              </a:ext>
            </a:extLst>
          </p:cNvPr>
          <p:cNvSpPr/>
          <p:nvPr/>
        </p:nvSpPr>
        <p:spPr>
          <a:xfrm>
            <a:off x="12700" y="12028"/>
            <a:ext cx="12192000" cy="6858000"/>
          </a:xfrm>
          <a:prstGeom prst="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cxnSp>
        <p:nvCxnSpPr>
          <p:cNvPr id="6" name="Rechte verbindingslijn 5">
            <a:extLst>
              <a:ext uri="{FF2B5EF4-FFF2-40B4-BE49-F238E27FC236}">
                <a16:creationId xmlns:a16="http://schemas.microsoft.com/office/drawing/2014/main" id="{28A4E5AB-0404-914C-8B9E-546E08B1F100}"/>
              </a:ext>
            </a:extLst>
          </p:cNvPr>
          <p:cNvCxnSpPr/>
          <p:nvPr/>
        </p:nvCxnSpPr>
        <p:spPr>
          <a:xfrm>
            <a:off x="9067800"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Rechte verbindingslijn 7">
            <a:extLst>
              <a:ext uri="{FF2B5EF4-FFF2-40B4-BE49-F238E27FC236}">
                <a16:creationId xmlns:a16="http://schemas.microsoft.com/office/drawing/2014/main" id="{2965FB43-E0B3-FD43-87CC-5742B9921649}"/>
              </a:ext>
            </a:extLst>
          </p:cNvPr>
          <p:cNvCxnSpPr>
            <a:cxnSpLocks/>
          </p:cNvCxnSpPr>
          <p:nvPr/>
        </p:nvCxnSpPr>
        <p:spPr>
          <a:xfrm>
            <a:off x="6819900" y="0"/>
            <a:ext cx="0" cy="509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Rechte verbindingslijn 9">
            <a:extLst>
              <a:ext uri="{FF2B5EF4-FFF2-40B4-BE49-F238E27FC236}">
                <a16:creationId xmlns:a16="http://schemas.microsoft.com/office/drawing/2014/main" id="{FBA225BF-5951-A343-A2B1-F04629F0C5F4}"/>
              </a:ext>
            </a:extLst>
          </p:cNvPr>
          <p:cNvCxnSpPr>
            <a:cxnSpLocks/>
          </p:cNvCxnSpPr>
          <p:nvPr/>
        </p:nvCxnSpPr>
        <p:spPr>
          <a:xfrm>
            <a:off x="6819900" y="5092700"/>
            <a:ext cx="2247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Rechte verbindingslijn 11">
            <a:extLst>
              <a:ext uri="{FF2B5EF4-FFF2-40B4-BE49-F238E27FC236}">
                <a16:creationId xmlns:a16="http://schemas.microsoft.com/office/drawing/2014/main" id="{F01B6597-C76D-694F-8FEB-C81764D76A6A}"/>
              </a:ext>
            </a:extLst>
          </p:cNvPr>
          <p:cNvCxnSpPr>
            <a:cxnSpLocks/>
          </p:cNvCxnSpPr>
          <p:nvPr/>
        </p:nvCxnSpPr>
        <p:spPr>
          <a:xfrm>
            <a:off x="6108700" y="736600"/>
            <a:ext cx="0" cy="5168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88149FBB-6E38-5D44-8376-8651D663357B}"/>
              </a:ext>
            </a:extLst>
          </p:cNvPr>
          <p:cNvCxnSpPr>
            <a:cxnSpLocks/>
          </p:cNvCxnSpPr>
          <p:nvPr/>
        </p:nvCxnSpPr>
        <p:spPr>
          <a:xfrm>
            <a:off x="6108700" y="5905500"/>
            <a:ext cx="2959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Rechte verbindingslijn 15">
            <a:extLst>
              <a:ext uri="{FF2B5EF4-FFF2-40B4-BE49-F238E27FC236}">
                <a16:creationId xmlns:a16="http://schemas.microsoft.com/office/drawing/2014/main" id="{ADF988B8-D325-D944-974A-315A57B3BC4C}"/>
              </a:ext>
            </a:extLst>
          </p:cNvPr>
          <p:cNvCxnSpPr>
            <a:cxnSpLocks/>
          </p:cNvCxnSpPr>
          <p:nvPr/>
        </p:nvCxnSpPr>
        <p:spPr>
          <a:xfrm flipH="1">
            <a:off x="3251200" y="736600"/>
            <a:ext cx="3136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999CB04B-8A00-5C4C-B013-AB9B985B8FFC}"/>
              </a:ext>
            </a:extLst>
          </p:cNvPr>
          <p:cNvCxnSpPr/>
          <p:nvPr/>
        </p:nvCxnSpPr>
        <p:spPr>
          <a:xfrm flipH="1">
            <a:off x="1130300" y="736600"/>
            <a:ext cx="2133600" cy="1714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Rechte verbindingslijn 20">
            <a:extLst>
              <a:ext uri="{FF2B5EF4-FFF2-40B4-BE49-F238E27FC236}">
                <a16:creationId xmlns:a16="http://schemas.microsoft.com/office/drawing/2014/main" id="{B396819D-1F67-7343-9F6E-D76ABA79441E}"/>
              </a:ext>
            </a:extLst>
          </p:cNvPr>
          <p:cNvCxnSpPr/>
          <p:nvPr/>
        </p:nvCxnSpPr>
        <p:spPr>
          <a:xfrm flipH="1">
            <a:off x="0" y="2451099"/>
            <a:ext cx="11303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Rechte verbindingslijn 22">
            <a:extLst>
              <a:ext uri="{FF2B5EF4-FFF2-40B4-BE49-F238E27FC236}">
                <a16:creationId xmlns:a16="http://schemas.microsoft.com/office/drawing/2014/main" id="{FF404D0B-741D-D445-857E-0B4B6AA5A338}"/>
              </a:ext>
            </a:extLst>
          </p:cNvPr>
          <p:cNvCxnSpPr/>
          <p:nvPr/>
        </p:nvCxnSpPr>
        <p:spPr>
          <a:xfrm>
            <a:off x="4267200" y="736600"/>
            <a:ext cx="0" cy="612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Rechte verbindingslijn 28">
            <a:extLst>
              <a:ext uri="{FF2B5EF4-FFF2-40B4-BE49-F238E27FC236}">
                <a16:creationId xmlns:a16="http://schemas.microsoft.com/office/drawing/2014/main" id="{9EF9F643-5E32-104D-A7B7-8BAAF6B5837E}"/>
              </a:ext>
            </a:extLst>
          </p:cNvPr>
          <p:cNvCxnSpPr/>
          <p:nvPr/>
        </p:nvCxnSpPr>
        <p:spPr>
          <a:xfrm>
            <a:off x="5295900" y="736600"/>
            <a:ext cx="0" cy="612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Rechte verbindingslijn 30">
            <a:extLst>
              <a:ext uri="{FF2B5EF4-FFF2-40B4-BE49-F238E27FC236}">
                <a16:creationId xmlns:a16="http://schemas.microsoft.com/office/drawing/2014/main" id="{4E5AB253-EFAF-C940-9E16-0C4D194215ED}"/>
              </a:ext>
            </a:extLst>
          </p:cNvPr>
          <p:cNvCxnSpPr>
            <a:cxnSpLocks/>
          </p:cNvCxnSpPr>
          <p:nvPr/>
        </p:nvCxnSpPr>
        <p:spPr>
          <a:xfrm>
            <a:off x="5295900" y="3416300"/>
            <a:ext cx="787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Rechte verbindingslijn 34">
            <a:extLst>
              <a:ext uri="{FF2B5EF4-FFF2-40B4-BE49-F238E27FC236}">
                <a16:creationId xmlns:a16="http://schemas.microsoft.com/office/drawing/2014/main" id="{B15D1858-B92F-F248-90A3-822E473A62C9}"/>
              </a:ext>
            </a:extLst>
          </p:cNvPr>
          <p:cNvCxnSpPr/>
          <p:nvPr/>
        </p:nvCxnSpPr>
        <p:spPr>
          <a:xfrm>
            <a:off x="4267200" y="62230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Rechte verbindingslijn 35">
            <a:extLst>
              <a:ext uri="{FF2B5EF4-FFF2-40B4-BE49-F238E27FC236}">
                <a16:creationId xmlns:a16="http://schemas.microsoft.com/office/drawing/2014/main" id="{D6685304-73D2-5D4B-A237-FC3A3F359E47}"/>
              </a:ext>
            </a:extLst>
          </p:cNvPr>
          <p:cNvCxnSpPr/>
          <p:nvPr/>
        </p:nvCxnSpPr>
        <p:spPr>
          <a:xfrm>
            <a:off x="0" y="13462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Rechte verbindingslijn 36">
            <a:extLst>
              <a:ext uri="{FF2B5EF4-FFF2-40B4-BE49-F238E27FC236}">
                <a16:creationId xmlns:a16="http://schemas.microsoft.com/office/drawing/2014/main" id="{45348952-4D26-674C-9714-20C7CB5B7F71}"/>
              </a:ext>
            </a:extLst>
          </p:cNvPr>
          <p:cNvCxnSpPr>
            <a:cxnSpLocks/>
          </p:cNvCxnSpPr>
          <p:nvPr/>
        </p:nvCxnSpPr>
        <p:spPr>
          <a:xfrm>
            <a:off x="10299700" y="0"/>
            <a:ext cx="5334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Rechte verbindingslijn 37">
            <a:extLst>
              <a:ext uri="{FF2B5EF4-FFF2-40B4-BE49-F238E27FC236}">
                <a16:creationId xmlns:a16="http://schemas.microsoft.com/office/drawing/2014/main" id="{2F54AAF3-B5E8-A14E-B85F-C596BD9AF7CE}"/>
              </a:ext>
            </a:extLst>
          </p:cNvPr>
          <p:cNvCxnSpPr/>
          <p:nvPr/>
        </p:nvCxnSpPr>
        <p:spPr>
          <a:xfrm>
            <a:off x="9067800" y="62230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B7BF8C72-664A-9B42-8568-5A4390CDDDAB}"/>
              </a:ext>
            </a:extLst>
          </p:cNvPr>
          <p:cNvCxnSpPr/>
          <p:nvPr/>
        </p:nvCxnSpPr>
        <p:spPr>
          <a:xfrm>
            <a:off x="9067800" y="19812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0E7FBBAA-88B4-204B-B911-8CDEFCCBB5EE}"/>
              </a:ext>
            </a:extLst>
          </p:cNvPr>
          <p:cNvCxnSpPr>
            <a:cxnSpLocks/>
          </p:cNvCxnSpPr>
          <p:nvPr/>
        </p:nvCxnSpPr>
        <p:spPr>
          <a:xfrm>
            <a:off x="6388100" y="0"/>
            <a:ext cx="4318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Rechte verbindingslijn 42">
            <a:extLst>
              <a:ext uri="{FF2B5EF4-FFF2-40B4-BE49-F238E27FC236}">
                <a16:creationId xmlns:a16="http://schemas.microsoft.com/office/drawing/2014/main" id="{F27350FC-9F99-D44B-A91E-B8F48450D52F}"/>
              </a:ext>
            </a:extLst>
          </p:cNvPr>
          <p:cNvCxnSpPr>
            <a:cxnSpLocks/>
          </p:cNvCxnSpPr>
          <p:nvPr/>
        </p:nvCxnSpPr>
        <p:spPr>
          <a:xfrm>
            <a:off x="6108700" y="736600"/>
            <a:ext cx="7112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Rechte verbindingslijn 43">
            <a:extLst>
              <a:ext uri="{FF2B5EF4-FFF2-40B4-BE49-F238E27FC236}">
                <a16:creationId xmlns:a16="http://schemas.microsoft.com/office/drawing/2014/main" id="{EAEFA8E8-3427-A24F-8548-81FD91E8B99B}"/>
              </a:ext>
            </a:extLst>
          </p:cNvPr>
          <p:cNvCxnSpPr/>
          <p:nvPr/>
        </p:nvCxnSpPr>
        <p:spPr>
          <a:xfrm>
            <a:off x="5295900" y="11684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45">
            <a:extLst>
              <a:ext uri="{FF2B5EF4-FFF2-40B4-BE49-F238E27FC236}">
                <a16:creationId xmlns:a16="http://schemas.microsoft.com/office/drawing/2014/main" id="{653445E3-55AD-AF4D-830F-44D6D449F0FB}"/>
              </a:ext>
            </a:extLst>
          </p:cNvPr>
          <p:cNvCxnSpPr>
            <a:cxnSpLocks/>
          </p:cNvCxnSpPr>
          <p:nvPr/>
        </p:nvCxnSpPr>
        <p:spPr>
          <a:xfrm>
            <a:off x="8089900" y="0"/>
            <a:ext cx="4318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Rechte verbindingslijn 47">
            <a:extLst>
              <a:ext uri="{FF2B5EF4-FFF2-40B4-BE49-F238E27FC236}">
                <a16:creationId xmlns:a16="http://schemas.microsoft.com/office/drawing/2014/main" id="{62F83249-2A8F-2948-B209-47181DC9355E}"/>
              </a:ext>
            </a:extLst>
          </p:cNvPr>
          <p:cNvCxnSpPr/>
          <p:nvPr/>
        </p:nvCxnSpPr>
        <p:spPr>
          <a:xfrm>
            <a:off x="4381500" y="736600"/>
            <a:ext cx="0" cy="477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Rechte verbindingslijn 49">
            <a:extLst>
              <a:ext uri="{FF2B5EF4-FFF2-40B4-BE49-F238E27FC236}">
                <a16:creationId xmlns:a16="http://schemas.microsoft.com/office/drawing/2014/main" id="{F673B23D-1646-D444-ACBE-B50B44C1C47E}"/>
              </a:ext>
            </a:extLst>
          </p:cNvPr>
          <p:cNvCxnSpPr/>
          <p:nvPr/>
        </p:nvCxnSpPr>
        <p:spPr>
          <a:xfrm flipH="1">
            <a:off x="4267200" y="5511800"/>
            <a:ext cx="114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Rechte verbindingslijn 54">
            <a:extLst>
              <a:ext uri="{FF2B5EF4-FFF2-40B4-BE49-F238E27FC236}">
                <a16:creationId xmlns:a16="http://schemas.microsoft.com/office/drawing/2014/main" id="{39677540-1D93-EC43-A740-EF6760EF7B85}"/>
              </a:ext>
            </a:extLst>
          </p:cNvPr>
          <p:cNvCxnSpPr/>
          <p:nvPr/>
        </p:nvCxnSpPr>
        <p:spPr>
          <a:xfrm>
            <a:off x="5295900" y="40132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Rechte verbindingslijn 56">
            <a:extLst>
              <a:ext uri="{FF2B5EF4-FFF2-40B4-BE49-F238E27FC236}">
                <a16:creationId xmlns:a16="http://schemas.microsoft.com/office/drawing/2014/main" id="{7E88B887-D892-5F4F-AD67-078B1CEF332A}"/>
              </a:ext>
            </a:extLst>
          </p:cNvPr>
          <p:cNvCxnSpPr>
            <a:cxnSpLocks/>
          </p:cNvCxnSpPr>
          <p:nvPr/>
        </p:nvCxnSpPr>
        <p:spPr>
          <a:xfrm>
            <a:off x="7721600" y="5092700"/>
            <a:ext cx="3683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Rechte verbindingslijn 58">
            <a:extLst>
              <a:ext uri="{FF2B5EF4-FFF2-40B4-BE49-F238E27FC236}">
                <a16:creationId xmlns:a16="http://schemas.microsoft.com/office/drawing/2014/main" id="{026198AF-45BC-3D44-BAE2-8C1FBE0D7F90}"/>
              </a:ext>
            </a:extLst>
          </p:cNvPr>
          <p:cNvCxnSpPr>
            <a:cxnSpLocks/>
          </p:cNvCxnSpPr>
          <p:nvPr/>
        </p:nvCxnSpPr>
        <p:spPr>
          <a:xfrm flipH="1">
            <a:off x="1473200" y="1168400"/>
            <a:ext cx="1244600" cy="10287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kstvak 1">
            <a:extLst>
              <a:ext uri="{FF2B5EF4-FFF2-40B4-BE49-F238E27FC236}">
                <a16:creationId xmlns:a16="http://schemas.microsoft.com/office/drawing/2014/main" id="{2DA46F70-BFF6-9447-86FD-4720CF021FF2}"/>
              </a:ext>
            </a:extLst>
          </p:cNvPr>
          <p:cNvSpPr txBox="1"/>
          <p:nvPr/>
        </p:nvSpPr>
        <p:spPr>
          <a:xfrm>
            <a:off x="2552701" y="183634"/>
            <a:ext cx="1587500" cy="369332"/>
          </a:xfrm>
          <a:prstGeom prst="rect">
            <a:avLst/>
          </a:prstGeom>
          <a:noFill/>
        </p:spPr>
        <p:txBody>
          <a:bodyPr wrap="square" rtlCol="0">
            <a:spAutoFit/>
          </a:bodyPr>
          <a:lstStyle/>
          <a:p>
            <a:r>
              <a:rPr lang="nl-NL" dirty="0"/>
              <a:t>ENTRANCE</a:t>
            </a:r>
          </a:p>
        </p:txBody>
      </p:sp>
      <p:sp>
        <p:nvSpPr>
          <p:cNvPr id="3" name="Tekstvak 2">
            <a:extLst>
              <a:ext uri="{FF2B5EF4-FFF2-40B4-BE49-F238E27FC236}">
                <a16:creationId xmlns:a16="http://schemas.microsoft.com/office/drawing/2014/main" id="{B18072D9-48D3-0C49-B8E9-50581027E135}"/>
              </a:ext>
            </a:extLst>
          </p:cNvPr>
          <p:cNvSpPr txBox="1"/>
          <p:nvPr/>
        </p:nvSpPr>
        <p:spPr>
          <a:xfrm>
            <a:off x="1796914" y="3797300"/>
            <a:ext cx="1352687" cy="369332"/>
          </a:xfrm>
          <a:prstGeom prst="rect">
            <a:avLst/>
          </a:prstGeom>
          <a:noFill/>
        </p:spPr>
        <p:txBody>
          <a:bodyPr wrap="square" rtlCol="0">
            <a:spAutoFit/>
          </a:bodyPr>
          <a:lstStyle/>
          <a:p>
            <a:r>
              <a:rPr lang="nl-NL" dirty="0"/>
              <a:t>RECEPTION</a:t>
            </a:r>
          </a:p>
        </p:txBody>
      </p:sp>
      <p:sp>
        <p:nvSpPr>
          <p:cNvPr id="30" name="Tekstvak 29">
            <a:extLst>
              <a:ext uri="{FF2B5EF4-FFF2-40B4-BE49-F238E27FC236}">
                <a16:creationId xmlns:a16="http://schemas.microsoft.com/office/drawing/2014/main" id="{C8DA5D6A-39FB-5446-8C82-C75E8F569A55}"/>
              </a:ext>
            </a:extLst>
          </p:cNvPr>
          <p:cNvSpPr txBox="1"/>
          <p:nvPr/>
        </p:nvSpPr>
        <p:spPr>
          <a:xfrm rot="16200000">
            <a:off x="4129923" y="2689978"/>
            <a:ext cx="1352687" cy="646331"/>
          </a:xfrm>
          <a:prstGeom prst="rect">
            <a:avLst/>
          </a:prstGeom>
          <a:noFill/>
        </p:spPr>
        <p:txBody>
          <a:bodyPr wrap="square" rtlCol="0">
            <a:spAutoFit/>
          </a:bodyPr>
          <a:lstStyle/>
          <a:p>
            <a:r>
              <a:rPr lang="nl-NL" dirty="0"/>
              <a:t>BEHIND RECEPTION</a:t>
            </a:r>
          </a:p>
        </p:txBody>
      </p:sp>
      <p:sp>
        <p:nvSpPr>
          <p:cNvPr id="32" name="Tekstvak 31">
            <a:extLst>
              <a:ext uri="{FF2B5EF4-FFF2-40B4-BE49-F238E27FC236}">
                <a16:creationId xmlns:a16="http://schemas.microsoft.com/office/drawing/2014/main" id="{FCA4D388-4C9E-6D43-9D5B-A2BF168D09C6}"/>
              </a:ext>
            </a:extLst>
          </p:cNvPr>
          <p:cNvSpPr txBox="1"/>
          <p:nvPr/>
        </p:nvSpPr>
        <p:spPr>
          <a:xfrm>
            <a:off x="6051413" y="6190585"/>
            <a:ext cx="2038486" cy="369332"/>
          </a:xfrm>
          <a:prstGeom prst="rect">
            <a:avLst/>
          </a:prstGeom>
          <a:noFill/>
        </p:spPr>
        <p:txBody>
          <a:bodyPr wrap="square" rtlCol="0">
            <a:spAutoFit/>
          </a:bodyPr>
          <a:lstStyle/>
          <a:p>
            <a:r>
              <a:rPr lang="nl-NL" dirty="0"/>
              <a:t>AIR FILTER SHAFT</a:t>
            </a:r>
          </a:p>
        </p:txBody>
      </p:sp>
      <p:sp>
        <p:nvSpPr>
          <p:cNvPr id="33" name="Tekstvak 32">
            <a:extLst>
              <a:ext uri="{FF2B5EF4-FFF2-40B4-BE49-F238E27FC236}">
                <a16:creationId xmlns:a16="http://schemas.microsoft.com/office/drawing/2014/main" id="{95CF3C14-1221-594B-AA18-73E1C6087AB3}"/>
              </a:ext>
            </a:extLst>
          </p:cNvPr>
          <p:cNvSpPr txBox="1"/>
          <p:nvPr/>
        </p:nvSpPr>
        <p:spPr>
          <a:xfrm>
            <a:off x="7667556" y="2081767"/>
            <a:ext cx="1352687" cy="369332"/>
          </a:xfrm>
          <a:prstGeom prst="rect">
            <a:avLst/>
          </a:prstGeom>
          <a:noFill/>
        </p:spPr>
        <p:txBody>
          <a:bodyPr wrap="square" rtlCol="0">
            <a:spAutoFit/>
          </a:bodyPr>
          <a:lstStyle/>
          <a:p>
            <a:r>
              <a:rPr lang="nl-NL" dirty="0"/>
              <a:t>VAULT</a:t>
            </a:r>
          </a:p>
        </p:txBody>
      </p:sp>
      <p:sp>
        <p:nvSpPr>
          <p:cNvPr id="34" name="Tekstvak 33">
            <a:extLst>
              <a:ext uri="{FF2B5EF4-FFF2-40B4-BE49-F238E27FC236}">
                <a16:creationId xmlns:a16="http://schemas.microsoft.com/office/drawing/2014/main" id="{C5BC0EA6-BA39-3A48-999D-3A61070DE9C8}"/>
              </a:ext>
            </a:extLst>
          </p:cNvPr>
          <p:cNvSpPr txBox="1"/>
          <p:nvPr/>
        </p:nvSpPr>
        <p:spPr>
          <a:xfrm>
            <a:off x="10156756" y="3071696"/>
            <a:ext cx="1352687" cy="369332"/>
          </a:xfrm>
          <a:prstGeom prst="rect">
            <a:avLst/>
          </a:prstGeom>
          <a:noFill/>
        </p:spPr>
        <p:txBody>
          <a:bodyPr wrap="square" rtlCol="0">
            <a:spAutoFit/>
          </a:bodyPr>
          <a:lstStyle/>
          <a:p>
            <a:r>
              <a:rPr lang="nl-NL" dirty="0"/>
              <a:t>OFFICE</a:t>
            </a:r>
          </a:p>
        </p:txBody>
      </p:sp>
      <p:sp>
        <p:nvSpPr>
          <p:cNvPr id="41" name="Tekstvak 40">
            <a:extLst>
              <a:ext uri="{FF2B5EF4-FFF2-40B4-BE49-F238E27FC236}">
                <a16:creationId xmlns:a16="http://schemas.microsoft.com/office/drawing/2014/main" id="{60FB7F38-F267-3B4A-82A9-09AEC1CBEEB1}"/>
              </a:ext>
            </a:extLst>
          </p:cNvPr>
          <p:cNvSpPr txBox="1"/>
          <p:nvPr/>
        </p:nvSpPr>
        <p:spPr>
          <a:xfrm>
            <a:off x="6464300" y="5299003"/>
            <a:ext cx="1352687" cy="369332"/>
          </a:xfrm>
          <a:prstGeom prst="rect">
            <a:avLst/>
          </a:prstGeom>
          <a:noFill/>
        </p:spPr>
        <p:txBody>
          <a:bodyPr wrap="square" rtlCol="0">
            <a:spAutoFit/>
          </a:bodyPr>
          <a:lstStyle/>
          <a:p>
            <a:r>
              <a:rPr lang="nl-NL" dirty="0"/>
              <a:t>EXIT </a:t>
            </a:r>
          </a:p>
        </p:txBody>
      </p:sp>
      <p:sp>
        <p:nvSpPr>
          <p:cNvPr id="5" name="Tekstvak 4">
            <a:extLst>
              <a:ext uri="{FF2B5EF4-FFF2-40B4-BE49-F238E27FC236}">
                <a16:creationId xmlns:a16="http://schemas.microsoft.com/office/drawing/2014/main" id="{B3DEDC51-5F99-4A3E-AEF3-22111B37855D}"/>
              </a:ext>
            </a:extLst>
          </p:cNvPr>
          <p:cNvSpPr txBox="1"/>
          <p:nvPr/>
        </p:nvSpPr>
        <p:spPr>
          <a:xfrm>
            <a:off x="4483101" y="4166632"/>
            <a:ext cx="393695" cy="369332"/>
          </a:xfrm>
          <a:prstGeom prst="rect">
            <a:avLst/>
          </a:prstGeom>
          <a:noFill/>
        </p:spPr>
        <p:txBody>
          <a:bodyPr wrap="square" rtlCol="0">
            <a:spAutoFit/>
          </a:bodyPr>
          <a:lstStyle/>
          <a:p>
            <a:r>
              <a:rPr lang="nl-NL" dirty="0">
                <a:highlight>
                  <a:srgbClr val="FFFF00"/>
                </a:highlight>
              </a:rPr>
              <a:t>4</a:t>
            </a:r>
          </a:p>
        </p:txBody>
      </p:sp>
      <p:sp>
        <p:nvSpPr>
          <p:cNvPr id="7" name="Tekstvak 6">
            <a:extLst>
              <a:ext uri="{FF2B5EF4-FFF2-40B4-BE49-F238E27FC236}">
                <a16:creationId xmlns:a16="http://schemas.microsoft.com/office/drawing/2014/main" id="{890E6D60-9F4A-4844-88FD-917096C2CDB8}"/>
              </a:ext>
            </a:extLst>
          </p:cNvPr>
          <p:cNvSpPr txBox="1"/>
          <p:nvPr/>
        </p:nvSpPr>
        <p:spPr>
          <a:xfrm>
            <a:off x="6223518" y="1073020"/>
            <a:ext cx="5822299" cy="5632311"/>
          </a:xfrm>
          <a:prstGeom prst="rect">
            <a:avLst/>
          </a:prstGeom>
          <a:solidFill>
            <a:schemeClr val="bg1"/>
          </a:solidFill>
        </p:spPr>
        <p:txBody>
          <a:bodyPr wrap="square" rtlCol="0">
            <a:spAutoFit/>
          </a:bodyPr>
          <a:lstStyle/>
          <a:p>
            <a:r>
              <a:rPr lang="nl-NL" dirty="0" err="1"/>
              <a:t>Serial</a:t>
            </a:r>
            <a:r>
              <a:rPr lang="nl-NL" dirty="0"/>
              <a:t> 4 </a:t>
            </a:r>
            <a:r>
              <a:rPr lang="nl-NL" dirty="0" err="1"/>
              <a:t>Social</a:t>
            </a:r>
            <a:r>
              <a:rPr lang="nl-NL" dirty="0"/>
              <a:t> skills</a:t>
            </a:r>
          </a:p>
          <a:p>
            <a:endParaRPr lang="nl-NL" dirty="0"/>
          </a:p>
          <a:p>
            <a:r>
              <a:rPr lang="nl-NL" i="1" dirty="0"/>
              <a:t>De Desk Operator opent het rolluik. (tenzij automatisch)</a:t>
            </a:r>
          </a:p>
          <a:p>
            <a:endParaRPr lang="nl-NL" i="1" dirty="0"/>
          </a:p>
          <a:p>
            <a:r>
              <a:rPr lang="nl-NL" i="1" dirty="0"/>
              <a:t>A)</a:t>
            </a:r>
          </a:p>
          <a:p>
            <a:r>
              <a:rPr lang="nl-NL" i="1" dirty="0"/>
              <a:t>Er volgt een discussie waarbij de D.O. vraagt waarom er niet werd meegezongen, hij aangeeft dat … als MIA staat. Wat is er gebeurt? Hoe kan hij hen vertrouwen?</a:t>
            </a:r>
          </a:p>
          <a:p>
            <a:endParaRPr lang="nl-NL" i="1" dirty="0"/>
          </a:p>
          <a:p>
            <a:r>
              <a:rPr lang="nl-NL" i="1" dirty="0"/>
              <a:t>Een nieuwe missie staat klaar. Daartoe heeft … 2 </a:t>
            </a:r>
            <a:r>
              <a:rPr lang="nl-NL" i="1" dirty="0" err="1"/>
              <a:t>Vials</a:t>
            </a:r>
            <a:r>
              <a:rPr lang="nl-NL" i="1" dirty="0"/>
              <a:t> + missie briefing nodig. Met een druk op de knop komt de koker naar beneden.</a:t>
            </a:r>
          </a:p>
          <a:p>
            <a:endParaRPr lang="nl-NL" i="1" dirty="0"/>
          </a:p>
          <a:p>
            <a:r>
              <a:rPr lang="nl-NL" i="1" dirty="0"/>
              <a:t>B)</a:t>
            </a:r>
          </a:p>
          <a:p>
            <a:r>
              <a:rPr lang="nl-NL" dirty="0"/>
              <a:t>Het team moet een list verzinnen om de D.O. de deur te laten openen en hem buiten te sluiten dor hem door de </a:t>
            </a:r>
            <a:r>
              <a:rPr lang="nl-NL" dirty="0" err="1"/>
              <a:t>entrance</a:t>
            </a:r>
            <a:r>
              <a:rPr lang="nl-NL" dirty="0"/>
              <a:t> te misleiden en op de rode knop te drukken.</a:t>
            </a:r>
          </a:p>
          <a:p>
            <a:endParaRPr lang="nl-NL" dirty="0"/>
          </a:p>
          <a:p>
            <a:r>
              <a:rPr lang="nl-NL" i="1" dirty="0"/>
              <a:t>Zodra de deur dicht is neemt de host als teamleader contact op dat ze de D.O. hebben gearresteerd.</a:t>
            </a:r>
            <a:endParaRPr lang="nl-NL" dirty="0"/>
          </a:p>
        </p:txBody>
      </p:sp>
      <p:sp>
        <p:nvSpPr>
          <p:cNvPr id="9" name="Tekstvak 8">
            <a:extLst>
              <a:ext uri="{FF2B5EF4-FFF2-40B4-BE49-F238E27FC236}">
                <a16:creationId xmlns:a16="http://schemas.microsoft.com/office/drawing/2014/main" id="{1CB2A477-3F9C-4B13-B450-F32ED2F5DD6E}"/>
              </a:ext>
            </a:extLst>
          </p:cNvPr>
          <p:cNvSpPr txBox="1"/>
          <p:nvPr/>
        </p:nvSpPr>
        <p:spPr>
          <a:xfrm>
            <a:off x="2133601" y="1856792"/>
            <a:ext cx="419100" cy="369332"/>
          </a:xfrm>
          <a:prstGeom prst="rect">
            <a:avLst/>
          </a:prstGeom>
          <a:noFill/>
        </p:spPr>
        <p:txBody>
          <a:bodyPr wrap="square" rtlCol="0">
            <a:spAutoFit/>
          </a:bodyPr>
          <a:lstStyle/>
          <a:p>
            <a:r>
              <a:rPr lang="nl-NL" dirty="0"/>
              <a:t>B</a:t>
            </a:r>
          </a:p>
        </p:txBody>
      </p:sp>
      <p:sp>
        <p:nvSpPr>
          <p:cNvPr id="42" name="Tekstvak 41">
            <a:extLst>
              <a:ext uri="{FF2B5EF4-FFF2-40B4-BE49-F238E27FC236}">
                <a16:creationId xmlns:a16="http://schemas.microsoft.com/office/drawing/2014/main" id="{1A510ECD-548F-42E0-92AC-3075F008A9F8}"/>
              </a:ext>
            </a:extLst>
          </p:cNvPr>
          <p:cNvSpPr txBox="1"/>
          <p:nvPr/>
        </p:nvSpPr>
        <p:spPr>
          <a:xfrm>
            <a:off x="3905250" y="5988556"/>
            <a:ext cx="419100" cy="369332"/>
          </a:xfrm>
          <a:prstGeom prst="rect">
            <a:avLst/>
          </a:prstGeom>
          <a:noFill/>
        </p:spPr>
        <p:txBody>
          <a:bodyPr wrap="square" rtlCol="0">
            <a:spAutoFit/>
          </a:bodyPr>
          <a:lstStyle/>
          <a:p>
            <a:r>
              <a:rPr lang="nl-NL" dirty="0"/>
              <a:t>B</a:t>
            </a:r>
          </a:p>
        </p:txBody>
      </p:sp>
      <p:sp>
        <p:nvSpPr>
          <p:cNvPr id="47" name="Tekstvak 46">
            <a:extLst>
              <a:ext uri="{FF2B5EF4-FFF2-40B4-BE49-F238E27FC236}">
                <a16:creationId xmlns:a16="http://schemas.microsoft.com/office/drawing/2014/main" id="{B8886959-F5E7-482A-A666-01AA1F59966B}"/>
              </a:ext>
            </a:extLst>
          </p:cNvPr>
          <p:cNvSpPr txBox="1"/>
          <p:nvPr/>
        </p:nvSpPr>
        <p:spPr>
          <a:xfrm>
            <a:off x="3905250" y="6524523"/>
            <a:ext cx="419100" cy="369332"/>
          </a:xfrm>
          <a:prstGeom prst="rect">
            <a:avLst/>
          </a:prstGeom>
          <a:noFill/>
        </p:spPr>
        <p:txBody>
          <a:bodyPr wrap="square" rtlCol="0">
            <a:spAutoFit/>
          </a:bodyPr>
          <a:lstStyle/>
          <a:p>
            <a:r>
              <a:rPr lang="nl-NL" dirty="0"/>
              <a:t>A</a:t>
            </a:r>
          </a:p>
        </p:txBody>
      </p:sp>
    </p:spTree>
    <p:extLst>
      <p:ext uri="{BB962C8B-B14F-4D97-AF65-F5344CB8AC3E}">
        <p14:creationId xmlns:p14="http://schemas.microsoft.com/office/powerpoint/2010/main" val="2040029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45A18D71-BFA3-CB4F-98DB-FD68F270D851}"/>
              </a:ext>
            </a:extLst>
          </p:cNvPr>
          <p:cNvSpPr/>
          <p:nvPr/>
        </p:nvSpPr>
        <p:spPr>
          <a:xfrm>
            <a:off x="0" y="12028"/>
            <a:ext cx="12192000" cy="6858000"/>
          </a:xfrm>
          <a:prstGeom prst="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cxnSp>
        <p:nvCxnSpPr>
          <p:cNvPr id="6" name="Rechte verbindingslijn 5">
            <a:extLst>
              <a:ext uri="{FF2B5EF4-FFF2-40B4-BE49-F238E27FC236}">
                <a16:creationId xmlns:a16="http://schemas.microsoft.com/office/drawing/2014/main" id="{28A4E5AB-0404-914C-8B9E-546E08B1F100}"/>
              </a:ext>
            </a:extLst>
          </p:cNvPr>
          <p:cNvCxnSpPr/>
          <p:nvPr/>
        </p:nvCxnSpPr>
        <p:spPr>
          <a:xfrm>
            <a:off x="9067800"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Rechte verbindingslijn 7">
            <a:extLst>
              <a:ext uri="{FF2B5EF4-FFF2-40B4-BE49-F238E27FC236}">
                <a16:creationId xmlns:a16="http://schemas.microsoft.com/office/drawing/2014/main" id="{2965FB43-E0B3-FD43-87CC-5742B9921649}"/>
              </a:ext>
            </a:extLst>
          </p:cNvPr>
          <p:cNvCxnSpPr>
            <a:cxnSpLocks/>
          </p:cNvCxnSpPr>
          <p:nvPr/>
        </p:nvCxnSpPr>
        <p:spPr>
          <a:xfrm>
            <a:off x="6819900" y="0"/>
            <a:ext cx="0" cy="509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Rechte verbindingslijn 9">
            <a:extLst>
              <a:ext uri="{FF2B5EF4-FFF2-40B4-BE49-F238E27FC236}">
                <a16:creationId xmlns:a16="http://schemas.microsoft.com/office/drawing/2014/main" id="{FBA225BF-5951-A343-A2B1-F04629F0C5F4}"/>
              </a:ext>
            </a:extLst>
          </p:cNvPr>
          <p:cNvCxnSpPr>
            <a:cxnSpLocks/>
          </p:cNvCxnSpPr>
          <p:nvPr/>
        </p:nvCxnSpPr>
        <p:spPr>
          <a:xfrm>
            <a:off x="6819900" y="5092700"/>
            <a:ext cx="2247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Rechte verbindingslijn 11">
            <a:extLst>
              <a:ext uri="{FF2B5EF4-FFF2-40B4-BE49-F238E27FC236}">
                <a16:creationId xmlns:a16="http://schemas.microsoft.com/office/drawing/2014/main" id="{F01B6597-C76D-694F-8FEB-C81764D76A6A}"/>
              </a:ext>
            </a:extLst>
          </p:cNvPr>
          <p:cNvCxnSpPr>
            <a:cxnSpLocks/>
          </p:cNvCxnSpPr>
          <p:nvPr/>
        </p:nvCxnSpPr>
        <p:spPr>
          <a:xfrm>
            <a:off x="6108700" y="736600"/>
            <a:ext cx="0" cy="5168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88149FBB-6E38-5D44-8376-8651D663357B}"/>
              </a:ext>
            </a:extLst>
          </p:cNvPr>
          <p:cNvCxnSpPr>
            <a:cxnSpLocks/>
          </p:cNvCxnSpPr>
          <p:nvPr/>
        </p:nvCxnSpPr>
        <p:spPr>
          <a:xfrm>
            <a:off x="6108700" y="5905500"/>
            <a:ext cx="2959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Rechte verbindingslijn 15">
            <a:extLst>
              <a:ext uri="{FF2B5EF4-FFF2-40B4-BE49-F238E27FC236}">
                <a16:creationId xmlns:a16="http://schemas.microsoft.com/office/drawing/2014/main" id="{ADF988B8-D325-D944-974A-315A57B3BC4C}"/>
              </a:ext>
            </a:extLst>
          </p:cNvPr>
          <p:cNvCxnSpPr>
            <a:cxnSpLocks/>
          </p:cNvCxnSpPr>
          <p:nvPr/>
        </p:nvCxnSpPr>
        <p:spPr>
          <a:xfrm flipH="1">
            <a:off x="3251200" y="736600"/>
            <a:ext cx="3136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999CB04B-8A00-5C4C-B013-AB9B985B8FFC}"/>
              </a:ext>
            </a:extLst>
          </p:cNvPr>
          <p:cNvCxnSpPr/>
          <p:nvPr/>
        </p:nvCxnSpPr>
        <p:spPr>
          <a:xfrm flipH="1">
            <a:off x="1130300" y="736600"/>
            <a:ext cx="2133600" cy="1714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Rechte verbindingslijn 20">
            <a:extLst>
              <a:ext uri="{FF2B5EF4-FFF2-40B4-BE49-F238E27FC236}">
                <a16:creationId xmlns:a16="http://schemas.microsoft.com/office/drawing/2014/main" id="{B396819D-1F67-7343-9F6E-D76ABA79441E}"/>
              </a:ext>
            </a:extLst>
          </p:cNvPr>
          <p:cNvCxnSpPr/>
          <p:nvPr/>
        </p:nvCxnSpPr>
        <p:spPr>
          <a:xfrm flipH="1">
            <a:off x="0" y="2451099"/>
            <a:ext cx="11303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Rechte verbindingslijn 22">
            <a:extLst>
              <a:ext uri="{FF2B5EF4-FFF2-40B4-BE49-F238E27FC236}">
                <a16:creationId xmlns:a16="http://schemas.microsoft.com/office/drawing/2014/main" id="{FF404D0B-741D-D445-857E-0B4B6AA5A338}"/>
              </a:ext>
            </a:extLst>
          </p:cNvPr>
          <p:cNvCxnSpPr/>
          <p:nvPr/>
        </p:nvCxnSpPr>
        <p:spPr>
          <a:xfrm>
            <a:off x="4267200" y="736600"/>
            <a:ext cx="0" cy="612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Rechte verbindingslijn 28">
            <a:extLst>
              <a:ext uri="{FF2B5EF4-FFF2-40B4-BE49-F238E27FC236}">
                <a16:creationId xmlns:a16="http://schemas.microsoft.com/office/drawing/2014/main" id="{9EF9F643-5E32-104D-A7B7-8BAAF6B5837E}"/>
              </a:ext>
            </a:extLst>
          </p:cNvPr>
          <p:cNvCxnSpPr/>
          <p:nvPr/>
        </p:nvCxnSpPr>
        <p:spPr>
          <a:xfrm>
            <a:off x="5295900" y="736600"/>
            <a:ext cx="0" cy="612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Rechte verbindingslijn 30">
            <a:extLst>
              <a:ext uri="{FF2B5EF4-FFF2-40B4-BE49-F238E27FC236}">
                <a16:creationId xmlns:a16="http://schemas.microsoft.com/office/drawing/2014/main" id="{4E5AB253-EFAF-C940-9E16-0C4D194215ED}"/>
              </a:ext>
            </a:extLst>
          </p:cNvPr>
          <p:cNvCxnSpPr>
            <a:cxnSpLocks/>
          </p:cNvCxnSpPr>
          <p:nvPr/>
        </p:nvCxnSpPr>
        <p:spPr>
          <a:xfrm>
            <a:off x="5295900" y="3416300"/>
            <a:ext cx="787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Rechte verbindingslijn 34">
            <a:extLst>
              <a:ext uri="{FF2B5EF4-FFF2-40B4-BE49-F238E27FC236}">
                <a16:creationId xmlns:a16="http://schemas.microsoft.com/office/drawing/2014/main" id="{B15D1858-B92F-F248-90A3-822E473A62C9}"/>
              </a:ext>
            </a:extLst>
          </p:cNvPr>
          <p:cNvCxnSpPr/>
          <p:nvPr/>
        </p:nvCxnSpPr>
        <p:spPr>
          <a:xfrm>
            <a:off x="4267200" y="62230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Rechte verbindingslijn 35">
            <a:extLst>
              <a:ext uri="{FF2B5EF4-FFF2-40B4-BE49-F238E27FC236}">
                <a16:creationId xmlns:a16="http://schemas.microsoft.com/office/drawing/2014/main" id="{D6685304-73D2-5D4B-A237-FC3A3F359E47}"/>
              </a:ext>
            </a:extLst>
          </p:cNvPr>
          <p:cNvCxnSpPr/>
          <p:nvPr/>
        </p:nvCxnSpPr>
        <p:spPr>
          <a:xfrm>
            <a:off x="0" y="13462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Rechte verbindingslijn 36">
            <a:extLst>
              <a:ext uri="{FF2B5EF4-FFF2-40B4-BE49-F238E27FC236}">
                <a16:creationId xmlns:a16="http://schemas.microsoft.com/office/drawing/2014/main" id="{45348952-4D26-674C-9714-20C7CB5B7F71}"/>
              </a:ext>
            </a:extLst>
          </p:cNvPr>
          <p:cNvCxnSpPr>
            <a:cxnSpLocks/>
          </p:cNvCxnSpPr>
          <p:nvPr/>
        </p:nvCxnSpPr>
        <p:spPr>
          <a:xfrm>
            <a:off x="10299700" y="0"/>
            <a:ext cx="5334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Rechte verbindingslijn 37">
            <a:extLst>
              <a:ext uri="{FF2B5EF4-FFF2-40B4-BE49-F238E27FC236}">
                <a16:creationId xmlns:a16="http://schemas.microsoft.com/office/drawing/2014/main" id="{2F54AAF3-B5E8-A14E-B85F-C596BD9AF7CE}"/>
              </a:ext>
            </a:extLst>
          </p:cNvPr>
          <p:cNvCxnSpPr/>
          <p:nvPr/>
        </p:nvCxnSpPr>
        <p:spPr>
          <a:xfrm>
            <a:off x="9067800" y="62230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B7BF8C72-664A-9B42-8568-5A4390CDDDAB}"/>
              </a:ext>
            </a:extLst>
          </p:cNvPr>
          <p:cNvCxnSpPr/>
          <p:nvPr/>
        </p:nvCxnSpPr>
        <p:spPr>
          <a:xfrm>
            <a:off x="9067800" y="19812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0E7FBBAA-88B4-204B-B911-8CDEFCCBB5EE}"/>
              </a:ext>
            </a:extLst>
          </p:cNvPr>
          <p:cNvCxnSpPr>
            <a:cxnSpLocks/>
          </p:cNvCxnSpPr>
          <p:nvPr/>
        </p:nvCxnSpPr>
        <p:spPr>
          <a:xfrm>
            <a:off x="6388100" y="0"/>
            <a:ext cx="4318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Rechte verbindingslijn 42">
            <a:extLst>
              <a:ext uri="{FF2B5EF4-FFF2-40B4-BE49-F238E27FC236}">
                <a16:creationId xmlns:a16="http://schemas.microsoft.com/office/drawing/2014/main" id="{F27350FC-9F99-D44B-A91E-B8F48450D52F}"/>
              </a:ext>
            </a:extLst>
          </p:cNvPr>
          <p:cNvCxnSpPr>
            <a:cxnSpLocks/>
          </p:cNvCxnSpPr>
          <p:nvPr/>
        </p:nvCxnSpPr>
        <p:spPr>
          <a:xfrm>
            <a:off x="6108700" y="736600"/>
            <a:ext cx="7112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Rechte verbindingslijn 43">
            <a:extLst>
              <a:ext uri="{FF2B5EF4-FFF2-40B4-BE49-F238E27FC236}">
                <a16:creationId xmlns:a16="http://schemas.microsoft.com/office/drawing/2014/main" id="{EAEFA8E8-3427-A24F-8548-81FD91E8B99B}"/>
              </a:ext>
            </a:extLst>
          </p:cNvPr>
          <p:cNvCxnSpPr/>
          <p:nvPr/>
        </p:nvCxnSpPr>
        <p:spPr>
          <a:xfrm>
            <a:off x="5295900" y="11684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45">
            <a:extLst>
              <a:ext uri="{FF2B5EF4-FFF2-40B4-BE49-F238E27FC236}">
                <a16:creationId xmlns:a16="http://schemas.microsoft.com/office/drawing/2014/main" id="{653445E3-55AD-AF4D-830F-44D6D449F0FB}"/>
              </a:ext>
            </a:extLst>
          </p:cNvPr>
          <p:cNvCxnSpPr>
            <a:cxnSpLocks/>
          </p:cNvCxnSpPr>
          <p:nvPr/>
        </p:nvCxnSpPr>
        <p:spPr>
          <a:xfrm>
            <a:off x="8089900" y="0"/>
            <a:ext cx="4318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Rechte verbindingslijn 47">
            <a:extLst>
              <a:ext uri="{FF2B5EF4-FFF2-40B4-BE49-F238E27FC236}">
                <a16:creationId xmlns:a16="http://schemas.microsoft.com/office/drawing/2014/main" id="{62F83249-2A8F-2948-B209-47181DC9355E}"/>
              </a:ext>
            </a:extLst>
          </p:cNvPr>
          <p:cNvCxnSpPr/>
          <p:nvPr/>
        </p:nvCxnSpPr>
        <p:spPr>
          <a:xfrm>
            <a:off x="4381500" y="736600"/>
            <a:ext cx="0" cy="477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Rechte verbindingslijn 49">
            <a:extLst>
              <a:ext uri="{FF2B5EF4-FFF2-40B4-BE49-F238E27FC236}">
                <a16:creationId xmlns:a16="http://schemas.microsoft.com/office/drawing/2014/main" id="{F673B23D-1646-D444-ACBE-B50B44C1C47E}"/>
              </a:ext>
            </a:extLst>
          </p:cNvPr>
          <p:cNvCxnSpPr/>
          <p:nvPr/>
        </p:nvCxnSpPr>
        <p:spPr>
          <a:xfrm flipH="1">
            <a:off x="4267200" y="5511800"/>
            <a:ext cx="114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Rechte verbindingslijn 54">
            <a:extLst>
              <a:ext uri="{FF2B5EF4-FFF2-40B4-BE49-F238E27FC236}">
                <a16:creationId xmlns:a16="http://schemas.microsoft.com/office/drawing/2014/main" id="{39677540-1D93-EC43-A740-EF6760EF7B85}"/>
              </a:ext>
            </a:extLst>
          </p:cNvPr>
          <p:cNvCxnSpPr/>
          <p:nvPr/>
        </p:nvCxnSpPr>
        <p:spPr>
          <a:xfrm>
            <a:off x="5295900" y="40132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Rechte verbindingslijn 56">
            <a:extLst>
              <a:ext uri="{FF2B5EF4-FFF2-40B4-BE49-F238E27FC236}">
                <a16:creationId xmlns:a16="http://schemas.microsoft.com/office/drawing/2014/main" id="{7E88B887-D892-5F4F-AD67-078B1CEF332A}"/>
              </a:ext>
            </a:extLst>
          </p:cNvPr>
          <p:cNvCxnSpPr>
            <a:cxnSpLocks/>
          </p:cNvCxnSpPr>
          <p:nvPr/>
        </p:nvCxnSpPr>
        <p:spPr>
          <a:xfrm>
            <a:off x="7721600" y="5092700"/>
            <a:ext cx="3683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Rechte verbindingslijn 58">
            <a:extLst>
              <a:ext uri="{FF2B5EF4-FFF2-40B4-BE49-F238E27FC236}">
                <a16:creationId xmlns:a16="http://schemas.microsoft.com/office/drawing/2014/main" id="{026198AF-45BC-3D44-BAE2-8C1FBE0D7F90}"/>
              </a:ext>
            </a:extLst>
          </p:cNvPr>
          <p:cNvCxnSpPr>
            <a:cxnSpLocks/>
          </p:cNvCxnSpPr>
          <p:nvPr/>
        </p:nvCxnSpPr>
        <p:spPr>
          <a:xfrm flipH="1">
            <a:off x="1473200" y="1168400"/>
            <a:ext cx="1244600" cy="10287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kstvak 1">
            <a:extLst>
              <a:ext uri="{FF2B5EF4-FFF2-40B4-BE49-F238E27FC236}">
                <a16:creationId xmlns:a16="http://schemas.microsoft.com/office/drawing/2014/main" id="{2DA46F70-BFF6-9447-86FD-4720CF021FF2}"/>
              </a:ext>
            </a:extLst>
          </p:cNvPr>
          <p:cNvSpPr txBox="1"/>
          <p:nvPr/>
        </p:nvSpPr>
        <p:spPr>
          <a:xfrm>
            <a:off x="2552701" y="183634"/>
            <a:ext cx="1587500" cy="369332"/>
          </a:xfrm>
          <a:prstGeom prst="rect">
            <a:avLst/>
          </a:prstGeom>
          <a:noFill/>
        </p:spPr>
        <p:txBody>
          <a:bodyPr wrap="square" rtlCol="0">
            <a:spAutoFit/>
          </a:bodyPr>
          <a:lstStyle/>
          <a:p>
            <a:r>
              <a:rPr lang="nl-NL" dirty="0"/>
              <a:t>ENTRANCE</a:t>
            </a:r>
          </a:p>
        </p:txBody>
      </p:sp>
      <p:sp>
        <p:nvSpPr>
          <p:cNvPr id="3" name="Tekstvak 2">
            <a:extLst>
              <a:ext uri="{FF2B5EF4-FFF2-40B4-BE49-F238E27FC236}">
                <a16:creationId xmlns:a16="http://schemas.microsoft.com/office/drawing/2014/main" id="{B18072D9-48D3-0C49-B8E9-50581027E135}"/>
              </a:ext>
            </a:extLst>
          </p:cNvPr>
          <p:cNvSpPr txBox="1"/>
          <p:nvPr/>
        </p:nvSpPr>
        <p:spPr>
          <a:xfrm>
            <a:off x="1796914" y="3797300"/>
            <a:ext cx="1352687" cy="369332"/>
          </a:xfrm>
          <a:prstGeom prst="rect">
            <a:avLst/>
          </a:prstGeom>
          <a:noFill/>
        </p:spPr>
        <p:txBody>
          <a:bodyPr wrap="square" rtlCol="0">
            <a:spAutoFit/>
          </a:bodyPr>
          <a:lstStyle/>
          <a:p>
            <a:r>
              <a:rPr lang="nl-NL" dirty="0"/>
              <a:t>RECEPTION</a:t>
            </a:r>
          </a:p>
        </p:txBody>
      </p:sp>
      <p:sp>
        <p:nvSpPr>
          <p:cNvPr id="30" name="Tekstvak 29">
            <a:extLst>
              <a:ext uri="{FF2B5EF4-FFF2-40B4-BE49-F238E27FC236}">
                <a16:creationId xmlns:a16="http://schemas.microsoft.com/office/drawing/2014/main" id="{C8DA5D6A-39FB-5446-8C82-C75E8F569A55}"/>
              </a:ext>
            </a:extLst>
          </p:cNvPr>
          <p:cNvSpPr txBox="1"/>
          <p:nvPr/>
        </p:nvSpPr>
        <p:spPr>
          <a:xfrm rot="16200000">
            <a:off x="4129923" y="2689978"/>
            <a:ext cx="1352687" cy="646331"/>
          </a:xfrm>
          <a:prstGeom prst="rect">
            <a:avLst/>
          </a:prstGeom>
          <a:noFill/>
        </p:spPr>
        <p:txBody>
          <a:bodyPr wrap="square" rtlCol="0">
            <a:spAutoFit/>
          </a:bodyPr>
          <a:lstStyle/>
          <a:p>
            <a:r>
              <a:rPr lang="nl-NL" dirty="0"/>
              <a:t>BEHIND RECEPTION</a:t>
            </a:r>
          </a:p>
        </p:txBody>
      </p:sp>
      <p:sp>
        <p:nvSpPr>
          <p:cNvPr id="32" name="Tekstvak 31">
            <a:extLst>
              <a:ext uri="{FF2B5EF4-FFF2-40B4-BE49-F238E27FC236}">
                <a16:creationId xmlns:a16="http://schemas.microsoft.com/office/drawing/2014/main" id="{FCA4D388-4C9E-6D43-9D5B-A2BF168D09C6}"/>
              </a:ext>
            </a:extLst>
          </p:cNvPr>
          <p:cNvSpPr txBox="1"/>
          <p:nvPr/>
        </p:nvSpPr>
        <p:spPr>
          <a:xfrm>
            <a:off x="6051413" y="6190585"/>
            <a:ext cx="2038486" cy="369332"/>
          </a:xfrm>
          <a:prstGeom prst="rect">
            <a:avLst/>
          </a:prstGeom>
          <a:noFill/>
        </p:spPr>
        <p:txBody>
          <a:bodyPr wrap="square" rtlCol="0">
            <a:spAutoFit/>
          </a:bodyPr>
          <a:lstStyle/>
          <a:p>
            <a:r>
              <a:rPr lang="nl-NL" dirty="0"/>
              <a:t>AIR FILTER SHAFT</a:t>
            </a:r>
          </a:p>
        </p:txBody>
      </p:sp>
      <p:sp>
        <p:nvSpPr>
          <p:cNvPr id="33" name="Tekstvak 32">
            <a:extLst>
              <a:ext uri="{FF2B5EF4-FFF2-40B4-BE49-F238E27FC236}">
                <a16:creationId xmlns:a16="http://schemas.microsoft.com/office/drawing/2014/main" id="{95CF3C14-1221-594B-AA18-73E1C6087AB3}"/>
              </a:ext>
            </a:extLst>
          </p:cNvPr>
          <p:cNvSpPr txBox="1"/>
          <p:nvPr/>
        </p:nvSpPr>
        <p:spPr>
          <a:xfrm>
            <a:off x="7667556" y="2081767"/>
            <a:ext cx="1352687" cy="369332"/>
          </a:xfrm>
          <a:prstGeom prst="rect">
            <a:avLst/>
          </a:prstGeom>
          <a:noFill/>
        </p:spPr>
        <p:txBody>
          <a:bodyPr wrap="square" rtlCol="0">
            <a:spAutoFit/>
          </a:bodyPr>
          <a:lstStyle/>
          <a:p>
            <a:r>
              <a:rPr lang="nl-NL" dirty="0"/>
              <a:t>VAULT</a:t>
            </a:r>
          </a:p>
        </p:txBody>
      </p:sp>
      <p:sp>
        <p:nvSpPr>
          <p:cNvPr id="34" name="Tekstvak 33">
            <a:extLst>
              <a:ext uri="{FF2B5EF4-FFF2-40B4-BE49-F238E27FC236}">
                <a16:creationId xmlns:a16="http://schemas.microsoft.com/office/drawing/2014/main" id="{C5BC0EA6-BA39-3A48-999D-3A61070DE9C8}"/>
              </a:ext>
            </a:extLst>
          </p:cNvPr>
          <p:cNvSpPr txBox="1"/>
          <p:nvPr/>
        </p:nvSpPr>
        <p:spPr>
          <a:xfrm>
            <a:off x="10156756" y="3071696"/>
            <a:ext cx="1352687" cy="369332"/>
          </a:xfrm>
          <a:prstGeom prst="rect">
            <a:avLst/>
          </a:prstGeom>
          <a:noFill/>
        </p:spPr>
        <p:txBody>
          <a:bodyPr wrap="square" rtlCol="0">
            <a:spAutoFit/>
          </a:bodyPr>
          <a:lstStyle/>
          <a:p>
            <a:r>
              <a:rPr lang="nl-NL" dirty="0"/>
              <a:t>OFFICE</a:t>
            </a:r>
          </a:p>
        </p:txBody>
      </p:sp>
      <p:sp>
        <p:nvSpPr>
          <p:cNvPr id="41" name="Tekstvak 40">
            <a:extLst>
              <a:ext uri="{FF2B5EF4-FFF2-40B4-BE49-F238E27FC236}">
                <a16:creationId xmlns:a16="http://schemas.microsoft.com/office/drawing/2014/main" id="{60FB7F38-F267-3B4A-82A9-09AEC1CBEEB1}"/>
              </a:ext>
            </a:extLst>
          </p:cNvPr>
          <p:cNvSpPr txBox="1"/>
          <p:nvPr/>
        </p:nvSpPr>
        <p:spPr>
          <a:xfrm>
            <a:off x="6464300" y="5299003"/>
            <a:ext cx="1352687" cy="369332"/>
          </a:xfrm>
          <a:prstGeom prst="rect">
            <a:avLst/>
          </a:prstGeom>
          <a:noFill/>
        </p:spPr>
        <p:txBody>
          <a:bodyPr wrap="square" rtlCol="0">
            <a:spAutoFit/>
          </a:bodyPr>
          <a:lstStyle/>
          <a:p>
            <a:r>
              <a:rPr lang="nl-NL" dirty="0"/>
              <a:t>EXIT </a:t>
            </a:r>
          </a:p>
        </p:txBody>
      </p:sp>
      <p:sp>
        <p:nvSpPr>
          <p:cNvPr id="5" name="Tekstvak 4">
            <a:extLst>
              <a:ext uri="{FF2B5EF4-FFF2-40B4-BE49-F238E27FC236}">
                <a16:creationId xmlns:a16="http://schemas.microsoft.com/office/drawing/2014/main" id="{E432D8BF-D2D0-448E-AFFD-649A8BCDEF97}"/>
              </a:ext>
            </a:extLst>
          </p:cNvPr>
          <p:cNvSpPr txBox="1"/>
          <p:nvPr/>
        </p:nvSpPr>
        <p:spPr>
          <a:xfrm>
            <a:off x="4590661" y="4166632"/>
            <a:ext cx="425837" cy="369332"/>
          </a:xfrm>
          <a:prstGeom prst="rect">
            <a:avLst/>
          </a:prstGeom>
          <a:noFill/>
        </p:spPr>
        <p:txBody>
          <a:bodyPr wrap="square" rtlCol="0">
            <a:spAutoFit/>
          </a:bodyPr>
          <a:lstStyle/>
          <a:p>
            <a:r>
              <a:rPr lang="nl-NL" dirty="0">
                <a:highlight>
                  <a:srgbClr val="FFFF00"/>
                </a:highlight>
              </a:rPr>
              <a:t>5</a:t>
            </a:r>
          </a:p>
        </p:txBody>
      </p:sp>
      <p:sp>
        <p:nvSpPr>
          <p:cNvPr id="7" name="Tekstvak 6">
            <a:extLst>
              <a:ext uri="{FF2B5EF4-FFF2-40B4-BE49-F238E27FC236}">
                <a16:creationId xmlns:a16="http://schemas.microsoft.com/office/drawing/2014/main" id="{F13C54AD-5776-457B-9DFE-B91146646836}"/>
              </a:ext>
            </a:extLst>
          </p:cNvPr>
          <p:cNvSpPr txBox="1"/>
          <p:nvPr/>
        </p:nvSpPr>
        <p:spPr>
          <a:xfrm>
            <a:off x="7231224" y="552966"/>
            <a:ext cx="4711959" cy="4247317"/>
          </a:xfrm>
          <a:prstGeom prst="rect">
            <a:avLst/>
          </a:prstGeom>
          <a:solidFill>
            <a:schemeClr val="bg1"/>
          </a:solidFill>
        </p:spPr>
        <p:txBody>
          <a:bodyPr wrap="square" rtlCol="0">
            <a:spAutoFit/>
          </a:bodyPr>
          <a:lstStyle/>
          <a:p>
            <a:r>
              <a:rPr lang="nl-NL" dirty="0" err="1"/>
              <a:t>Serial</a:t>
            </a:r>
            <a:r>
              <a:rPr lang="nl-NL" dirty="0"/>
              <a:t> 5: Airshaft puzzel</a:t>
            </a:r>
          </a:p>
          <a:p>
            <a:endParaRPr lang="nl-NL" dirty="0"/>
          </a:p>
          <a:p>
            <a:r>
              <a:rPr lang="nl-NL" dirty="0"/>
              <a:t>Er liggen </a:t>
            </a:r>
            <a:r>
              <a:rPr lang="nl-NL" dirty="0" err="1"/>
              <a:t>blueprints</a:t>
            </a:r>
            <a:r>
              <a:rPr lang="nl-NL" dirty="0"/>
              <a:t> achter de receptie.</a:t>
            </a:r>
          </a:p>
          <a:p>
            <a:r>
              <a:rPr lang="nl-NL" dirty="0"/>
              <a:t>Duidelijk wordt dat deze </a:t>
            </a:r>
            <a:r>
              <a:rPr lang="nl-NL" dirty="0" err="1"/>
              <a:t>vials</a:t>
            </a:r>
            <a:r>
              <a:rPr lang="nl-NL" dirty="0"/>
              <a:t> vanachter een LAB komen. Via een scherm is er live-</a:t>
            </a:r>
            <a:r>
              <a:rPr lang="nl-NL" dirty="0" err="1"/>
              <a:t>footage</a:t>
            </a:r>
            <a:r>
              <a:rPr lang="nl-NL" dirty="0"/>
              <a:t> vanuit het LAB. Toegang is te verkrijgen via de </a:t>
            </a:r>
            <a:r>
              <a:rPr lang="nl-NL" dirty="0" err="1"/>
              <a:t>Airvents</a:t>
            </a:r>
            <a:r>
              <a:rPr lang="nl-NL" dirty="0"/>
              <a:t>.</a:t>
            </a:r>
          </a:p>
          <a:p>
            <a:endParaRPr lang="nl-NL" dirty="0"/>
          </a:p>
          <a:p>
            <a:r>
              <a:rPr lang="nl-NL" dirty="0"/>
              <a:t>Hiertoe moet met de schroeftol de 4 schroeven eruit gedraaid worden.</a:t>
            </a:r>
          </a:p>
          <a:p>
            <a:endParaRPr lang="nl-NL" dirty="0"/>
          </a:p>
          <a:p>
            <a:r>
              <a:rPr lang="nl-NL" dirty="0"/>
              <a:t>De airshaft heeft een gangenstelsel. Er zijn 3 exit punten. Punt 2 en 3 gaan met magneet </a:t>
            </a:r>
            <a:r>
              <a:rPr lang="nl-NL" dirty="0" err="1"/>
              <a:t>locks</a:t>
            </a:r>
            <a:r>
              <a:rPr lang="nl-NL" dirty="0"/>
              <a:t> open. Door met de groep de rode knoppen in te drukken die in het stelsel verstopt zitten gaan deze los.</a:t>
            </a:r>
          </a:p>
        </p:txBody>
      </p:sp>
      <p:sp>
        <p:nvSpPr>
          <p:cNvPr id="9" name="Tekstvak 8">
            <a:extLst>
              <a:ext uri="{FF2B5EF4-FFF2-40B4-BE49-F238E27FC236}">
                <a16:creationId xmlns:a16="http://schemas.microsoft.com/office/drawing/2014/main" id="{3871F619-8276-46D6-A3EC-577A1C7577BD}"/>
              </a:ext>
            </a:extLst>
          </p:cNvPr>
          <p:cNvSpPr txBox="1"/>
          <p:nvPr/>
        </p:nvSpPr>
        <p:spPr>
          <a:xfrm>
            <a:off x="5335009" y="4060763"/>
            <a:ext cx="380981" cy="369332"/>
          </a:xfrm>
          <a:prstGeom prst="rect">
            <a:avLst/>
          </a:prstGeom>
          <a:noFill/>
        </p:spPr>
        <p:txBody>
          <a:bodyPr wrap="square" rtlCol="0">
            <a:spAutoFit/>
          </a:bodyPr>
          <a:lstStyle/>
          <a:p>
            <a:r>
              <a:rPr lang="nl-NL" dirty="0">
                <a:solidFill>
                  <a:srgbClr val="FF0000"/>
                </a:solidFill>
              </a:rPr>
              <a:t>1</a:t>
            </a:r>
          </a:p>
        </p:txBody>
      </p:sp>
      <p:sp>
        <p:nvSpPr>
          <p:cNvPr id="45" name="Tekstvak 44">
            <a:extLst>
              <a:ext uri="{FF2B5EF4-FFF2-40B4-BE49-F238E27FC236}">
                <a16:creationId xmlns:a16="http://schemas.microsoft.com/office/drawing/2014/main" id="{4B3919CD-4148-4CAC-8E84-AB266F06A19B}"/>
              </a:ext>
            </a:extLst>
          </p:cNvPr>
          <p:cNvSpPr txBox="1"/>
          <p:nvPr/>
        </p:nvSpPr>
        <p:spPr>
          <a:xfrm>
            <a:off x="6299079" y="748628"/>
            <a:ext cx="380981" cy="369332"/>
          </a:xfrm>
          <a:prstGeom prst="rect">
            <a:avLst/>
          </a:prstGeom>
          <a:noFill/>
        </p:spPr>
        <p:txBody>
          <a:bodyPr wrap="square" rtlCol="0">
            <a:spAutoFit/>
          </a:bodyPr>
          <a:lstStyle/>
          <a:p>
            <a:r>
              <a:rPr lang="nl-NL" dirty="0">
                <a:solidFill>
                  <a:srgbClr val="FF0000"/>
                </a:solidFill>
              </a:rPr>
              <a:t>3</a:t>
            </a:r>
          </a:p>
        </p:txBody>
      </p:sp>
      <p:sp>
        <p:nvSpPr>
          <p:cNvPr id="47" name="Tekstvak 46">
            <a:extLst>
              <a:ext uri="{FF2B5EF4-FFF2-40B4-BE49-F238E27FC236}">
                <a16:creationId xmlns:a16="http://schemas.microsoft.com/office/drawing/2014/main" id="{4AB0A6DD-3591-47F2-94D9-5036F4AE349A}"/>
              </a:ext>
            </a:extLst>
          </p:cNvPr>
          <p:cNvSpPr txBox="1"/>
          <p:nvPr/>
        </p:nvSpPr>
        <p:spPr>
          <a:xfrm>
            <a:off x="8683143" y="6223000"/>
            <a:ext cx="380981" cy="369332"/>
          </a:xfrm>
          <a:prstGeom prst="rect">
            <a:avLst/>
          </a:prstGeom>
          <a:noFill/>
        </p:spPr>
        <p:txBody>
          <a:bodyPr wrap="square" rtlCol="0">
            <a:spAutoFit/>
          </a:bodyPr>
          <a:lstStyle/>
          <a:p>
            <a:r>
              <a:rPr lang="nl-NL" dirty="0">
                <a:solidFill>
                  <a:srgbClr val="FF0000"/>
                </a:solidFill>
              </a:rPr>
              <a:t>2</a:t>
            </a:r>
          </a:p>
        </p:txBody>
      </p:sp>
    </p:spTree>
    <p:extLst>
      <p:ext uri="{BB962C8B-B14F-4D97-AF65-F5344CB8AC3E}">
        <p14:creationId xmlns:p14="http://schemas.microsoft.com/office/powerpoint/2010/main" val="1199594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45A18D71-BFA3-CB4F-98DB-FD68F270D851}"/>
              </a:ext>
            </a:extLst>
          </p:cNvPr>
          <p:cNvSpPr/>
          <p:nvPr/>
        </p:nvSpPr>
        <p:spPr>
          <a:xfrm>
            <a:off x="0" y="12028"/>
            <a:ext cx="12192000" cy="6858000"/>
          </a:xfrm>
          <a:prstGeom prst="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cxnSp>
        <p:nvCxnSpPr>
          <p:cNvPr id="6" name="Rechte verbindingslijn 5">
            <a:extLst>
              <a:ext uri="{FF2B5EF4-FFF2-40B4-BE49-F238E27FC236}">
                <a16:creationId xmlns:a16="http://schemas.microsoft.com/office/drawing/2014/main" id="{28A4E5AB-0404-914C-8B9E-546E08B1F100}"/>
              </a:ext>
            </a:extLst>
          </p:cNvPr>
          <p:cNvCxnSpPr/>
          <p:nvPr/>
        </p:nvCxnSpPr>
        <p:spPr>
          <a:xfrm>
            <a:off x="9067800"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Rechte verbindingslijn 7">
            <a:extLst>
              <a:ext uri="{FF2B5EF4-FFF2-40B4-BE49-F238E27FC236}">
                <a16:creationId xmlns:a16="http://schemas.microsoft.com/office/drawing/2014/main" id="{2965FB43-E0B3-FD43-87CC-5742B9921649}"/>
              </a:ext>
            </a:extLst>
          </p:cNvPr>
          <p:cNvCxnSpPr>
            <a:cxnSpLocks/>
          </p:cNvCxnSpPr>
          <p:nvPr/>
        </p:nvCxnSpPr>
        <p:spPr>
          <a:xfrm>
            <a:off x="6819900" y="0"/>
            <a:ext cx="0" cy="509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Rechte verbindingslijn 9">
            <a:extLst>
              <a:ext uri="{FF2B5EF4-FFF2-40B4-BE49-F238E27FC236}">
                <a16:creationId xmlns:a16="http://schemas.microsoft.com/office/drawing/2014/main" id="{FBA225BF-5951-A343-A2B1-F04629F0C5F4}"/>
              </a:ext>
            </a:extLst>
          </p:cNvPr>
          <p:cNvCxnSpPr>
            <a:cxnSpLocks/>
          </p:cNvCxnSpPr>
          <p:nvPr/>
        </p:nvCxnSpPr>
        <p:spPr>
          <a:xfrm>
            <a:off x="6819900" y="5092700"/>
            <a:ext cx="2247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Rechte verbindingslijn 11">
            <a:extLst>
              <a:ext uri="{FF2B5EF4-FFF2-40B4-BE49-F238E27FC236}">
                <a16:creationId xmlns:a16="http://schemas.microsoft.com/office/drawing/2014/main" id="{F01B6597-C76D-694F-8FEB-C81764D76A6A}"/>
              </a:ext>
            </a:extLst>
          </p:cNvPr>
          <p:cNvCxnSpPr>
            <a:cxnSpLocks/>
          </p:cNvCxnSpPr>
          <p:nvPr/>
        </p:nvCxnSpPr>
        <p:spPr>
          <a:xfrm>
            <a:off x="6108700" y="736600"/>
            <a:ext cx="0" cy="5168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88149FBB-6E38-5D44-8376-8651D663357B}"/>
              </a:ext>
            </a:extLst>
          </p:cNvPr>
          <p:cNvCxnSpPr>
            <a:cxnSpLocks/>
          </p:cNvCxnSpPr>
          <p:nvPr/>
        </p:nvCxnSpPr>
        <p:spPr>
          <a:xfrm>
            <a:off x="6108700" y="5905500"/>
            <a:ext cx="2959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Rechte verbindingslijn 15">
            <a:extLst>
              <a:ext uri="{FF2B5EF4-FFF2-40B4-BE49-F238E27FC236}">
                <a16:creationId xmlns:a16="http://schemas.microsoft.com/office/drawing/2014/main" id="{ADF988B8-D325-D944-974A-315A57B3BC4C}"/>
              </a:ext>
            </a:extLst>
          </p:cNvPr>
          <p:cNvCxnSpPr>
            <a:cxnSpLocks/>
          </p:cNvCxnSpPr>
          <p:nvPr/>
        </p:nvCxnSpPr>
        <p:spPr>
          <a:xfrm flipH="1">
            <a:off x="3251200" y="736600"/>
            <a:ext cx="3136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999CB04B-8A00-5C4C-B013-AB9B985B8FFC}"/>
              </a:ext>
            </a:extLst>
          </p:cNvPr>
          <p:cNvCxnSpPr/>
          <p:nvPr/>
        </p:nvCxnSpPr>
        <p:spPr>
          <a:xfrm flipH="1">
            <a:off x="1130300" y="736600"/>
            <a:ext cx="2133600" cy="1714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Rechte verbindingslijn 20">
            <a:extLst>
              <a:ext uri="{FF2B5EF4-FFF2-40B4-BE49-F238E27FC236}">
                <a16:creationId xmlns:a16="http://schemas.microsoft.com/office/drawing/2014/main" id="{B396819D-1F67-7343-9F6E-D76ABA79441E}"/>
              </a:ext>
            </a:extLst>
          </p:cNvPr>
          <p:cNvCxnSpPr/>
          <p:nvPr/>
        </p:nvCxnSpPr>
        <p:spPr>
          <a:xfrm flipH="1">
            <a:off x="0" y="2451099"/>
            <a:ext cx="11303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Rechte verbindingslijn 22">
            <a:extLst>
              <a:ext uri="{FF2B5EF4-FFF2-40B4-BE49-F238E27FC236}">
                <a16:creationId xmlns:a16="http://schemas.microsoft.com/office/drawing/2014/main" id="{FF404D0B-741D-D445-857E-0B4B6AA5A338}"/>
              </a:ext>
            </a:extLst>
          </p:cNvPr>
          <p:cNvCxnSpPr/>
          <p:nvPr/>
        </p:nvCxnSpPr>
        <p:spPr>
          <a:xfrm>
            <a:off x="4267200" y="736600"/>
            <a:ext cx="0" cy="612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Rechte verbindingslijn 28">
            <a:extLst>
              <a:ext uri="{FF2B5EF4-FFF2-40B4-BE49-F238E27FC236}">
                <a16:creationId xmlns:a16="http://schemas.microsoft.com/office/drawing/2014/main" id="{9EF9F643-5E32-104D-A7B7-8BAAF6B5837E}"/>
              </a:ext>
            </a:extLst>
          </p:cNvPr>
          <p:cNvCxnSpPr/>
          <p:nvPr/>
        </p:nvCxnSpPr>
        <p:spPr>
          <a:xfrm>
            <a:off x="5295900" y="736600"/>
            <a:ext cx="0" cy="612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Rechte verbindingslijn 30">
            <a:extLst>
              <a:ext uri="{FF2B5EF4-FFF2-40B4-BE49-F238E27FC236}">
                <a16:creationId xmlns:a16="http://schemas.microsoft.com/office/drawing/2014/main" id="{4E5AB253-EFAF-C940-9E16-0C4D194215ED}"/>
              </a:ext>
            </a:extLst>
          </p:cNvPr>
          <p:cNvCxnSpPr>
            <a:cxnSpLocks/>
          </p:cNvCxnSpPr>
          <p:nvPr/>
        </p:nvCxnSpPr>
        <p:spPr>
          <a:xfrm>
            <a:off x="5295900" y="3416300"/>
            <a:ext cx="787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Rechte verbindingslijn 34">
            <a:extLst>
              <a:ext uri="{FF2B5EF4-FFF2-40B4-BE49-F238E27FC236}">
                <a16:creationId xmlns:a16="http://schemas.microsoft.com/office/drawing/2014/main" id="{B15D1858-B92F-F248-90A3-822E473A62C9}"/>
              </a:ext>
            </a:extLst>
          </p:cNvPr>
          <p:cNvCxnSpPr/>
          <p:nvPr/>
        </p:nvCxnSpPr>
        <p:spPr>
          <a:xfrm>
            <a:off x="4267200" y="62230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Rechte verbindingslijn 35">
            <a:extLst>
              <a:ext uri="{FF2B5EF4-FFF2-40B4-BE49-F238E27FC236}">
                <a16:creationId xmlns:a16="http://schemas.microsoft.com/office/drawing/2014/main" id="{D6685304-73D2-5D4B-A237-FC3A3F359E47}"/>
              </a:ext>
            </a:extLst>
          </p:cNvPr>
          <p:cNvCxnSpPr/>
          <p:nvPr/>
        </p:nvCxnSpPr>
        <p:spPr>
          <a:xfrm>
            <a:off x="0" y="13462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Rechte verbindingslijn 36">
            <a:extLst>
              <a:ext uri="{FF2B5EF4-FFF2-40B4-BE49-F238E27FC236}">
                <a16:creationId xmlns:a16="http://schemas.microsoft.com/office/drawing/2014/main" id="{45348952-4D26-674C-9714-20C7CB5B7F71}"/>
              </a:ext>
            </a:extLst>
          </p:cNvPr>
          <p:cNvCxnSpPr>
            <a:cxnSpLocks/>
          </p:cNvCxnSpPr>
          <p:nvPr/>
        </p:nvCxnSpPr>
        <p:spPr>
          <a:xfrm>
            <a:off x="10299700" y="0"/>
            <a:ext cx="5334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Rechte verbindingslijn 37">
            <a:extLst>
              <a:ext uri="{FF2B5EF4-FFF2-40B4-BE49-F238E27FC236}">
                <a16:creationId xmlns:a16="http://schemas.microsoft.com/office/drawing/2014/main" id="{2F54AAF3-B5E8-A14E-B85F-C596BD9AF7CE}"/>
              </a:ext>
            </a:extLst>
          </p:cNvPr>
          <p:cNvCxnSpPr/>
          <p:nvPr/>
        </p:nvCxnSpPr>
        <p:spPr>
          <a:xfrm>
            <a:off x="9067800" y="62230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B7BF8C72-664A-9B42-8568-5A4390CDDDAB}"/>
              </a:ext>
            </a:extLst>
          </p:cNvPr>
          <p:cNvCxnSpPr/>
          <p:nvPr/>
        </p:nvCxnSpPr>
        <p:spPr>
          <a:xfrm>
            <a:off x="9067800" y="19812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0E7FBBAA-88B4-204B-B911-8CDEFCCBB5EE}"/>
              </a:ext>
            </a:extLst>
          </p:cNvPr>
          <p:cNvCxnSpPr>
            <a:cxnSpLocks/>
          </p:cNvCxnSpPr>
          <p:nvPr/>
        </p:nvCxnSpPr>
        <p:spPr>
          <a:xfrm>
            <a:off x="6388100" y="0"/>
            <a:ext cx="4318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Rechte verbindingslijn 42">
            <a:extLst>
              <a:ext uri="{FF2B5EF4-FFF2-40B4-BE49-F238E27FC236}">
                <a16:creationId xmlns:a16="http://schemas.microsoft.com/office/drawing/2014/main" id="{F27350FC-9F99-D44B-A91E-B8F48450D52F}"/>
              </a:ext>
            </a:extLst>
          </p:cNvPr>
          <p:cNvCxnSpPr>
            <a:cxnSpLocks/>
          </p:cNvCxnSpPr>
          <p:nvPr/>
        </p:nvCxnSpPr>
        <p:spPr>
          <a:xfrm>
            <a:off x="6108700" y="736600"/>
            <a:ext cx="7112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Rechte verbindingslijn 43">
            <a:extLst>
              <a:ext uri="{FF2B5EF4-FFF2-40B4-BE49-F238E27FC236}">
                <a16:creationId xmlns:a16="http://schemas.microsoft.com/office/drawing/2014/main" id="{EAEFA8E8-3427-A24F-8548-81FD91E8B99B}"/>
              </a:ext>
            </a:extLst>
          </p:cNvPr>
          <p:cNvCxnSpPr/>
          <p:nvPr/>
        </p:nvCxnSpPr>
        <p:spPr>
          <a:xfrm>
            <a:off x="5295900" y="11684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45">
            <a:extLst>
              <a:ext uri="{FF2B5EF4-FFF2-40B4-BE49-F238E27FC236}">
                <a16:creationId xmlns:a16="http://schemas.microsoft.com/office/drawing/2014/main" id="{653445E3-55AD-AF4D-830F-44D6D449F0FB}"/>
              </a:ext>
            </a:extLst>
          </p:cNvPr>
          <p:cNvCxnSpPr>
            <a:cxnSpLocks/>
          </p:cNvCxnSpPr>
          <p:nvPr/>
        </p:nvCxnSpPr>
        <p:spPr>
          <a:xfrm>
            <a:off x="8089900" y="0"/>
            <a:ext cx="4318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Rechte verbindingslijn 47">
            <a:extLst>
              <a:ext uri="{FF2B5EF4-FFF2-40B4-BE49-F238E27FC236}">
                <a16:creationId xmlns:a16="http://schemas.microsoft.com/office/drawing/2014/main" id="{62F83249-2A8F-2948-B209-47181DC9355E}"/>
              </a:ext>
            </a:extLst>
          </p:cNvPr>
          <p:cNvCxnSpPr/>
          <p:nvPr/>
        </p:nvCxnSpPr>
        <p:spPr>
          <a:xfrm>
            <a:off x="4381500" y="736600"/>
            <a:ext cx="0" cy="477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Rechte verbindingslijn 49">
            <a:extLst>
              <a:ext uri="{FF2B5EF4-FFF2-40B4-BE49-F238E27FC236}">
                <a16:creationId xmlns:a16="http://schemas.microsoft.com/office/drawing/2014/main" id="{F673B23D-1646-D444-ACBE-B50B44C1C47E}"/>
              </a:ext>
            </a:extLst>
          </p:cNvPr>
          <p:cNvCxnSpPr/>
          <p:nvPr/>
        </p:nvCxnSpPr>
        <p:spPr>
          <a:xfrm flipH="1">
            <a:off x="4267200" y="5511800"/>
            <a:ext cx="114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Rechte verbindingslijn 54">
            <a:extLst>
              <a:ext uri="{FF2B5EF4-FFF2-40B4-BE49-F238E27FC236}">
                <a16:creationId xmlns:a16="http://schemas.microsoft.com/office/drawing/2014/main" id="{39677540-1D93-EC43-A740-EF6760EF7B85}"/>
              </a:ext>
            </a:extLst>
          </p:cNvPr>
          <p:cNvCxnSpPr/>
          <p:nvPr/>
        </p:nvCxnSpPr>
        <p:spPr>
          <a:xfrm>
            <a:off x="5295900" y="40132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Rechte verbindingslijn 56">
            <a:extLst>
              <a:ext uri="{FF2B5EF4-FFF2-40B4-BE49-F238E27FC236}">
                <a16:creationId xmlns:a16="http://schemas.microsoft.com/office/drawing/2014/main" id="{7E88B887-D892-5F4F-AD67-078B1CEF332A}"/>
              </a:ext>
            </a:extLst>
          </p:cNvPr>
          <p:cNvCxnSpPr>
            <a:cxnSpLocks/>
          </p:cNvCxnSpPr>
          <p:nvPr/>
        </p:nvCxnSpPr>
        <p:spPr>
          <a:xfrm>
            <a:off x="7721600" y="5092700"/>
            <a:ext cx="3683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Rechte verbindingslijn 58">
            <a:extLst>
              <a:ext uri="{FF2B5EF4-FFF2-40B4-BE49-F238E27FC236}">
                <a16:creationId xmlns:a16="http://schemas.microsoft.com/office/drawing/2014/main" id="{026198AF-45BC-3D44-BAE2-8C1FBE0D7F90}"/>
              </a:ext>
            </a:extLst>
          </p:cNvPr>
          <p:cNvCxnSpPr>
            <a:cxnSpLocks/>
          </p:cNvCxnSpPr>
          <p:nvPr/>
        </p:nvCxnSpPr>
        <p:spPr>
          <a:xfrm flipH="1">
            <a:off x="1473200" y="1168400"/>
            <a:ext cx="1244600" cy="10287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kstvak 1">
            <a:extLst>
              <a:ext uri="{FF2B5EF4-FFF2-40B4-BE49-F238E27FC236}">
                <a16:creationId xmlns:a16="http://schemas.microsoft.com/office/drawing/2014/main" id="{2DA46F70-BFF6-9447-86FD-4720CF021FF2}"/>
              </a:ext>
            </a:extLst>
          </p:cNvPr>
          <p:cNvSpPr txBox="1"/>
          <p:nvPr/>
        </p:nvSpPr>
        <p:spPr>
          <a:xfrm>
            <a:off x="2552701" y="183634"/>
            <a:ext cx="1587500" cy="369332"/>
          </a:xfrm>
          <a:prstGeom prst="rect">
            <a:avLst/>
          </a:prstGeom>
          <a:noFill/>
        </p:spPr>
        <p:txBody>
          <a:bodyPr wrap="square" rtlCol="0">
            <a:spAutoFit/>
          </a:bodyPr>
          <a:lstStyle/>
          <a:p>
            <a:r>
              <a:rPr lang="nl-NL" dirty="0"/>
              <a:t>ENTRANCE</a:t>
            </a:r>
          </a:p>
        </p:txBody>
      </p:sp>
      <p:sp>
        <p:nvSpPr>
          <p:cNvPr id="3" name="Tekstvak 2">
            <a:extLst>
              <a:ext uri="{FF2B5EF4-FFF2-40B4-BE49-F238E27FC236}">
                <a16:creationId xmlns:a16="http://schemas.microsoft.com/office/drawing/2014/main" id="{B18072D9-48D3-0C49-B8E9-50581027E135}"/>
              </a:ext>
            </a:extLst>
          </p:cNvPr>
          <p:cNvSpPr txBox="1"/>
          <p:nvPr/>
        </p:nvSpPr>
        <p:spPr>
          <a:xfrm>
            <a:off x="1796914" y="3797300"/>
            <a:ext cx="1352687" cy="369332"/>
          </a:xfrm>
          <a:prstGeom prst="rect">
            <a:avLst/>
          </a:prstGeom>
          <a:noFill/>
        </p:spPr>
        <p:txBody>
          <a:bodyPr wrap="square" rtlCol="0">
            <a:spAutoFit/>
          </a:bodyPr>
          <a:lstStyle/>
          <a:p>
            <a:r>
              <a:rPr lang="nl-NL" dirty="0"/>
              <a:t>RECEPTION</a:t>
            </a:r>
          </a:p>
        </p:txBody>
      </p:sp>
      <p:sp>
        <p:nvSpPr>
          <p:cNvPr id="30" name="Tekstvak 29">
            <a:extLst>
              <a:ext uri="{FF2B5EF4-FFF2-40B4-BE49-F238E27FC236}">
                <a16:creationId xmlns:a16="http://schemas.microsoft.com/office/drawing/2014/main" id="{C8DA5D6A-39FB-5446-8C82-C75E8F569A55}"/>
              </a:ext>
            </a:extLst>
          </p:cNvPr>
          <p:cNvSpPr txBox="1"/>
          <p:nvPr/>
        </p:nvSpPr>
        <p:spPr>
          <a:xfrm rot="16200000">
            <a:off x="4129923" y="2689978"/>
            <a:ext cx="1352687" cy="646331"/>
          </a:xfrm>
          <a:prstGeom prst="rect">
            <a:avLst/>
          </a:prstGeom>
          <a:noFill/>
        </p:spPr>
        <p:txBody>
          <a:bodyPr wrap="square" rtlCol="0">
            <a:spAutoFit/>
          </a:bodyPr>
          <a:lstStyle/>
          <a:p>
            <a:r>
              <a:rPr lang="nl-NL" dirty="0"/>
              <a:t>BEHIND RECEPTION</a:t>
            </a:r>
          </a:p>
        </p:txBody>
      </p:sp>
      <p:sp>
        <p:nvSpPr>
          <p:cNvPr id="32" name="Tekstvak 31">
            <a:extLst>
              <a:ext uri="{FF2B5EF4-FFF2-40B4-BE49-F238E27FC236}">
                <a16:creationId xmlns:a16="http://schemas.microsoft.com/office/drawing/2014/main" id="{FCA4D388-4C9E-6D43-9D5B-A2BF168D09C6}"/>
              </a:ext>
            </a:extLst>
          </p:cNvPr>
          <p:cNvSpPr txBox="1"/>
          <p:nvPr/>
        </p:nvSpPr>
        <p:spPr>
          <a:xfrm>
            <a:off x="6051413" y="6190585"/>
            <a:ext cx="2038486" cy="369332"/>
          </a:xfrm>
          <a:prstGeom prst="rect">
            <a:avLst/>
          </a:prstGeom>
          <a:noFill/>
        </p:spPr>
        <p:txBody>
          <a:bodyPr wrap="square" rtlCol="0">
            <a:spAutoFit/>
          </a:bodyPr>
          <a:lstStyle/>
          <a:p>
            <a:r>
              <a:rPr lang="nl-NL" dirty="0"/>
              <a:t>AIR FILTER SHAFT</a:t>
            </a:r>
          </a:p>
        </p:txBody>
      </p:sp>
      <p:sp>
        <p:nvSpPr>
          <p:cNvPr id="33" name="Tekstvak 32">
            <a:extLst>
              <a:ext uri="{FF2B5EF4-FFF2-40B4-BE49-F238E27FC236}">
                <a16:creationId xmlns:a16="http://schemas.microsoft.com/office/drawing/2014/main" id="{95CF3C14-1221-594B-AA18-73E1C6087AB3}"/>
              </a:ext>
            </a:extLst>
          </p:cNvPr>
          <p:cNvSpPr txBox="1"/>
          <p:nvPr/>
        </p:nvSpPr>
        <p:spPr>
          <a:xfrm>
            <a:off x="7667556" y="2081767"/>
            <a:ext cx="1352687" cy="369332"/>
          </a:xfrm>
          <a:prstGeom prst="rect">
            <a:avLst/>
          </a:prstGeom>
          <a:noFill/>
        </p:spPr>
        <p:txBody>
          <a:bodyPr wrap="square" rtlCol="0">
            <a:spAutoFit/>
          </a:bodyPr>
          <a:lstStyle/>
          <a:p>
            <a:r>
              <a:rPr lang="nl-NL" dirty="0"/>
              <a:t>VAULT</a:t>
            </a:r>
          </a:p>
        </p:txBody>
      </p:sp>
      <p:sp>
        <p:nvSpPr>
          <p:cNvPr id="34" name="Tekstvak 33">
            <a:extLst>
              <a:ext uri="{FF2B5EF4-FFF2-40B4-BE49-F238E27FC236}">
                <a16:creationId xmlns:a16="http://schemas.microsoft.com/office/drawing/2014/main" id="{C5BC0EA6-BA39-3A48-999D-3A61070DE9C8}"/>
              </a:ext>
            </a:extLst>
          </p:cNvPr>
          <p:cNvSpPr txBox="1"/>
          <p:nvPr/>
        </p:nvSpPr>
        <p:spPr>
          <a:xfrm>
            <a:off x="10156756" y="3071696"/>
            <a:ext cx="1352687" cy="369332"/>
          </a:xfrm>
          <a:prstGeom prst="rect">
            <a:avLst/>
          </a:prstGeom>
          <a:noFill/>
        </p:spPr>
        <p:txBody>
          <a:bodyPr wrap="square" rtlCol="0">
            <a:spAutoFit/>
          </a:bodyPr>
          <a:lstStyle/>
          <a:p>
            <a:r>
              <a:rPr lang="nl-NL" dirty="0"/>
              <a:t>OFFICE</a:t>
            </a:r>
          </a:p>
        </p:txBody>
      </p:sp>
      <p:sp>
        <p:nvSpPr>
          <p:cNvPr id="41" name="Tekstvak 40">
            <a:extLst>
              <a:ext uri="{FF2B5EF4-FFF2-40B4-BE49-F238E27FC236}">
                <a16:creationId xmlns:a16="http://schemas.microsoft.com/office/drawing/2014/main" id="{60FB7F38-F267-3B4A-82A9-09AEC1CBEEB1}"/>
              </a:ext>
            </a:extLst>
          </p:cNvPr>
          <p:cNvSpPr txBox="1"/>
          <p:nvPr/>
        </p:nvSpPr>
        <p:spPr>
          <a:xfrm>
            <a:off x="6464300" y="5299003"/>
            <a:ext cx="1352687" cy="369332"/>
          </a:xfrm>
          <a:prstGeom prst="rect">
            <a:avLst/>
          </a:prstGeom>
          <a:noFill/>
        </p:spPr>
        <p:txBody>
          <a:bodyPr wrap="square" rtlCol="0">
            <a:spAutoFit/>
          </a:bodyPr>
          <a:lstStyle/>
          <a:p>
            <a:r>
              <a:rPr lang="nl-NL" dirty="0"/>
              <a:t>EXIT </a:t>
            </a:r>
          </a:p>
        </p:txBody>
      </p:sp>
      <p:sp>
        <p:nvSpPr>
          <p:cNvPr id="5" name="Tekstvak 4">
            <a:extLst>
              <a:ext uri="{FF2B5EF4-FFF2-40B4-BE49-F238E27FC236}">
                <a16:creationId xmlns:a16="http://schemas.microsoft.com/office/drawing/2014/main" id="{C0A7AB9E-37B5-43AA-8049-FDD33F10D846}"/>
              </a:ext>
            </a:extLst>
          </p:cNvPr>
          <p:cNvSpPr txBox="1"/>
          <p:nvPr/>
        </p:nvSpPr>
        <p:spPr>
          <a:xfrm>
            <a:off x="10299700" y="4833257"/>
            <a:ext cx="476383" cy="369332"/>
          </a:xfrm>
          <a:prstGeom prst="rect">
            <a:avLst/>
          </a:prstGeom>
          <a:noFill/>
        </p:spPr>
        <p:txBody>
          <a:bodyPr wrap="square" rtlCol="0">
            <a:spAutoFit/>
          </a:bodyPr>
          <a:lstStyle/>
          <a:p>
            <a:r>
              <a:rPr lang="nl-NL" dirty="0">
                <a:highlight>
                  <a:srgbClr val="FFFF00"/>
                </a:highlight>
              </a:rPr>
              <a:t>6</a:t>
            </a:r>
          </a:p>
        </p:txBody>
      </p:sp>
      <p:sp>
        <p:nvSpPr>
          <p:cNvPr id="7" name="Rechthoek 6">
            <a:extLst>
              <a:ext uri="{FF2B5EF4-FFF2-40B4-BE49-F238E27FC236}">
                <a16:creationId xmlns:a16="http://schemas.microsoft.com/office/drawing/2014/main" id="{E9C7CB37-2E11-496A-B2F7-10D0ED7C4DA4}"/>
              </a:ext>
            </a:extLst>
          </p:cNvPr>
          <p:cNvSpPr/>
          <p:nvPr/>
        </p:nvSpPr>
        <p:spPr>
          <a:xfrm>
            <a:off x="10655300" y="40538"/>
            <a:ext cx="1517787" cy="799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 8">
            <a:extLst>
              <a:ext uri="{FF2B5EF4-FFF2-40B4-BE49-F238E27FC236}">
                <a16:creationId xmlns:a16="http://schemas.microsoft.com/office/drawing/2014/main" id="{D2500902-5E74-4AFF-B237-78E086568DA2}"/>
              </a:ext>
            </a:extLst>
          </p:cNvPr>
          <p:cNvSpPr/>
          <p:nvPr/>
        </p:nvSpPr>
        <p:spPr>
          <a:xfrm>
            <a:off x="9673920" y="6307493"/>
            <a:ext cx="2499166" cy="550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3" name="Rechte verbindingslijn 12">
            <a:extLst>
              <a:ext uri="{FF2B5EF4-FFF2-40B4-BE49-F238E27FC236}">
                <a16:creationId xmlns:a16="http://schemas.microsoft.com/office/drawing/2014/main" id="{008355E6-D9B3-461D-BC23-769749F25548}"/>
              </a:ext>
            </a:extLst>
          </p:cNvPr>
          <p:cNvCxnSpPr>
            <a:endCxn id="4" idx="3"/>
          </p:cNvCxnSpPr>
          <p:nvPr/>
        </p:nvCxnSpPr>
        <p:spPr>
          <a:xfrm>
            <a:off x="9067800" y="3441028"/>
            <a:ext cx="3124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Rechte verbindingslijn 41">
            <a:extLst>
              <a:ext uri="{FF2B5EF4-FFF2-40B4-BE49-F238E27FC236}">
                <a16:creationId xmlns:a16="http://schemas.microsoft.com/office/drawing/2014/main" id="{D291AC0C-03E3-41DB-AC06-909AE58C8144}"/>
              </a:ext>
            </a:extLst>
          </p:cNvPr>
          <p:cNvCxnSpPr>
            <a:cxnSpLocks/>
          </p:cNvCxnSpPr>
          <p:nvPr/>
        </p:nvCxnSpPr>
        <p:spPr>
          <a:xfrm>
            <a:off x="9574496" y="3441028"/>
            <a:ext cx="3683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hthoek 14">
            <a:extLst>
              <a:ext uri="{FF2B5EF4-FFF2-40B4-BE49-F238E27FC236}">
                <a16:creationId xmlns:a16="http://schemas.microsoft.com/office/drawing/2014/main" id="{214B9118-5142-4451-8673-6A80C319F8E8}"/>
              </a:ext>
            </a:extLst>
          </p:cNvPr>
          <p:cNvSpPr/>
          <p:nvPr/>
        </p:nvSpPr>
        <p:spPr>
          <a:xfrm>
            <a:off x="4381500" y="1655411"/>
            <a:ext cx="158886" cy="4263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8B20BBA5-9AD4-4D8F-990C-6B9794293DA7}"/>
              </a:ext>
            </a:extLst>
          </p:cNvPr>
          <p:cNvSpPr/>
          <p:nvPr/>
        </p:nvSpPr>
        <p:spPr>
          <a:xfrm>
            <a:off x="11658600" y="183634"/>
            <a:ext cx="293914" cy="18026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Tekstvak 17">
            <a:extLst>
              <a:ext uri="{FF2B5EF4-FFF2-40B4-BE49-F238E27FC236}">
                <a16:creationId xmlns:a16="http://schemas.microsoft.com/office/drawing/2014/main" id="{79C291FB-81A7-4C64-9818-061A6A7E6E93}"/>
              </a:ext>
            </a:extLst>
          </p:cNvPr>
          <p:cNvSpPr txBox="1"/>
          <p:nvPr/>
        </p:nvSpPr>
        <p:spPr>
          <a:xfrm>
            <a:off x="4476831" y="1655411"/>
            <a:ext cx="337715" cy="369332"/>
          </a:xfrm>
          <a:prstGeom prst="rect">
            <a:avLst/>
          </a:prstGeom>
          <a:noFill/>
        </p:spPr>
        <p:txBody>
          <a:bodyPr wrap="square" rtlCol="0">
            <a:spAutoFit/>
          </a:bodyPr>
          <a:lstStyle/>
          <a:p>
            <a:r>
              <a:rPr lang="nl-NL" dirty="0">
                <a:solidFill>
                  <a:srgbClr val="FF0000"/>
                </a:solidFill>
              </a:rPr>
              <a:t>T</a:t>
            </a:r>
          </a:p>
        </p:txBody>
      </p:sp>
      <p:sp>
        <p:nvSpPr>
          <p:cNvPr id="45" name="Tekstvak 44">
            <a:extLst>
              <a:ext uri="{FF2B5EF4-FFF2-40B4-BE49-F238E27FC236}">
                <a16:creationId xmlns:a16="http://schemas.microsoft.com/office/drawing/2014/main" id="{A5324CA6-43C5-4B28-ADDC-6A5DC1E78801}"/>
              </a:ext>
            </a:extLst>
          </p:cNvPr>
          <p:cNvSpPr txBox="1"/>
          <p:nvPr/>
        </p:nvSpPr>
        <p:spPr>
          <a:xfrm>
            <a:off x="11442314" y="105059"/>
            <a:ext cx="337715" cy="369332"/>
          </a:xfrm>
          <a:prstGeom prst="rect">
            <a:avLst/>
          </a:prstGeom>
          <a:noFill/>
        </p:spPr>
        <p:txBody>
          <a:bodyPr wrap="square" rtlCol="0">
            <a:spAutoFit/>
          </a:bodyPr>
          <a:lstStyle/>
          <a:p>
            <a:r>
              <a:rPr lang="nl-NL" dirty="0">
                <a:solidFill>
                  <a:srgbClr val="FF0000"/>
                </a:solidFill>
              </a:rPr>
              <a:t>T</a:t>
            </a:r>
          </a:p>
        </p:txBody>
      </p:sp>
      <p:sp>
        <p:nvSpPr>
          <p:cNvPr id="22" name="Tekstvak 21">
            <a:extLst>
              <a:ext uri="{FF2B5EF4-FFF2-40B4-BE49-F238E27FC236}">
                <a16:creationId xmlns:a16="http://schemas.microsoft.com/office/drawing/2014/main" id="{9425294F-AFDF-4006-A825-EEC627BA12EF}"/>
              </a:ext>
            </a:extLst>
          </p:cNvPr>
          <p:cNvSpPr txBox="1"/>
          <p:nvPr/>
        </p:nvSpPr>
        <p:spPr>
          <a:xfrm>
            <a:off x="565150" y="1101012"/>
            <a:ext cx="3404986" cy="5909310"/>
          </a:xfrm>
          <a:prstGeom prst="rect">
            <a:avLst/>
          </a:prstGeom>
          <a:solidFill>
            <a:schemeClr val="bg1"/>
          </a:solidFill>
        </p:spPr>
        <p:txBody>
          <a:bodyPr wrap="square" rtlCol="0">
            <a:spAutoFit/>
          </a:bodyPr>
          <a:lstStyle/>
          <a:p>
            <a:r>
              <a:rPr lang="nl-NL" dirty="0" err="1"/>
              <a:t>Serial</a:t>
            </a:r>
            <a:r>
              <a:rPr lang="nl-NL" dirty="0"/>
              <a:t> 6: </a:t>
            </a:r>
            <a:r>
              <a:rPr lang="nl-NL" dirty="0" err="1"/>
              <a:t>Entrance</a:t>
            </a:r>
            <a:r>
              <a:rPr lang="nl-NL" dirty="0"/>
              <a:t> </a:t>
            </a:r>
          </a:p>
          <a:p>
            <a:endParaRPr lang="nl-NL" dirty="0"/>
          </a:p>
          <a:p>
            <a:r>
              <a:rPr lang="nl-NL" dirty="0"/>
              <a:t>A) Telefoongesprek</a:t>
            </a:r>
          </a:p>
          <a:p>
            <a:endParaRPr lang="nl-NL" dirty="0"/>
          </a:p>
          <a:p>
            <a:r>
              <a:rPr lang="nl-NL" dirty="0"/>
              <a:t>Om de Lab-man uit zijn Lab te krijgen, kan met de telefoon vanachter de receptie naar hem gebeld worden. Hierdoor komt het LAB leeg en kan het team ongezien het LAB in komen.</a:t>
            </a:r>
          </a:p>
          <a:p>
            <a:endParaRPr lang="nl-NL" dirty="0"/>
          </a:p>
          <a:p>
            <a:r>
              <a:rPr lang="nl-NL" dirty="0"/>
              <a:t>B) Zonder afleiding gaat het team naar binnen. Dit resulteert in lagere </a:t>
            </a:r>
            <a:r>
              <a:rPr lang="nl-NL" dirty="0" err="1"/>
              <a:t>stealth</a:t>
            </a:r>
            <a:r>
              <a:rPr lang="nl-NL" dirty="0"/>
              <a:t> score. En het sluiten van tussendeur door de vluchtende Lab-man.</a:t>
            </a:r>
          </a:p>
          <a:p>
            <a:endParaRPr lang="nl-NL" dirty="0"/>
          </a:p>
          <a:p>
            <a:r>
              <a:rPr lang="nl-NL" dirty="0"/>
              <a:t>De sleutel van deze deur is te vinden in het LAB: in een lichaam. De hint is een X-</a:t>
            </a:r>
            <a:r>
              <a:rPr lang="nl-NL" dirty="0" err="1"/>
              <a:t>ray</a:t>
            </a:r>
            <a:r>
              <a:rPr lang="nl-NL" dirty="0"/>
              <a:t> die voor een lichtbalk geplaatst kan worden.</a:t>
            </a:r>
          </a:p>
        </p:txBody>
      </p:sp>
    </p:spTree>
    <p:extLst>
      <p:ext uri="{BB962C8B-B14F-4D97-AF65-F5344CB8AC3E}">
        <p14:creationId xmlns:p14="http://schemas.microsoft.com/office/powerpoint/2010/main" val="1554567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45A18D71-BFA3-CB4F-98DB-FD68F270D851}"/>
              </a:ext>
            </a:extLst>
          </p:cNvPr>
          <p:cNvSpPr/>
          <p:nvPr/>
        </p:nvSpPr>
        <p:spPr>
          <a:xfrm>
            <a:off x="0" y="12028"/>
            <a:ext cx="12192000" cy="6858000"/>
          </a:xfrm>
          <a:prstGeom prst="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cxnSp>
        <p:nvCxnSpPr>
          <p:cNvPr id="6" name="Rechte verbindingslijn 5">
            <a:extLst>
              <a:ext uri="{FF2B5EF4-FFF2-40B4-BE49-F238E27FC236}">
                <a16:creationId xmlns:a16="http://schemas.microsoft.com/office/drawing/2014/main" id="{28A4E5AB-0404-914C-8B9E-546E08B1F100}"/>
              </a:ext>
            </a:extLst>
          </p:cNvPr>
          <p:cNvCxnSpPr/>
          <p:nvPr/>
        </p:nvCxnSpPr>
        <p:spPr>
          <a:xfrm>
            <a:off x="9067800"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Rechte verbindingslijn 7">
            <a:extLst>
              <a:ext uri="{FF2B5EF4-FFF2-40B4-BE49-F238E27FC236}">
                <a16:creationId xmlns:a16="http://schemas.microsoft.com/office/drawing/2014/main" id="{2965FB43-E0B3-FD43-87CC-5742B9921649}"/>
              </a:ext>
            </a:extLst>
          </p:cNvPr>
          <p:cNvCxnSpPr>
            <a:cxnSpLocks/>
          </p:cNvCxnSpPr>
          <p:nvPr/>
        </p:nvCxnSpPr>
        <p:spPr>
          <a:xfrm>
            <a:off x="6819900" y="0"/>
            <a:ext cx="0" cy="509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Rechte verbindingslijn 9">
            <a:extLst>
              <a:ext uri="{FF2B5EF4-FFF2-40B4-BE49-F238E27FC236}">
                <a16:creationId xmlns:a16="http://schemas.microsoft.com/office/drawing/2014/main" id="{FBA225BF-5951-A343-A2B1-F04629F0C5F4}"/>
              </a:ext>
            </a:extLst>
          </p:cNvPr>
          <p:cNvCxnSpPr>
            <a:cxnSpLocks/>
          </p:cNvCxnSpPr>
          <p:nvPr/>
        </p:nvCxnSpPr>
        <p:spPr>
          <a:xfrm>
            <a:off x="6819900" y="5092700"/>
            <a:ext cx="2247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Rechte verbindingslijn 11">
            <a:extLst>
              <a:ext uri="{FF2B5EF4-FFF2-40B4-BE49-F238E27FC236}">
                <a16:creationId xmlns:a16="http://schemas.microsoft.com/office/drawing/2014/main" id="{F01B6597-C76D-694F-8FEB-C81764D76A6A}"/>
              </a:ext>
            </a:extLst>
          </p:cNvPr>
          <p:cNvCxnSpPr>
            <a:cxnSpLocks/>
          </p:cNvCxnSpPr>
          <p:nvPr/>
        </p:nvCxnSpPr>
        <p:spPr>
          <a:xfrm>
            <a:off x="6108700" y="736600"/>
            <a:ext cx="0" cy="5168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88149FBB-6E38-5D44-8376-8651D663357B}"/>
              </a:ext>
            </a:extLst>
          </p:cNvPr>
          <p:cNvCxnSpPr>
            <a:cxnSpLocks/>
          </p:cNvCxnSpPr>
          <p:nvPr/>
        </p:nvCxnSpPr>
        <p:spPr>
          <a:xfrm>
            <a:off x="6108700" y="5905500"/>
            <a:ext cx="2959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Rechte verbindingslijn 15">
            <a:extLst>
              <a:ext uri="{FF2B5EF4-FFF2-40B4-BE49-F238E27FC236}">
                <a16:creationId xmlns:a16="http://schemas.microsoft.com/office/drawing/2014/main" id="{ADF988B8-D325-D944-974A-315A57B3BC4C}"/>
              </a:ext>
            </a:extLst>
          </p:cNvPr>
          <p:cNvCxnSpPr>
            <a:cxnSpLocks/>
          </p:cNvCxnSpPr>
          <p:nvPr/>
        </p:nvCxnSpPr>
        <p:spPr>
          <a:xfrm flipH="1">
            <a:off x="3251200" y="736600"/>
            <a:ext cx="3136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999CB04B-8A00-5C4C-B013-AB9B985B8FFC}"/>
              </a:ext>
            </a:extLst>
          </p:cNvPr>
          <p:cNvCxnSpPr/>
          <p:nvPr/>
        </p:nvCxnSpPr>
        <p:spPr>
          <a:xfrm flipH="1">
            <a:off x="1130300" y="736600"/>
            <a:ext cx="2133600" cy="1714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Rechte verbindingslijn 20">
            <a:extLst>
              <a:ext uri="{FF2B5EF4-FFF2-40B4-BE49-F238E27FC236}">
                <a16:creationId xmlns:a16="http://schemas.microsoft.com/office/drawing/2014/main" id="{B396819D-1F67-7343-9F6E-D76ABA79441E}"/>
              </a:ext>
            </a:extLst>
          </p:cNvPr>
          <p:cNvCxnSpPr/>
          <p:nvPr/>
        </p:nvCxnSpPr>
        <p:spPr>
          <a:xfrm flipH="1">
            <a:off x="0" y="2451099"/>
            <a:ext cx="11303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Rechte verbindingslijn 22">
            <a:extLst>
              <a:ext uri="{FF2B5EF4-FFF2-40B4-BE49-F238E27FC236}">
                <a16:creationId xmlns:a16="http://schemas.microsoft.com/office/drawing/2014/main" id="{FF404D0B-741D-D445-857E-0B4B6AA5A338}"/>
              </a:ext>
            </a:extLst>
          </p:cNvPr>
          <p:cNvCxnSpPr/>
          <p:nvPr/>
        </p:nvCxnSpPr>
        <p:spPr>
          <a:xfrm>
            <a:off x="4267200" y="736600"/>
            <a:ext cx="0" cy="612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Rechte verbindingslijn 28">
            <a:extLst>
              <a:ext uri="{FF2B5EF4-FFF2-40B4-BE49-F238E27FC236}">
                <a16:creationId xmlns:a16="http://schemas.microsoft.com/office/drawing/2014/main" id="{9EF9F643-5E32-104D-A7B7-8BAAF6B5837E}"/>
              </a:ext>
            </a:extLst>
          </p:cNvPr>
          <p:cNvCxnSpPr/>
          <p:nvPr/>
        </p:nvCxnSpPr>
        <p:spPr>
          <a:xfrm>
            <a:off x="5295900" y="736600"/>
            <a:ext cx="0" cy="612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Rechte verbindingslijn 30">
            <a:extLst>
              <a:ext uri="{FF2B5EF4-FFF2-40B4-BE49-F238E27FC236}">
                <a16:creationId xmlns:a16="http://schemas.microsoft.com/office/drawing/2014/main" id="{4E5AB253-EFAF-C940-9E16-0C4D194215ED}"/>
              </a:ext>
            </a:extLst>
          </p:cNvPr>
          <p:cNvCxnSpPr>
            <a:cxnSpLocks/>
          </p:cNvCxnSpPr>
          <p:nvPr/>
        </p:nvCxnSpPr>
        <p:spPr>
          <a:xfrm>
            <a:off x="5295900" y="3416300"/>
            <a:ext cx="787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Rechte verbindingslijn 34">
            <a:extLst>
              <a:ext uri="{FF2B5EF4-FFF2-40B4-BE49-F238E27FC236}">
                <a16:creationId xmlns:a16="http://schemas.microsoft.com/office/drawing/2014/main" id="{B15D1858-B92F-F248-90A3-822E473A62C9}"/>
              </a:ext>
            </a:extLst>
          </p:cNvPr>
          <p:cNvCxnSpPr/>
          <p:nvPr/>
        </p:nvCxnSpPr>
        <p:spPr>
          <a:xfrm>
            <a:off x="4267200" y="62230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Rechte verbindingslijn 35">
            <a:extLst>
              <a:ext uri="{FF2B5EF4-FFF2-40B4-BE49-F238E27FC236}">
                <a16:creationId xmlns:a16="http://schemas.microsoft.com/office/drawing/2014/main" id="{D6685304-73D2-5D4B-A237-FC3A3F359E47}"/>
              </a:ext>
            </a:extLst>
          </p:cNvPr>
          <p:cNvCxnSpPr/>
          <p:nvPr/>
        </p:nvCxnSpPr>
        <p:spPr>
          <a:xfrm>
            <a:off x="0" y="13462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Rechte verbindingslijn 36">
            <a:extLst>
              <a:ext uri="{FF2B5EF4-FFF2-40B4-BE49-F238E27FC236}">
                <a16:creationId xmlns:a16="http://schemas.microsoft.com/office/drawing/2014/main" id="{45348952-4D26-674C-9714-20C7CB5B7F71}"/>
              </a:ext>
            </a:extLst>
          </p:cNvPr>
          <p:cNvCxnSpPr>
            <a:cxnSpLocks/>
          </p:cNvCxnSpPr>
          <p:nvPr/>
        </p:nvCxnSpPr>
        <p:spPr>
          <a:xfrm>
            <a:off x="10299700" y="0"/>
            <a:ext cx="5334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Rechte verbindingslijn 37">
            <a:extLst>
              <a:ext uri="{FF2B5EF4-FFF2-40B4-BE49-F238E27FC236}">
                <a16:creationId xmlns:a16="http://schemas.microsoft.com/office/drawing/2014/main" id="{2F54AAF3-B5E8-A14E-B85F-C596BD9AF7CE}"/>
              </a:ext>
            </a:extLst>
          </p:cNvPr>
          <p:cNvCxnSpPr/>
          <p:nvPr/>
        </p:nvCxnSpPr>
        <p:spPr>
          <a:xfrm>
            <a:off x="9067800" y="62230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B7BF8C72-664A-9B42-8568-5A4390CDDDAB}"/>
              </a:ext>
            </a:extLst>
          </p:cNvPr>
          <p:cNvCxnSpPr/>
          <p:nvPr/>
        </p:nvCxnSpPr>
        <p:spPr>
          <a:xfrm>
            <a:off x="9067800" y="19812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0E7FBBAA-88B4-204B-B911-8CDEFCCBB5EE}"/>
              </a:ext>
            </a:extLst>
          </p:cNvPr>
          <p:cNvCxnSpPr>
            <a:cxnSpLocks/>
          </p:cNvCxnSpPr>
          <p:nvPr/>
        </p:nvCxnSpPr>
        <p:spPr>
          <a:xfrm>
            <a:off x="6388100" y="0"/>
            <a:ext cx="4318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Rechte verbindingslijn 42">
            <a:extLst>
              <a:ext uri="{FF2B5EF4-FFF2-40B4-BE49-F238E27FC236}">
                <a16:creationId xmlns:a16="http://schemas.microsoft.com/office/drawing/2014/main" id="{F27350FC-9F99-D44B-A91E-B8F48450D52F}"/>
              </a:ext>
            </a:extLst>
          </p:cNvPr>
          <p:cNvCxnSpPr>
            <a:cxnSpLocks/>
          </p:cNvCxnSpPr>
          <p:nvPr/>
        </p:nvCxnSpPr>
        <p:spPr>
          <a:xfrm>
            <a:off x="6108700" y="736600"/>
            <a:ext cx="7112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Rechte verbindingslijn 43">
            <a:extLst>
              <a:ext uri="{FF2B5EF4-FFF2-40B4-BE49-F238E27FC236}">
                <a16:creationId xmlns:a16="http://schemas.microsoft.com/office/drawing/2014/main" id="{EAEFA8E8-3427-A24F-8548-81FD91E8B99B}"/>
              </a:ext>
            </a:extLst>
          </p:cNvPr>
          <p:cNvCxnSpPr/>
          <p:nvPr/>
        </p:nvCxnSpPr>
        <p:spPr>
          <a:xfrm>
            <a:off x="5295900" y="11684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45">
            <a:extLst>
              <a:ext uri="{FF2B5EF4-FFF2-40B4-BE49-F238E27FC236}">
                <a16:creationId xmlns:a16="http://schemas.microsoft.com/office/drawing/2014/main" id="{653445E3-55AD-AF4D-830F-44D6D449F0FB}"/>
              </a:ext>
            </a:extLst>
          </p:cNvPr>
          <p:cNvCxnSpPr>
            <a:cxnSpLocks/>
          </p:cNvCxnSpPr>
          <p:nvPr/>
        </p:nvCxnSpPr>
        <p:spPr>
          <a:xfrm>
            <a:off x="8089900" y="0"/>
            <a:ext cx="4318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Rechte verbindingslijn 47">
            <a:extLst>
              <a:ext uri="{FF2B5EF4-FFF2-40B4-BE49-F238E27FC236}">
                <a16:creationId xmlns:a16="http://schemas.microsoft.com/office/drawing/2014/main" id="{62F83249-2A8F-2948-B209-47181DC9355E}"/>
              </a:ext>
            </a:extLst>
          </p:cNvPr>
          <p:cNvCxnSpPr/>
          <p:nvPr/>
        </p:nvCxnSpPr>
        <p:spPr>
          <a:xfrm>
            <a:off x="4381500" y="736600"/>
            <a:ext cx="0" cy="477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Rechte verbindingslijn 49">
            <a:extLst>
              <a:ext uri="{FF2B5EF4-FFF2-40B4-BE49-F238E27FC236}">
                <a16:creationId xmlns:a16="http://schemas.microsoft.com/office/drawing/2014/main" id="{F673B23D-1646-D444-ACBE-B50B44C1C47E}"/>
              </a:ext>
            </a:extLst>
          </p:cNvPr>
          <p:cNvCxnSpPr/>
          <p:nvPr/>
        </p:nvCxnSpPr>
        <p:spPr>
          <a:xfrm flipH="1">
            <a:off x="4267200" y="5511800"/>
            <a:ext cx="114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Rechte verbindingslijn 54">
            <a:extLst>
              <a:ext uri="{FF2B5EF4-FFF2-40B4-BE49-F238E27FC236}">
                <a16:creationId xmlns:a16="http://schemas.microsoft.com/office/drawing/2014/main" id="{39677540-1D93-EC43-A740-EF6760EF7B85}"/>
              </a:ext>
            </a:extLst>
          </p:cNvPr>
          <p:cNvCxnSpPr/>
          <p:nvPr/>
        </p:nvCxnSpPr>
        <p:spPr>
          <a:xfrm>
            <a:off x="5295900" y="40132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Rechte verbindingslijn 56">
            <a:extLst>
              <a:ext uri="{FF2B5EF4-FFF2-40B4-BE49-F238E27FC236}">
                <a16:creationId xmlns:a16="http://schemas.microsoft.com/office/drawing/2014/main" id="{7E88B887-D892-5F4F-AD67-078B1CEF332A}"/>
              </a:ext>
            </a:extLst>
          </p:cNvPr>
          <p:cNvCxnSpPr>
            <a:cxnSpLocks/>
          </p:cNvCxnSpPr>
          <p:nvPr/>
        </p:nvCxnSpPr>
        <p:spPr>
          <a:xfrm>
            <a:off x="7721600" y="5092700"/>
            <a:ext cx="3683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Rechte verbindingslijn 58">
            <a:extLst>
              <a:ext uri="{FF2B5EF4-FFF2-40B4-BE49-F238E27FC236}">
                <a16:creationId xmlns:a16="http://schemas.microsoft.com/office/drawing/2014/main" id="{026198AF-45BC-3D44-BAE2-8C1FBE0D7F90}"/>
              </a:ext>
            </a:extLst>
          </p:cNvPr>
          <p:cNvCxnSpPr>
            <a:cxnSpLocks/>
          </p:cNvCxnSpPr>
          <p:nvPr/>
        </p:nvCxnSpPr>
        <p:spPr>
          <a:xfrm flipH="1">
            <a:off x="1473200" y="1168400"/>
            <a:ext cx="1244600" cy="10287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kstvak 1">
            <a:extLst>
              <a:ext uri="{FF2B5EF4-FFF2-40B4-BE49-F238E27FC236}">
                <a16:creationId xmlns:a16="http://schemas.microsoft.com/office/drawing/2014/main" id="{2DA46F70-BFF6-9447-86FD-4720CF021FF2}"/>
              </a:ext>
            </a:extLst>
          </p:cNvPr>
          <p:cNvSpPr txBox="1"/>
          <p:nvPr/>
        </p:nvSpPr>
        <p:spPr>
          <a:xfrm>
            <a:off x="2552701" y="183634"/>
            <a:ext cx="1587500" cy="369332"/>
          </a:xfrm>
          <a:prstGeom prst="rect">
            <a:avLst/>
          </a:prstGeom>
          <a:noFill/>
        </p:spPr>
        <p:txBody>
          <a:bodyPr wrap="square" rtlCol="0">
            <a:spAutoFit/>
          </a:bodyPr>
          <a:lstStyle/>
          <a:p>
            <a:r>
              <a:rPr lang="nl-NL" dirty="0"/>
              <a:t>ENTRANCE</a:t>
            </a:r>
          </a:p>
        </p:txBody>
      </p:sp>
      <p:sp>
        <p:nvSpPr>
          <p:cNvPr id="3" name="Tekstvak 2">
            <a:extLst>
              <a:ext uri="{FF2B5EF4-FFF2-40B4-BE49-F238E27FC236}">
                <a16:creationId xmlns:a16="http://schemas.microsoft.com/office/drawing/2014/main" id="{B18072D9-48D3-0C49-B8E9-50581027E135}"/>
              </a:ext>
            </a:extLst>
          </p:cNvPr>
          <p:cNvSpPr txBox="1"/>
          <p:nvPr/>
        </p:nvSpPr>
        <p:spPr>
          <a:xfrm>
            <a:off x="1796914" y="3797300"/>
            <a:ext cx="1352687" cy="369332"/>
          </a:xfrm>
          <a:prstGeom prst="rect">
            <a:avLst/>
          </a:prstGeom>
          <a:noFill/>
        </p:spPr>
        <p:txBody>
          <a:bodyPr wrap="square" rtlCol="0">
            <a:spAutoFit/>
          </a:bodyPr>
          <a:lstStyle/>
          <a:p>
            <a:r>
              <a:rPr lang="nl-NL" dirty="0"/>
              <a:t>RECEPTION</a:t>
            </a:r>
          </a:p>
        </p:txBody>
      </p:sp>
      <p:sp>
        <p:nvSpPr>
          <p:cNvPr id="30" name="Tekstvak 29">
            <a:extLst>
              <a:ext uri="{FF2B5EF4-FFF2-40B4-BE49-F238E27FC236}">
                <a16:creationId xmlns:a16="http://schemas.microsoft.com/office/drawing/2014/main" id="{C8DA5D6A-39FB-5446-8C82-C75E8F569A55}"/>
              </a:ext>
            </a:extLst>
          </p:cNvPr>
          <p:cNvSpPr txBox="1"/>
          <p:nvPr/>
        </p:nvSpPr>
        <p:spPr>
          <a:xfrm rot="16200000">
            <a:off x="4129923" y="2689978"/>
            <a:ext cx="1352687" cy="646331"/>
          </a:xfrm>
          <a:prstGeom prst="rect">
            <a:avLst/>
          </a:prstGeom>
          <a:noFill/>
        </p:spPr>
        <p:txBody>
          <a:bodyPr wrap="square" rtlCol="0">
            <a:spAutoFit/>
          </a:bodyPr>
          <a:lstStyle/>
          <a:p>
            <a:r>
              <a:rPr lang="nl-NL" dirty="0"/>
              <a:t>BEHIND RECEPTION</a:t>
            </a:r>
          </a:p>
        </p:txBody>
      </p:sp>
      <p:sp>
        <p:nvSpPr>
          <p:cNvPr id="32" name="Tekstvak 31">
            <a:extLst>
              <a:ext uri="{FF2B5EF4-FFF2-40B4-BE49-F238E27FC236}">
                <a16:creationId xmlns:a16="http://schemas.microsoft.com/office/drawing/2014/main" id="{FCA4D388-4C9E-6D43-9D5B-A2BF168D09C6}"/>
              </a:ext>
            </a:extLst>
          </p:cNvPr>
          <p:cNvSpPr txBox="1"/>
          <p:nvPr/>
        </p:nvSpPr>
        <p:spPr>
          <a:xfrm>
            <a:off x="6051413" y="6190585"/>
            <a:ext cx="2038486" cy="369332"/>
          </a:xfrm>
          <a:prstGeom prst="rect">
            <a:avLst/>
          </a:prstGeom>
          <a:noFill/>
        </p:spPr>
        <p:txBody>
          <a:bodyPr wrap="square" rtlCol="0">
            <a:spAutoFit/>
          </a:bodyPr>
          <a:lstStyle/>
          <a:p>
            <a:r>
              <a:rPr lang="nl-NL" dirty="0"/>
              <a:t>AIR FILTER SHAFT</a:t>
            </a:r>
          </a:p>
        </p:txBody>
      </p:sp>
      <p:sp>
        <p:nvSpPr>
          <p:cNvPr id="33" name="Tekstvak 32">
            <a:extLst>
              <a:ext uri="{FF2B5EF4-FFF2-40B4-BE49-F238E27FC236}">
                <a16:creationId xmlns:a16="http://schemas.microsoft.com/office/drawing/2014/main" id="{95CF3C14-1221-594B-AA18-73E1C6087AB3}"/>
              </a:ext>
            </a:extLst>
          </p:cNvPr>
          <p:cNvSpPr txBox="1"/>
          <p:nvPr/>
        </p:nvSpPr>
        <p:spPr>
          <a:xfrm>
            <a:off x="7667556" y="2081767"/>
            <a:ext cx="1352687" cy="369332"/>
          </a:xfrm>
          <a:prstGeom prst="rect">
            <a:avLst/>
          </a:prstGeom>
          <a:noFill/>
        </p:spPr>
        <p:txBody>
          <a:bodyPr wrap="square" rtlCol="0">
            <a:spAutoFit/>
          </a:bodyPr>
          <a:lstStyle/>
          <a:p>
            <a:r>
              <a:rPr lang="nl-NL" dirty="0"/>
              <a:t>VAULT</a:t>
            </a:r>
          </a:p>
        </p:txBody>
      </p:sp>
      <p:sp>
        <p:nvSpPr>
          <p:cNvPr id="34" name="Tekstvak 33">
            <a:extLst>
              <a:ext uri="{FF2B5EF4-FFF2-40B4-BE49-F238E27FC236}">
                <a16:creationId xmlns:a16="http://schemas.microsoft.com/office/drawing/2014/main" id="{C5BC0EA6-BA39-3A48-999D-3A61070DE9C8}"/>
              </a:ext>
            </a:extLst>
          </p:cNvPr>
          <p:cNvSpPr txBox="1"/>
          <p:nvPr/>
        </p:nvSpPr>
        <p:spPr>
          <a:xfrm>
            <a:off x="10156756" y="3071696"/>
            <a:ext cx="1352687" cy="369332"/>
          </a:xfrm>
          <a:prstGeom prst="rect">
            <a:avLst/>
          </a:prstGeom>
          <a:noFill/>
        </p:spPr>
        <p:txBody>
          <a:bodyPr wrap="square" rtlCol="0">
            <a:spAutoFit/>
          </a:bodyPr>
          <a:lstStyle/>
          <a:p>
            <a:r>
              <a:rPr lang="nl-NL" dirty="0"/>
              <a:t>OFFICE</a:t>
            </a:r>
          </a:p>
        </p:txBody>
      </p:sp>
      <p:sp>
        <p:nvSpPr>
          <p:cNvPr id="41" name="Tekstvak 40">
            <a:extLst>
              <a:ext uri="{FF2B5EF4-FFF2-40B4-BE49-F238E27FC236}">
                <a16:creationId xmlns:a16="http://schemas.microsoft.com/office/drawing/2014/main" id="{60FB7F38-F267-3B4A-82A9-09AEC1CBEEB1}"/>
              </a:ext>
            </a:extLst>
          </p:cNvPr>
          <p:cNvSpPr txBox="1"/>
          <p:nvPr/>
        </p:nvSpPr>
        <p:spPr>
          <a:xfrm>
            <a:off x="6464300" y="5299003"/>
            <a:ext cx="1352687" cy="369332"/>
          </a:xfrm>
          <a:prstGeom prst="rect">
            <a:avLst/>
          </a:prstGeom>
          <a:noFill/>
        </p:spPr>
        <p:txBody>
          <a:bodyPr wrap="square" rtlCol="0">
            <a:spAutoFit/>
          </a:bodyPr>
          <a:lstStyle/>
          <a:p>
            <a:r>
              <a:rPr lang="nl-NL" dirty="0"/>
              <a:t>EXIT </a:t>
            </a:r>
          </a:p>
        </p:txBody>
      </p:sp>
      <p:sp>
        <p:nvSpPr>
          <p:cNvPr id="5" name="Tekstvak 4">
            <a:extLst>
              <a:ext uri="{FF2B5EF4-FFF2-40B4-BE49-F238E27FC236}">
                <a16:creationId xmlns:a16="http://schemas.microsoft.com/office/drawing/2014/main" id="{C0A7AB9E-37B5-43AA-8049-FDD33F10D846}"/>
              </a:ext>
            </a:extLst>
          </p:cNvPr>
          <p:cNvSpPr txBox="1"/>
          <p:nvPr/>
        </p:nvSpPr>
        <p:spPr>
          <a:xfrm>
            <a:off x="10299700" y="1248567"/>
            <a:ext cx="476383" cy="369332"/>
          </a:xfrm>
          <a:prstGeom prst="rect">
            <a:avLst/>
          </a:prstGeom>
          <a:noFill/>
        </p:spPr>
        <p:txBody>
          <a:bodyPr wrap="square" rtlCol="0">
            <a:spAutoFit/>
          </a:bodyPr>
          <a:lstStyle/>
          <a:p>
            <a:r>
              <a:rPr lang="nl-NL" dirty="0">
                <a:highlight>
                  <a:srgbClr val="FFFF00"/>
                </a:highlight>
              </a:rPr>
              <a:t>7</a:t>
            </a:r>
          </a:p>
        </p:txBody>
      </p:sp>
      <p:sp>
        <p:nvSpPr>
          <p:cNvPr id="7" name="Rechthoek 6">
            <a:extLst>
              <a:ext uri="{FF2B5EF4-FFF2-40B4-BE49-F238E27FC236}">
                <a16:creationId xmlns:a16="http://schemas.microsoft.com/office/drawing/2014/main" id="{E9C7CB37-2E11-496A-B2F7-10D0ED7C4DA4}"/>
              </a:ext>
            </a:extLst>
          </p:cNvPr>
          <p:cNvSpPr/>
          <p:nvPr/>
        </p:nvSpPr>
        <p:spPr>
          <a:xfrm>
            <a:off x="10655300" y="40538"/>
            <a:ext cx="1517787" cy="799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 8">
            <a:extLst>
              <a:ext uri="{FF2B5EF4-FFF2-40B4-BE49-F238E27FC236}">
                <a16:creationId xmlns:a16="http://schemas.microsoft.com/office/drawing/2014/main" id="{D2500902-5E74-4AFF-B237-78E086568DA2}"/>
              </a:ext>
            </a:extLst>
          </p:cNvPr>
          <p:cNvSpPr/>
          <p:nvPr/>
        </p:nvSpPr>
        <p:spPr>
          <a:xfrm>
            <a:off x="9673920" y="6307493"/>
            <a:ext cx="2499166" cy="550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3" name="Rechte verbindingslijn 12">
            <a:extLst>
              <a:ext uri="{FF2B5EF4-FFF2-40B4-BE49-F238E27FC236}">
                <a16:creationId xmlns:a16="http://schemas.microsoft.com/office/drawing/2014/main" id="{008355E6-D9B3-461D-BC23-769749F25548}"/>
              </a:ext>
            </a:extLst>
          </p:cNvPr>
          <p:cNvCxnSpPr>
            <a:endCxn id="4" idx="3"/>
          </p:cNvCxnSpPr>
          <p:nvPr/>
        </p:nvCxnSpPr>
        <p:spPr>
          <a:xfrm>
            <a:off x="9067800" y="3441028"/>
            <a:ext cx="3124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Rechte verbindingslijn 41">
            <a:extLst>
              <a:ext uri="{FF2B5EF4-FFF2-40B4-BE49-F238E27FC236}">
                <a16:creationId xmlns:a16="http://schemas.microsoft.com/office/drawing/2014/main" id="{D291AC0C-03E3-41DB-AC06-909AE58C8144}"/>
              </a:ext>
            </a:extLst>
          </p:cNvPr>
          <p:cNvCxnSpPr>
            <a:cxnSpLocks/>
          </p:cNvCxnSpPr>
          <p:nvPr/>
        </p:nvCxnSpPr>
        <p:spPr>
          <a:xfrm>
            <a:off x="9574496" y="3441028"/>
            <a:ext cx="3683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hthoek 14">
            <a:extLst>
              <a:ext uri="{FF2B5EF4-FFF2-40B4-BE49-F238E27FC236}">
                <a16:creationId xmlns:a16="http://schemas.microsoft.com/office/drawing/2014/main" id="{214B9118-5142-4451-8673-6A80C319F8E8}"/>
              </a:ext>
            </a:extLst>
          </p:cNvPr>
          <p:cNvSpPr/>
          <p:nvPr/>
        </p:nvSpPr>
        <p:spPr>
          <a:xfrm>
            <a:off x="4381500" y="1655411"/>
            <a:ext cx="158886" cy="4263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8B20BBA5-9AD4-4D8F-990C-6B9794293DA7}"/>
              </a:ext>
            </a:extLst>
          </p:cNvPr>
          <p:cNvSpPr/>
          <p:nvPr/>
        </p:nvSpPr>
        <p:spPr>
          <a:xfrm>
            <a:off x="11658600" y="183634"/>
            <a:ext cx="293914" cy="18026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Tekstvak 17">
            <a:extLst>
              <a:ext uri="{FF2B5EF4-FFF2-40B4-BE49-F238E27FC236}">
                <a16:creationId xmlns:a16="http://schemas.microsoft.com/office/drawing/2014/main" id="{79C291FB-81A7-4C64-9818-061A6A7E6E93}"/>
              </a:ext>
            </a:extLst>
          </p:cNvPr>
          <p:cNvSpPr txBox="1"/>
          <p:nvPr/>
        </p:nvSpPr>
        <p:spPr>
          <a:xfrm>
            <a:off x="4476831" y="1655411"/>
            <a:ext cx="337715" cy="369332"/>
          </a:xfrm>
          <a:prstGeom prst="rect">
            <a:avLst/>
          </a:prstGeom>
          <a:noFill/>
        </p:spPr>
        <p:txBody>
          <a:bodyPr wrap="square" rtlCol="0">
            <a:spAutoFit/>
          </a:bodyPr>
          <a:lstStyle/>
          <a:p>
            <a:r>
              <a:rPr lang="nl-NL" dirty="0">
                <a:solidFill>
                  <a:srgbClr val="FF0000"/>
                </a:solidFill>
              </a:rPr>
              <a:t>T</a:t>
            </a:r>
          </a:p>
        </p:txBody>
      </p:sp>
      <p:sp>
        <p:nvSpPr>
          <p:cNvPr id="45" name="Tekstvak 44">
            <a:extLst>
              <a:ext uri="{FF2B5EF4-FFF2-40B4-BE49-F238E27FC236}">
                <a16:creationId xmlns:a16="http://schemas.microsoft.com/office/drawing/2014/main" id="{A5324CA6-43C5-4B28-ADDC-6A5DC1E78801}"/>
              </a:ext>
            </a:extLst>
          </p:cNvPr>
          <p:cNvSpPr txBox="1"/>
          <p:nvPr/>
        </p:nvSpPr>
        <p:spPr>
          <a:xfrm>
            <a:off x="11442314" y="105059"/>
            <a:ext cx="337715" cy="369332"/>
          </a:xfrm>
          <a:prstGeom prst="rect">
            <a:avLst/>
          </a:prstGeom>
          <a:noFill/>
        </p:spPr>
        <p:txBody>
          <a:bodyPr wrap="square" rtlCol="0">
            <a:spAutoFit/>
          </a:bodyPr>
          <a:lstStyle/>
          <a:p>
            <a:r>
              <a:rPr lang="nl-NL" dirty="0">
                <a:solidFill>
                  <a:srgbClr val="FF0000"/>
                </a:solidFill>
              </a:rPr>
              <a:t>T</a:t>
            </a:r>
          </a:p>
        </p:txBody>
      </p:sp>
      <p:sp>
        <p:nvSpPr>
          <p:cNvPr id="11" name="Tekstvak 10">
            <a:extLst>
              <a:ext uri="{FF2B5EF4-FFF2-40B4-BE49-F238E27FC236}">
                <a16:creationId xmlns:a16="http://schemas.microsoft.com/office/drawing/2014/main" id="{EB83A381-173B-4A87-AB94-47C4D88547CD}"/>
              </a:ext>
            </a:extLst>
          </p:cNvPr>
          <p:cNvSpPr txBox="1"/>
          <p:nvPr/>
        </p:nvSpPr>
        <p:spPr>
          <a:xfrm>
            <a:off x="239486" y="279400"/>
            <a:ext cx="6407927" cy="5632311"/>
          </a:xfrm>
          <a:prstGeom prst="rect">
            <a:avLst/>
          </a:prstGeom>
          <a:solidFill>
            <a:schemeClr val="bg1"/>
          </a:solidFill>
        </p:spPr>
        <p:txBody>
          <a:bodyPr wrap="square" rtlCol="0">
            <a:spAutoFit/>
          </a:bodyPr>
          <a:lstStyle/>
          <a:p>
            <a:r>
              <a:rPr lang="nl-NL" dirty="0" err="1"/>
              <a:t>Serial</a:t>
            </a:r>
            <a:r>
              <a:rPr lang="nl-NL" dirty="0"/>
              <a:t> 7 De lab-gast</a:t>
            </a:r>
          </a:p>
          <a:p>
            <a:endParaRPr lang="nl-NL" dirty="0"/>
          </a:p>
          <a:p>
            <a:r>
              <a:rPr lang="nl-NL" dirty="0"/>
              <a:t>DMV interactie zal het team de Lab-gast zover moeten krijgen om de </a:t>
            </a:r>
            <a:r>
              <a:rPr lang="nl-NL" dirty="0" err="1"/>
              <a:t>Vault</a:t>
            </a:r>
            <a:r>
              <a:rPr lang="nl-NL" dirty="0"/>
              <a:t> te openen voor hen.</a:t>
            </a:r>
          </a:p>
          <a:p>
            <a:endParaRPr lang="nl-NL" dirty="0"/>
          </a:p>
          <a:p>
            <a:r>
              <a:rPr lang="nl-NL" dirty="0"/>
              <a:t>Tevens komen ze erachter dat het Zenuwgas hier in ligt opgeslagen. </a:t>
            </a:r>
          </a:p>
          <a:p>
            <a:endParaRPr lang="nl-NL" dirty="0"/>
          </a:p>
          <a:p>
            <a:r>
              <a:rPr lang="nl-NL" dirty="0"/>
              <a:t>Hoe meer ze de Laborant aan info kunnen laten geven, hoe beter. Druk zetten zal veel minder opleveren dan zijn vertrouwen winnen.</a:t>
            </a:r>
          </a:p>
          <a:p>
            <a:endParaRPr lang="nl-NL" dirty="0"/>
          </a:p>
          <a:p>
            <a:r>
              <a:rPr lang="nl-NL" dirty="0"/>
              <a:t>Uiteindelijk zal de laborant na het openen als eerste naar binnen moeten om door de </a:t>
            </a:r>
            <a:r>
              <a:rPr lang="nl-NL" dirty="0" err="1"/>
              <a:t>secret</a:t>
            </a:r>
            <a:r>
              <a:rPr lang="nl-NL" dirty="0"/>
              <a:t> exit zijn “</a:t>
            </a:r>
            <a:r>
              <a:rPr lang="nl-NL" dirty="0" err="1"/>
              <a:t>Houdini</a:t>
            </a:r>
            <a:r>
              <a:rPr lang="nl-NL" dirty="0"/>
              <a:t>” act te doen en de </a:t>
            </a:r>
            <a:r>
              <a:rPr lang="nl-NL" dirty="0" err="1"/>
              <a:t>veiligheids</a:t>
            </a:r>
            <a:r>
              <a:rPr lang="nl-NL" dirty="0"/>
              <a:t> </a:t>
            </a:r>
            <a:r>
              <a:rPr lang="nl-NL" dirty="0" err="1"/>
              <a:t>measures</a:t>
            </a:r>
            <a:r>
              <a:rPr lang="nl-NL" dirty="0"/>
              <a:t> aan te zetten.</a:t>
            </a:r>
          </a:p>
          <a:p>
            <a:endParaRPr lang="nl-NL" dirty="0"/>
          </a:p>
          <a:p>
            <a:r>
              <a:rPr lang="nl-NL" i="1" dirty="0"/>
              <a:t>Laborant vertelt over </a:t>
            </a:r>
            <a:r>
              <a:rPr lang="nl-NL" i="1" dirty="0" err="1"/>
              <a:t>pressure</a:t>
            </a:r>
            <a:r>
              <a:rPr lang="nl-NL" i="1" dirty="0"/>
              <a:t> </a:t>
            </a:r>
            <a:r>
              <a:rPr lang="nl-NL" i="1" dirty="0" err="1"/>
              <a:t>plates</a:t>
            </a:r>
            <a:r>
              <a:rPr lang="nl-NL" i="1" dirty="0"/>
              <a:t>, en de </a:t>
            </a:r>
            <a:r>
              <a:rPr lang="nl-NL" i="1" dirty="0" err="1"/>
              <a:t>lightswitch</a:t>
            </a:r>
            <a:r>
              <a:rPr lang="nl-NL" i="1" dirty="0"/>
              <a:t>. Hij zal in het donker oversteken om licht aan te zetten en het team dan de </a:t>
            </a:r>
            <a:r>
              <a:rPr lang="nl-NL" i="1" dirty="0" err="1"/>
              <a:t>plates</a:t>
            </a:r>
            <a:r>
              <a:rPr lang="nl-NL" i="1" dirty="0"/>
              <a:t> aan te wijzen. Echter smeert hij hem via de </a:t>
            </a:r>
            <a:r>
              <a:rPr lang="nl-NL" i="1" dirty="0" err="1"/>
              <a:t>secret</a:t>
            </a:r>
            <a:r>
              <a:rPr lang="nl-NL" i="1" dirty="0"/>
              <a:t> escape.</a:t>
            </a:r>
          </a:p>
          <a:p>
            <a:endParaRPr lang="nl-NL" dirty="0"/>
          </a:p>
        </p:txBody>
      </p:sp>
    </p:spTree>
    <p:extLst>
      <p:ext uri="{BB962C8B-B14F-4D97-AF65-F5344CB8AC3E}">
        <p14:creationId xmlns:p14="http://schemas.microsoft.com/office/powerpoint/2010/main" val="2082829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45A18D71-BFA3-CB4F-98DB-FD68F270D851}"/>
              </a:ext>
            </a:extLst>
          </p:cNvPr>
          <p:cNvSpPr/>
          <p:nvPr/>
        </p:nvSpPr>
        <p:spPr>
          <a:xfrm>
            <a:off x="0" y="12028"/>
            <a:ext cx="12192000" cy="6858000"/>
          </a:xfrm>
          <a:prstGeom prst="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cxnSp>
        <p:nvCxnSpPr>
          <p:cNvPr id="6" name="Rechte verbindingslijn 5">
            <a:extLst>
              <a:ext uri="{FF2B5EF4-FFF2-40B4-BE49-F238E27FC236}">
                <a16:creationId xmlns:a16="http://schemas.microsoft.com/office/drawing/2014/main" id="{28A4E5AB-0404-914C-8B9E-546E08B1F100}"/>
              </a:ext>
            </a:extLst>
          </p:cNvPr>
          <p:cNvCxnSpPr/>
          <p:nvPr/>
        </p:nvCxnSpPr>
        <p:spPr>
          <a:xfrm>
            <a:off x="9067800"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Rechte verbindingslijn 7">
            <a:extLst>
              <a:ext uri="{FF2B5EF4-FFF2-40B4-BE49-F238E27FC236}">
                <a16:creationId xmlns:a16="http://schemas.microsoft.com/office/drawing/2014/main" id="{2965FB43-E0B3-FD43-87CC-5742B9921649}"/>
              </a:ext>
            </a:extLst>
          </p:cNvPr>
          <p:cNvCxnSpPr>
            <a:cxnSpLocks/>
          </p:cNvCxnSpPr>
          <p:nvPr/>
        </p:nvCxnSpPr>
        <p:spPr>
          <a:xfrm>
            <a:off x="6819900" y="0"/>
            <a:ext cx="0" cy="509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Rechte verbindingslijn 9">
            <a:extLst>
              <a:ext uri="{FF2B5EF4-FFF2-40B4-BE49-F238E27FC236}">
                <a16:creationId xmlns:a16="http://schemas.microsoft.com/office/drawing/2014/main" id="{FBA225BF-5951-A343-A2B1-F04629F0C5F4}"/>
              </a:ext>
            </a:extLst>
          </p:cNvPr>
          <p:cNvCxnSpPr>
            <a:cxnSpLocks/>
          </p:cNvCxnSpPr>
          <p:nvPr/>
        </p:nvCxnSpPr>
        <p:spPr>
          <a:xfrm>
            <a:off x="6819900" y="5092700"/>
            <a:ext cx="2247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Rechte verbindingslijn 11">
            <a:extLst>
              <a:ext uri="{FF2B5EF4-FFF2-40B4-BE49-F238E27FC236}">
                <a16:creationId xmlns:a16="http://schemas.microsoft.com/office/drawing/2014/main" id="{F01B6597-C76D-694F-8FEB-C81764D76A6A}"/>
              </a:ext>
            </a:extLst>
          </p:cNvPr>
          <p:cNvCxnSpPr>
            <a:cxnSpLocks/>
          </p:cNvCxnSpPr>
          <p:nvPr/>
        </p:nvCxnSpPr>
        <p:spPr>
          <a:xfrm>
            <a:off x="6108700" y="736600"/>
            <a:ext cx="0" cy="5168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88149FBB-6E38-5D44-8376-8651D663357B}"/>
              </a:ext>
            </a:extLst>
          </p:cNvPr>
          <p:cNvCxnSpPr>
            <a:cxnSpLocks/>
          </p:cNvCxnSpPr>
          <p:nvPr/>
        </p:nvCxnSpPr>
        <p:spPr>
          <a:xfrm>
            <a:off x="6108700" y="5905500"/>
            <a:ext cx="2959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Rechte verbindingslijn 15">
            <a:extLst>
              <a:ext uri="{FF2B5EF4-FFF2-40B4-BE49-F238E27FC236}">
                <a16:creationId xmlns:a16="http://schemas.microsoft.com/office/drawing/2014/main" id="{ADF988B8-D325-D944-974A-315A57B3BC4C}"/>
              </a:ext>
            </a:extLst>
          </p:cNvPr>
          <p:cNvCxnSpPr>
            <a:cxnSpLocks/>
          </p:cNvCxnSpPr>
          <p:nvPr/>
        </p:nvCxnSpPr>
        <p:spPr>
          <a:xfrm flipH="1">
            <a:off x="3251200" y="736600"/>
            <a:ext cx="3136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999CB04B-8A00-5C4C-B013-AB9B985B8FFC}"/>
              </a:ext>
            </a:extLst>
          </p:cNvPr>
          <p:cNvCxnSpPr/>
          <p:nvPr/>
        </p:nvCxnSpPr>
        <p:spPr>
          <a:xfrm flipH="1">
            <a:off x="1130300" y="736600"/>
            <a:ext cx="2133600" cy="1714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Rechte verbindingslijn 20">
            <a:extLst>
              <a:ext uri="{FF2B5EF4-FFF2-40B4-BE49-F238E27FC236}">
                <a16:creationId xmlns:a16="http://schemas.microsoft.com/office/drawing/2014/main" id="{B396819D-1F67-7343-9F6E-D76ABA79441E}"/>
              </a:ext>
            </a:extLst>
          </p:cNvPr>
          <p:cNvCxnSpPr/>
          <p:nvPr/>
        </p:nvCxnSpPr>
        <p:spPr>
          <a:xfrm flipH="1">
            <a:off x="0" y="2451099"/>
            <a:ext cx="11303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Rechte verbindingslijn 22">
            <a:extLst>
              <a:ext uri="{FF2B5EF4-FFF2-40B4-BE49-F238E27FC236}">
                <a16:creationId xmlns:a16="http://schemas.microsoft.com/office/drawing/2014/main" id="{FF404D0B-741D-D445-857E-0B4B6AA5A338}"/>
              </a:ext>
            </a:extLst>
          </p:cNvPr>
          <p:cNvCxnSpPr/>
          <p:nvPr/>
        </p:nvCxnSpPr>
        <p:spPr>
          <a:xfrm>
            <a:off x="4267200" y="736600"/>
            <a:ext cx="0" cy="612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Rechte verbindingslijn 28">
            <a:extLst>
              <a:ext uri="{FF2B5EF4-FFF2-40B4-BE49-F238E27FC236}">
                <a16:creationId xmlns:a16="http://schemas.microsoft.com/office/drawing/2014/main" id="{9EF9F643-5E32-104D-A7B7-8BAAF6B5837E}"/>
              </a:ext>
            </a:extLst>
          </p:cNvPr>
          <p:cNvCxnSpPr/>
          <p:nvPr/>
        </p:nvCxnSpPr>
        <p:spPr>
          <a:xfrm>
            <a:off x="5295900" y="736600"/>
            <a:ext cx="0" cy="612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Rechte verbindingslijn 30">
            <a:extLst>
              <a:ext uri="{FF2B5EF4-FFF2-40B4-BE49-F238E27FC236}">
                <a16:creationId xmlns:a16="http://schemas.microsoft.com/office/drawing/2014/main" id="{4E5AB253-EFAF-C940-9E16-0C4D194215ED}"/>
              </a:ext>
            </a:extLst>
          </p:cNvPr>
          <p:cNvCxnSpPr>
            <a:cxnSpLocks/>
          </p:cNvCxnSpPr>
          <p:nvPr/>
        </p:nvCxnSpPr>
        <p:spPr>
          <a:xfrm>
            <a:off x="5295900" y="3416300"/>
            <a:ext cx="787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Rechte verbindingslijn 34">
            <a:extLst>
              <a:ext uri="{FF2B5EF4-FFF2-40B4-BE49-F238E27FC236}">
                <a16:creationId xmlns:a16="http://schemas.microsoft.com/office/drawing/2014/main" id="{B15D1858-B92F-F248-90A3-822E473A62C9}"/>
              </a:ext>
            </a:extLst>
          </p:cNvPr>
          <p:cNvCxnSpPr/>
          <p:nvPr/>
        </p:nvCxnSpPr>
        <p:spPr>
          <a:xfrm>
            <a:off x="4267200" y="62230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Rechte verbindingslijn 35">
            <a:extLst>
              <a:ext uri="{FF2B5EF4-FFF2-40B4-BE49-F238E27FC236}">
                <a16:creationId xmlns:a16="http://schemas.microsoft.com/office/drawing/2014/main" id="{D6685304-73D2-5D4B-A237-FC3A3F359E47}"/>
              </a:ext>
            </a:extLst>
          </p:cNvPr>
          <p:cNvCxnSpPr/>
          <p:nvPr/>
        </p:nvCxnSpPr>
        <p:spPr>
          <a:xfrm>
            <a:off x="0" y="13462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Rechte verbindingslijn 36">
            <a:extLst>
              <a:ext uri="{FF2B5EF4-FFF2-40B4-BE49-F238E27FC236}">
                <a16:creationId xmlns:a16="http://schemas.microsoft.com/office/drawing/2014/main" id="{45348952-4D26-674C-9714-20C7CB5B7F71}"/>
              </a:ext>
            </a:extLst>
          </p:cNvPr>
          <p:cNvCxnSpPr>
            <a:cxnSpLocks/>
          </p:cNvCxnSpPr>
          <p:nvPr/>
        </p:nvCxnSpPr>
        <p:spPr>
          <a:xfrm>
            <a:off x="10299700" y="0"/>
            <a:ext cx="5334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Rechte verbindingslijn 37">
            <a:extLst>
              <a:ext uri="{FF2B5EF4-FFF2-40B4-BE49-F238E27FC236}">
                <a16:creationId xmlns:a16="http://schemas.microsoft.com/office/drawing/2014/main" id="{2F54AAF3-B5E8-A14E-B85F-C596BD9AF7CE}"/>
              </a:ext>
            </a:extLst>
          </p:cNvPr>
          <p:cNvCxnSpPr/>
          <p:nvPr/>
        </p:nvCxnSpPr>
        <p:spPr>
          <a:xfrm>
            <a:off x="9067800" y="62230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B7BF8C72-664A-9B42-8568-5A4390CDDDAB}"/>
              </a:ext>
            </a:extLst>
          </p:cNvPr>
          <p:cNvCxnSpPr/>
          <p:nvPr/>
        </p:nvCxnSpPr>
        <p:spPr>
          <a:xfrm>
            <a:off x="9067800" y="19812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0E7FBBAA-88B4-204B-B911-8CDEFCCBB5EE}"/>
              </a:ext>
            </a:extLst>
          </p:cNvPr>
          <p:cNvCxnSpPr>
            <a:cxnSpLocks/>
          </p:cNvCxnSpPr>
          <p:nvPr/>
        </p:nvCxnSpPr>
        <p:spPr>
          <a:xfrm>
            <a:off x="6388100" y="0"/>
            <a:ext cx="4318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Rechte verbindingslijn 42">
            <a:extLst>
              <a:ext uri="{FF2B5EF4-FFF2-40B4-BE49-F238E27FC236}">
                <a16:creationId xmlns:a16="http://schemas.microsoft.com/office/drawing/2014/main" id="{F27350FC-9F99-D44B-A91E-B8F48450D52F}"/>
              </a:ext>
            </a:extLst>
          </p:cNvPr>
          <p:cNvCxnSpPr>
            <a:cxnSpLocks/>
          </p:cNvCxnSpPr>
          <p:nvPr/>
        </p:nvCxnSpPr>
        <p:spPr>
          <a:xfrm>
            <a:off x="6108700" y="736600"/>
            <a:ext cx="7112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Rechte verbindingslijn 43">
            <a:extLst>
              <a:ext uri="{FF2B5EF4-FFF2-40B4-BE49-F238E27FC236}">
                <a16:creationId xmlns:a16="http://schemas.microsoft.com/office/drawing/2014/main" id="{EAEFA8E8-3427-A24F-8548-81FD91E8B99B}"/>
              </a:ext>
            </a:extLst>
          </p:cNvPr>
          <p:cNvCxnSpPr/>
          <p:nvPr/>
        </p:nvCxnSpPr>
        <p:spPr>
          <a:xfrm>
            <a:off x="5295900" y="11684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45">
            <a:extLst>
              <a:ext uri="{FF2B5EF4-FFF2-40B4-BE49-F238E27FC236}">
                <a16:creationId xmlns:a16="http://schemas.microsoft.com/office/drawing/2014/main" id="{653445E3-55AD-AF4D-830F-44D6D449F0FB}"/>
              </a:ext>
            </a:extLst>
          </p:cNvPr>
          <p:cNvCxnSpPr>
            <a:cxnSpLocks/>
          </p:cNvCxnSpPr>
          <p:nvPr/>
        </p:nvCxnSpPr>
        <p:spPr>
          <a:xfrm>
            <a:off x="8089900" y="0"/>
            <a:ext cx="4318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Rechte verbindingslijn 47">
            <a:extLst>
              <a:ext uri="{FF2B5EF4-FFF2-40B4-BE49-F238E27FC236}">
                <a16:creationId xmlns:a16="http://schemas.microsoft.com/office/drawing/2014/main" id="{62F83249-2A8F-2948-B209-47181DC9355E}"/>
              </a:ext>
            </a:extLst>
          </p:cNvPr>
          <p:cNvCxnSpPr/>
          <p:nvPr/>
        </p:nvCxnSpPr>
        <p:spPr>
          <a:xfrm>
            <a:off x="4381500" y="736600"/>
            <a:ext cx="0" cy="477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Rechte verbindingslijn 49">
            <a:extLst>
              <a:ext uri="{FF2B5EF4-FFF2-40B4-BE49-F238E27FC236}">
                <a16:creationId xmlns:a16="http://schemas.microsoft.com/office/drawing/2014/main" id="{F673B23D-1646-D444-ACBE-B50B44C1C47E}"/>
              </a:ext>
            </a:extLst>
          </p:cNvPr>
          <p:cNvCxnSpPr/>
          <p:nvPr/>
        </p:nvCxnSpPr>
        <p:spPr>
          <a:xfrm flipH="1">
            <a:off x="4267200" y="5511800"/>
            <a:ext cx="114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Rechte verbindingslijn 54">
            <a:extLst>
              <a:ext uri="{FF2B5EF4-FFF2-40B4-BE49-F238E27FC236}">
                <a16:creationId xmlns:a16="http://schemas.microsoft.com/office/drawing/2014/main" id="{39677540-1D93-EC43-A740-EF6760EF7B85}"/>
              </a:ext>
            </a:extLst>
          </p:cNvPr>
          <p:cNvCxnSpPr/>
          <p:nvPr/>
        </p:nvCxnSpPr>
        <p:spPr>
          <a:xfrm>
            <a:off x="5295900" y="4013200"/>
            <a:ext cx="0" cy="3556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Rechte verbindingslijn 56">
            <a:extLst>
              <a:ext uri="{FF2B5EF4-FFF2-40B4-BE49-F238E27FC236}">
                <a16:creationId xmlns:a16="http://schemas.microsoft.com/office/drawing/2014/main" id="{7E88B887-D892-5F4F-AD67-078B1CEF332A}"/>
              </a:ext>
            </a:extLst>
          </p:cNvPr>
          <p:cNvCxnSpPr>
            <a:cxnSpLocks/>
          </p:cNvCxnSpPr>
          <p:nvPr/>
        </p:nvCxnSpPr>
        <p:spPr>
          <a:xfrm>
            <a:off x="7721600" y="5092700"/>
            <a:ext cx="3683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Rechte verbindingslijn 58">
            <a:extLst>
              <a:ext uri="{FF2B5EF4-FFF2-40B4-BE49-F238E27FC236}">
                <a16:creationId xmlns:a16="http://schemas.microsoft.com/office/drawing/2014/main" id="{026198AF-45BC-3D44-BAE2-8C1FBE0D7F90}"/>
              </a:ext>
            </a:extLst>
          </p:cNvPr>
          <p:cNvCxnSpPr>
            <a:cxnSpLocks/>
          </p:cNvCxnSpPr>
          <p:nvPr/>
        </p:nvCxnSpPr>
        <p:spPr>
          <a:xfrm flipH="1">
            <a:off x="1473200" y="1168400"/>
            <a:ext cx="1244600" cy="102870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kstvak 1">
            <a:extLst>
              <a:ext uri="{FF2B5EF4-FFF2-40B4-BE49-F238E27FC236}">
                <a16:creationId xmlns:a16="http://schemas.microsoft.com/office/drawing/2014/main" id="{2DA46F70-BFF6-9447-86FD-4720CF021FF2}"/>
              </a:ext>
            </a:extLst>
          </p:cNvPr>
          <p:cNvSpPr txBox="1"/>
          <p:nvPr/>
        </p:nvSpPr>
        <p:spPr>
          <a:xfrm>
            <a:off x="2552701" y="183634"/>
            <a:ext cx="1587500" cy="369332"/>
          </a:xfrm>
          <a:prstGeom prst="rect">
            <a:avLst/>
          </a:prstGeom>
          <a:noFill/>
        </p:spPr>
        <p:txBody>
          <a:bodyPr wrap="square" rtlCol="0">
            <a:spAutoFit/>
          </a:bodyPr>
          <a:lstStyle/>
          <a:p>
            <a:r>
              <a:rPr lang="nl-NL" dirty="0"/>
              <a:t>ENTRANCE</a:t>
            </a:r>
          </a:p>
        </p:txBody>
      </p:sp>
      <p:sp>
        <p:nvSpPr>
          <p:cNvPr id="3" name="Tekstvak 2">
            <a:extLst>
              <a:ext uri="{FF2B5EF4-FFF2-40B4-BE49-F238E27FC236}">
                <a16:creationId xmlns:a16="http://schemas.microsoft.com/office/drawing/2014/main" id="{B18072D9-48D3-0C49-B8E9-50581027E135}"/>
              </a:ext>
            </a:extLst>
          </p:cNvPr>
          <p:cNvSpPr txBox="1"/>
          <p:nvPr/>
        </p:nvSpPr>
        <p:spPr>
          <a:xfrm>
            <a:off x="1796914" y="3797300"/>
            <a:ext cx="1352687" cy="369332"/>
          </a:xfrm>
          <a:prstGeom prst="rect">
            <a:avLst/>
          </a:prstGeom>
          <a:noFill/>
        </p:spPr>
        <p:txBody>
          <a:bodyPr wrap="square" rtlCol="0">
            <a:spAutoFit/>
          </a:bodyPr>
          <a:lstStyle/>
          <a:p>
            <a:r>
              <a:rPr lang="nl-NL" dirty="0"/>
              <a:t>RECEPTION</a:t>
            </a:r>
          </a:p>
        </p:txBody>
      </p:sp>
      <p:sp>
        <p:nvSpPr>
          <p:cNvPr id="30" name="Tekstvak 29">
            <a:extLst>
              <a:ext uri="{FF2B5EF4-FFF2-40B4-BE49-F238E27FC236}">
                <a16:creationId xmlns:a16="http://schemas.microsoft.com/office/drawing/2014/main" id="{C8DA5D6A-39FB-5446-8C82-C75E8F569A55}"/>
              </a:ext>
            </a:extLst>
          </p:cNvPr>
          <p:cNvSpPr txBox="1"/>
          <p:nvPr/>
        </p:nvSpPr>
        <p:spPr>
          <a:xfrm rot="16200000">
            <a:off x="4129923" y="2689978"/>
            <a:ext cx="1352687" cy="646331"/>
          </a:xfrm>
          <a:prstGeom prst="rect">
            <a:avLst/>
          </a:prstGeom>
          <a:noFill/>
        </p:spPr>
        <p:txBody>
          <a:bodyPr wrap="square" rtlCol="0">
            <a:spAutoFit/>
          </a:bodyPr>
          <a:lstStyle/>
          <a:p>
            <a:r>
              <a:rPr lang="nl-NL" dirty="0"/>
              <a:t>BEHIND RECEPTION</a:t>
            </a:r>
          </a:p>
        </p:txBody>
      </p:sp>
      <p:sp>
        <p:nvSpPr>
          <p:cNvPr id="32" name="Tekstvak 31">
            <a:extLst>
              <a:ext uri="{FF2B5EF4-FFF2-40B4-BE49-F238E27FC236}">
                <a16:creationId xmlns:a16="http://schemas.microsoft.com/office/drawing/2014/main" id="{FCA4D388-4C9E-6D43-9D5B-A2BF168D09C6}"/>
              </a:ext>
            </a:extLst>
          </p:cNvPr>
          <p:cNvSpPr txBox="1"/>
          <p:nvPr/>
        </p:nvSpPr>
        <p:spPr>
          <a:xfrm>
            <a:off x="6051413" y="6190585"/>
            <a:ext cx="2038486" cy="369332"/>
          </a:xfrm>
          <a:prstGeom prst="rect">
            <a:avLst/>
          </a:prstGeom>
          <a:noFill/>
        </p:spPr>
        <p:txBody>
          <a:bodyPr wrap="square" rtlCol="0">
            <a:spAutoFit/>
          </a:bodyPr>
          <a:lstStyle/>
          <a:p>
            <a:r>
              <a:rPr lang="nl-NL" dirty="0"/>
              <a:t>AIR FILTER SHAFT</a:t>
            </a:r>
          </a:p>
        </p:txBody>
      </p:sp>
      <p:sp>
        <p:nvSpPr>
          <p:cNvPr id="33" name="Tekstvak 32">
            <a:extLst>
              <a:ext uri="{FF2B5EF4-FFF2-40B4-BE49-F238E27FC236}">
                <a16:creationId xmlns:a16="http://schemas.microsoft.com/office/drawing/2014/main" id="{95CF3C14-1221-594B-AA18-73E1C6087AB3}"/>
              </a:ext>
            </a:extLst>
          </p:cNvPr>
          <p:cNvSpPr txBox="1"/>
          <p:nvPr/>
        </p:nvSpPr>
        <p:spPr>
          <a:xfrm>
            <a:off x="7667556" y="2081767"/>
            <a:ext cx="1352687" cy="369332"/>
          </a:xfrm>
          <a:prstGeom prst="rect">
            <a:avLst/>
          </a:prstGeom>
          <a:noFill/>
        </p:spPr>
        <p:txBody>
          <a:bodyPr wrap="square" rtlCol="0">
            <a:spAutoFit/>
          </a:bodyPr>
          <a:lstStyle/>
          <a:p>
            <a:r>
              <a:rPr lang="nl-NL" dirty="0"/>
              <a:t>VAULT</a:t>
            </a:r>
          </a:p>
        </p:txBody>
      </p:sp>
      <p:sp>
        <p:nvSpPr>
          <p:cNvPr id="34" name="Tekstvak 33">
            <a:extLst>
              <a:ext uri="{FF2B5EF4-FFF2-40B4-BE49-F238E27FC236}">
                <a16:creationId xmlns:a16="http://schemas.microsoft.com/office/drawing/2014/main" id="{C5BC0EA6-BA39-3A48-999D-3A61070DE9C8}"/>
              </a:ext>
            </a:extLst>
          </p:cNvPr>
          <p:cNvSpPr txBox="1"/>
          <p:nvPr/>
        </p:nvSpPr>
        <p:spPr>
          <a:xfrm>
            <a:off x="10156756" y="3071696"/>
            <a:ext cx="1352687" cy="369332"/>
          </a:xfrm>
          <a:prstGeom prst="rect">
            <a:avLst/>
          </a:prstGeom>
          <a:noFill/>
        </p:spPr>
        <p:txBody>
          <a:bodyPr wrap="square" rtlCol="0">
            <a:spAutoFit/>
          </a:bodyPr>
          <a:lstStyle/>
          <a:p>
            <a:r>
              <a:rPr lang="nl-NL" dirty="0"/>
              <a:t>OFFICE</a:t>
            </a:r>
          </a:p>
        </p:txBody>
      </p:sp>
      <p:sp>
        <p:nvSpPr>
          <p:cNvPr id="41" name="Tekstvak 40">
            <a:extLst>
              <a:ext uri="{FF2B5EF4-FFF2-40B4-BE49-F238E27FC236}">
                <a16:creationId xmlns:a16="http://schemas.microsoft.com/office/drawing/2014/main" id="{60FB7F38-F267-3B4A-82A9-09AEC1CBEEB1}"/>
              </a:ext>
            </a:extLst>
          </p:cNvPr>
          <p:cNvSpPr txBox="1"/>
          <p:nvPr/>
        </p:nvSpPr>
        <p:spPr>
          <a:xfrm>
            <a:off x="6464300" y="5299003"/>
            <a:ext cx="1352687" cy="369332"/>
          </a:xfrm>
          <a:prstGeom prst="rect">
            <a:avLst/>
          </a:prstGeom>
          <a:noFill/>
        </p:spPr>
        <p:txBody>
          <a:bodyPr wrap="square" rtlCol="0">
            <a:spAutoFit/>
          </a:bodyPr>
          <a:lstStyle/>
          <a:p>
            <a:r>
              <a:rPr lang="nl-NL" dirty="0"/>
              <a:t>EXIT </a:t>
            </a:r>
          </a:p>
        </p:txBody>
      </p:sp>
      <p:sp>
        <p:nvSpPr>
          <p:cNvPr id="5" name="Tekstvak 4">
            <a:extLst>
              <a:ext uri="{FF2B5EF4-FFF2-40B4-BE49-F238E27FC236}">
                <a16:creationId xmlns:a16="http://schemas.microsoft.com/office/drawing/2014/main" id="{C0A7AB9E-37B5-43AA-8049-FDD33F10D846}"/>
              </a:ext>
            </a:extLst>
          </p:cNvPr>
          <p:cNvSpPr txBox="1"/>
          <p:nvPr/>
        </p:nvSpPr>
        <p:spPr>
          <a:xfrm>
            <a:off x="7864275" y="2503598"/>
            <a:ext cx="476383" cy="369332"/>
          </a:xfrm>
          <a:prstGeom prst="rect">
            <a:avLst/>
          </a:prstGeom>
          <a:noFill/>
        </p:spPr>
        <p:txBody>
          <a:bodyPr wrap="square" rtlCol="0">
            <a:spAutoFit/>
          </a:bodyPr>
          <a:lstStyle/>
          <a:p>
            <a:r>
              <a:rPr lang="nl-NL" dirty="0">
                <a:highlight>
                  <a:srgbClr val="FFFF00"/>
                </a:highlight>
              </a:rPr>
              <a:t>8</a:t>
            </a:r>
          </a:p>
        </p:txBody>
      </p:sp>
      <p:sp>
        <p:nvSpPr>
          <p:cNvPr id="7" name="Rechthoek 6">
            <a:extLst>
              <a:ext uri="{FF2B5EF4-FFF2-40B4-BE49-F238E27FC236}">
                <a16:creationId xmlns:a16="http://schemas.microsoft.com/office/drawing/2014/main" id="{E9C7CB37-2E11-496A-B2F7-10D0ED7C4DA4}"/>
              </a:ext>
            </a:extLst>
          </p:cNvPr>
          <p:cNvSpPr/>
          <p:nvPr/>
        </p:nvSpPr>
        <p:spPr>
          <a:xfrm>
            <a:off x="10655300" y="40538"/>
            <a:ext cx="1517787" cy="799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 8">
            <a:extLst>
              <a:ext uri="{FF2B5EF4-FFF2-40B4-BE49-F238E27FC236}">
                <a16:creationId xmlns:a16="http://schemas.microsoft.com/office/drawing/2014/main" id="{D2500902-5E74-4AFF-B237-78E086568DA2}"/>
              </a:ext>
            </a:extLst>
          </p:cNvPr>
          <p:cNvSpPr/>
          <p:nvPr/>
        </p:nvSpPr>
        <p:spPr>
          <a:xfrm>
            <a:off x="9673920" y="6307493"/>
            <a:ext cx="2499166" cy="550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3" name="Rechte verbindingslijn 12">
            <a:extLst>
              <a:ext uri="{FF2B5EF4-FFF2-40B4-BE49-F238E27FC236}">
                <a16:creationId xmlns:a16="http://schemas.microsoft.com/office/drawing/2014/main" id="{008355E6-D9B3-461D-BC23-769749F25548}"/>
              </a:ext>
            </a:extLst>
          </p:cNvPr>
          <p:cNvCxnSpPr>
            <a:endCxn id="4" idx="3"/>
          </p:cNvCxnSpPr>
          <p:nvPr/>
        </p:nvCxnSpPr>
        <p:spPr>
          <a:xfrm>
            <a:off x="9067800" y="3441028"/>
            <a:ext cx="3124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Rechte verbindingslijn 41">
            <a:extLst>
              <a:ext uri="{FF2B5EF4-FFF2-40B4-BE49-F238E27FC236}">
                <a16:creationId xmlns:a16="http://schemas.microsoft.com/office/drawing/2014/main" id="{D291AC0C-03E3-41DB-AC06-909AE58C8144}"/>
              </a:ext>
            </a:extLst>
          </p:cNvPr>
          <p:cNvCxnSpPr>
            <a:cxnSpLocks/>
          </p:cNvCxnSpPr>
          <p:nvPr/>
        </p:nvCxnSpPr>
        <p:spPr>
          <a:xfrm>
            <a:off x="9574496" y="3441028"/>
            <a:ext cx="3683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hthoek 14">
            <a:extLst>
              <a:ext uri="{FF2B5EF4-FFF2-40B4-BE49-F238E27FC236}">
                <a16:creationId xmlns:a16="http://schemas.microsoft.com/office/drawing/2014/main" id="{214B9118-5142-4451-8673-6A80C319F8E8}"/>
              </a:ext>
            </a:extLst>
          </p:cNvPr>
          <p:cNvSpPr/>
          <p:nvPr/>
        </p:nvSpPr>
        <p:spPr>
          <a:xfrm>
            <a:off x="4381500" y="1655411"/>
            <a:ext cx="158886" cy="4263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8B20BBA5-9AD4-4D8F-990C-6B9794293DA7}"/>
              </a:ext>
            </a:extLst>
          </p:cNvPr>
          <p:cNvSpPr/>
          <p:nvPr/>
        </p:nvSpPr>
        <p:spPr>
          <a:xfrm>
            <a:off x="11658600" y="183634"/>
            <a:ext cx="293914" cy="18026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Tekstvak 17">
            <a:extLst>
              <a:ext uri="{FF2B5EF4-FFF2-40B4-BE49-F238E27FC236}">
                <a16:creationId xmlns:a16="http://schemas.microsoft.com/office/drawing/2014/main" id="{79C291FB-81A7-4C64-9818-061A6A7E6E93}"/>
              </a:ext>
            </a:extLst>
          </p:cNvPr>
          <p:cNvSpPr txBox="1"/>
          <p:nvPr/>
        </p:nvSpPr>
        <p:spPr>
          <a:xfrm>
            <a:off x="4476831" y="1655411"/>
            <a:ext cx="337715" cy="369332"/>
          </a:xfrm>
          <a:prstGeom prst="rect">
            <a:avLst/>
          </a:prstGeom>
          <a:noFill/>
        </p:spPr>
        <p:txBody>
          <a:bodyPr wrap="square" rtlCol="0">
            <a:spAutoFit/>
          </a:bodyPr>
          <a:lstStyle/>
          <a:p>
            <a:r>
              <a:rPr lang="nl-NL" dirty="0">
                <a:solidFill>
                  <a:srgbClr val="FF0000"/>
                </a:solidFill>
              </a:rPr>
              <a:t>T</a:t>
            </a:r>
          </a:p>
        </p:txBody>
      </p:sp>
      <p:sp>
        <p:nvSpPr>
          <p:cNvPr id="45" name="Tekstvak 44">
            <a:extLst>
              <a:ext uri="{FF2B5EF4-FFF2-40B4-BE49-F238E27FC236}">
                <a16:creationId xmlns:a16="http://schemas.microsoft.com/office/drawing/2014/main" id="{A5324CA6-43C5-4B28-ADDC-6A5DC1E78801}"/>
              </a:ext>
            </a:extLst>
          </p:cNvPr>
          <p:cNvSpPr txBox="1"/>
          <p:nvPr/>
        </p:nvSpPr>
        <p:spPr>
          <a:xfrm>
            <a:off x="11442314" y="105059"/>
            <a:ext cx="337715" cy="369332"/>
          </a:xfrm>
          <a:prstGeom prst="rect">
            <a:avLst/>
          </a:prstGeom>
          <a:noFill/>
        </p:spPr>
        <p:txBody>
          <a:bodyPr wrap="square" rtlCol="0">
            <a:spAutoFit/>
          </a:bodyPr>
          <a:lstStyle/>
          <a:p>
            <a:r>
              <a:rPr lang="nl-NL" dirty="0">
                <a:solidFill>
                  <a:srgbClr val="FF0000"/>
                </a:solidFill>
              </a:rPr>
              <a:t>T</a:t>
            </a:r>
          </a:p>
        </p:txBody>
      </p:sp>
      <p:sp>
        <p:nvSpPr>
          <p:cNvPr id="11" name="Tekstvak 10">
            <a:extLst>
              <a:ext uri="{FF2B5EF4-FFF2-40B4-BE49-F238E27FC236}">
                <a16:creationId xmlns:a16="http://schemas.microsoft.com/office/drawing/2014/main" id="{EB83A381-173B-4A87-AB94-47C4D88547CD}"/>
              </a:ext>
            </a:extLst>
          </p:cNvPr>
          <p:cNvSpPr txBox="1"/>
          <p:nvPr/>
        </p:nvSpPr>
        <p:spPr>
          <a:xfrm>
            <a:off x="239487" y="279401"/>
            <a:ext cx="4077146" cy="6463308"/>
          </a:xfrm>
          <a:prstGeom prst="rect">
            <a:avLst/>
          </a:prstGeom>
          <a:solidFill>
            <a:schemeClr val="bg1"/>
          </a:solidFill>
        </p:spPr>
        <p:txBody>
          <a:bodyPr wrap="square" rtlCol="0">
            <a:spAutoFit/>
          </a:bodyPr>
          <a:lstStyle/>
          <a:p>
            <a:r>
              <a:rPr lang="nl-NL" dirty="0" err="1"/>
              <a:t>Serial</a:t>
            </a:r>
            <a:r>
              <a:rPr lang="nl-NL" dirty="0"/>
              <a:t> 8 De </a:t>
            </a:r>
            <a:r>
              <a:rPr lang="nl-NL" dirty="0" err="1"/>
              <a:t>Vault</a:t>
            </a:r>
            <a:r>
              <a:rPr lang="nl-NL" dirty="0"/>
              <a:t> I (samenwerken)</a:t>
            </a:r>
          </a:p>
          <a:p>
            <a:endParaRPr lang="nl-NL" dirty="0"/>
          </a:p>
          <a:p>
            <a:r>
              <a:rPr lang="nl-NL" dirty="0"/>
              <a:t>Hoogste security level.</a:t>
            </a:r>
          </a:p>
          <a:p>
            <a:endParaRPr lang="nl-NL" dirty="0"/>
          </a:p>
          <a:p>
            <a:pPr marL="342900" indent="-342900">
              <a:buAutoNum type="alphaUcParenR"/>
            </a:pPr>
            <a:r>
              <a:rPr lang="nl-NL" dirty="0"/>
              <a:t>Een decibelmeter hangt duidelijk zichtbaar. Deze piekt uit. Bij een overschrijding over de max, gaat er 1 van de lampen branden.</a:t>
            </a:r>
          </a:p>
          <a:p>
            <a:pPr marL="342900" indent="-342900">
              <a:buAutoNum type="alphaUcParenR"/>
            </a:pPr>
            <a:r>
              <a:rPr lang="nl-NL" dirty="0" err="1"/>
              <a:t>Pressure</a:t>
            </a:r>
            <a:r>
              <a:rPr lang="nl-NL" dirty="0"/>
              <a:t> </a:t>
            </a:r>
            <a:r>
              <a:rPr lang="nl-NL" dirty="0" err="1"/>
              <a:t>plates</a:t>
            </a:r>
            <a:r>
              <a:rPr lang="nl-NL" dirty="0"/>
              <a:t>. De vloer is </a:t>
            </a:r>
            <a:r>
              <a:rPr lang="nl-NL" dirty="0" err="1"/>
              <a:t>rigged</a:t>
            </a:r>
            <a:r>
              <a:rPr lang="nl-NL" dirty="0"/>
              <a:t>, bij een verkeerde stap zal er een luid geluid afgaan en zal daardoor ook 1 van de lampen aangaan.</a:t>
            </a:r>
          </a:p>
          <a:p>
            <a:pPr marL="342900" indent="-342900">
              <a:buAutoNum type="alphaUcParenR"/>
            </a:pPr>
            <a:endParaRPr lang="nl-NL" dirty="0"/>
          </a:p>
          <a:p>
            <a:r>
              <a:rPr lang="nl-NL" dirty="0"/>
              <a:t>Bij 5 lampen gaat het totale alarm af.</a:t>
            </a:r>
          </a:p>
          <a:p>
            <a:endParaRPr lang="nl-NL" dirty="0"/>
          </a:p>
          <a:p>
            <a:r>
              <a:rPr lang="nl-NL" dirty="0"/>
              <a:t>Om te ontdekken welke kluis er open moet is samenwerken nodig. Met de sleutel uit de kluis kan met de ruimte met het </a:t>
            </a:r>
            <a:r>
              <a:rPr lang="nl-NL" dirty="0" err="1"/>
              <a:t>ToetsenBord</a:t>
            </a:r>
            <a:r>
              <a:rPr lang="nl-NL" dirty="0"/>
              <a:t> openen. Deze en het Scherm zijn aan elkaar verbonden. DMV communicatie via de telefoons kan men de file openen en lezen welk kluisnummer het is.</a:t>
            </a:r>
          </a:p>
        </p:txBody>
      </p:sp>
      <p:sp>
        <p:nvSpPr>
          <p:cNvPr id="22" name="Rechthoek 21">
            <a:extLst>
              <a:ext uri="{FF2B5EF4-FFF2-40B4-BE49-F238E27FC236}">
                <a16:creationId xmlns:a16="http://schemas.microsoft.com/office/drawing/2014/main" id="{EB1688DE-91D8-462E-89CD-EDDB4DFD99AB}"/>
              </a:ext>
            </a:extLst>
          </p:cNvPr>
          <p:cNvSpPr/>
          <p:nvPr/>
        </p:nvSpPr>
        <p:spPr>
          <a:xfrm>
            <a:off x="5405588" y="3144416"/>
            <a:ext cx="601509" cy="205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5560EECF-EDB0-4EF2-8CD1-FAD53F780BCC}"/>
              </a:ext>
            </a:extLst>
          </p:cNvPr>
          <p:cNvSpPr/>
          <p:nvPr/>
        </p:nvSpPr>
        <p:spPr>
          <a:xfrm>
            <a:off x="7466823" y="12028"/>
            <a:ext cx="989561" cy="78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Tekstvak 24">
            <a:extLst>
              <a:ext uri="{FF2B5EF4-FFF2-40B4-BE49-F238E27FC236}">
                <a16:creationId xmlns:a16="http://schemas.microsoft.com/office/drawing/2014/main" id="{9CB51B50-7FF9-49EE-8CF1-415E57D6615B}"/>
              </a:ext>
            </a:extLst>
          </p:cNvPr>
          <p:cNvSpPr txBox="1"/>
          <p:nvPr/>
        </p:nvSpPr>
        <p:spPr>
          <a:xfrm>
            <a:off x="5461440" y="2856288"/>
            <a:ext cx="566655" cy="369332"/>
          </a:xfrm>
          <a:prstGeom prst="rect">
            <a:avLst/>
          </a:prstGeom>
          <a:noFill/>
        </p:spPr>
        <p:txBody>
          <a:bodyPr wrap="square" rtlCol="0">
            <a:spAutoFit/>
          </a:bodyPr>
          <a:lstStyle/>
          <a:p>
            <a:r>
              <a:rPr lang="nl-NL" dirty="0"/>
              <a:t>TB</a:t>
            </a:r>
          </a:p>
        </p:txBody>
      </p:sp>
      <p:sp>
        <p:nvSpPr>
          <p:cNvPr id="26" name="Tekstvak 25">
            <a:extLst>
              <a:ext uri="{FF2B5EF4-FFF2-40B4-BE49-F238E27FC236}">
                <a16:creationId xmlns:a16="http://schemas.microsoft.com/office/drawing/2014/main" id="{A17E89D7-6478-41A4-AB70-3AD89EE05F99}"/>
              </a:ext>
            </a:extLst>
          </p:cNvPr>
          <p:cNvSpPr txBox="1"/>
          <p:nvPr/>
        </p:nvSpPr>
        <p:spPr>
          <a:xfrm>
            <a:off x="7478870" y="48479"/>
            <a:ext cx="1054877" cy="369332"/>
          </a:xfrm>
          <a:prstGeom prst="rect">
            <a:avLst/>
          </a:prstGeom>
          <a:noFill/>
        </p:spPr>
        <p:txBody>
          <a:bodyPr wrap="square" rtlCol="0">
            <a:spAutoFit/>
          </a:bodyPr>
          <a:lstStyle/>
          <a:p>
            <a:r>
              <a:rPr lang="nl-NL" dirty="0"/>
              <a:t>Scherm</a:t>
            </a:r>
          </a:p>
        </p:txBody>
      </p:sp>
    </p:spTree>
    <p:extLst>
      <p:ext uri="{BB962C8B-B14F-4D97-AF65-F5344CB8AC3E}">
        <p14:creationId xmlns:p14="http://schemas.microsoft.com/office/powerpoint/2010/main" val="1768197543"/>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2468</TotalTime>
  <Words>1206</Words>
  <Application>Microsoft Office PowerPoint</Application>
  <PresentationFormat>Breedbeeld</PresentationFormat>
  <Paragraphs>217</Paragraphs>
  <Slides>11</Slides>
  <Notes>0</Notes>
  <HiddenSlides>0</HiddenSlides>
  <MMClips>0</MMClips>
  <ScaleCrop>false</ScaleCrop>
  <HeadingPairs>
    <vt:vector size="4" baseType="variant">
      <vt:variant>
        <vt:lpstr>Thema</vt:lpstr>
      </vt:variant>
      <vt:variant>
        <vt:i4>1</vt:i4>
      </vt:variant>
      <vt:variant>
        <vt:lpstr>Diatitels</vt:lpstr>
      </vt:variant>
      <vt:variant>
        <vt:i4>11</vt:i4>
      </vt:variant>
    </vt:vector>
  </HeadingPairs>
  <TitlesOfParts>
    <vt:vector size="12" baseType="lpstr">
      <vt:lpstr>Kantoorthema</vt:lpstr>
      <vt:lpstr>The Recruit</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Recruit</dc:title>
  <dc:creator>Marc Pollen</dc:creator>
  <cp:lastModifiedBy>Arjan Hamoen</cp:lastModifiedBy>
  <cp:revision>45</cp:revision>
  <dcterms:created xsi:type="dcterms:W3CDTF">2018-11-23T10:00:14Z</dcterms:created>
  <dcterms:modified xsi:type="dcterms:W3CDTF">2019-01-08T14:39:57Z</dcterms:modified>
</cp:coreProperties>
</file>