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348" r:id="rId2"/>
    <p:sldId id="287" r:id="rId3"/>
    <p:sldId id="257" r:id="rId4"/>
    <p:sldId id="260" r:id="rId5"/>
    <p:sldId id="340" r:id="rId6"/>
    <p:sldId id="352" r:id="rId7"/>
    <p:sldId id="288" r:id="rId8"/>
    <p:sldId id="343" r:id="rId9"/>
    <p:sldId id="344" r:id="rId10"/>
    <p:sldId id="349" r:id="rId11"/>
    <p:sldId id="345" r:id="rId12"/>
    <p:sldId id="350" r:id="rId13"/>
    <p:sldId id="351" r:id="rId14"/>
    <p:sldId id="275" r:id="rId15"/>
    <p:sldId id="346" r:id="rId16"/>
    <p:sldId id="270" r:id="rId17"/>
    <p:sldId id="271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C2"/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9822" autoAdjust="0"/>
  </p:normalViewPr>
  <p:slideViewPr>
    <p:cSldViewPr>
      <p:cViewPr varScale="1">
        <p:scale>
          <a:sx n="86" d="100"/>
          <a:sy n="86" d="100"/>
        </p:scale>
        <p:origin x="26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learn/pathways/intro-to-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>
                <a:solidFill>
                  <a:srgbClr val="FF0000"/>
                </a:solidFill>
              </a:rPr>
              <a:t>ATTENDANCE TRACKER UI</a:t>
            </a:r>
            <a:br>
              <a:rPr lang="en-US" sz="3400" u="sng" dirty="0">
                <a:solidFill>
                  <a:srgbClr val="FF0000"/>
                </a:solidFill>
              </a:rPr>
            </a:br>
            <a:endParaRPr lang="en-US" sz="3400" u="sng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Kayak V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Gornale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1RN18IS060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T S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Bhagavath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Associate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6456040" y="5244054"/>
            <a:ext cx="57100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 &amp; CEO,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Enmaz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Engineering Services Pvt. Ltd.,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FC18-590A-4E15-8854-7D2810F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Implementation/Coding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1425-46FC-456B-91D9-D43A0A95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502798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State&lt;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Login();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IN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2700-247A-41AA-89FF-EEB3A02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826F-3682-48AE-B9D4-030EB366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1740-5B3C-461A-BEA6-F4F0CF6B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4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9B05-85F2-4CDA-9396-C1F21D3CA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3137"/>
          <a:stretch/>
        </p:blipFill>
        <p:spPr bwMode="auto">
          <a:xfrm>
            <a:off x="2069232" y="640340"/>
            <a:ext cx="3309620" cy="525658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6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0BFEC-094D-4EF4-8058-D77A46DB47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b="5965"/>
          <a:stretch/>
        </p:blipFill>
        <p:spPr bwMode="auto">
          <a:xfrm>
            <a:off x="7098432" y="493272"/>
            <a:ext cx="3024336" cy="52936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792A3-E963-4297-91F3-8D7D1675D7CC}"/>
              </a:ext>
            </a:extLst>
          </p:cNvPr>
          <p:cNvSpPr txBox="1"/>
          <p:nvPr/>
        </p:nvSpPr>
        <p:spPr>
          <a:xfrm>
            <a:off x="3065118" y="5967086"/>
            <a:ext cx="194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537E0-EE00-4BA1-BA25-6683A825D869}"/>
              </a:ext>
            </a:extLst>
          </p:cNvPr>
          <p:cNvSpPr txBox="1"/>
          <p:nvPr/>
        </p:nvSpPr>
        <p:spPr>
          <a:xfrm>
            <a:off x="6960096" y="5908480"/>
            <a:ext cx="3453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D2D-DF57-45D5-8541-8EDDA870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10515600" cy="694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F02-435D-4D49-A769-B3CB212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DD6E-6A82-4A9E-A224-C1A0EFC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65EE-9FEC-4C0B-9A8F-3DC9AAE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09C6C-33DC-458A-939E-0492C8C7F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11924"/>
          <a:stretch/>
        </p:blipFill>
        <p:spPr>
          <a:xfrm>
            <a:off x="7752184" y="680482"/>
            <a:ext cx="3086100" cy="5262335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A786B-BA88-4F83-8475-A201E5D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 b="9017"/>
          <a:stretch/>
        </p:blipFill>
        <p:spPr bwMode="auto">
          <a:xfrm>
            <a:off x="1487488" y="710077"/>
            <a:ext cx="3086100" cy="526233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8E8FF-CB14-4B24-84E0-99FC2EB0B838}"/>
              </a:ext>
            </a:extLst>
          </p:cNvPr>
          <p:cNvSpPr txBox="1"/>
          <p:nvPr/>
        </p:nvSpPr>
        <p:spPr>
          <a:xfrm>
            <a:off x="1343472" y="5988327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176D2-657A-49A3-90DD-FD423F44ED20}"/>
              </a:ext>
            </a:extLst>
          </p:cNvPr>
          <p:cNvSpPr txBox="1"/>
          <p:nvPr/>
        </p:nvSpPr>
        <p:spPr>
          <a:xfrm>
            <a:off x="8060430" y="5972579"/>
            <a:ext cx="267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wise details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F5C-8A34-4308-A705-4304940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369B-B2D4-4387-B969-6BF29B2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ED4-AB41-44C0-ADCC-69C3E44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793B-4430-46A5-8F76-EFD7DD0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1552B-0DD0-4C00-9E5E-027E31877F89}"/>
              </a:ext>
            </a:extLst>
          </p:cNvPr>
          <p:cNvSpPr txBox="1">
            <a:spLocks/>
          </p:cNvSpPr>
          <p:nvPr/>
        </p:nvSpPr>
        <p:spPr>
          <a:xfrm>
            <a:off x="623392" y="944724"/>
            <a:ext cx="11089232" cy="5292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494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application is beneficial for teachers as well as students.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Reduces human effort that is required.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Since this a basic application it has a greater scope to add more features as required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4788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separate set of screens can be developed for teachers so that they can easily keep track of the attendance of all the students of a particular class. 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detailed record of the days when the student was absent can be included.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option for the teachers to generate report can be included.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https://flutter.dev/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https://developers.google.com/learn/pathways/intro-to-flutter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Flutter: A Hands On Guide to App Development by Marco L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A3FC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Napoli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   </a:t>
            </a:r>
            <a:r>
              <a:rPr lang="en-US" sz="2400" u="sng" dirty="0">
                <a:solidFill>
                  <a:srgbClr val="0A3FC2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764704"/>
            <a:ext cx="8695878" cy="5412261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224" y="1412776"/>
            <a:ext cx="10082336" cy="4384224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attendance management system deals with the maintenance of the student’s attendance details. </a:t>
            </a:r>
          </a:p>
          <a:p>
            <a:pPr fontAlgn="base">
              <a:lnSpc>
                <a:spcPts val="2250"/>
              </a:lnSpc>
            </a:pPr>
            <a:endParaRPr lang="en-IN" sz="3200" dirty="0">
              <a:effectLst/>
              <a:latin typeface="+mj-lt"/>
              <a:ea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generates attendance of the student on the basis of presence in class. Each student is given a username and password.</a:t>
            </a:r>
          </a:p>
          <a:p>
            <a:pPr marL="0" indent="0" fontAlgn="base">
              <a:lnSpc>
                <a:spcPts val="2250"/>
              </a:lnSpc>
              <a:buNone/>
            </a:pP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student can log in into his/her account and check their attendance</a:t>
            </a: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+mj-lt"/>
            </a:endParaRPr>
          </a:p>
          <a:p>
            <a:pPr algn="just"/>
            <a:endParaRPr lang="en-US" sz="1800" b="1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14400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Engineering Pvt. Ltd is a Service based company founded in the year 2019.</a:t>
            </a:r>
          </a:p>
          <a:p>
            <a:pPr algn="just">
              <a:lnSpc>
                <a:spcPct val="120000"/>
              </a:lnSpc>
            </a:pP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It specializes in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itchFamily="18" charset="0"/>
                <a:cs typeface="Times New Roman" pitchFamily="18" charset="0"/>
              </a:rPr>
              <a:t>     Embedded H/W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itchFamily="18" charset="0"/>
                <a:cs typeface="Times New Roman" pitchFamily="18" charset="0"/>
              </a:rPr>
              <a:t>     Embedded Firmware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support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Big Data Analysis and Reporting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UX/UI design and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Analysis.</a:t>
            </a:r>
            <a:endParaRPr lang="en-US" sz="11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0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Attendance Tracker UI is a system which allows students to keep track of their attendance without any hassle.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Students can get their attendance details across all the subjects in one app.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also calculates the attendance percentage based on the number of classes attended by the student and total number of classes conducted.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4DC74BF-ED95-4689-9CCB-28829411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954" y="136525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5780D7-80FE-40C8-B260-48524E5F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91" y="1033438"/>
            <a:ext cx="10657184" cy="5322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Effective and Efficient Attendance Tracking System Using Secret Code: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Jian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Zailani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Ibrahim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Hazleen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Aris, from College of Information Technology University Tenaga Nasional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Kajang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Selangor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Attendance Management System: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Dayanand 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Savakar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Rani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Chennamma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University, Belagavi, Karnataka, India, and Ravi Hosur from BLDEA’s Vachana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Pitamaha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P.G.Halaktti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College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&amp; Tech,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Bijapur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India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3EAC732-8391-4AB6-9E86-6E53C806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CEE6157-F72D-43D7-A08A-E772F5BD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2DC53BE-8263-497C-B3FA-B250A4A7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5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9" y="932605"/>
            <a:ext cx="10729192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8387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623392" y="723469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Login Screen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EA6FD-0854-419A-8477-B871B50E5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0" y="971775"/>
            <a:ext cx="6480720" cy="53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/ Coding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IN" sz="6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package:rnsit_college_app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/screens/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}class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 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title: "RNS Institute of Technology",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ThemeMode.light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debugShowCheckedModeBanner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home: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}}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</TotalTime>
  <Words>969</Words>
  <Application>Microsoft Office PowerPoint</Application>
  <PresentationFormat>Widescreen</PresentationFormat>
  <Paragraphs>188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ATTENDANCE TRACKER UI </vt:lpstr>
      <vt:lpstr>AGENDA</vt:lpstr>
      <vt:lpstr>ABSTRACT </vt:lpstr>
      <vt:lpstr>About the Company</vt:lpstr>
      <vt:lpstr>INTRODUCTION </vt:lpstr>
      <vt:lpstr>Literature Survey</vt:lpstr>
      <vt:lpstr>Requirements</vt:lpstr>
      <vt:lpstr>System Design </vt:lpstr>
      <vt:lpstr>Implementation / Coding</vt:lpstr>
      <vt:lpstr>Implementation/Coding</vt:lpstr>
      <vt:lpstr>Results </vt:lpstr>
      <vt:lpstr>Results</vt:lpstr>
      <vt:lpstr>Testing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Kayak Gornale</cp:lastModifiedBy>
  <cp:revision>287</cp:revision>
  <dcterms:created xsi:type="dcterms:W3CDTF">2015-10-29T14:36:38Z</dcterms:created>
  <dcterms:modified xsi:type="dcterms:W3CDTF">2022-01-10T16:13:26Z</dcterms:modified>
</cp:coreProperties>
</file>