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9"/>
  </p:notesMasterIdLst>
  <p:sldIdLst>
    <p:sldId id="348" r:id="rId2"/>
    <p:sldId id="287" r:id="rId3"/>
    <p:sldId id="257" r:id="rId4"/>
    <p:sldId id="260" r:id="rId5"/>
    <p:sldId id="340" r:id="rId6"/>
    <p:sldId id="288" r:id="rId7"/>
    <p:sldId id="343" r:id="rId8"/>
    <p:sldId id="344" r:id="rId9"/>
    <p:sldId id="349" r:id="rId10"/>
    <p:sldId id="345" r:id="rId11"/>
    <p:sldId id="350" r:id="rId12"/>
    <p:sldId id="351" r:id="rId13"/>
    <p:sldId id="275" r:id="rId14"/>
    <p:sldId id="346" r:id="rId15"/>
    <p:sldId id="270" r:id="rId16"/>
    <p:sldId id="271" r:id="rId17"/>
    <p:sldId id="32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3FC2"/>
    <a:srgbClr val="2B5FF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73" autoAdjust="0"/>
    <p:restoredTop sz="99822" autoAdjust="0"/>
  </p:normalViewPr>
  <p:slideViewPr>
    <p:cSldViewPr>
      <p:cViewPr varScale="1">
        <p:scale>
          <a:sx n="87" d="100"/>
          <a:sy n="87" d="100"/>
        </p:scale>
        <p:origin x="230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73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9B3BC-7FCA-4166-96E5-654288EED0B0}" type="datetimeFigureOut">
              <a:rPr lang="en-US" smtClean="0"/>
              <a:pPr/>
              <a:t>1/9/2022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6B92D-2A32-4C16-979B-071562DB20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4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94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19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42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8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8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0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0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4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6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0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7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7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8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4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90898"/>
            <a:ext cx="10515600" cy="5033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B5FF3"/>
                </a:solidFill>
              </a:defRPr>
            </a:lvl1pPr>
          </a:lstStyle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2B5FF3"/>
                </a:solidFill>
              </a:defRPr>
            </a:lvl1pPr>
          </a:lstStyle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FC93F2D-9111-4E77-98B1-F1ACD37A82C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094" cy="548680"/>
          </a:xfrm>
          <a:prstGeom prst="rect">
            <a:avLst/>
          </a:prstGeom>
        </p:spPr>
      </p:pic>
      <p:pic>
        <p:nvPicPr>
          <p:cNvPr id="8" name="Picture 7" descr="A picture containing calendar&#10;&#10;Description automatically generated">
            <a:extLst>
              <a:ext uri="{FF2B5EF4-FFF2-40B4-BE49-F238E27FC236}">
                <a16:creationId xmlns:a16="http://schemas.microsoft.com/office/drawing/2014/main" id="{937059C3-335C-47D5-99C1-8813DA15D67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139" y="18044"/>
            <a:ext cx="693483" cy="69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5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learn/pathways/intro-to-flutter" TargetMode="External"/><Relationship Id="rId2" Type="http://schemas.openxmlformats.org/officeDocument/2006/relationships/hyperlink" Target="https://flutter.dev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47592"/>
            <a:ext cx="12192000" cy="1285884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>
                <a:solidFill>
                  <a:srgbClr val="FF0000"/>
                </a:solidFill>
              </a:rPr>
              <a:t>ATTENDANCE TRACKER UI</a:t>
            </a:r>
            <a:br>
              <a:rPr lang="en-US" sz="3400" u="sng" dirty="0">
                <a:solidFill>
                  <a:srgbClr val="FF0000"/>
                </a:solidFill>
              </a:rPr>
            </a:br>
            <a:endParaRPr lang="en-US" sz="3400" u="sng" dirty="0">
              <a:solidFill>
                <a:srgbClr val="FF0000"/>
              </a:solidFill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867148" y="3426452"/>
            <a:ext cx="4457704" cy="824888"/>
          </a:xfrm>
        </p:spPr>
        <p:txBody>
          <a:bodyPr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Kayak V </a:t>
            </a:r>
            <a:r>
              <a:rPr lang="en-US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Gornale</a:t>
            </a:r>
            <a:endParaRPr lang="en-US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USN: 1RN18IS060</a:t>
            </a:r>
            <a:endParaRPr lang="en-IN" sz="2400" b="1" dirty="0">
              <a:solidFill>
                <a:srgbClr val="0000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24735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RNS INSTITUTE OF TECHNOLOGY</a:t>
            </a:r>
          </a:p>
          <a:p>
            <a:pPr algn="ctr">
              <a:defRPr/>
            </a:pPr>
            <a:r>
              <a:rPr lang="en-US" sz="2400" b="1" cap="all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BENGALURU - 98</a:t>
            </a:r>
            <a:endParaRPr lang="en-US" sz="24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83917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DEPARTMENT OF INFORMATION SCIENCE &amp; ENGINEERING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2279576" y="1785927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Presentation on Internship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659" y="5269170"/>
            <a:ext cx="51288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Internal Guide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Mr. T S </a:t>
            </a:r>
            <a:r>
              <a:rPr lang="en-US" sz="2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Bhagavath</a:t>
            </a:r>
            <a:r>
              <a:rPr lang="en-US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Singh</a:t>
            </a:r>
            <a:endParaRPr lang="pt-BR" sz="20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Associate Prof, Dept of  ISE, RNSIT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472F78-45DD-40B9-BA53-4226E0E3EDA4}"/>
              </a:ext>
            </a:extLst>
          </p:cNvPr>
          <p:cNvSpPr/>
          <p:nvPr/>
        </p:nvSpPr>
        <p:spPr>
          <a:xfrm>
            <a:off x="6456040" y="5244054"/>
            <a:ext cx="571006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External Guide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Mr. </a:t>
            </a:r>
            <a:r>
              <a:rPr lang="en-IN" sz="2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Akshay</a:t>
            </a:r>
            <a:r>
              <a:rPr lang="en-IN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D R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Co-Founder &amp; CEO,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Enmaz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Engineering Services Pvt. Ltd., Bangalore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7E3AEF-60DE-459F-A536-25F4B75B8EC2}"/>
              </a:ext>
            </a:extLst>
          </p:cNvPr>
          <p:cNvSpPr txBox="1"/>
          <p:nvPr/>
        </p:nvSpPr>
        <p:spPr>
          <a:xfrm>
            <a:off x="7777792" y="4787579"/>
            <a:ext cx="3718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ENMAZ Engineering Services Pvt. Ltd. 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AF898-D6AB-4495-87D6-E50CAE2D8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880" y="4190801"/>
            <a:ext cx="2600688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9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151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2021 - 2022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39DE3-6D44-4EB6-9B74-A8C7D8E0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009B05-85F2-4CDA-9396-C1F21D3CA9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1" b="13137"/>
          <a:stretch/>
        </p:blipFill>
        <p:spPr bwMode="auto">
          <a:xfrm>
            <a:off x="2069232" y="640340"/>
            <a:ext cx="3309620" cy="525658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2000" sy="102000" algn="ctr" rotWithShape="0">
              <a:srgbClr val="000000">
                <a:alpha val="36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20BFEC-094D-4EF4-8058-D77A46DB47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 b="5965"/>
          <a:stretch/>
        </p:blipFill>
        <p:spPr bwMode="auto">
          <a:xfrm>
            <a:off x="7098432" y="493272"/>
            <a:ext cx="3024336" cy="529365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2000" sy="102000" algn="ctr" rotWithShape="0">
              <a:srgbClr val="000000">
                <a:alpha val="38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2792A3-E963-4297-91F3-8D7D1675D7CC}"/>
              </a:ext>
            </a:extLst>
          </p:cNvPr>
          <p:cNvSpPr txBox="1"/>
          <p:nvPr/>
        </p:nvSpPr>
        <p:spPr>
          <a:xfrm>
            <a:off x="3065118" y="5967086"/>
            <a:ext cx="1946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Screen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9537E0-EE00-4BA1-BA25-6683A825D869}"/>
              </a:ext>
            </a:extLst>
          </p:cNvPr>
          <p:cNvSpPr txBox="1"/>
          <p:nvPr/>
        </p:nvSpPr>
        <p:spPr>
          <a:xfrm>
            <a:off x="6960096" y="5908480"/>
            <a:ext cx="34534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Details Screen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366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12D2D-DF57-45D5-8541-8EDDA870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0"/>
            <a:ext cx="10515600" cy="6941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5BF02-435D-4D49-A769-B3CB2129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8DD6E-6A82-4A9E-A224-C1A0EFC1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765EE-9FEC-4C0B-9A8F-3DC9AAEC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D09C6C-33DC-458A-939E-0492C8C7FA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0" b="11924"/>
          <a:stretch/>
        </p:blipFill>
        <p:spPr>
          <a:xfrm>
            <a:off x="7752184" y="680482"/>
            <a:ext cx="3086100" cy="5262335"/>
          </a:xfrm>
          <a:prstGeom prst="rect">
            <a:avLst/>
          </a:prstGeom>
          <a:effectLst>
            <a:outerShdw blurRad="50800" dist="50800" dir="5400000" sx="102000" sy="102000" algn="ctr" rotWithShape="0">
              <a:srgbClr val="000000">
                <a:alpha val="38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7A786B-BA88-4F83-8475-A201E5DF75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3" b="9017"/>
          <a:stretch/>
        </p:blipFill>
        <p:spPr bwMode="auto">
          <a:xfrm>
            <a:off x="1487488" y="710077"/>
            <a:ext cx="3086100" cy="526233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2000" sy="102000" algn="ctr" rotWithShape="0">
              <a:srgbClr val="000000">
                <a:alpha val="38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E8E8FF-CB14-4B24-84E0-99FC2EB0B838}"/>
              </a:ext>
            </a:extLst>
          </p:cNvPr>
          <p:cNvSpPr txBox="1"/>
          <p:nvPr/>
        </p:nvSpPr>
        <p:spPr>
          <a:xfrm>
            <a:off x="1343472" y="5988327"/>
            <a:ext cx="35321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Details screens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9176D2-657A-49A3-90DD-FD423F44ED20}"/>
              </a:ext>
            </a:extLst>
          </p:cNvPr>
          <p:cNvSpPr txBox="1"/>
          <p:nvPr/>
        </p:nvSpPr>
        <p:spPr>
          <a:xfrm>
            <a:off x="8060430" y="5972579"/>
            <a:ext cx="2674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wise details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0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1F5C-8A34-4308-A705-4304940F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38369B-B2D4-4387-B969-6BF29B28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F9ED4-AB41-44C0-ADCC-69C3E446F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4793B-4430-46A5-8F76-EFD7DD0A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91552B-0DD0-4C00-9E5E-027E31877F89}"/>
              </a:ext>
            </a:extLst>
          </p:cNvPr>
          <p:cNvSpPr txBox="1">
            <a:spLocks/>
          </p:cNvSpPr>
          <p:nvPr/>
        </p:nvSpPr>
        <p:spPr>
          <a:xfrm>
            <a:off x="623392" y="944724"/>
            <a:ext cx="11089232" cy="52925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is a process of executing a program with the interest of finding an error. Levels Of Testing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Testing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Testing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1564945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191482"/>
            <a:ext cx="7467600" cy="71439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CONCLUSIONS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944724"/>
            <a:ext cx="11089232" cy="52925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This application is beneficial for teachers as well as students.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Reduces human effort that is required.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Since this a basic application it has a greater scope to add more features as required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3232D-C5B6-4904-B0FD-67D9A472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751C5-4D03-4713-B38A-E84F63B9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8CA14-345C-4F3F-85D3-74871838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136525"/>
            <a:ext cx="7467600" cy="71439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Future Enhancements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30" y="944724"/>
            <a:ext cx="11317394" cy="47885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separate set of screens can be developed for teachers so that they can easily keep track of the attendance of all the students of a particular class. </a:t>
            </a:r>
            <a:endParaRPr lang="en-IN" sz="2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detailed record of the days when the student was absent can be included.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option for the teachers to generate report can be included.</a:t>
            </a:r>
            <a:endParaRPr lang="en-IN" sz="2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3232D-C5B6-4904-B0FD-67D9A472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751C5-4D03-4713-B38A-E84F63B9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2021 - 2022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063CF-6D7D-432E-B18C-EBA1A907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71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36525"/>
            <a:ext cx="10370368" cy="621982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[1]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https://flutter.dev/</a:t>
            </a:r>
            <a:endParaRPr lang="en-IN" sz="2400" u="sng" dirty="0">
              <a:solidFill>
                <a:srgbClr val="0000FF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[2]    </a:t>
            </a:r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https://developers.google.com/learn/pathways/intro-to-flutter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[3]    </a:t>
            </a:r>
            <a:r>
              <a:rPr lang="en-US" sz="2400" dirty="0">
                <a:solidFill>
                  <a:srgbClr val="0A3FC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Beginning Flutter: A Hands On Guide to App Development by Marco L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A3FC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>
                <a:solidFill>
                  <a:srgbClr val="0A3FC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Napoli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[4]    </a:t>
            </a:r>
            <a:r>
              <a:rPr lang="en-US" sz="2400" u="sng" dirty="0">
                <a:solidFill>
                  <a:srgbClr val="0A3FC2"/>
                </a:solidFill>
                <a:latin typeface="Times New Roman" pitchFamily="18" charset="0"/>
                <a:cs typeface="Times New Roman" pitchFamily="18" charset="0"/>
              </a:rPr>
              <a:t>https://stackoverflow.com/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2A149-87F3-4546-B37B-612BD139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A78DEB-6914-4A76-B9B4-66FB89B0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1C7A7-D0BC-42EC-8035-D91B8D8A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632" y="2132856"/>
            <a:ext cx="6428184" cy="9906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66"/>
                </a:solidFill>
              </a:rPr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6ABC9-2AA8-45D3-BBEA-5EDA91A7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ABEAA-379F-4A82-AF2D-B81BD8E4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77451-EDE1-4F8C-ACC9-367848FE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616" y="2458552"/>
            <a:ext cx="6553200" cy="75442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66"/>
                </a:solidFill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25990-F38C-4DDC-86BA-7F06ABDA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5FA4F-0ACB-4158-BB75-7AD52B71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02A3F-45C8-46FF-A99F-20E606B7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96" y="53752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472" y="764704"/>
            <a:ext cx="8695878" cy="5412261"/>
          </a:xfrm>
        </p:spPr>
        <p:txBody>
          <a:bodyPr>
            <a:normAutofit fontScale="92500" lnSpcReduction="20000"/>
          </a:bodyPr>
          <a:lstStyle/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About the Company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System Design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Testing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Conclusion and Future Enhancements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Q &amp; A</a:t>
            </a:r>
          </a:p>
          <a:p>
            <a:pPr marL="0" indent="0">
              <a:buNone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07C6F-CCDB-468C-A092-04717062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5553B-50BC-4DC2-A8CE-4336C138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E886-641A-4621-AEA2-BB64918E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592" y="332656"/>
            <a:ext cx="7467600" cy="129614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b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224" y="1412776"/>
            <a:ext cx="10082336" cy="4384224"/>
          </a:xfrm>
        </p:spPr>
        <p:txBody>
          <a:bodyPr>
            <a:normAutofit fontScale="85000" lnSpcReduction="10000"/>
          </a:bodyPr>
          <a:lstStyle/>
          <a:p>
            <a:pPr fontAlgn="base">
              <a:lnSpc>
                <a:spcPct val="150000"/>
              </a:lnSpc>
            </a:pPr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 attendance management system deals with the maintenance of the student’s attendance details. </a:t>
            </a:r>
          </a:p>
          <a:p>
            <a:pPr fontAlgn="base">
              <a:lnSpc>
                <a:spcPts val="2250"/>
              </a:lnSpc>
            </a:pPr>
            <a:endParaRPr lang="en-IN" sz="3200" dirty="0">
              <a:effectLst/>
              <a:latin typeface="+mj-lt"/>
              <a:ea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generates attendance of the student on the basis of presence in class. Each student is given a username and password.</a:t>
            </a:r>
          </a:p>
          <a:p>
            <a:pPr marL="0" indent="0" fontAlgn="base">
              <a:lnSpc>
                <a:spcPts val="2250"/>
              </a:lnSpc>
              <a:buNone/>
            </a:pPr>
            <a:r>
              <a:rPr lang="en-IN" sz="32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</a:p>
          <a:p>
            <a:pPr fontAlgn="base">
              <a:lnSpc>
                <a:spcPct val="150000"/>
              </a:lnSpc>
            </a:pPr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student can log in into his/her account and check their attendance</a:t>
            </a:r>
            <a:r>
              <a:rPr lang="en-IN" sz="3200" dirty="0">
                <a:effectLst/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1800" b="1" dirty="0">
              <a:latin typeface="+mj-lt"/>
            </a:endParaRPr>
          </a:p>
          <a:p>
            <a:pPr algn="just"/>
            <a:endParaRPr lang="en-US" sz="1800" b="1" dirty="0">
              <a:latin typeface="+mj-lt"/>
            </a:endParaRPr>
          </a:p>
          <a:p>
            <a:pPr algn="just"/>
            <a:endParaRPr lang="en-US" sz="1800" dirty="0">
              <a:latin typeface="+mj-lt"/>
            </a:endParaRPr>
          </a:p>
          <a:p>
            <a:pPr algn="just"/>
            <a:endParaRPr lang="en-US" sz="1800" dirty="0">
              <a:latin typeface="+mj-lt"/>
            </a:endParaRPr>
          </a:p>
          <a:p>
            <a:pPr algn="just"/>
            <a:endParaRPr lang="en-US" sz="1800" dirty="0">
              <a:latin typeface="+mj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8EC12-73AA-4416-AB80-CFE9515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64878-040F-43D3-8C50-5126F2C2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1B2EA-778B-412E-9857-F89F9B20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7467600" cy="100811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About the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914400"/>
            <a:ext cx="10657184" cy="5322912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11200" dirty="0" err="1">
                <a:latin typeface="Times New Roman" pitchFamily="18" charset="0"/>
                <a:cs typeface="Times New Roman" pitchFamily="18" charset="0"/>
              </a:rPr>
              <a:t>Enmaz</a:t>
            </a: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 Engineering Pvt. Ltd is a Service based company founded in the year 2019.</a:t>
            </a:r>
          </a:p>
          <a:p>
            <a:pPr algn="just">
              <a:lnSpc>
                <a:spcPct val="120000"/>
              </a:lnSpc>
            </a:pP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It specializes in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1200" b="0" i="0" dirty="0">
                <a:effectLst/>
                <a:latin typeface="Times New Roman" pitchFamily="18" charset="0"/>
                <a:cs typeface="Times New Roman" pitchFamily="18" charset="0"/>
              </a:rPr>
              <a:t>     Embedded H/W Development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Embedded Firmware Development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support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Big Data Analysis and Reporting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Dashboard UX/UI design and development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Model Analysis.</a:t>
            </a:r>
            <a:endParaRPr lang="en-US" sz="112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1BB5-76F5-4CA3-B1FE-B05B9614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CD455-262C-407F-89E6-1DBDF19B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F791B-2FC0-473B-A001-5B20E76E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7467600" cy="108012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b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914400"/>
            <a:ext cx="10945216" cy="5301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Attendance Tracker UI is a system which allows students to keep track of their attendance without any hassle.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Students can get their attendance details across all the subjects in one app.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also calculates the attendance percentage based on the number of classes attended by the student and total number of classes conducted.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1BB5-76F5-4CA3-B1FE-B05B9614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CD455-262C-407F-89E6-1DBDF19B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8D7C1-FF9A-4118-8448-A4F79609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6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146036"/>
            <a:ext cx="7467600" cy="786569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9" y="932605"/>
            <a:ext cx="10729192" cy="524518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Hardware Requirements</a:t>
            </a:r>
          </a:p>
          <a:p>
            <a:pPr marL="1600200" lvl="3" indent="-228600">
              <a:lnSpc>
                <a:spcPct val="100000"/>
              </a:lnSpc>
              <a:spcBef>
                <a:spcPts val="705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Pentium processor and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0000"/>
              </a:lnSpc>
              <a:spcBef>
                <a:spcPts val="65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4 GB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0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HDD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40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Software Requirements</a:t>
            </a:r>
          </a:p>
          <a:p>
            <a:pPr marL="1600200" lvl="3" indent="-228600">
              <a:lnSpc>
                <a:spcPct val="100000"/>
              </a:lnSpc>
              <a:spcBef>
                <a:spcPts val="705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 System: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 8 and above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0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Editor: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Visual Studio Code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0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VS Code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0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Front-end Language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Dart</a:t>
            </a:r>
          </a:p>
          <a:p>
            <a:pPr marL="1600200" lvl="3" indent="-228600">
              <a:lnSpc>
                <a:spcPct val="100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Android Version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Froyo (API Level 8)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15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5E591-C18D-425A-AAC9-A7B8DDE5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D3F4B-99EC-490F-B7F2-3CD7EFAB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7CFFF-CD13-4F2E-A803-A2A984D3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08387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D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esign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335878" y="992124"/>
            <a:ext cx="11304738" cy="517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DD09B3-3028-473B-9357-1EA21BF6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7C519-E807-4A6B-9E80-C5611B9E1380}"/>
              </a:ext>
            </a:extLst>
          </p:cNvPr>
          <p:cNvSpPr txBox="1"/>
          <p:nvPr/>
        </p:nvSpPr>
        <p:spPr>
          <a:xfrm>
            <a:off x="623392" y="723469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Widget Tree for Login Screen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7EA6FD-0854-419A-8477-B871B50E5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480" y="971775"/>
            <a:ext cx="6480720" cy="538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2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Implementation / Coding</a:t>
            </a: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479376" y="746886"/>
            <a:ext cx="11233248" cy="5609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'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package:flutter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material.dart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  <a:endParaRPr lang="en-IN" sz="6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'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package:rnsit_college_app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/screens/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login.dart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main()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runApp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MyApp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}class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MyApp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StatelessWidget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MyApp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({Key? key}) : super(key: key); 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@override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Widget build(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BuildContext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context)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return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MaterialApp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title: "RNS Institute of Technology",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    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themeMode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ThemeMode.light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   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debugShowCheckedModeBanner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false,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home: </a:t>
            </a:r>
            <a:r>
              <a:rPr lang="en-IN" sz="6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LaunchScreen</a:t>
            </a:r>
            <a:r>
              <a:rPr lang="en-IN" sz="6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 }}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4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4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IN" sz="4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F483D0-FC24-4C7F-A767-45993034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8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FC18-590A-4E15-8854-7D2810F9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Implementation/Coding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A1425-46FC-456B-91D9-D43A0A951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752"/>
            <a:ext cx="10515600" cy="5027988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LaunchScreen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IN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StatefulWidget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N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LaunchScreen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({Key? key}) : super(key: key);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@override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_</a:t>
            </a:r>
            <a:r>
              <a:rPr lang="en-IN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LaunchScreenState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createState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=&gt; _</a:t>
            </a:r>
            <a:r>
              <a:rPr lang="en-IN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LaunchScreenState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_</a:t>
            </a:r>
            <a:r>
              <a:rPr lang="en-IN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LaunchScreenState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extends State&lt;</a:t>
            </a:r>
            <a:r>
              <a:rPr lang="en-IN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LaunchScreen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{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@override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Widget build(</a:t>
            </a:r>
            <a:r>
              <a:rPr lang="en-IN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BuildContext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context) {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return Login();</a:t>
            </a:r>
            <a:endParaRPr lang="en-IN" sz="16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  <a:buNone/>
            </a:pPr>
            <a:endParaRPr lang="en-IN" sz="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02700-247A-41AA-89FF-EEB3A027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B826F-3682-48AE-B9D4-030EB366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E1740-5B3C-461A-BEA6-F4F0CF6B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14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3167</TotalTime>
  <Words>880</Words>
  <Application>Microsoft Office PowerPoint</Application>
  <PresentationFormat>Widescreen</PresentationFormat>
  <Paragraphs>182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Office Theme</vt:lpstr>
      <vt:lpstr>ATTENDANCE TRACKER UI </vt:lpstr>
      <vt:lpstr>AGENDA</vt:lpstr>
      <vt:lpstr>ABSTRACT </vt:lpstr>
      <vt:lpstr>About the Company</vt:lpstr>
      <vt:lpstr>INTRODUCTION </vt:lpstr>
      <vt:lpstr>Requirements</vt:lpstr>
      <vt:lpstr>System Design </vt:lpstr>
      <vt:lpstr>Implementation / Coding</vt:lpstr>
      <vt:lpstr>Implementation/Coding</vt:lpstr>
      <vt:lpstr>Results </vt:lpstr>
      <vt:lpstr>Results</vt:lpstr>
      <vt:lpstr>Testing</vt:lpstr>
      <vt:lpstr>CONCLUSIONS</vt:lpstr>
      <vt:lpstr>Future Enhancements</vt:lpstr>
      <vt:lpstr>PowerPoint Presentation</vt:lpstr>
      <vt:lpstr>Question and Answer</vt:lpstr>
      <vt:lpstr>THANK YOU</vt:lpstr>
    </vt:vector>
  </TitlesOfParts>
  <Company>DARSHAN SATHYA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DARSHAN SATHYA</dc:creator>
  <cp:lastModifiedBy>Annapurna Shanbhag</cp:lastModifiedBy>
  <cp:revision>286</cp:revision>
  <dcterms:created xsi:type="dcterms:W3CDTF">2015-10-29T14:36:38Z</dcterms:created>
  <dcterms:modified xsi:type="dcterms:W3CDTF">2022-01-09T15:47:42Z</dcterms:modified>
</cp:coreProperties>
</file>