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75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3498110"/>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314451"/>
            <a:ext cx="7772400" cy="137232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2708705"/>
            <a:ext cx="7772400" cy="899778"/>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3714750"/>
            <a:ext cx="9147765" cy="1434066"/>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8A153DE4-AEAC-4ADB-A222-6B88E2AF92D2}" type="datetimeFigureOut">
              <a:rPr lang="en-IN" smtClean="0"/>
              <a:t>24-11-2022</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147FAFB0-3152-4917-ABD4-11FFDD3F2119}"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10997"/>
            <a:ext cx="8229600" cy="3289553"/>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A153DE4-AEAC-4ADB-A222-6B88E2AF92D2}" type="datetimeFigureOut">
              <a:rPr lang="en-IN" smtClean="0"/>
              <a:t>24-11-2022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147FAFB0-3152-4917-ABD4-11FFDD3F211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05980"/>
            <a:ext cx="1777470" cy="419457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05981"/>
            <a:ext cx="6324600" cy="419457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A153DE4-AEAC-4ADB-A222-6B88E2AF92D2}" type="datetimeFigureOut">
              <a:rPr lang="en-IN" smtClean="0"/>
              <a:t>24-11-2022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147FAFB0-3152-4917-ABD4-11FFDD3F211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A153DE4-AEAC-4ADB-A222-6B88E2AF92D2}" type="datetimeFigureOut">
              <a:rPr lang="en-IN" smtClean="0"/>
              <a:t>24-11-2022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147FAFB0-3152-4917-ABD4-11FFDD3F2119}"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794784"/>
            <a:ext cx="7772400" cy="13716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198784"/>
            <a:ext cx="4572000" cy="1091166"/>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A153DE4-AEAC-4ADB-A222-6B88E2AF92D2}" type="datetimeFigureOut">
              <a:rPr lang="en-IN" smtClean="0"/>
              <a:t>24-11-2022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147FAFB0-3152-4917-ABD4-11FFDD3F2119}" type="slidenum">
              <a:rPr lang="en-IN" smtClean="0"/>
              <a:t>‹#›</a:t>
            </a:fld>
            <a:endParaRPr lang="en-IN"/>
          </a:p>
        </p:txBody>
      </p:sp>
      <p:sp>
        <p:nvSpPr>
          <p:cNvPr id="7" name="Chevron 6"/>
          <p:cNvSpPr/>
          <p:nvPr/>
        </p:nvSpPr>
        <p:spPr>
          <a:xfrm>
            <a:off x="3636680" y="2254104"/>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2254104"/>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110997"/>
            <a:ext cx="4038600" cy="33944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110997"/>
            <a:ext cx="4038600" cy="33944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A153DE4-AEAC-4ADB-A222-6B88E2AF92D2}" type="datetimeFigureOut">
              <a:rPr lang="en-IN" smtClean="0"/>
              <a:t>24-11-2022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147FAFB0-3152-4917-ABD4-11FFDD3F2119}"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8229600" cy="85725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4057650"/>
            <a:ext cx="4040188" cy="5715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7" y="4057650"/>
            <a:ext cx="4041775" cy="5715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083221"/>
            <a:ext cx="4040188" cy="2956322"/>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083221"/>
            <a:ext cx="4041775" cy="2956322"/>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A153DE4-AEAC-4ADB-A222-6B88E2AF92D2}" type="datetimeFigureOut">
              <a:rPr lang="en-IN" smtClean="0"/>
              <a:t>24-11-2022</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147FAFB0-3152-4917-ABD4-11FFDD3F2119}"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8A153DE4-AEAC-4ADB-A222-6B88E2AF92D2}" type="datetimeFigureOut">
              <a:rPr lang="en-IN" smtClean="0"/>
              <a:t>24-11-2022</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147FAFB0-3152-4917-ABD4-11FFDD3F2119}"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8A153DE4-AEAC-4ADB-A222-6B88E2AF92D2}" type="datetimeFigureOut">
              <a:rPr lang="en-IN" smtClean="0"/>
              <a:t>24-11-2022</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147FAFB0-3152-4917-ABD4-11FFDD3F211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3657600"/>
            <a:ext cx="7481776" cy="3429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4016327"/>
            <a:ext cx="3974592" cy="6858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05740"/>
            <a:ext cx="7479792" cy="3429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4805958"/>
            <a:ext cx="1920240" cy="274320"/>
          </a:xfrm>
        </p:spPr>
        <p:txBody>
          <a:bodyPr/>
          <a:lstStyle>
            <a:extLst/>
          </a:lstStyle>
          <a:p>
            <a:fld id="{8A153DE4-AEAC-4ADB-A222-6B88E2AF92D2}" type="datetimeFigureOut">
              <a:rPr lang="en-IN" smtClean="0"/>
              <a:t>24-11-2022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147FAFB0-3152-4917-ABD4-11FFDD3F2119}"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4082552"/>
            <a:ext cx="7162800" cy="486174"/>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42476"/>
            <a:ext cx="8686800" cy="329184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8A153DE4-AEAC-4ADB-A222-6B88E2AF92D2}" type="datetimeFigureOut">
              <a:rPr lang="en-IN" smtClean="0"/>
              <a:t>24-11-2022</a:t>
            </a:fld>
            <a:endParaRPr lang="en-IN"/>
          </a:p>
        </p:txBody>
      </p:sp>
      <p:sp>
        <p:nvSpPr>
          <p:cNvPr id="6" name="Footer Placeholder 5"/>
          <p:cNvSpPr>
            <a:spLocks noGrp="1"/>
          </p:cNvSpPr>
          <p:nvPr>
            <p:ph type="ftr" sz="quarter" idx="11"/>
          </p:nvPr>
        </p:nvSpPr>
        <p:spPr>
          <a:xfrm>
            <a:off x="4380073" y="4805958"/>
            <a:ext cx="2350681" cy="273844"/>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147FAFB0-3152-4917-ABD4-11FFDD3F2119}" type="slidenum">
              <a:rPr lang="en-IN" smtClean="0"/>
              <a:t>‹#›</a:t>
            </a:fld>
            <a:endParaRPr lang="en-IN"/>
          </a:p>
        </p:txBody>
      </p:sp>
      <p:sp>
        <p:nvSpPr>
          <p:cNvPr id="2" name="Title 1"/>
          <p:cNvSpPr>
            <a:spLocks noGrp="1"/>
          </p:cNvSpPr>
          <p:nvPr>
            <p:ph type="title"/>
          </p:nvPr>
        </p:nvSpPr>
        <p:spPr>
          <a:xfrm>
            <a:off x="228600" y="3648842"/>
            <a:ext cx="8075432" cy="422004"/>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4458702"/>
            <a:ext cx="4940624" cy="69080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4454258"/>
            <a:ext cx="3690451" cy="700088"/>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4343440"/>
            <a:ext cx="3402314" cy="810651"/>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3741330"/>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3741330"/>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4458702"/>
            <a:ext cx="4940624" cy="69080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4454258"/>
            <a:ext cx="3690451" cy="700088"/>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4343440"/>
            <a:ext cx="3402314" cy="810651"/>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05979"/>
            <a:ext cx="8229600" cy="85725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110997"/>
            <a:ext cx="8229600" cy="3394472"/>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4805958"/>
            <a:ext cx="1920240" cy="274320"/>
          </a:xfrm>
          <a:prstGeom prst="rect">
            <a:avLst/>
          </a:prstGeom>
        </p:spPr>
        <p:txBody>
          <a:bodyPr vert="horz" anchor="b"/>
          <a:lstStyle>
            <a:lvl1pPr algn="l" eaLnBrk="1" latinLnBrk="0" hangingPunct="1">
              <a:defRPr kumimoji="0" sz="1000">
                <a:solidFill>
                  <a:schemeClr val="tx1"/>
                </a:solidFill>
              </a:defRPr>
            </a:lvl1pPr>
            <a:extLst/>
          </a:lstStyle>
          <a:p>
            <a:fld id="{8A153DE4-AEAC-4ADB-A222-6B88E2AF92D2}" type="datetimeFigureOut">
              <a:rPr lang="en-IN" smtClean="0"/>
              <a:t>24-11-2022</a:t>
            </a:fld>
            <a:endParaRPr lang="en-IN"/>
          </a:p>
        </p:txBody>
      </p:sp>
      <p:sp>
        <p:nvSpPr>
          <p:cNvPr id="22" name="Footer Placeholder 21"/>
          <p:cNvSpPr>
            <a:spLocks noGrp="1"/>
          </p:cNvSpPr>
          <p:nvPr>
            <p:ph type="ftr" sz="quarter" idx="3"/>
          </p:nvPr>
        </p:nvSpPr>
        <p:spPr>
          <a:xfrm>
            <a:off x="4380073" y="4805958"/>
            <a:ext cx="2350681" cy="273844"/>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4805958"/>
            <a:ext cx="365760" cy="273844"/>
          </a:xfrm>
          <a:prstGeom prst="rect">
            <a:avLst/>
          </a:prstGeom>
        </p:spPr>
        <p:txBody>
          <a:bodyPr vert="horz" anchor="b"/>
          <a:lstStyle>
            <a:lvl1pPr algn="r" eaLnBrk="1" latinLnBrk="0" hangingPunct="1">
              <a:defRPr kumimoji="0" sz="1000" b="0">
                <a:solidFill>
                  <a:schemeClr val="tx1"/>
                </a:solidFill>
              </a:defRPr>
            </a:lvl1pPr>
            <a:extLst/>
          </a:lstStyle>
          <a:p>
            <a:fld id="{147FAFB0-3152-4917-ABD4-11FFDD3F2119}"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technofaq.org/posts/2018/01/the-role-of-big-data-in-strengthening-machine-learning-projects/" TargetMode="External"/><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87574"/>
            <a:ext cx="7772400" cy="1224137"/>
          </a:xfrm>
        </p:spPr>
        <p:txBody>
          <a:bodyPr>
            <a:normAutofit/>
          </a:bodyPr>
          <a:lstStyle/>
          <a:p>
            <a:pPr algn="ctr"/>
            <a:r>
              <a:rPr lang="en-IN"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HOUSING: PRICE PREDICTION PROJECT PRESENTATION</a:t>
            </a:r>
            <a:endParaRPr lang="en-I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endParaRPr>
          </a:p>
        </p:txBody>
      </p:sp>
      <p:sp>
        <p:nvSpPr>
          <p:cNvPr id="3" name="Subtitle 2"/>
          <p:cNvSpPr>
            <a:spLocks noGrp="1"/>
          </p:cNvSpPr>
          <p:nvPr>
            <p:ph type="subTitle" idx="1"/>
          </p:nvPr>
        </p:nvSpPr>
        <p:spPr>
          <a:xfrm>
            <a:off x="5580112" y="3075807"/>
            <a:ext cx="2952328" cy="864096"/>
          </a:xfrm>
        </p:spPr>
        <p:txBody>
          <a:bodyPr>
            <a:normAutofit/>
          </a:bodyPr>
          <a:lstStyle/>
          <a:p>
            <a:r>
              <a:rPr lang="en-IN" sz="2000" dirty="0" smtClean="0">
                <a:solidFill>
                  <a:schemeClr val="tx1"/>
                </a:solidFill>
                <a:latin typeface="Times New Roman" pitchFamily="18" charset="0"/>
                <a:cs typeface="Times New Roman" pitchFamily="18" charset="0"/>
              </a:rPr>
              <a:t>Submitted by:</a:t>
            </a:r>
          </a:p>
          <a:p>
            <a:r>
              <a:rPr lang="en-IN" sz="2000" dirty="0" smtClean="0">
                <a:solidFill>
                  <a:schemeClr val="tx1"/>
                </a:solidFill>
                <a:latin typeface="Times New Roman" pitchFamily="18" charset="0"/>
                <a:cs typeface="Times New Roman" pitchFamily="18" charset="0"/>
              </a:rPr>
              <a:t>KAYALVIZHI . </a:t>
            </a:r>
            <a:r>
              <a:rPr lang="en-IN" sz="2000" dirty="0">
                <a:solidFill>
                  <a:schemeClr val="tx1"/>
                </a:solidFill>
                <a:latin typeface="Times New Roman" pitchFamily="18" charset="0"/>
                <a:cs typeface="Times New Roman" pitchFamily="18" charset="0"/>
              </a:rPr>
              <a:t>P</a:t>
            </a:r>
          </a:p>
        </p:txBody>
      </p:sp>
    </p:spTree>
    <p:extLst>
      <p:ext uri="{BB962C8B-B14F-4D97-AF65-F5344CB8AC3E}">
        <p14:creationId xmlns:p14="http://schemas.microsoft.com/office/powerpoint/2010/main" val="17062276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10996"/>
            <a:ext cx="2818656" cy="3693002"/>
          </a:xfrm>
        </p:spPr>
        <p:txBody>
          <a:bodyPr>
            <a:noAutofit/>
          </a:bodyPr>
          <a:lstStyle/>
          <a:p>
            <a:pPr marL="109728" indent="0">
              <a:buNone/>
            </a:pP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Count </a:t>
            </a:r>
            <a:r>
              <a:rPr lang="en-US" sz="1600" dirty="0">
                <a:latin typeface="Times New Roman" pitchFamily="18" charset="0"/>
                <a:cs typeface="Times New Roman" pitchFamily="18" charset="0"/>
              </a:rPr>
              <a:t>plot method is used to show the counts of observations in each categorical bin using bars. </a:t>
            </a:r>
            <a:endParaRPr lang="en-US" sz="1600" dirty="0" smtClean="0">
              <a:latin typeface="Times New Roman" pitchFamily="18" charset="0"/>
              <a:cs typeface="Times New Roman" pitchFamily="18" charset="0"/>
            </a:endParaRPr>
          </a:p>
          <a:p>
            <a:pPr marL="109728" indent="0">
              <a:buNone/>
            </a:pPr>
            <a:endParaRPr lang="en-US" sz="1600" dirty="0">
              <a:latin typeface="Times New Roman" pitchFamily="18" charset="0"/>
              <a:cs typeface="Times New Roman" pitchFamily="18" charset="0"/>
            </a:endParaRPr>
          </a:p>
          <a:p>
            <a:pPr marL="109728" indent="0">
              <a:buNone/>
            </a:pPr>
            <a:r>
              <a:rPr lang="en-US" sz="1600" dirty="0" smtClean="0">
                <a:latin typeface="Times New Roman" pitchFamily="18" charset="0"/>
                <a:cs typeface="Times New Roman" pitchFamily="18" charset="0"/>
              </a:rPr>
              <a:t>        Parameters </a:t>
            </a:r>
            <a:r>
              <a:rPr lang="en-US" sz="1600" dirty="0">
                <a:latin typeface="Times New Roman" pitchFamily="18" charset="0"/>
                <a:cs typeface="Times New Roman" pitchFamily="18" charset="0"/>
              </a:rPr>
              <a:t>: This method is accepting the following parameters that are described below: x, y</a:t>
            </a:r>
          </a:p>
          <a:p>
            <a:pPr marL="109728" indent="0">
              <a:buNone/>
            </a:pPr>
            <a:endParaRPr lang="en-US" sz="1600" dirty="0" smtClean="0">
              <a:latin typeface="Times New Roman" pitchFamily="18" charset="0"/>
              <a:cs typeface="Times New Roman" pitchFamily="18" charset="0"/>
            </a:endParaRPr>
          </a:p>
          <a:p>
            <a:pPr marL="109728" indent="0">
              <a:buNone/>
            </a:pPr>
            <a:r>
              <a:rPr lang="en-US" sz="1600" dirty="0" smtClean="0">
                <a:latin typeface="Times New Roman" pitchFamily="18" charset="0"/>
                <a:cs typeface="Times New Roman" pitchFamily="18" charset="0"/>
              </a:rPr>
              <a:t>       This </a:t>
            </a:r>
            <a:r>
              <a:rPr lang="en-US" sz="1600" dirty="0">
                <a:latin typeface="Times New Roman" pitchFamily="18" charset="0"/>
                <a:cs typeface="Times New Roman" pitchFamily="18" charset="0"/>
              </a:rPr>
              <a:t>parameter take names of variables in data or vector data, optional inputs for plotting long-form data</a:t>
            </a:r>
            <a:r>
              <a:rPr lang="en-US" sz="1600" dirty="0" smtClean="0">
                <a:latin typeface="Times New Roman" pitchFamily="18" charset="0"/>
                <a:cs typeface="Times New Roman" pitchFamily="18" charset="0"/>
              </a:rPr>
              <a:t>.</a:t>
            </a:r>
            <a:endParaRPr lang="en-IN" sz="16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IN" sz="2800" dirty="0" smtClean="0">
                <a:solidFill>
                  <a:schemeClr val="accent4">
                    <a:lumMod val="75000"/>
                  </a:schemeClr>
                </a:solidFill>
                <a:latin typeface="Times New Roman" pitchFamily="18" charset="0"/>
                <a:cs typeface="Times New Roman" pitchFamily="18" charset="0"/>
              </a:rPr>
              <a:t>COUNT PLOT</a:t>
            </a:r>
            <a:endParaRPr lang="en-IN" sz="2800" dirty="0">
              <a:solidFill>
                <a:schemeClr val="accent4">
                  <a:lumMod val="75000"/>
                </a:schemeClr>
              </a:solidFill>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72" y="915567"/>
            <a:ext cx="5616624"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48825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56176" y="1110996"/>
            <a:ext cx="2530624" cy="3909026"/>
          </a:xfrm>
        </p:spPr>
        <p:txBody>
          <a:bodyPr>
            <a:noAutofit/>
          </a:bodyPr>
          <a:lstStyle/>
          <a:p>
            <a:pPr marL="109728" indent="0">
              <a:buNone/>
            </a:pP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Scatter </a:t>
            </a:r>
            <a:r>
              <a:rPr lang="en-US" sz="1600" dirty="0">
                <a:latin typeface="Times New Roman" pitchFamily="18" charset="0"/>
                <a:cs typeface="Times New Roman" pitchFamily="18" charset="0"/>
              </a:rPr>
              <a:t>plots are used to observe relationship between variables and uses dots to represent the relationship between them. </a:t>
            </a:r>
          </a:p>
          <a:p>
            <a:pPr marL="109728" indent="0">
              <a:buNone/>
            </a:pPr>
            <a:endParaRPr lang="en-US" sz="1600" dirty="0">
              <a:latin typeface="Times New Roman" pitchFamily="18" charset="0"/>
              <a:cs typeface="Times New Roman" pitchFamily="18" charset="0"/>
            </a:endParaRPr>
          </a:p>
          <a:p>
            <a:pPr marL="109728" indent="0">
              <a:buNone/>
            </a:pPr>
            <a:r>
              <a:rPr lang="en-US" sz="1600" dirty="0" smtClean="0">
                <a:latin typeface="Times New Roman" pitchFamily="18" charset="0"/>
                <a:cs typeface="Times New Roman" pitchFamily="18" charset="0"/>
              </a:rPr>
              <a:t>       The </a:t>
            </a:r>
            <a:r>
              <a:rPr lang="en-US" sz="1600" dirty="0">
                <a:latin typeface="Times New Roman" pitchFamily="18" charset="0"/>
                <a:cs typeface="Times New Roman" pitchFamily="18" charset="0"/>
              </a:rPr>
              <a:t>scatter method in the </a:t>
            </a:r>
            <a:r>
              <a:rPr lang="en-US" sz="1600" dirty="0" err="1">
                <a:latin typeface="Times New Roman" pitchFamily="18" charset="0"/>
                <a:cs typeface="Times New Roman" pitchFamily="18" charset="0"/>
              </a:rPr>
              <a:t>matplotlib</a:t>
            </a:r>
            <a:r>
              <a:rPr lang="en-US" sz="1600" dirty="0">
                <a:latin typeface="Times New Roman" pitchFamily="18" charset="0"/>
                <a:cs typeface="Times New Roman" pitchFamily="18" charset="0"/>
              </a:rPr>
              <a:t> library is used to draw a scatter plot. </a:t>
            </a:r>
          </a:p>
          <a:p>
            <a:pPr marL="109728" indent="0">
              <a:buNone/>
            </a:pPr>
            <a:endParaRPr lang="en-US" sz="1600" dirty="0" smtClean="0">
              <a:latin typeface="Times New Roman" pitchFamily="18" charset="0"/>
              <a:cs typeface="Times New Roman" pitchFamily="18" charset="0"/>
            </a:endParaRPr>
          </a:p>
          <a:p>
            <a:pPr marL="109728" indent="0">
              <a:buNone/>
            </a:pPr>
            <a:r>
              <a:rPr lang="en-US" sz="1600" dirty="0" smtClean="0">
                <a:latin typeface="Times New Roman" pitchFamily="18" charset="0"/>
                <a:cs typeface="Times New Roman" pitchFamily="18" charset="0"/>
              </a:rPr>
              <a:t>       Scatter </a:t>
            </a:r>
            <a:r>
              <a:rPr lang="en-US" sz="1600" dirty="0">
                <a:latin typeface="Times New Roman" pitchFamily="18" charset="0"/>
                <a:cs typeface="Times New Roman" pitchFamily="18" charset="0"/>
              </a:rPr>
              <a:t>plots are widely used to represent relation among variables and how change in one affects the other</a:t>
            </a:r>
            <a:r>
              <a:rPr lang="en-US" sz="1600" dirty="0" smtClean="0">
                <a:latin typeface="Times New Roman" pitchFamily="18" charset="0"/>
                <a:cs typeface="Times New Roman" pitchFamily="18" charset="0"/>
              </a:rPr>
              <a:t>.</a:t>
            </a:r>
            <a:endParaRPr lang="en-IN" sz="1600" dirty="0">
              <a:latin typeface="Times New Roman" pitchFamily="18" charset="0"/>
              <a:cs typeface="Times New Roman" pitchFamily="18" charset="0"/>
            </a:endParaRPr>
          </a:p>
        </p:txBody>
      </p:sp>
      <p:sp>
        <p:nvSpPr>
          <p:cNvPr id="3" name="Title 2"/>
          <p:cNvSpPr>
            <a:spLocks noGrp="1"/>
          </p:cNvSpPr>
          <p:nvPr>
            <p:ph type="title"/>
          </p:nvPr>
        </p:nvSpPr>
        <p:spPr>
          <a:xfrm>
            <a:off x="457200" y="205979"/>
            <a:ext cx="8229600" cy="709587"/>
          </a:xfrm>
        </p:spPr>
        <p:txBody>
          <a:bodyPr>
            <a:normAutofit/>
          </a:bodyPr>
          <a:lstStyle/>
          <a:p>
            <a:r>
              <a:rPr lang="en-IN" sz="2800" dirty="0" smtClean="0">
                <a:solidFill>
                  <a:schemeClr val="accent4">
                    <a:lumMod val="75000"/>
                  </a:schemeClr>
                </a:solidFill>
                <a:latin typeface="Times New Roman" pitchFamily="18" charset="0"/>
                <a:cs typeface="Times New Roman" pitchFamily="18" charset="0"/>
              </a:rPr>
              <a:t>SCATTER PLOT</a:t>
            </a:r>
            <a:endParaRPr lang="en-IN" sz="2800" dirty="0">
              <a:solidFill>
                <a:schemeClr val="accent4">
                  <a:lumMod val="75000"/>
                </a:schemeClr>
              </a:solidFill>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9" y="987574"/>
            <a:ext cx="5688631" cy="36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70694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10997"/>
            <a:ext cx="2890664" cy="3394472"/>
          </a:xfrm>
        </p:spPr>
        <p:txBody>
          <a:bodyPr>
            <a:normAutofit fontScale="62500" lnSpcReduction="20000"/>
          </a:bodyPr>
          <a:lstStyle/>
          <a:p>
            <a:pPr marL="109728"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 </a:t>
            </a:r>
            <a:r>
              <a:rPr lang="en-US" dirty="0">
                <a:latin typeface="Times New Roman" pitchFamily="18" charset="0"/>
                <a:cs typeface="Times New Roman" pitchFamily="18" charset="0"/>
              </a:rPr>
              <a:t>histogram is basically used to represent </a:t>
            </a:r>
            <a:r>
              <a:rPr lang="en-US" dirty="0" smtClean="0">
                <a:latin typeface="Times New Roman" pitchFamily="18" charset="0"/>
                <a:cs typeface="Times New Roman" pitchFamily="18" charset="0"/>
              </a:rPr>
              <a:t>the data </a:t>
            </a:r>
            <a:r>
              <a:rPr lang="en-US" dirty="0">
                <a:latin typeface="Times New Roman" pitchFamily="18" charset="0"/>
                <a:cs typeface="Times New Roman" pitchFamily="18" charset="0"/>
              </a:rPr>
              <a:t>provided in the form of some groups.</a:t>
            </a:r>
          </a:p>
          <a:p>
            <a:endParaRPr lang="en-US" dirty="0">
              <a:latin typeface="Times New Roman" pitchFamily="18" charset="0"/>
              <a:cs typeface="Times New Roman" pitchFamily="18" charset="0"/>
            </a:endParaRPr>
          </a:p>
          <a:p>
            <a:pPr marL="109728" indent="0">
              <a:buNone/>
            </a:pPr>
            <a:r>
              <a:rPr lang="en-US" dirty="0" smtClean="0">
                <a:latin typeface="Times New Roman" pitchFamily="18" charset="0"/>
                <a:cs typeface="Times New Roman" pitchFamily="18" charset="0"/>
              </a:rPr>
              <a:t>      It </a:t>
            </a:r>
            <a:r>
              <a:rPr lang="en-US" dirty="0">
                <a:latin typeface="Times New Roman" pitchFamily="18" charset="0"/>
                <a:cs typeface="Times New Roman" pitchFamily="18" charset="0"/>
              </a:rPr>
              <a:t>is accurate method for the graphical representation of numerical data distribution.</a:t>
            </a:r>
          </a:p>
          <a:p>
            <a:endParaRPr lang="en-US" dirty="0">
              <a:latin typeface="Times New Roman" pitchFamily="18" charset="0"/>
              <a:cs typeface="Times New Roman" pitchFamily="18" charset="0"/>
            </a:endParaRPr>
          </a:p>
          <a:p>
            <a:pPr marL="109728" indent="0">
              <a:buNone/>
            </a:pPr>
            <a:r>
              <a:rPr lang="en-US" dirty="0" smtClean="0">
                <a:latin typeface="Times New Roman" pitchFamily="18" charset="0"/>
                <a:cs typeface="Times New Roman" pitchFamily="18" charset="0"/>
              </a:rPr>
              <a:t>      It </a:t>
            </a:r>
            <a:r>
              <a:rPr lang="en-US" dirty="0">
                <a:latin typeface="Times New Roman" pitchFamily="18" charset="0"/>
                <a:cs typeface="Times New Roman" pitchFamily="18" charset="0"/>
              </a:rPr>
              <a:t>is a type of bar plot where X-axis represents the bin ranges while Y-axis gives information about frequency</a:t>
            </a:r>
            <a:r>
              <a:rPr lang="en-US"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
        <p:nvSpPr>
          <p:cNvPr id="3" name="Title 2"/>
          <p:cNvSpPr>
            <a:spLocks noGrp="1"/>
          </p:cNvSpPr>
          <p:nvPr>
            <p:ph type="title"/>
          </p:nvPr>
        </p:nvSpPr>
        <p:spPr>
          <a:xfrm>
            <a:off x="457200" y="339502"/>
            <a:ext cx="8229600" cy="648072"/>
          </a:xfrm>
        </p:spPr>
        <p:txBody>
          <a:bodyPr>
            <a:normAutofit/>
          </a:bodyPr>
          <a:lstStyle/>
          <a:p>
            <a:r>
              <a:rPr lang="en-IN" sz="2800" dirty="0" smtClean="0">
                <a:solidFill>
                  <a:schemeClr val="accent4">
                    <a:lumMod val="75000"/>
                  </a:schemeClr>
                </a:solidFill>
                <a:latin typeface="Times New Roman" pitchFamily="18" charset="0"/>
                <a:cs typeface="Times New Roman" pitchFamily="18" charset="0"/>
              </a:rPr>
              <a:t>HISTOGRAM</a:t>
            </a:r>
            <a:endParaRPr lang="en-IN" sz="2800" dirty="0">
              <a:solidFill>
                <a:schemeClr val="accent4">
                  <a:lumMod val="75000"/>
                </a:schemeClr>
              </a:solidFill>
              <a:latin typeface="Times New Roman" pitchFamily="18" charset="0"/>
              <a:cs typeface="Times New Roman" pitchFamily="18" charset="0"/>
            </a:endParaRPr>
          </a:p>
        </p:txBody>
      </p:sp>
      <p:pic>
        <p:nvPicPr>
          <p:cNvPr id="4" name="Content Placeholder 7">
            <a:extLst>
              <a:ext uri="{FF2B5EF4-FFF2-40B4-BE49-F238E27FC236}">
                <a16:creationId xmlns="" xmlns:a16="http://schemas.microsoft.com/office/drawing/2014/main" xmlns:lc="http://schemas.openxmlformats.org/drawingml/2006/lockedCanvas" id="{E6E6A6E2-DD60-481D-A19D-F266C8420AF3}"/>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3563888" y="915566"/>
            <a:ext cx="5328592" cy="4104456"/>
          </a:xfrm>
          <a:prstGeom prst="rect">
            <a:avLst/>
          </a:prstGeom>
        </p:spPr>
      </p:pic>
    </p:spTree>
    <p:extLst>
      <p:ext uri="{BB962C8B-B14F-4D97-AF65-F5344CB8AC3E}">
        <p14:creationId xmlns:p14="http://schemas.microsoft.com/office/powerpoint/2010/main" val="32329204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796136" y="771550"/>
            <a:ext cx="2890664" cy="3733919"/>
          </a:xfrm>
        </p:spPr>
        <p:txBody>
          <a:bodyPr>
            <a:normAutofit fontScale="70000" lnSpcReduction="20000"/>
          </a:bodyPr>
          <a:lstStyle/>
          <a:p>
            <a:pPr marL="109728" indent="0">
              <a:buNone/>
            </a:pPr>
            <a:r>
              <a:rPr lang="en-US" dirty="0" smtClean="0">
                <a:latin typeface="Times New Roman" pitchFamily="18" charset="0"/>
                <a:cs typeface="Times New Roman" pitchFamily="18" charset="0"/>
              </a:rPr>
              <a:t>     A </a:t>
            </a:r>
            <a:r>
              <a:rPr lang="en-US" dirty="0" err="1">
                <a:latin typeface="Times New Roman" pitchFamily="18" charset="0"/>
                <a:cs typeface="Times New Roman" pitchFamily="18" charset="0"/>
              </a:rPr>
              <a:t>heatmap</a:t>
            </a:r>
            <a:r>
              <a:rPr lang="en-US" dirty="0">
                <a:latin typeface="Times New Roman" pitchFamily="18" charset="0"/>
                <a:cs typeface="Times New Roman" pitchFamily="18" charset="0"/>
              </a:rPr>
              <a:t> contains values representing various shades of the same color for each value to be plotted.</a:t>
            </a:r>
          </a:p>
          <a:p>
            <a:endParaRPr lang="en-US" dirty="0">
              <a:latin typeface="Times New Roman" pitchFamily="18" charset="0"/>
              <a:cs typeface="Times New Roman" pitchFamily="18" charset="0"/>
            </a:endParaRPr>
          </a:p>
          <a:p>
            <a:pPr marL="109728" indent="0">
              <a:buNone/>
            </a:pPr>
            <a:r>
              <a:rPr lang="en-US" dirty="0" smtClean="0">
                <a:latin typeface="Times New Roman" pitchFamily="18" charset="0"/>
                <a:cs typeface="Times New Roman" pitchFamily="18" charset="0"/>
              </a:rPr>
              <a:t>     Usually </a:t>
            </a:r>
            <a:r>
              <a:rPr lang="en-US" dirty="0">
                <a:latin typeface="Times New Roman" pitchFamily="18" charset="0"/>
                <a:cs typeface="Times New Roman" pitchFamily="18" charset="0"/>
              </a:rPr>
              <a:t>the darker shades of the chart represent higher values than the lighter shade. </a:t>
            </a:r>
          </a:p>
          <a:p>
            <a:endParaRPr lang="en-US" dirty="0">
              <a:latin typeface="Times New Roman" pitchFamily="18" charset="0"/>
              <a:cs typeface="Times New Roman" pitchFamily="18" charset="0"/>
            </a:endParaRPr>
          </a:p>
          <a:p>
            <a:pPr marL="109728" indent="0">
              <a:buNone/>
            </a:pPr>
            <a:r>
              <a:rPr lang="en-US" dirty="0" smtClean="0">
                <a:latin typeface="Times New Roman" pitchFamily="18" charset="0"/>
                <a:cs typeface="Times New Roman" pitchFamily="18" charset="0"/>
              </a:rPr>
              <a:t>     Colors depends on how values are correlated to the target variable</a:t>
            </a:r>
            <a:endParaRPr lang="en-IN" dirty="0">
              <a:latin typeface="Times New Roman" pitchFamily="18" charset="0"/>
              <a:cs typeface="Times New Roman" pitchFamily="18" charset="0"/>
            </a:endParaRPr>
          </a:p>
        </p:txBody>
      </p:sp>
      <p:sp>
        <p:nvSpPr>
          <p:cNvPr id="3" name="Title 2"/>
          <p:cNvSpPr>
            <a:spLocks noGrp="1"/>
          </p:cNvSpPr>
          <p:nvPr>
            <p:ph type="title"/>
          </p:nvPr>
        </p:nvSpPr>
        <p:spPr>
          <a:xfrm>
            <a:off x="457200" y="205979"/>
            <a:ext cx="8229600" cy="637579"/>
          </a:xfrm>
        </p:spPr>
        <p:txBody>
          <a:bodyPr>
            <a:normAutofit/>
          </a:bodyPr>
          <a:lstStyle/>
          <a:p>
            <a:r>
              <a:rPr lang="en-IN" sz="2800" dirty="0" smtClean="0">
                <a:solidFill>
                  <a:schemeClr val="accent4">
                    <a:lumMod val="75000"/>
                  </a:schemeClr>
                </a:solidFill>
                <a:latin typeface="Times New Roman" pitchFamily="18" charset="0"/>
                <a:cs typeface="Times New Roman" pitchFamily="18" charset="0"/>
              </a:rPr>
              <a:t>HEAT MAP</a:t>
            </a:r>
            <a:endParaRPr lang="en-IN" sz="2800" dirty="0">
              <a:solidFill>
                <a:schemeClr val="accent4">
                  <a:lumMod val="75000"/>
                </a:schemeClr>
              </a:solidFill>
              <a:latin typeface="Times New Roman" pitchFamily="18" charset="0"/>
              <a:cs typeface="Times New Roman" pitchFamily="18" charset="0"/>
            </a:endParaRPr>
          </a:p>
        </p:txBody>
      </p:sp>
      <p:sp>
        <p:nvSpPr>
          <p:cNvPr id="4" name="AutoShape 2" descr="data:image/png;base64,iVBORw0KGgoAAAANSUhEUgAABYsAAAVnCAYAAAAT8DLjAAAAOXRFWHRTb2Z0d2FyZQBNYXRwbG90bGliIHZlcnNpb24zLjUuMSwgaHR0cHM6Ly9tYXRwbG90bGliLm9yZy/YYfK9AAAACXBIWXMAAAsTAAALEwEAmpwYAAEAAElEQVR4nOzdd5gUReL/8XdP2JwTu2QQMKFkBCVnFPU8c8QAIoIiUYIZzDmDgjmc8U5FMAAqGAHJOefNOe+E/v3Rw+7Ozi7i4d7efX+f1/Pso0xXdXVVV1X31FRXG6ZpIiIiIiIiIiIiIiL/f7M19AGIiIiIiIiIiIiISMPTYLGIiIiIiIiIiIiIaLBYRERERERERERERDRYLCIiIiIiIiIiIiJosFhERERERERERERE0GCxiIiIiIiIiIiIiKDBYhEREREREREREZEGYRjGa4ZhZBiGsamO7YZhGM8ZhrHLMIwNhmF0rrZtmGEY233bpv8Vx6PBYhEREREREREREZGG8QYw7BjbhwNtfX83Ay8DGIZhB170bT8NuNIwjNNO9GA0WCwiIiIiIiIiIiLSAEzTXA7kHCPIhcBbpuVXIMYwjBSgO7DLNM09pmlWAP/whT0hGiwWERERERERERER+e/UBDhY7d+HfJ/V9fkJcZzoDkRERERERERERERcWXvMhj6G/yZBiSeNwVo64qhXTNN85U/uxqjlM/MYn58QDRaLiIiIiIiIiIiI/MV8A8N/dnC4pkNAs2r/bgocAYLq+PyEaBkKERERERERERERkf9OnwPXGZYeQL5pmqnAKqCtYRitDMMIAq7whT0hmlksIiIiIiIiIiIi0gAMw3gf6AckGIZxCLgXcAKYpjkXWAScC+wCSoAbfNvchmGMB74G7MBrpmluPuHjMU0tJSIiIiIiIiIiIiInRmsW+3MmtK5tXeH/appZLCIiIiIiIiIiIifO62noI5ATpDWLRURERERERERERESDxSIiIiIiIiIiIiKiwWIRERERERERERERQYPFIiIiIiIiIiIiIoJecCciIiIiIiIiIiJ/BdPb0EcgJ0gzi0VEREREREREREREg8UiIiIiIiIiIiIiosFiEREREREREREREUGDxSIiIiIiIiIiIiKCBotFREREREREREREBHA09AGIiIiIiIiIiIjI/wFeb0MfgZwgzSwWEREREREREREREQ0Wi4iIiIiIiIiIiIgGi0VEREREREREREQEDRaLiIiIiIiIiIiICHrBnYiIiIiIiIiIiPwFTFMvuPtfp5nFIiIiIiIiIiIiIqLBYhERERERERERERHRYLGIiIiIiIiIiIiIoMFiEREREREREREREUEvuBMREREREREREZG/glcvuPtfp5nFIiIiIiIiIiIiIqLBYhERERERERERERHRYLGIiIiIiIiIiIiIoMFiEREREREREREREUGDxSIiIiIiIiIiIiICOBr6AEREREREREREROT/ANPb0EcgJ0gzi0VEREREREREREREg8UiIiIiIiIiIiIiosFiEREREREREREREUGDxSIiIiIiIiIiIiKCXnAnIiIiIiIiIiIifwWvp6GPQE6QZhaLiIiIiIiIiIiIiAaLRURERERERERERESDxSIiIiIiIiIiIiKCBotFREREREREREREBL3gTkRERERERERERP4Kprehj0BOkGYWi4iIiIiIiIiIiIgGi0VEREREREREREREg8UiIiIiIiIiIiIiggaLRURERERERERERAQNFouIiIiIiIiIiIgI4GjoAxAREREREREREZH/A7zehj4COUGaWSwiIiIiIiIiIiIiGiwWEREREREREREREQ0Wi4iIiIiIiIiIiAgaLBYRERERERERERER9II7ERERERERERER+QuYpl5w979OM4tFRERERERERERERIPFIiIiIiIiIiIiIqLBYhERERERERERERFBg8UiIiIiIiIiIiIigl5wJyIiIiIiIiIiIn8Fr15w979OM4tFRERERERERERERIPFIiIiIiIiIiIiIqLBYhERERERERERERFBg8UiIiIiIiIiIiIiggaLRURERERERERERARwNPQBiIiIiIiIiIiIyP8Bprehj0BOkGYWi4iIiIiIiIiIiIgGi0VEREREREREREREg8UiIiIiIiIiIiIiggaLRURERERERERERAS94E5ERERERERERET+Cl5PQx+BnCDNLBYRERERERERERERDRaLiIiIiIiIiIiIiAaLRURERERERERERAQNFouIiIiIiIiIiIgIesGdiIiIiIiIiIiI/BVMb0MfgZwgzSwWEREREREREREREQ0Wi4iIiIiIiIiIiIgGi0VEREREREREREQEDRaLiIiIiIiIiIiICHrBnYiIiIiIiIiIiPwVvHrB3f86zSwWEREREREREREREQ0Wi4iIiIiIiIiIiIgGi0VEREREREREREQEDRaLiIiIiIiIiIiICBosFhERERERERERERHA0dAHICIiIiIiIiIiIv8HmN6GPgI5QZpZLCIiIiIiIiIiIiIaLBYRERERERERERERDRaLiIiIiIiIiIiICBosFhERERERERERERH0gjsRERERERERERH5K3j1grv/dZpZLCIiIiIiIiIiIiIaLBYRERERERERERERDRaLiIiIiIiIiIiICBosFhERERERERERERH0gjsRERERERERERH5C5imp6EPQU6QZhaLiIiIiIiIiIiIiAaLRURERERERERERESDxSIiIiIiIiIiIiKCBotFREREREREREREBA0Wi4iIiIiIiIiIiAjgaOgDEBERERERERERkf8DTG9DH4GcIM0sFhERERERERERERENFouIiIiIiIiIiIiIBotFREREREREREREBA0Wi4iIiIiIiIiIiAh6wZ2IiIiIiIiIiIj8Fbx6wd3/Os0sFhERERERERERERENFouIiIiIiIiIiIiIBotFREREREREREREBA0Wi4iIiIiIiIiIiAh6wZ2IiIiIiIiIiIj8FUy94O5/nWYWi4iIiIiIiIiIiIgGi0VEREREREREREREg8UiIiIiIiIiIiIiggaLRURERERERERERAQNFouIiIiIiIiIiIgI4GjoAxAREREREREREZH/A7yehj4COUGaWSwiIiIiIiIiIiIiGiwWEREREREREREREQ0Wi4iIiIiIiIiIiAhas/j/C66sPWZDpPtIl7sbIlk6lnsbJN22UfkNkm5afniDpAsQE1LeIOkGORpmDaQKt71B0i0oD26QdL0N0nNAnuFskHRz7Q33+6nbaJh0L+19uEHSPfRbw/RbQcHuBkm3oDCkQdK1GQ3UiIGERkUNkq7d2TB5PrQ/pkHSbXdOToOke/j3iAZJN7+kYdoSQHxUSYOkm1MY2iDpFnkb5locZa9okHSDG+je0u1puHuPMk/D3NcG2Rrmu5rT3jDnuMzdMEMuDXUP4PE2XJ12mQ1zQ90v/aMGupMXqT8aLBYREREREREREZETZzbMj0Ly19EyFCIiIiIiIiIiIiKiwWIRERERERERERER0WCxiIiIiIiIiIiIiKDBYhERERERERERERFBL7gTERERERERERGRv4JXL7j7X6eZxSIiIiIiIiIiIiKiwWIRERERERERERER0WBxAMMw9hmGMeUv2E9LwzBMwzC6/hXHJSIiIiIiIiIiIlKfGmyw2DCMN3yDqfNr2faYb9tC37/DDMN4yDCMXYZhlBmGkWUYxk+GYVxZLU6iYRgv+QZ7yw3DSDcMY6lhGIPr6fg7GobxgWEYab5j2uXL0xn1kZ6IiIiIiIiIiIhIfWroF9wdBC43DGOCaZrFAIZhOIBrgQPVws0FzgEmAJuAOOAs33+P+gQIA24CdgFJQF8g/q8+aMMwRvjSW+I71l2+dC4GHgHO+6vT/Cvc9dBTLP9pJXGxMfzrnbkB203T5OFn5rLil1WEhATz4KzJnHZyGwB+/HU1jzwzF4/Xy8XnD2PUtZcBkF9QyOS7H+ZIWjqNkxvx5OwZREdFBux76H3X0aZ/B1ylFXw+ZR5pm/YFhBnx2Ggan9EKDIOcvWl8NnkurpJy2g3uQr/Jl2B6TbweD9/c/zYHV+8gvnUKf3/htsr4sc2T+P6pj6l4eVHlZ6fPGUmjgR3xlFawbsLL5G8MTLfljUNoPXo44a2S+fq0m6nIKQSgyd/Poc34CwBwF5ex8c4FFGypVi1tBn2+foiytBxWXvu43z7De3chadYYDLuNvI++JueVjwLSTbprDBF9u+EtLSd1+lOUb9lNUKsmNH5memUYZ7MUsp59m9w3P8MWHUGTZ2bgbJKE63AGhyc8jLegKGC/bR68gfiBnfGUlrPt9hcp2rg3IExI8yROm3cHjpgIijbuZeu45zFdbmLOPo32b95J2YEMADK//I39T31M6EmNOf2ViVXxWySx77EPKHrrnwBE9u1Mk3tHYdjtZP/jGzJe/iQgzSb3jSaqf1e8peUcmPIMpZv24ExJoPnTd+BMjMX0mmS/9zVZr3/hFy/x5r/RZNaNbOx4NZ7cQv9y7tOF5LtvxrDbyP3gG7LnBZZzo3vGENnPSvfItKcp27zbKqcfXsNbXAoeL6bHw96/3WEd53N3EtyqKQC2qHC8BcXsOf82v33WR35DT2tF0wdvxRbsxPR4OHTXXErW7wzY70lzbiDOd353TKj7/J4y9w6cMREUbtzL9vHW+Y0++zROf6Pq/GYt+o0DT31McON4Tn5+PEGJMZimSerbSzgyf1HAfk+kbgHEnH0abWbfgOGw48opZN1F9xLcOJ5TXrDSxmty5J0l5M3/1m+fZ8y5rrIdr5kwt9Z23OrGIZw0ehgRrZJZdNqYynacPLQLp955KXi9eD1eNt79Njkrt1dFtBn0+/pBytJyWHz9U377POuBa2k6oCPu0nJ+nPgK2bX0W32eH0tCh9Z4XW4y1+3h5ztfw3R7iD4phV5P30x8+5asefQjNs3zL0/DZnD+4tmUpOWyZOSTftt6PnAtzXzp/lBHuv2fH0vCmVXprphupXvSRWfT4dYRgNVv/TjjDXK2Wv1W+1HDOOXKfpimSc62Qyyf/Erl/hwduhF63Xiw2an47kvKP3/fLz1Hl3MIvewG8JqYXg+lb72AZ/umY8Y1wiMJm3APtoRkvFlplDx7P2axf58V0aczKffcDDYbuR9+Q9bcjwPymnLPzUT064pZVs6hqc9UtuF2yxfgLS7F9HjB42H3hRP94sWPuoiUmTextctVeHIL/LaF9epC0syxYLOR//FX5M7/MCDdxJljCe/TDbOsnLSZT1K+ZRcAMSMvIvqSYWCalO/YR/rMJzErXNa2qy8g5uoLMD0ein9YSdYTCwL2G9WvE83vHwV2G1nvf0vai58GhGn2wCiiB3TBW1rOvonPUbJpzzHjNp50BQlXDcadbeXz8KPvkL/s94B0m943Guw2st//lvSXAvutpvePJmpAF8zScvZNepbSaunWFjf0tFY0f3gsRrAT0+Pl4Ky5lKzz77dCenYjdso4sNko/tciCt78h992R4tmxN87jaBT2pD30msUvlOjH7fZSH77JTwZ2WROnGWlO7AP0TePxNmqOekjx1GxdUdAXoJ7dCP6jvEYdhvFny+i6O0adbpFM2JnTcN5clsK5r1G0XtVdcCICCd2xhQcJ7UC0yTvwcep2LQFZ9uTiJk2EYKCwOMh74lncW3ZFpB2i9k3ETOgM97ScnZPfIGSjXsCj69ZEm1enoQjJoLiTXvZfduzmC43IW2a0Pqp8YSf0ZqDj75H2tzPrGMKdnLap3MwgpwYDhs5X/7C4Sc+qMpPx+6E3WC1w/KlX1L+r/f80gvqNYjgv/nmWJSVUvLq03j2W20p+LxLCB54HpjgObCH4pceBVdF1bGefzlh140l78YLMQvzA/JSH+04avg5JE24iuA2zdh90STKNu4K2CdAqzk3EjuwE97SCnZOeIHiWq5Lwc2TOHnuRKusN+5hh++aGDe0G83vvALT6wWPlz13v07hSut82qPCaPPUWMJObg6mya6JL8HOdUD93OMlTLiWiIE9wPTiyc4ndfpTuDNyAvM7+0ZiBnbGW1rBrjuerz2/zZJoN3cijphIijfuYedtz2G63CT8vTdNxl0EgKe4lD3TX6Fky37r/Nw8gkZXDQLTpHjrAXZNfAFKq/Z58oMjSRzYCU9pOZtuf5nCWq7Doc0TOXPeBBwx4RRu3MfGcS9gujw4osM5/ZkxhLVshLfcxeY75lK07RDBjeM544Vbfdd/L4feWcaBVxf77bPF7JuIHWDddxyrLbV9eRL2mAhKNu1ll68txV/Uh8bj/gaAt6SMvdNfoWTLPoxgJ6fXaEuHqrUlgMi+Vp9n2G1k/6P2/rLJ/aOJ7m/10/snV/WXzR+/jaiBXXFn57Nt8O2V4Vu+OJXg1o0BsEeF4ykoZvvwiQH7bf7ATZX9/96Jz1f2/9UFNUvipJcm44iNoGTjHvbc/mzlvdYx49tsnLb4cVxpOewc+aDfPlvPuZE4X1vafoy2dMrciThjIijauKfy/vKoiI4n0fHLh9g25mmyFv6KEeykw78e8JW1nayFv3Dgcf/rbUP0lydyPWz+xG1E+87v1kFV59ceE0GrF6cS1CyJioMZ7L31MTz5xQH7ra82DIDNxplfPUpFWg7brns4YL8n0p5C2jThpGplneora7D6y9ZPjCPslGZgws47XqLw96rrcn310ymjzqXRNYMwDIO0d5aQ+uqXfvusj+8tACc/M5b4wV1wZeWzqu/kgH2K/F/R0MtQbAB2ApdV++w8oAz4vtpnFwAPm6a50DTNfaZprjFN82XTNF8EMAwjBugNTDdNc6lpmvtN01xlmuYTpmlWfiupbYkJwzC+NwzjhRrHFWEYxjuGYRT5Zg5PqRY+DHgd+No0zfNM0/zWNM29pmmuNk1zBnB1bRk1DMNuGMYCwzD2GoZRahjGTsMwphmGYasW5gzfbOgCwzAKDcNYbxhGf982p2EYzxmGccQ3c/qgYRiPHFcp+/zt3MHMfWpOndtX/LKKA4eOsOiDBdw37XZmP2EVi8fjYc6TL/Lyk7P5/N15LFryPbv3Whem+W9/SI+uHVn0wQJ6dO3IgncCv3C36d+BuFbJvNh3Ml/OWMC5c26oNf1vHniHV4bP5JVhM8g/kkW3kUMA2PvTJl4ZNoNXz53JF1NfYcSjowHI3pPKq+fO5NVzZzJ/xCxcpeVs/3p15f6SBnYkonUyy3pOZP2UVznj0ZtqTTdn5Q5+uexBSg5m+n1eciCDny96gB8G3MnOpz/lzCdG+21vPXo4hTsPB+7QZqPRvbdyaPQ97Dn3FqJG9CXopGZ+QcL7diWoZRP2DB5F2t3PkXz/eAAq9h5m34W3WX8XTcAsLaPw218AiL/5Mop/WceeIaMp/mUd8TdfGpB03MBOhLZK4bcet7FjyjzaPTY6IAxA67uu5tC8hazseTvuvCJSrhpQuS3/t62sHjiV1QOnsv8p6wtf6e4jlZ+tHnwn3tIKMhetrMxv09lj2DPyfrYNGkfsBX0Ibuuf38j+XQhu1ZitfcdwcMaLNJ0zFgDT4+HInNfYNnAcO/82lYTrzvWL60xJILJXRyoOZdRazin3jeXAjfeya+hYos/vQ1Ab/3Qj+nUluGVjdg0YTeqs50l5YJzf9v1Xz2DP+bdVDhQDHL79Ufacfxt7zr+Nwq9+ouDrnwPSrY/8psy4nrRn32f7uXeQ+tR7NJ5xfUCWYwd2IrR1Cqt63sbOKfNo82jt57fVXVdzeN5CVp1tnd/kGud3zaCprBk0lQO+82u6Pey57y1W95nIunNn0viGoYS1a+q3zxOtW46oMNo+MpqN1z3Kqr6T2Dz6ycq0d9/7Fqt6T2TNuTNpcsNQIts1qdxfI187XtJzEuumzKfDozfWmm7Oyu38fNlDAe04c8Umvhswne8GzWTtHfPo9KT/cZ9URztuOqADUa2S+aTXZH6+cwE9H76+1nT3/PNnPu0zlX8NnIEjJIh2V/UDoDyvmN/ufjtgkPio00YNI2/nkYDPmw3oQHSrZD7sNZkf71xArzrS3fXPn/mo71Q+GTQDe0gQp1xppVt4IJOFl8zh08EzWfPsv+j9mFVeYcmxtL9xCP88724+GTQDm91G6wt6WDszbITeMIHiR6dTOOV6gs4eiK1JC7/03Jt+p/DOURTOGE3JvMcIGz31D+MGX3gV7k1rKJx0Le5Nawi+4Cr/TNhsNL5/LPtuuJddQ28l+vy+BNfShoNaNmbngJs5PPMFGs++1W/73qtmsnvE7QEDxc6UBCJ6daLicO19R9Ld4zh8813sO/9mos7rR9BJzf2ChPfpRlCLxuwbdiPp9z5L0j1WH+1Iiif2mgs5cMlt7L/gFgybjchzrbIP7X4m4QN7sv/Csew/fwy5rwUOmGGz0XzOGHZc+wCb+99G3IW9CWnr39aiB3QhpFUKm3qNZf+dL9H84VuOK276q5+zZehEtgydGDBQjM1Gszlj2HXd/WwdMJ7YC3sTUqPfiurfheBWKWzpfQv773yR5g+N/cO4TWaNJPXpf7Bt2ERSn3iPJjNHBqQbe+ftZNw+g9RLbyRs6AAcrfzrlregkNwnXqCg5iCxT+SVf8e194DfZ67d+8iadi/lazfUGgebjZjJE8ieNJ30K28gbPAAHC0D0817+gW/QeKjYiaOp+zXVWRccT0Z147Gtc+654kaN4aCBW+ROfJmCl59g+hxNwfEjR7QmZBWKaw/Zxx7p82l1cOBYQCazbqW1Fe/YH2v8bjziki8ciAA7twi9t+9wO+LOIBZ7mLrpfeyafAkNg2eTEy/TkR0bleZ37CbJlD04J0UTBxJ0DkDsDX1z68nI5WieydQOOUmSj9+i7Ax1hdcIy6B4HMvpmD6GAom3wA2G0HnVF0zjPhEnGd2wZOZVmdZ10c7Lt+xnwNjH6Jk5eba06Xqmrim523smjKXkx6tvaxb3nUNR+YtZM3Zt+HOK6aR77qUt2Ij6wZMZv2gqey84yXaPDm2Mk7rOTeSt2wda3tPYN3AKZTsPFSZ3/q4x8uZ/zH7LhjHvgtvo+i7lcSPq9FfAjEDOhPSOoW1Z49n99SXaf1I7fltcde1HHllIWvPGY87v4gkX90qP5DBpr/fzfqBkzj0zMec9LjVtwQlx5Fy07lsGDaNdf0nYthtJFzYq3J/CQM7Et4qhR973MGWKa9y2mOjak237V1XsX/el/zUcyKuvCKa+Mq59YS/UbhpP7/0v5ON41/i5DnXA9b1f/u9b/Nz78n8du7dNLthCOHVrv8xAzoT2iqFdb621LqOttS8RluqzO/BdLZcfDcbB03i8NMf0foxK79muYstl97LxsGT2FizLUFln7d75P1sHTie2Atq7y9DWqawpc8tHJj+Is0erKo72R8tZfd19wcc575xj7N9+ES2D59I/uJfyP/q14Aw0QM6E9yqMRt73cq+O1+mxcNjas1zs1nXkf7qF2zsNQ53fjEJvjz/UfxGo0ZQdrQuV3O0La3ueRs7p8ylTR1tqZWvLa32taXq95fYbLS66xpyv19f+ZFZ7mLDxfezduAU1g6cQmz/TkR2buuX34boL//t6yGQ89FSdl0beH6Tb72Ywp82sKXPWAp/2kCjWy8OCFNfbfiolNHnUVrbd1NOvD25c4vYV0tZA7R84Cbyvl/L+j63s2HQpKr+kvrrp8NOaUajawaxYfh01g6YTNzgLoS0Sq7cX319bwFI+8f3bLjiwVr3J9WYXv1V//sf1NCDxQALgOrf/m/EGow1q32WBgwzDCO6jn0U+f4uMAwj5C84pknAVqAzcC/wkGEYf/dtGwokYM0gDmCaZl4d+7QBh7EGxk8FZgEzgeojp+8BqUB3oBNwH9bAOcDtwEXAFUBb4HKg2vS4P9a14xm1zvo96rsff+WCYQMxDIMO7U+lsLCIzKwcNm7dQfOmjWnWJAWn08nwgX1ZtsK6wfluxS9cOHwQABcOH8Sy5b8E7Lfd4C5s+GQFAIfX7iIkKoyIpJiAcBVFVVMYHMFBYFpVwFVSXvm5MywY/6phaXVOe3IPZJB/OKvys+ShXTj4oZVu3ppdOKPCCK4l3YJN+yg9mBXwee7qnbh8vwjn/r6LkJSqiewhKXEkDerEgXe/C4gXcmY7KvYfwXUwDVxuCr5cTsSgnn5hIgb2IP+fSwEoW78dW2Q49sRYvzBhPTtQcSAN95GManGWAJD/zyUB+wRIGNaN9I9+sPL1+04cUeEE1ZLn2F7tyfzCOodpH/5AwvBuAWHqEtu7PaX70ig/ZJVZWMe2lO9LpeJgOqbLTe4XK4gefJZfnOjBZ5HziVVWJWu3Y48Kx5EUizsjt/KXem9xKeW7DuFsVPUwQJN7buLIw29U1oXqQjv4l3P+wuVEDurhFyZyUA/y/rkMgNJ127FFheOoUc7HEnVebwoW/uD3Wb3l1zSxR4QBYI8Mx1XLjKKEod1I/9A6nsI1dZ/fmHPak7nQOr/pH/5A/LBjn9+KjLzKX9s9xWWU7DxMUHKcX5gTrVtJf+9F1qLfKPe1UVdWQZ1phyRXnaPkoV044GvHucdox/mb9lNSSzv2VOs/7GEhfnUpJCWO5EEd2V9LO24+tAu7Pv4RgMw1uwmKDie0lnQPLav6UpS5bjfhvn6iLLuArPV78Lo8AXHCUuJoOrAjO9//PmBbiyFd2OlLN2PNboKiak/3YB3pZvy+k4r8El/8XZWfAxgOO46QIAy7DUdoECXpuVa5tDkFb9oRvBmp4HFT8csynF3P8U+wvKxqP8EhHO2HjxXX2eVsKpZ/DUDF8q8D9hnaoR3l+1Nx+dpS/sLlRA72b8NRg87ya8P242zDyXeNJv2R12vtO0LOPBnXgVRch3x99KIfCB/g35+GD+hJwWdH++ht2KMisCf6ytJuxwgJArsNIzQYd0Y2ADFXjCD31Q8xXdYsY09O4AzM8KP9xwErzzmf/UjMEP/+I2ZId7I//h6A4jU7cESF40yKPa64dbHiplXGzf18BdFDuvuFiR7SvVq/taOy3zpmXBPskb5+KyoMV7p/vxV0+im4Dx7GczgV3G5KvvmOsL5n+4Xx5uZRsWU7uN3UZE9KIPScsyj6l/+PLu59B3DvDxzwqEz3tFNwHzqM54gv3SXLCOkTmK5r63ZMt38bNcLCCOp4JiVf+NJ0uzGLfLPDTBNbuJVfW0Q4nqzsgLRjh3Yny3f+itbswB5tnb+aonqdQc5C654p66PviB1mlak7O5/i9bsCjgus2ZEAhtOO4XRgmtXb4WGrHbrduH5aRlCN9ubZsblyZr9n5xZs8YlVebbZMYKCwWaH4BC8OVV9adj14yl9Z15tt15A/bXj8t2HqNhb+6DHUXFDu5Hx4fcAFK3ZiSMqDGct/WX0Oe3J8pV1xoffE+cr66PlCWAPC67sL+wRoUT1OJX096w+wHS58RRY/Wp93eN5i6vugY0a16rK/A7rRqbvOlzkuweoNb+92pNdPb/DrfwWrt5eOdOx8PcdBKVU3W8Zdjs2X79mCw2iolpbThzWlSMfLQcg//ddOKLCar3+x/U6nfQvfgPgyIfLSRpuvbYlvF0TclZYT6KU7DpCaLNEghKjqcjIq5yh7Ckuo3jnYYKr3XvEDu1O5nG2paP5zazWloqq53eNf35rtqXq5R1Ws8/74vj7S4DilVvw5AU++VddzIhe5H62PPDzod3J/tjab/Ex8hx5zhnkfGlNZsj66Dtih571h/GdKfHEDOxC5vtLAvYXX60tFR6jLVn3l1ZZp3/4PfHDqsql8U3DyfryN1xZ/te+6mVtc9j9+pKG6C9P5HoIUPRb7ec3eshZZH9s9XPZHy8jZmiPgDD12YaDUuKIHdiZ9PcCzy+ceHuqq6ztEaFE9jiNTF+61ftLqL9+OrRtU4p+34G3tAI8XvJ/2UL8uVX3RPX1vQUg/9etuP+gjYv8X/DfMFj8HtDVMIy2hmEkA8OAN2qEuRlr2YkswzDWGIbxQvW1iE3TdAPXA9cAeYZh/GIYxhOGYRzft6hAv5mm+aBpmjtM05wHvIU1gAzWQC1Yg8nHzTRNl2ma9/hmPO8zTfNDrOU1rqwWrAXwrWma20zT3GWa5j9N0/yl2rYdwArTNA+YpvmzaZqv/5v5q1V6ZjbJSQmV/26UlEB6ZhYZmVkkJyX6fZ6RaX1Bys7NIzHBurFLTIgjJy/wy3FkchwFR6q+UBWk5RDZqPYvCec/fjMTV79EQpvGrHzjm8rPTx7albFLH+fK16fy+dRXAuKdfkEPNn3uPwM0JCWOsmrplqbm+A34/hnNrupHxrJ1VenNvo6ts9+r9VciZ6N43GlVX7TcaVl+A6BWmATcaVUzIN3pWTgbJfiFiTqvLwVffl/5b0dCDJ5Ma3DHk5mLIz7wt5PglDjKD1fluTw1m+AaeXbGReIuKLEe+QTKj/iHierSjq7LHueM92YSdrL/jDeApIvOIeOfP1XtLzkeV2pVfl2pWTiTa+Q3OR7Xkar8utKyA8okqGkSoae3pmSd9RtI1KDuuNKyKdu6L+AYAByN/NOtrZwdjfzTdadl4UiuGpxt/sZsWn32LDFXDAvYf1i303Fn5VGxz3/2Z33l9/AD82k88wZO+2UBjWfdwJFH3wo4pqCUOMqP+J/foBrn1+E7v/jOb0Vq4PntvPRx2tdxfoObJRLRvhWFa/wfJT/RuhV2UmMc0eF0/PQ+unzzKI0u7ROQdogv7dw1uys/C02JpfRI1ZfWstQcQlOOf8AfIGV4VwaueIKe70xlzcSq/uOM2deyafb7tX4pD0uOpbhaWRen5hCWXHe6hsNOm4t7cfi7OmY6VnPW/dewes77mN7AdMOTYymqkW74H6Tb9uJeHPo+MN2Tr+jHQd/xlKTlsmHeIq787VmuXvMCFYUlHF5ufXm3xSbgza6agevNzsQWmxCwP2fXXkQ+8Sbh0x6mZN5jfxjXFh2HmWedOzMvByPKPx9WW6rWPlNracM121tatl8bbvnmA5z02TPEXjG0MkzkQF/fsS3wcUOwZgcH9r+19B3Vw6RlWvEyssl9/WNaL32b1svfw1tYTMnPa6z8tGxCaJfTafaPZ2j61mMEt29HTUEpcVRUy09FWmAbdibHUXGkWpjUbJzJcX8YN+n68zjt22do+cR47NHhNfYZ77dPV2p2QL8VVCNMRWoWQcnxx4x76L75NJl1Pe1/W0CTu27gyCNv++3TnpSAJ71aOWZkYk8KrFt1iZ08jtznXqm1jR6LLTEBT0ZVvfRkZGFPTDxGjCqOJil48/KJuWsaiW/OI2bGZIwQax5C/jMvEjV+DI3+9Q+ib7uFgpcDXrtBUHIc5dXL8Uh2wI9vjrhI6wt/tX46qMb5qD1jNtp/+ySdN7xO/vL1FK+1+mlbXCLe7Kpy9uZkYsTXnd+gAefhWms9HWTmZFH2xQdEv/wh0a9+gllShHuD9ZSWs+vZeHMyK5erqE19tePjEZQSX+OamENwSo204yJxF1SVdc3rZtzw7nRa8SynvjPDWmoCCGnRCFd2AW2eHUeHbx+nzZO3YAsLtvJbT/d4AAkTr+OkH94k+vx+ZD3r35YgsG5ZeaklvzXqVnBy4L1voysHkrdsrRUmLYcjcz+ny+q5dFs/H09hCfk/VP0gGZISR1m1639ZLffTNa//ZUeqwhRuOUDSedbAT1SnkwhpmhBw/xDSLJHI9i3JX1O13EhQzb7wBNpS0pWDyPtubdUHNhtnfPskXXxtqWht1T1PYF8YeA/nTI73649daYH3gnUJ734a7qw8yvelBmyz0q4qa5ev//fLc6x/nqvfhx4rfvP7b+TgnDfBG/jdpWZbqviTbSkoOY6Ec7uT+uY3BLDZ6LTkcXpsWkDu8g0U+pX1f76/PJHr4bE4EqJxZ1jf09wZtX9Pq682DNDqgRvZP+dtqOXe8mjaf1V7qi64RSPc2QWc9PR4zvjmCVo/cWtlfwn110+XbDtAVI/TcMRGYAsNInZgJ4IaV+33P/G9ReT/ugYfLDZNMxf4J9aM4pHA96ZpHqgRZjnQGhgAfAi0A74xDGNetTCfAI2B84HFwNnAr4ZhzPw3Dqvm9NhfgNN8/2/8G/uzIhrGLYZhrDYMI9MwjCJgIlD92dengPmGYSwzDGOWYRinVNv2BtAR2GEYxouGYZxXfQmLWtK62ZfW6vlvvV9XMD9mLV/GDMOo9Tua8SdKobawtaUF8MXUV3im+ziydh3m9POrfpHd/vVqXh44lQ9HP02/yf7LL9icdtoN6sLWL387noSP/8B94s85jeZX9mfrHKsckwZ3oiKrgPwNtQ9EHFe6f1QmTgcRA8+icPGPf/JoA3cckOVaju9omMINe/m1y62sHjCVwwsW0/6Naf5RnQ4ShnQl44vqTeTfy2/1MLawEFrOnc7hB+bjLSrFCAmi0fhLSX3qvVoi1p2P4wrjS3bfZVPZe+EEDtx4D3HXnEdYt9P9gkWd35f8L34IjF8P+QVIuGY4h2fPZ0vPmzjywHyaP3Zb4D6OkZ+qIHWHKdqwl9+63sqagdb5Pf11//NrCwvhtPlT2H3P63iqzfSvK1N/pm4ZdjuRHVqz4ZqH2XDFHFpMuoTQ1imV4exhIZy+YAq77n4dd/W0j7HP45W6eDVLe0/htxuestYvBhoN7kT5ibbjano+dD1pv20jfeWxH/hoOqgjpVkFZNey3uO/k26vh64n9bdtpNVIN+XsUzn5ir6sfNBaiSkoOoyWQzrzj54TebfLbThCg2nz93PqTrOWaYSu1T9SOGUkxU/eTcilN/6puMetRl5rr89WmD2XTmP3BXew78Z7ibt2BGHdTscICSZx3OVkPPNO3WnUWqcCGlKt6dqiIogY0JO9g69nT9+rsYWGEHm+9cii4bBji4rk4BV3kPX4fBo/Xdvtx7/XjqwirTtuxluL2XjOLWwZMhFXRi7N7q6x3NMf9El1pWua5jHjJlw7nEP3L2DTWTdx6P4FNH+8ln7rj9KtQ0ivHnhycnFtC1y7/Q+dyPXfbsfZri3Fn35O5sgxmKVlRFxn/a4f/vcLyH/2JdL/dgX5z75IzMwpgfGPp34dz3WkNl4vmwZPZm2X0UR0bEPoyc3rDlvH/hyndyR4wLnWbGHACI/A2e0c8sddQf7NF2MEhxLUezAEBRPy92so/eDfmJdwgu34uB3P/eUf1IWcxStZ23sC2254jOZ3XmFFcdiJOKM1aW98w/rBU/GUlNN0/EXHtb/jOq467vGynn6L3X1Hkv/F98Ree37APo5VjtUCHTttIOrs9iRdNZD9D1oD0vbocOKGduP3s25ldcfR2MJCSLj42AMjgeVcd5i9z32GMzqcHksfoflNwyjcuM9vdqI9LJiOCyay/e43/e89jqsd/3GYqLPbk3TlQA48WO1HeK+XjYMns6bLaMJrtqXj6S//3TYMxF7Yp9ZZxced9rHKpY740YO64s7Kr3WN2rp2+WfacevZN7B39ju1DkTj9bJ20FR+6zSGyE5trHVtj5FwvfeXJ3I9PEH11YZjB1nr5xZvqP381rXfv6JeG3Y74We0Jv2tr9k4ZAqekrKq/rLOXZ54P1268zCHXvgXp39wD6e9dxclm/eDu3r9q9/vLSL/P2joF9wd9RrwJtZSEvfUFsA0TRewwvf3iGEYdwGzDcN42DTNfb4wZcC3vr8HDMOYD9xnGMYTpmlWAF4Cew7nnzzWo6u1nwr8fKyA1RmGcTnwDDDFF68AGIe1tMTRPN5nGMa7wHCs5S7uNQzjFtM0XzNNc41hGC2xZl4PwCqv9YZhDDbNwOmtpmm+ArwC4Mrac1xXt+SkBNIyqn5xTM/IIikhHpfbTVpGpt/niQnWL3fxsTFkZuWQmBBHZlYOcTHWr6i2kChGL3oIgCMb9hBV7Ze+qOQ4ijLy6jwO02uy+Ytf6TlmBOs/8r+ZOrByG7EtkgiNjaA013r8o02/jqRu2kdxVgFdrxvM2Zf3AyBv3R5CqqUbmhJHWVru8RRFpchTm9PhyZv57apHcPnSi+t2Mo2GdCZpYEdswU6cEaF0emEcRTOt/LrSsnAkV80gcSQnBCwpYIWpmvXjaJRQ+SgzQESfrpRv3o0nO6/yM3dWHvbEWDyZudgTY3FnW7O4G98wlMbXWEuBFKzbRXCT6r+qxlORViPt7AIcUWEYdhumx0tw46ow1W/Sc5auxfbIKJxxkbh8LwuLG9iRwo17cWVWzSB3pWXhTKnKrzMlIeBRZFdqNs7GiRydkO9Mjq8qE4edlnOnk/uvH8j/yhqEDm6RQlCzRpyy+NnKfZ785TPsuHAy7kyrTNw10nUkJ+BK938k2J2WhbNxIqW/V4Vx+8IcfXGMJzufwm9+IbTDyZSs8q2NaLcRNfRs9lw4gZrqI78AcRcP4PB9rwKQ9+VPNHvUGnRJuO5c2lxuzXwuXLeL4MbHd36x28DjtX7Rr+X85i5di/HIKOvX/JxCDIed0xZMJuPTFWT71qP+K+tWeWo2rpwCvCXleEvKyf91KxGnt6B0TyqGw87pr00m/ZMVZC1aSasbz6Xl1f2t41y3h9DG/kvA/Nl2fFT2r9sIb5lEUFwk8d3akTKkM8m+duyICGXEwvuxBVmXxax1ewivVtbhKXGUpOfVut+OEy8iJD6SZaNe+8NjaNS1Hc2HdKbpgA7Yg50ERfqnm7l+DxGN40mvlm5xHel2nngRIXGRrLjTP924U5vR57FRfHXt45T7HpNr0qs9hQczKfO15X2LV9OoS1v4ypqFaItPqoxvi0/Emxv4eP1Rnm0bsDVqjBEZdcy43vwcjBhrdrERE4dZ4H/eXGnZOFOq9YMptfSVqTXaW3I8bl97C2zD7fAUFBHUtBFtvnzeFz6Bk754hj1/m4Q7yypHd3pt/a9/uu60LJzJiZXrQDmSE3Fn5hDWsxOuw+l4cq0+sHDJT4R2OpXCL5bhTsui6FvrqYuyjTswvV7ssdGVYcE3S6dafoKS43HVbEep2QQ1rhYmJR5Xeg6G01FnXHe1x34z3/uWtm/MOuY+nb59VleRmkVQ4wSOvo4nyNe32ZyOOuPGX9KfQ/f6+q2FP9HisfF++/RkZGFvVK2skxLxZNZdt6oL7nA6oX3OJvScszCCgjAiwoh/YAbZ9wS+tKcmb0Ym9qSqemlPSsCTFbhMTW08GZl4MjMrX1xX+t1yIq+1BovDzh1C/tPW+xxKl/5AzAxrsDj84gtpP/wCAIrX7SK4cQJHH1ANahyPK92/7rtzCqzZ39X66Yoa5+OYx1hQQsEvm4nu3wk2rvO1w6pytsUlYuYE5tfevDVht0yl6KE7MYusR2odZ3TBm5GKWWDVIddvy7GffDq2/buwJaUQ9bj1kkZbfCJRj71CwYyxlU8MQP2048prcS2SbxhGo6utNTSL1u0muHE8R199G5wSF3BdcmcX4IiqKmvr2hV4DSn4dSshLRvhiIuk/Eg25anZlbNNsxf+SpPb/kYx9XeP53csX3xPs1fuI+u5d4m5egTNLh5u5Xe9Vbeq8ht4HXZnF+AIqFtV+Q07tQVtnhzLlqvn4Pbd18b0PpOyAxmVL8jMWfQrydcMJvmWC63jWbebkGrX/5CUOMprlKEru9Dv+h/SuCqMp6iUzXdUvVi796rnKT1gfa8wHHY6vDaJ1E9+JGPRKprdMITm11rX/6J1u/z7wsb+eYE/bkthp7ag9RO3su2a2ZX5re5oW4rp34mc3daPxxW19cG1nOOglKr+0pkceC9YK7uNmGE92X7epMqPkkYOJ/Fq64HZ4nW7/GZHWv3tsfNc/T7UOvbA+HHnnU3MkG5ED+iCLdiJLTKMUxc+Bk7r3qPQ15aq8hxXee9YmedjtKXIDq05ZZ615rgzLpLYgZ0x3R6yv1pVGd9TUEL+z5tpMe0KQlskVeb3P9lfZu/ae0LXw2NxZ+VXLjnnSKr6npYw8lzir7Dew1NfbTiy+ynEDulG54GdsQU7sUeG0faF2yn6fTtJvrr1V7Sn2lSkZlNRrb/MWfgLLR8ZQ+yQLr5066efducUkvH+MjLet5b+aD7jKkJaNKLrUuul8/X5vUXk/xcNPrPYZylQgbUW8L+OM84W338j/iCMAzi6jnEmUPmTkG9941NqiVdzkaEeVC078Q2QBUynFr6X7dWmF9byFi/4XtC3CzipZiDTNHeapvmcaZrnYa3nPKratkLTND8yTXMs1osABwBt6kjvT+vXqweff7UU0zRZv2krERHhJCbE0f6Udhw4dIRDR9JwuVwsXvoD/Xv1qIzz2WJrjaLPFi+hf29r3TZvWUHly+e2f7OaMy/uDUCTTm0oKyytdbA4tkWjyv9vN6gz2buPBHye3L4ldqejcqAYoP0FPdnsW4Ji9VvfsnzQDJYPmkHaV6tpdpmVbkznNrgKSyg/xiB1TaFN4un22kTWjn+R4j1VL3bZ9tA/WNJ5PEu73c6aW54j66fNrB3/YuX2so07CGrZGGfTRuB0EHVeH4qW+r/EomjZb0RfZH3ZCelwMt6i4solJgCiRvQNWCu3aNmvRF9kDdxFXzSocp9HXv+68uVzWYtX0ejSvtY+urTFXVhCRS15zv1pM4m+mdvJl/Uly3czF5QYUxkmslMbsNkqB4oBGl3Ui4x/+s+EKVm/k+BWjQlq1gjD6SD2/N4UfOs/y7tgyUriLrZu/sM6nYynsKTyUa3mj91G+a5DZM6vemFC2fb9bO5yHVt6jWZLr9G4UrPYft4dlQPFAKUbdhDUskllOUeP6EPRUv90C5f8RsxF1qy/0I4n4y0sxp2ZixEajC08FAAjNJjw3p0p27G/Ml74OZ0o330Id1rgoEZ95BfAlZFDRI/2AESccyblvuUvst5aVPlCuuyvVtHoMuv8Rnau+/zm/byZxBHW+W10WV+yv7bOr7Pm+TVsuH3nt93TYynZeZjD8xZWhvkr61bWV6uI7nEqhm89xKjObSjxvYTjZF/ah3xp7339W74bNJPvBs0k9avVNPe149jObXAXlv6pdhzesqr/iD6jJTang4qcQrY89AFfd76Nb7pNYPUtz5P102YWjriXz4fM4vMhszjw9e+0ucR6wU9i55OoKCihtJZ0217Zjyb9zuCHcS8e10yX3x/5kA+73s7HPSbyw60vkvrTFhaOuJdPh87i06Gz2PfV77T1pZvU+SQqCmtP9+Qr+9G07xksG++fbnjjeAa9egffTZhL/t6qfqvoSDZJndpgDwkCoHGv08nbZZW/Z/c2bMlNsCUmg91BUM8BuH73/y3U1qhx5f/bW7bFcDgwCwuOGdf1+88E9bEeKw/qMzRgn6UbdhDs6ysNXxsuXFKjLS31b8OewpJa23BEr06U79hP+fb9bOt+DTv63MSOPjfhSsti9/l3VA4UA5Rt3I6zRWMcTXx99Ll9Kf7Ov48u/u5Xoi482kefgrewGE9mDu7UDEI6nIIRYj1iGdajIxW7D1plvPRnwnp0AKwlKQyn02+gGKB4/U5CWqUQ1CwJw+kg7sJe5H270i9M3jcrib+kn3U+O7fDU1iMKyP3mHGrrzsYO+wsSrf7vxCueP1OgltWxY29oDf5NdLN/7Z6v2Wl6/alW1dcV3pVvxV5zpmU7/VftqdiyzaczZpgb5wMDgdhQ/pTuvz4fmfPf3EBR867giMXXE3WrDmUr1p3XAPFABVbt+Fo1gR7ii/dQQMoWxH4ToXaeHNy8aRn4GhuzX4L7tq58gV3nqxsgjp18H3eCfdBqw0Vf/IZmwZPZtPgyeR+tZIE3/mL6NwOT0EJroxavvT+tIm4EdY9U8Kl/cn9elVAmOoccVHYo6z1ko2QIKJ6n0nZLmvdZs+u7dhSmmJLsvLrPGcAFav9y9lISCJ86myKn38Ib2rVes/erAwcbU+DIKtOO87ojPfQfrwH9pI/6iIKxl1Bwbgr8GZnUjDtZr+BYqifdnwsaa9/xfpBU1k/aCo5X60k6bJ+AET4romuWvrL/J83k+Ar66TL+pHjK+uQllUvQwo/oxWG04E7pxBXZh7lh7MJPcnq96J7n0HpDqvM6usez9miqo+NHHgW5Xus9PLeXcj6wVNYP3gKOYtXkui7Dh8zvz9tIr5afnO/stprUJMETl4wlZ23PUdZtQGP8sNZRHZphy3Uuj5E9zqDrC9+5teB0/l14HQyFq+mse8R7Ogubeq8/uf8tIVG51srADa+rA+ZX1nLmTiiwjCcdgCaXDOA3F+3Vv54ffrTYyjeeZj9vpfBHnz9GzYOnsxGX1tKPM62dDS/idXaUlCTBNrNn8au25/1y2/NthTd+0xKd1W1Ces+r1qfd/7x95d/JLJXB8p2H8JV7f4y483FbB4yic1DJpH79W/EX2LtN/wYeS78eRNx51nrsCdc2p/cb6zjy/tmVa3xDz3yDuu7jmZDjzHsvvVJCn/ayNYR01g7aCprB00lu1pbiuzcFk8ddcu6v7TKutFl/SrvL1d1H8eqbreyqtutZC38ld3TXyX7q1U446vK2hYSREzvM0l/f1mD9pcncj08lvxvVxJ/idXPxV8ygPxvrH4w681F9d6GDzz0Lr93uZk13cey45anyf9xIzvHP0f6G1/9Ze2pLq7MPMqPZBFS2V+eSd6ytfXeTwM4E6IqyyX+3LPYfecr/5HvLXKcvF79Vf/7H/RfMbPYNE3TMIwzAcM0zfKa2w3D+B54H1gNZGMtCfEQ1gvethqGEQ98hDVDeQNQCHQFpgFLTdM8uiL5MuBGwzA+xxo4nkXtM4t7GIYxA/gY6AdcB1ztO9ZiwzBGAR8ZhvEl1mzhnUAc1izhzlgDuTXtAK43DGM4sAvrRXV9gVxfHkOBJ3z52Ac0wjfA7Ns+Cevld+sAF3AV1uzkut/wUsPUex9h1doN5OUVMPBv13DrTdfi9r1Q5vKLzqNPz26s+GUVwy+7kdCQEGbPtH4hdjjszJw4ljGT7sLj8XDRiCG0ad0CgFHXXsbkux/i04Vfk9IokafmzApId9eydbTp35Fxy5/CXVrB51MqVw/hijemsnDaqxRl5nPhU7cQHBEKBqRvPcCiWdajj6cO78aZF/fG4/LgLq/g03HPV8Z3hATRqnd7vpy5ICDdjCVrSRrYkQG/PoOntJx1d1Sl2/3daayf9Crl6bm0umkoJ407n+CkGPoue5T0pWvZMPlV2k76O87YCM54xHrc2vR4WTE0MH8BPF7SH3iZZgvmgN1G/sffULHrADFXnAtA3j8WUfz9KiL6dqP1kgV4S8tJm/F0ZXQjJJjwszuRdvfzfrvNfuUjmjw7g5hLhuBKzeTw7Q8FJJ2zZA3xAztx1m/P4ymtYPuEqkHsM96dwfZJc6lIz2XPnHc4bd5EWk2/ksKNe0l9z/pVNvH8HjQeOQTT48FbVsGWMVXHZQsNIrbPmWyfUmPNaI+XQ/fMo/Vb92HYbeR8uISynQeJv9qaDZv97lcULFtNZP8unLp8Ht7Scg5MeQ6A8K6nEnfxAEq37uPkRc8AcOTxtyn87vfjKue0+1+m+RuzMWw28j7+lvKdB4i90pqBk/v+Yoq+X0VEv660WTYfb1k5R+608uNIiKXZy75zabdT8MUPFC+vSjN6RB8Kal2Cov7ye/DOF2hy32gMux1veQUHp78YkHTOkjXEDexEt1+fx1tawfY7qsK0f3cGO3znd+/sdzhl3kRaTr+Sok17Sat2flNGDsF0W+d32y1WeUR1P4VGl/alaMt+Oi+xfpHf+/B7ZC9Z65f2idStkp2HyVm2jq7fPQmml9R3l1K87SDR3U8h+TIr7aOzATY+/CHpS9cBkL5kHY0GdmTwr0/jLi1nbbV23OPdaayb9Apl6Xm0vmkobceNIDgphv7LHiF96TrWTX6VxiO60+zS3tYLN8pcrBrj367qcmjpOpoO6MDFPz2Jp7SCFZOq6v3gt6bw49T5lKbncfYjN1B0KIvzPr8PgP2LVrH+mX8RmhjN+Ytn44wIxfR6OW30MP7Z705cAct7+Du4bB3NBnTg8h+fxF1WwQ/V0h361hRWTJ1PSXoevR620r3wMyvdvYtXsfaZf1mzjWMi6PXQ9QB43R7+dd49ZK7dzZ5FK/n7V3Pwuj1kb97P1ne/47SzAK+X0jeeI3zGY2CzUfH9YryH9hE0yHoMumLJFzi797EGft1uzIpyip97wDqoOuIClH/+PmET7iWo37l4szMoeeY+/8x6vBy5by4t33wAw2Yj9yNfG77K14bfW0zRd6uJ7NeVdt+9iresnEPTngGsNdybz70LAMNuI//zHyhavua4zi0eL5lzXqLp/AfBZqPg02+o2LWf6MutPjr/g0UU/7CS8D7daPn1a5hl5aTNfAqAsg3bKfp6BS0+eQHT46F8627yP1xsxfv0G5LnTKLF53MxXW7SZjxRa9oH7n6Vdu/eCzY72R8soWzHQRKvsQbVM9/5mvxlvxM9oAvtf5yLt6ycfZOeO2ZcgKazRhJ6eiswTSoOZrB/+ssB6R68+xXavGP1W9kfLKVsx0ESrrH6rax3vqJg2e9ED+jK6T/OxVtazv7Jzx8zLsD+O1+k2X2jwGHHLHexf/pLAenmPP48Sc8/CnYbxZ8vxrVnPxEXjwCg6JOF2OJjSX7rZevFcaZJ5JUXk3rZjZjFJdQltN85xE69DXtsNInPPETFjl1k3lbtN3yPl7wnnyfhmUfBZqd44WLce/cRdpFVp0v++QW2uFiSXp+LER4GXpOIyy8m/cobMEtKyH/qeWLvm2l9KT2cSu6D1hrdeQ8/SfTE8Rh2O2ZFBXmPPBlwbHlLfydmYGc6/PwS3tJy9kx8oXLbyW/PYs+Ul3Cl53Lwwbdp8/Ikmk27iuJNeytfOuVMjKH94sexR4Ziek1SRo1gQ7/bcTaK5aRnb8Ow2cBmI+eLn8hb8jtJ5wBeDyULniVi1uNWO/zO14YHW7OdK779nNBLRmJERBE2eqKvjDwUTh+DZ9dWKn79gajHXgWPB/e+nZQvWVgzW3Wrp3YcOaQnje8dgz0umpYL7qV0y172X3+PX9K5S9YQO7AznX99AW9pObvuqKp/p747k92TXqYiPZd9s9/m5HkTaT79Coo37at8cV38iB4kXdoXr8uNt6yC7dXuefbOWkC7lyZgOB2U7U9n5x0vEuPLb33c4yVNuYGgVk0wvSbuIxmk3fsCNeUuXUPMwM50/uVFPKXl7JpYdR0+9Z1Z7Jps1a39c96h3dyJNL/zSoo37SX9fSu/zSZeijM2ktYPjwbA9HjYMOxOitbuJHvhL5z5zRPg9lC0aS/p73zL0Ycxs5asJWFgR3r99iye0nI2T6iaJdzp3TvZMukVytNz2TnnPc6cdzttpl9OwcZ9HHrvO8B6wV37528Fj5eiHYfZPNG6jsd0P5nGl/WhcMt+eiy13hu+66F/UPG9b+DT15Y6+trS7jra0oEH36ZttbaU4WtLTSdehiM2klYP32zl1+1h0/BpBPnaEjYbhs1Gtq8tBR/9VuzxcujuVzjpbf8+L97XX2b7+suo/l05bYWvv5xSdT5bPj+ZiJ7tccRGcfpvC0h96n1yPrCOKfaC3uR+viLg3B6Vv9Tq/8/46WW8peXsnVS137Zv3cW+qS/iSs/l0INv0fqlyTSZdhUlm/eS5cvzseIfS+6SNcQN7ExXX1vaUa0tnf7uTHZWa0unzJtIi+lXULRpH2m+tlQXZ1IsJz83HsNuA5tB1uc/k/Pt7wT5pqv9p/tLp50Tux4CLV+YTGSP9jjiomi/cgGpT75P9gdLSHvxE1q9PJX4KwZRcTiTvWMfCyznemrDx+NE21P1ssZrkuwra09RKfvumk+bF+7AcDooP5DOjglV9ac+++mT50/FGReB6fKwZ8Z838v/rH6rvr63AJw6dwIxZ5+OMy6SnmvnsvfxD4/rHIj8rzH+ivV3/q2EDeMNIME0zRF/tN03cHse1izgCCAN31ITpmkeNAwjGLgXGIw10zYYOAx8AcwxTTPHt88oYB5wLtaSFw8ClwGbTNMc7wuzD2t94JOx1j8uBp4yTfPRGsfXBWt2cR8gBmvQdgXwuGmam31LRuwFupmmudowjCDgZeDvWL3YJ8B+4EbTNFv6tr8BnAMkYw2KLwSmmKZZYBjGaGAs1gv2TGAtMMM0zT+conO8y1D81R7pcndDJEvH8ob55aZtVODL/f4T0vLD/zhQPYkJCfht5z8iyBH41uP/hAq3vUHSLSgP/uNA9aCOd2TUuzzjz64O9NfItTfcwzbuf3s1/BNzae+GmSVx6LeG6beCgt0Nkm5BYcgfB6oHNqOBGjGQ0Khh3hRudzZMng/tj2mQdNudc/yPY/+VDv9+rAf76k9+ScO0JYD4qLp/wKhPOYWhDZJukbdhrsVR9ooGSTe4ge4t3Z6Gu/co8zTMfW2QrWG+qzntDXOOy9wNMz+voe4BPN6Gq9Mus2FuqPulf9RAd/L/vcp+erfhbkL/C4Wcc/X/XB1psJnFpmlef7zbTdN8GKjz2UPfbOSZvr9j7bMAuLLGxy/VCNPyWPuoFu534NJjbN9HtfWRfWsm3+T7q+6BatuvOsb+XgVePZ5jExEREREREREREfmz/lvWLBYRERERERERERGRBvRfsWaxiIiIiIiIiIiI/I/7H32pm1TRzGIRERERERERERER0WCxiIiIiIiIiIiIiGiwWERERERERERERETQYLGIiIiIiIiIiIiIoBfciYiIiIiIiIiIyF/AND0NfQhygjSzWEREREREREREREQ0WCwiIiIiIiIiIiIiWobi/wuPdLm7QdKd/vvsBkm3+LabGiRdd463QdLNWB/eIOkCREWVNUi6bnfD/M4V16S4QdJtGmo2SLr7Nsc2SLrNY/MbJN2Es40GSRfAFh7cIOkeWdww6ZZVNMztR4thDfNInO370gZJN68gtEHSBbA7G6bfyk0Pa5B0T+qQ3SDp7vo5rkHSbTegoEHSTc4obJB0ATJ2RTRIuqd0z2qQdO0xDdNPp690Nki6oRGuBkk3K71h6hVAbHDD5NntaZj7+JRWDdNvHdjZMPfTDnvDfDd1exrm+g/QflDDnGOR/4s0s1hERERERERERERENFgsIiIiIiIiIiIiIlqGQkRERERERERERP4K3oZZBkX+OppZLCIiIiIiIiIiIiIaLBYRERERERERERERDRaLiIiIiIiIiIiICBosFhERERERERERERH0gjsRERERERERERH5K5h6wd3/Os0sFhEREREREREREZGGHyw2DOMNwzAW/ptxvzcM44Uan7U0DMOs5e9ff8kB130s1xuGUVSfaYiIiIiIiIiIiIjUl//Ly1AMA9ZX+3dZbYEMw3Capun6zxxSwxt633W06d8BV2kFn0+ZR9qmfQFhRjw2msZntALDIGdvGp9NnourpJx2g7vQb/IlmF4Tr8fDN/e/zcHVO4hvncLfX7itMn5s8yS+f+rjyn/f9dBTLP9pJXGxMfzrnbkB6ZmmycPPzGXFL6sICQnmwVmTOe3kNgD8+OtqHnlmLh6vl4vPH8aoay8DIL+gkMl3P8yRtHQaJzfiydkziI6K9Nuvo0M3Qq8bDzY7Fd99Sfnn7/ttd54ziJALrrCOoayUkgXP4D2wG4CgYRcTPOA8MAwqli2kfPEnANian0TYTRMxQkLxZqZR/OKDUFoSkCdn1+6E33Ibht1G2eIvKf3wPb/twf0HEXrZVZVpFz3/FJ49u7ElJhIxdRa22DgwvZQt+oKyf1lp21ufRMRtkzFCQ/Gmp1H46GzMksC0T5pzA3EDO+MpLWfHhBcp2rg3IExI8yROmXsHzpgICjfuZfv45zFd7srtER1PotOXD7F1zNNkLfwVgCY3n0fy1QPBNCneeoDtd7xUGT70nK7E3zkWw26j4NOvyF/wgX95tGpG4uzJBJ/ahpzn3iD/zar6kfjAJML69MCTk8ehv99c+Xns+JGE9e8JXhNPTh6Zdz2OJzPHb79hvbqQNHMs2Gzkf/wVufM/DMhr4syxhPfphllWTtrMJynfsguAmJEXEX3JMDBNynfsI33mk5gVLoJObkWj+27HFhaC63A6aVMfw1vsX85B3bsTdbtVt0q//JLid/3Pr715c6Kn34mzXVsK5y+g5B9V5RF26SWEjjgPTHDv2UP+I49CRQWOk04iavIkjLBQPKlp5M+eE3B+G6peRfXrRPP7R4HdRtb735L24qcB5dzsgVFED+iCt7ScfROfo2TTnmPGbXrXSKIHdcN0uSnfn8a+Sc/jKSgO2G991K2jokdeQvyUm9nX+xK8eQX+5/D0roRcdguGzU7Fj4up+Nq/bjk69CT4guvANMHroeyDuXh2bwYg4sE3MctLwesFr4fih6r6R2f/CwjqdwF4vbg3/kb5pwv80z2lM8F/GwU2O65fv8G17JOA4wawNWtD6ITHKXvrcTwbfj5m3KBhV2NvfxaYXsyifMrffxaz4C9sS9deSPSlw8EwyP9oMXlv/cs6xugIUp6aibNJI1yH00md+BDeAv/fVOujboWe1ooWj9yCLTgI0+3hwKx5FK/b6V/Op3Uh5NJbwLDh+vkrKr75yG+748weBJ1/XeU5LP/4FTy7N2MkNSH0phlV5yEhhfKFb+P67l+VnzkHXUzI30dRNPVyzGL/emWVdVcSZtwCdjsFHy8mr5ayTpg5lrA+3TFLy8iY+STlW62yjr7mb0T5yrrgo8Xkv/1Pv3gxN1xCwtTR7Dn70oA6XR9lHXve2TSedAUhbZuydcRUSjbsDthncI9uRN8xHsNuo/jzRRS97X8tdrRoRuysaThPbkvBvNcoes8qD0fzZsTOvrsqXJMUCl59g+IPPiFq/BhCevUElwv34VRy5zyKWeTff0T06UzKPTeDzUbuh9+QNfdjakq552Yi+nXFLCvn0NRnKNtc7fhtNk767Glc6dkcGPUAACGntqLxnHEYwUHg8XDk7pcp3bDDb5/OLr5+2maj7KsvKf2oln76Ul8/XVpK0QtP4dm7G5xBRD/+HIbTCXY7FT/+QMk7rwMQOf1e7E2bAWBERGAWFZE3flRAfpo/cFPl+ds78fnK81ddULMkTnppMo7YCEo27mHP7c9WXv9ri28EOznlkwexBTsw7HZyvvyFI0/+w/8cntGNkGvHgc2G6/tFlC+ssb3z2YRcfIPVB3k8lL37Ep4dmwAIHTUFR6cemAV5FM2oypOteWtCr5+IERKCNyudkpcegrK/5pqIM4joJ6uV9YofKHnbKuug3v0Iu/Z67M1akH/7Lbh3bg8ow/A+XUi++2YMu43cD74he95HAWEa3TOGyH5d8ZaWc2Ta05V1q80Pr+EtLgWPVRZ7/3ZHZZzY684n7toRmG4PRd+vIuPR1/3z26k7YaNvA5uN8m+/pOwT//wG9R1EyN+r8lvy8lN49lnpGuERhI+fir15KzCh+PlHcW/fjBERScTU+7AlJePNSKPosXsxi/37accZ3Qi52nd+f1hE+Zc1zm8n3/n1ejG9vvO7cxNGXCJhN0/HiI4F06Tiuy+p+NbqO4L/fj3OzueA14u3MI/SVx/DzMv222993OMFn9KapPtuwwiy2nDGAy9QtnFHwH5DenYjZrKV5+LPFlH4Zo08t2hG3D3TCDqlDfkvv0bhO1V1IOWzd/GWlFjXD7eH9JG3AhA6sA/RN4/E0bI56dePw7U1MN3Ivp1oet9oDLuN7H98S/pLgfcATe4fTXR/q53un/wspZv24ExJoMXTd+BMjME0TbLf+5rM16y5WDHnnU3yxCsJadOU7RdMpXTDroB9nkh/2W75ArzFpZgeL3g87L5wIgBRw88hacJVBLdpxu6LJlG2MTDdyL6daXLvKAy7nex/fEPGy7Xk977RRPW32tKBKc9Q6uuX2nz4MLYgJzjs5C/6ibSnrWuLPTqCli9OI6hpEhWHMth366MB95dB3bsTOX482K37+JL3Au/jo+68E2fbthQtWEDJB1X3nqEXX0zYiBEAVtyPq8oq9KKLCLvoIvB4KP/1V4rmzQvIT3300wAtnxxPzKCuuLLy2TxwQi1l/dfXrZTJVxE95CxMrxd3dj77Jz+HOz0nYL/1lWcAbDZOW/w4rrQcdo58sPLj+ui3Ko91+KWEXnELBeMuwiwKvM8T+b+iwWcWH4thGH0Mw/jNMIwywzDSDcN42jCMIN+2N4C+wLhqs4dbVouebZpmWrW/PMMw+vnCnWsYxkrDMCqAoYZhBBuG8YwvjTLDMH41DKNXteM4Gm+g73hKDMNYbRhG56PbgdeB8GrHcp9v2zWGYawyDKPQMIwMwzA+MgyjSY18nmcYxnZf2ssNw7iiZn4MwzjbMIwffGkfNgzjZcMwov5Mebbp34G4Vsm82HcyX85YwLlzbqg13DcPvMMrw2fyyrAZ5B/JotvIIQDs/WkTrwybwavnzuSLqa8w4tHRVkHvSeXVc2fy6rkzmT9iFq7ScrZ/vbpyf387dzBzn5pT53Gt+GUVBw4dYdEHC7hv2u3MfsKaLO7xeJjz5Iu8/ORsPn93HouWfM/uvfsBmP/2h/To2pFFHyygR9eOLHinxg2kYSP0hgkUPzqdwinXE3T2QGxNWvgF8WakUvTAHRTeOYqyT98mbPRkAGxNWxI84DwK7xpL4Z034ejUE1uydcrCbp5C6T9epfDOm3Ct/pGQEZcHZshmI2LcHRTcNY3c0SMJ7j8Qe3P/tD3pqeRPvZ28sTdS8u5bREyYAoDp8VD8yovkjb6O/AljCT3/osq4EXdMo/i1eeTdcgPlP60g9JIrApKOHdiJ0NYprOp5GzunzKON7xzV1Oquqzk8byGrzr4dd14RyVcN8Dv+1nddQ+736yo/CkqOo8moc1k7dDq/95uMYbeR9LdzKsMnzBpP2q2zOHjhaCKG98PZurl/fvMLyX74JfLeCLz5LPzsW1LHzgz4PO/1jzh88S0cvnQsJT/8Ruwt1wSUc9Ld4zh8813sO/9mos7rR9BJ/umG9+lGUIvG7Bt2I+n3PkvSPeMBcCTFE3vNhRy45Db2X3ALhs1G5Ln9AEiePZGsp15j/4VjKVryM7E3XRKQbtTECeROvZOs60YSMnAA9hb+59csKKDgueco/of/wKYtIYGwSy4me/QYsq+/AWw2QgdYZR89bSqF814h+/obKV+xgvAra5zfhqpXNhvN54xhx7UPsLn/bcRd2JuQtk39gkQP6EJIqxQ29RrL/jtfovnDt/xh3ILl69k88Ha2DL6Dsj1HSB5/MQHqqW4B2BslEtqzM64j6YEbDRuhV46j5Pm7KLpvNM5u/bGl+Kfr3raW4tljKZ5zK6VvPkXIdRP9tpc8OY3iObf6DRTb23XA2eFsK979N1PxbY1jNmwE/30Mpa/cT8mj43B07oPRqFmtxxc04no829ceV9yK7z6l9InbKX3yDjxbVhE0pEa/dQJtKahtC6IvHc6Byyaw/29jCe93Fs4WjQGIG305Jb+sY9+wmyj5ZR1xoy8LSLc+6lbTWSM58vQHbBk6kSNPvk/TWSMDyi/k8nGUvHA3xbPH4OjaD1tyjfO7fR0lD95KycPjKXvnaYKvtr54mRmHKXl4vPX3yO2YFWW41/9ctevYBByndMKbXUu98h134l3jODLmLg6cP5rIc/vjrFHWYX264WzRhAPDbiDj3mdJvNeqQ0FtWhB16XAOXX47By+6xa+sARzJiYT17FR7na6nsi7dfoBdox+h6LctdeY3ZvIEsidNJ/3KGwgbPABHyxrX4oJC8p5+oXKQuPIcHDhI5sibrb8bbsEsK6fshx8BKF/5OxlX30jGtaNxHzhI5HVXBaTb+P6x7LvhXnYNvZXo8/sS3Ma/LUX060pQy8bsHHAzh2e+QOPZt/ptj7/hAsp3H/T7LHn6DWQ89z67R9xO+tPvkjy9xn3U0X767mnkjhlJcL9a+um0VPKn3U7erTdS8v5bRNxu9dO4KsifPpG8cTeRN+4mnF264zjlNAAKH7mfvPGjyBs/ioofl1P+84qAoo4e0JngVo3Z2OtW9t35Mi0eHhMQBqDZrOtIf/ULNvYahzu/mIQrBx4zvlnuYvtl97B58CQ2D5lEdL9OhHduV7VDw0bIyNspfnwGRXfeiLPnAGyN/fPs3ryGolmjKbprDKXznyD0psmV2ypWfE3xYzOoKfSmyZR9+CpFM0fjWv0jwecF9h//7jURVwX50yaSN/Ym8sbehLNrVVl79u2l8IG7cW9cT61sNlLuG8uBG+9l19CxRJ/fh6Ba6lZwy8bsGjCa1FnPk/LAOL/t+6+ewZ7zb/MbKA7rcSaRg3qw57xx7Bl+K9nza/yYY7MRNuYOCu+fRv74kQT1HoitWY22lJ5K4czbKZhwI2UfvEX4uClV+x91G641K8kfdx35d9yI55B1Px1y8dW4NvxO/ljrvyEXX+2frmEj5LrbKX5yBkUzbsTZo5bzu2UNRXeNpuieMZQueILQG33n1+Oh9P25FM24kaIHxhM06MLKuOWLPqyM4173K8EXXhuQ3/q4x0uYchPZL77Lgb+PI/v5t0mYEvijCzYbsdNuJ3PCDNIuu5GwIQNwtKql33ryBb9B4uoyb5lM+tVjKgeKAVy795E17V7K126oNQ42G83mjGH3yPvZOnA8sRf0JqStf92K6t+FkJYpbOlzCwemv0izB8cC1n3e4TmvsXXgeHZcOI2E686tjFu6/QB7b36Eot8215nuifaXe6+aye4Rt1cOFAOU79jPgbEPUbKy7nSbzh7DnpH3s23QOGIv6ENwjfxG9u9CcKvGbO07hoMzXqTpHF9+y13svvIutg+fwPbhE4js25mwTicDkHTrJRT+tJ6t/W6h8Kf1JN0aeB8fOWECeXfeSfbIkYQMCLyP9xYUUPjccxR/4H8fb2/VirARI8i+5RayR40iqGdP7E2s74jOjh0J7tWL7JtuIvuGGwLiQv310wBZHy5jx9UP1FnW9VG30uf9k21DJ7B9+EQKlq4mZULg9+L6zDNAo1EjKNt5yH9n9dRvARhxiThO74I3q477PJH/Q/5rB4t9A6qLgbVAJ+Am4ErgYV+QCcAvWIO0Kb6/g4F7qtWjwF3AKcBvwGPA5cCNvrQ2Al8ZhpFSI97DwHSgM5ANvGsYhgH8DNwBlFQ7lid8cYKAe4EOwAggAaicVmMYRnPgU+BLX5jnfMdTvSzOAL4BPveF+TvQEXjtOPMLQLvBXdjwifUF4/DaXYREhRGRFBMQrqKotPL/HcFB1sw5wFVSXvm5MywYMAPitjqnPbkHMsg/nFX5WdeOZwTM+q3uux9/5YJhAzEMgw7tT6WwsIjMrBw2bt1B86aNadYkBafTyfCBfVm2wprl+t2KX7hw+CAALhw+iGXLf/Hbp73NKXjTjuDNSAWPm4pfluHseo5fGM/OzZWzJzy7tmCLS7DiNmmBe+cWqCi3Zv9tXY+zW29rW0ozPFutLxCuDatxdu8TkB/HyafiOXIYb1oquN2Uf7+MoJ69/MK4t2zGLLLSdm/bjC0hEQAzJwfPLmsGnFlaivvg/spt9qbNKr+8uNauIqhX34C0E4Z2I/3DHwAoXLMTR1Q4QbWc45hz2pPpmzGc/uEPxA/rVrmtyU3DyPzyVyqy/H8pNew2bCFBYLdhCw2mIs365Tj4jJNxHTiC+1AauN0UL/6B8P5n+8X15uRRvnkHuD0Bx1L2+0a8+YUBn5vVZvPaQkMq6+FRIWeejOtAKq5DaeByU7DoB8IH9PQLEz6gJwWfLbXSWb8Ne1QE9sQ4a6PdjuHLjxEajDvDmtHibNWE0lUbASj5eQ0Rg/3rjfPUU/AcPown1Tq/ZUuXEdLLP4w3Lw/3tu3gCcyvYbdjBAf70g/Bk221FXvzZrjWW+e3fPVqQvr6162GqlfhHdtSvi+VigPpmC43OZ/9SMyQs/zCxAzpTvbH3wNQvGYHjqhwnEmxx4xbsHwdeLy+ONsJSokPKKv6qlsA8dNuIeep+QH1CsDe6mS8GUcws9LA48a1+nscHfzrFuVVD6sYwYH1szZBfUdQ/tUH4LYeZjEL8/2225q3xZuVipmTDh437rUrcLQ/K2A/zt4j8Gz42S/+MeOWV/XpBIUEdN0n0paCWjenbP02zLJy8HgpXbWRiEHWOYoY0JOCz5YAUPDZEiIG+p+7+qpbmCb2iFAA7JFhVNSY5WJr2Q5v5hHMbOv8un//AUeHHv6FUu38EhRCbdc7+ykdMbNSMXMyKj8LvngM5f9cEBD2qJDqddrlpmjx90TUUtaFvnIr37ANW2Q49oQ4nCc1p2z91mplvYHwgVV9T8KdY8h6ckGtdbG+yrps1yHK9xypM79Bp52C+9BhPEesfqtkyTJC+tRow7l5uLZux6ylDR8V3LUz7sNH8KRZX87KV66u7D8qNm/FnpToFz60QzvK96fiOmgdc/7C5UQO9j/HUYPOIu+fywAoXbcde1Q4jsRYABzJ8UT270buB9/4xTFNsEWEAVbdcmX4z4R0tKvRT/+wjKAeNfrprbX30wCU+dqqw4HhcNR6LoP69Kf8+yUBn8cM7U72x98B1vmzR1vnr6bIc84g50vrB46sj74jduhZfxjfW2K1B8Nhx3Da/Y7LftIpeNMPY2Za91uuX7/D2cX/HB+rv/Rs31jrDHx7SjM826xBNfem33F2++uuiYB/WdurytpzcD+eQ3V/nQjt0I6K/UdwHbTacP7C5UQO8q9bkYN6+NUtW7W6VZfYq84le+5HmBXWTDpPtv/1wdH2VLxph/GmW/mtWLGMoO418rut6r7WvX0ztnhffkPDcJzegfJvv/QFdFeGCzrrHMqXfQVA+bKvAuqrvXWN8/vbdzg7H+P8VusvzfwcvPt9T3WUleI9sh9bbILv31X3eEZwYB9bX/d4VGvDtojwqs+rCTr9FFwHD+M57Ou3vv2O0L6B/VbFlu2YbndA/Lq49x3Avf9QndvDOralfF9aZV+b+8UKood09wsTPaQ7OZ9Y7bRk7Q6r30qKxZ2RS6lvtqW3uJSyXYdwJltlUb7rEOV7DteZ7on2l3Up332Iir11pxt29NpysFp+B/tfl6IHn1Utv9sr8ws1+6WqNhw9uDs5n1jHmvPJMqJrXOucp9S4j1+2jOBz/O/jzbw83NsD7+MdzZvj2rIFysvB48G1bh3Bva3viGEXXmjNUHa5KvdRU33200W/bcGdV/s9b33VLW+1MQNbWDBmLdes+syzMyWemIFdyHzf/5pYb/0WEHrVrZR98Mpx3ff/f8/r1V/1v/9B/7WDxcCtQCpwq2maW03TXIg1UDveMIww0zTzgQqgpNrs4eo9+nLDMIqq/fWutu0+0zS/MU1zD9YA71jgTtM0vzRNcytwC5AO+E8FgLtN0/zONM1twANYg81NTNOsAPIBs9qxFGF98JppmotM09xjmuZKX1q9DcM4OqVnLLAHmGya5nbTND8Gaq7VMBX4wDTNJ03T3Gma5m++eBcbhpF0vAUamRxHwZGqm6KCtBwiG9V+oT//8ZuZuPolEto0ZuUbVV+WTh7albFLH+fK16fy+dRXAuKdfkEPNn3+c8Dnx5KemU1yUlUn3CgpgfTMLDIys0iu9gWwUVICGZnW8Wfn5pGYYF2oEhPiyMmrMegSm4A3u+oLvDc706+jrymo37m41q0EwHNwL45Tz8SIiIKgYJwdz6q84fYc2ouji3VDEdSjH7b4wOK3xSfgzayWdlYmtoS60w4Zdh6uVb8F7qdRMo6T2uLeZs3Y8uzfS1BPX9q9+2NLDEw7KCWO8mrnuDw1m6CUOL8wjrhI3AUlVV+0U7MJ9oUJSo4j/tyzSH3zW784FWk5HHz5C876/WV6bHgVT0EJuT9YX+IcSQm40zIrw7rTM7E3Chz4+3fE3nY9zb99l4jzBpDz4lv++UiKr5FuFs4a6ToaxeOqHiYt04qXkU3u6x/TeunbtF7+Ht7CYkp+XmPlded+wgdYN8kRQ/vgTPEfhLAlJOLJqNqnJzMTW6J/mLp4s7Io/scHJH70IUn//ASzuIiKVdYsfPfevQT7Bp1D+vXDluR/fhuqXgWlxFGRWvXjT0VaYJ1yJsdRcaRamNRsnMlxxxUXIOHyQeR/tybg8/qqW2H9euDJyKJiR+BjcABGTDze3Kp0zdwsbDGBZe3oeDbh988nbPxsyt56yj+NOx4ifOYLOHsPr/zM1qgJjrbtCZ/+LGGTH8fWop1fHCM6HjOvqrzMvCyM6PgaYeJwnNED189f/am4QcOvIezuBTg696X8q3f983ECbali5z5Cu7bHFhOJERJMeJ9uOJJ9P0TEx1QuHePJzMEeF+23z/qqWwfvW0DTu67nzJXzaXr39Rx++G2/fdpiEvzOrzc3sJwBHB3OJuyeVwi79QHK3n46YLuzS19cq3+o/Lf9jLMw87PwHg5c+qcyTEA5ZmFP8q9bgfU+C0ejo2V9BrboamXt65/C+vfAnZFFxfba6/R/oh3XxpaYgCejqt/yZGRhP87+srrQwf0p/XZZrdvCRgyn7JeVfp85k+NxpVYrw9Ra6nRyPK5q+XKlZeNItsKk3H0zaY+8Bl7/L4Nps18hecYNnPzj6yTPuIn0x970225LqKWfjj9GPz30PFyrq/XTNhsxL8wn/v1/UbF2Ne7tW/2Puf2ZeHNz8B4JHIAJSo6notr13+U7f37xYyPx5BdXXv9dqVk4fXk+ZnybjdO/eYqOG96gYPl6itdWLetixCZg5lRrTzmZGLXcbzm6nEPEo68TNvlBSuc/EbC9Js+hfTh8X+6d3ftii6txLT7Ra6LNRsxL84n/oPayroujkX+9cafV0V8e8W/nR+sWpknzN2bT6rNnibliWGWY4FZNCOt2Oq0+eYoW7z1CyBlt/fZpxCfgyapxX3uMuhU8+Dwq1lj5tSc3xszPI/z26UQ9PZ+w8VMhOMTab3QsZq7VT5u5Odaj19XT/TPn9+HXCZtU+/k1Ehphb9EG9+6qcg6++EYin3ofZ8+BlH/6hv/+6ukeL/PhuSROGUWrZW+TOG0UWU/7L/UBYE9MwJNe7T4vPRN7Yt1lHcA0SXzhMRq99TLhF5133NGsNlijD66RZ2dyvF9/7EqrasOV+2maRNjprSleG7jMRW1OtL/ENGn55gOc9NkzxF4x9LjSrEq32j5TA/PiTPZvS660amVis3Hyomdov+ZtCleso2SdlV9nQgzujFwrLxm5OBJi/PZpS0zEm1mtTmdmHvd1yb13L84zz8SIioLgYIJ69MDuu1+3N2uG84wziHvpJWKfeQbHyScHxK/XfvoY6rNupUy9htN/XUDs3/qS9qT/ch71nefm99/IwTlvBgzE1Ve/5ejUE29uFt6Dtd9rifxf8988WHwq8ItpmtVb/49YM3XbHEf8q7Bm3x79W11tW/X/PwlwAj8d/cA36PwLcFqNfVZ/bujoVJpjDtYahtHZMIzPDMPYbxhGYbW0jz5LdQqwyvT/Ka7mCE8X4Jrqg9/VjvekY6XvfyyBn9X2CyDAF1Nf4Znu48jadZjTz6/6dXn716t5eeBUPhz9NP0mX+oXx+a0025QF7Z+GThAdSy1HYNhGLX+YFdbHmpVa8Da8+o4rSNB/c+l7H1r8Nt75ADln/+D8JmPEzH9UTwHdmP6flkumfcYwUMuJOLBeRAaiumuZbnrWgu69sN0duhE8NDzKF5QY02rkFCi7n6A4rnPV64fW/TUo4ScfxExL7yCERpaOTvxz6ZtHCPMSbOvZ+/sdwIuuo7ocBKGdWNl93H81uFmbGHBJF3s+/2l1qL+a35tzX3+DQ4MvpqiL5cRfeUF/htryUdAXaq90mOLiiBiQE/2Dr6ePX2vxhYaQuT51nIQabOeIuaq82n+8fPYwkP91nK29lnLgR5nfo2ICIJ7nUPm5VeQcdHFGCGhhAweDED+I48RdtHfiH91HkZYWOXMhGPnpfZ0/tp6VVs51wxS17H9cdyU2y7B9HjI+fSHgLD1UbeMkGBiRl9FzotvHitUbQkHfOJe9zPF946i5OX7CL6gaqmD4scmUvzgeEqen0VQ3wuwt21vbbDZISyC4kcmUPbJfMJunlUj2drra3XBF46mfOGbYNb4hfoP4lYsfoeS2TfhXvMDQb1qfHk9gbZUsecgOfM/oumCh2ny6hzKt+2pdUZ97eqnbiVeN4yD97/Ghu6jOHjfa7R8YvxxHo8/9/qfKXngZkrnPUDw+df5b7Q7sJ95Fu41vuUAnMEED7uC8i/eDtxRdcdzbaqj3rv2HCR3/oc0XvAwjV95kPLte8HtwQgJJm7MleQ8/1YtEeve6V/ZjutO9o/r9B9yOAjpdTalSwP7iIiRV1uPjH4dONP2j9Kt/VpoEjmgG+7sPMo2Ba6/HHf1uaTNmc/2XjeQOudVmjxac13I471JAeeZnQgech7Fr1Xrp71e8saPIufaS3G0OxV7i1Z+cYL7DaLih6W17/B4+stjnY9jxfd62TxkEuu7jiK8U1tCT662HMBx9tPu33+i6M4bKHnmHkIuvr6WSP5KX32coEEXEvHAyxihoYEzOE/0muj1knfrKHKuvhTHyYFlXafjuRE9xrHtu2wqey+cwIEb7yHumvMI63a6tcFhwxYdwd6LJ5H+yGs0fX56zZ3Wuc+aHGd0InjQeZS+6cuv3Y79pLaUffUZBRNHQVkZoRdfVXvkgLzU8lld53fGDZQ8V8v5DQ4h/Lb7KH33Jb8ZxeWfvEbhpCtx/bKUoEF/q5Fu/dzjRV8xgsxH5rF3wLVkPDKPRnMmBu7jBO890kdNIP3aW8icMIOISy4kuNMZxxfxuNI9dp9qCwuh1bw7OXT/fL9Zn3/acfaXAHsuncbuC+5g3433EnftiKo6/YeO4/rwB/3S9nPvYEuPGwnr2JaQds1rCXycjvP8eg4coPj994l94gliH3sM9+6q74iG3Y4tMpKcW2+lcO5cYu67L3AH9dlPH0s91q3Ux99hc4+byP3XDyRcX8uPI/WU5+hBXXFn5VOysZaB2/rot4KCCT7/aspq/LAl8lcyDGOYb3naXYZh1LwRwDCMqYZhrPP9bTIMw2MYRpxv2z7DMDb6tq0O3Puf99/8gjuDOm+D6vy8ukOmafqtpF/tQld9lfujH9a2z5qfuWrZVueAu2EY4cDXwBLgWiADaxmKFViD3kfT/6P82ID5QODUJqj1+R7DMG4Gbp4+fXri6IX3EmYL5siGPUQ1rvqFMCo5jqKMvDoTNb0mm7/4lZ5jRrD+o+V+2w6s3EZsiyRCYyMozbUeZWvTryOpm/ZRXGP5gj+SnJRAWkbVL5npGVkkJcTjcrtJqzaDMz0ji8QE6/jjY2PIzMohMSGOzKwc4mL8Z6x5czL9Zv3a4hPx5gY+amZr3prQm6dQ/Mh0vwXqK75fRMX3iwAIuXwUXt+vk94jByl+eJoVN7kpzo49Avbpzcr0m51pS0jEm50VEM7eqjURd0wl/65pmIXVysxuJ+ruByhbtoSKn6rWJfQcPEDBTGv9OVuTpgSdZT2Ol3LDUFKutpbkKFy3i+Bq5zg4Jb5yuYijXNkFOKLCwG4Dj5eglHjKfWEiO5zEqfPuAMAZF0XcwE6Ybg+G007ZgQxc2dZxZi36jahuJ1O2fKE16y256hd5R6NEPBn+aZ6ookXLSH5xDrkvVQ3EBKabgLtGuu60LJzJiZVvt3QkJ+LOzLHW9TycjifXmpFeuOQnQjudSuEXy3DtPcThUdYgnrNlEyL6+j+m5c3M9Hvk2Z6YiDcr8PzWJqhrFzypqZj5Vrply5cT1P50yr79Fs+BA+ROnmrts2lTgnv6163/dL06qiI1m6CUql/jg5LjcdWsU6nZBDWuFiYlHld6DobTccy48Zf0J3pQV3Zcfk+t5VUfdcvRLAVnk2Safjy3cp9NP3yJw1feBuQB1qxcW2xVukZsAt68wP7jKM/OTdgSUzDCozCLCzDzfbO0CvNxr/sJe8tT8OzchJmXhXut9Tufd992ML0YEdGYRfmV6RrVZjAbMQkBL6KzNWtDyLXW+TLCo7Cf2oVyr+e44gK41/xAyKh74Ouql4ydSFsCKPjkawo++RqA+Duux51u1UtPdh72xDhrVnFiHJ4c/ydA6qtuxV/Sn4P3zAcgd+FPtHzc/yEhb14Wzmrn1xabgJl/jPO7axO2hKrzC+A4vSveg7sxC/OsfSSmYCQkEz7LevGnEZNA2IznKXnsDsyC3Kp9+crxKEdyAp4aj0Ef63wUfvo1hZ9aZR13xw240zJxNkvB0SSZZv982Rc+kWafvMihy2+HAuuM1Wc7PhZvRmblrCsAe1ICnuPsL48K6dkd1/adeHNz/T4PO3cIoef0IOu2KQFxXGnZfk+FOFIScGXUzG8Wzmr5cibH407PIXp4L6IGnkVkv64YwUHYI0Jp+tRkDk16kpiLB5L6gPXDcsGiH2ny8O3++T3efrqlr5++u0Y/7WMWF+HasJagrt0p3e+bqW6zE3x2b/Jur3pZZ8iIv3H6E38DoHjdLoKqXf+dKfG40v3LzJ1TgD06vPL670xJwOVbpqUiNfsP43sKSij8eRPR/TrBTusFdWZOFka1Wb+2uMSAF5X57WP7RmyNGmNERB3zxUDe1IOUPHantc/kpgFLxZzwNdHHLC7CtX4tQd2qlfUxuNP8640jOQFXenZgmMaJlP5eFcbtC3O0LXuy8yn85hdCO5xMyarNuNOyKfzaejKvbMMO8JrY46Lw5FjHbGZnYk+ocV+bU0t+W7QmfNxUCh+oyq83KxNvViaeHdbsuIqffyDEN1hs5udixMZZs4pj4zDz/c/5v3V+k6qdX7udsNvuo+Lnpbh//7HWOBW/LCV80kOU/7PqR9z6useL+tsgMh+y+sqir1bQaPYdgXnIyMLeqNp9XqNEPFl157kmry+sNzeP0u9/JOj0Uyhfu/EP41XU1gfX7LfSsghKSaj8IutMrmrDOOy0mjednH/+QP5Xvx738Z5Ifwm11el2lKyqY53iGnnx22e1/qgq3WycjROBrZXp1jw2T0ExRb9sIrJfZ8p2HMCVlVe5fIIjKRZ3Vp5feG+NJwJtiYl/6rpUtmgRZYus74gRo0bh8c1S9mRmUrbCur92b9uG6fViREcT0r8/pw++EPjP9NO1+U/UrZx/LeekN+4m7an3SRo5nMSrB9drnuPOO5uYId2IHtAFW7ATW2QYrZ+7Az5/oF76LVtSY2yJyUTOtu4BjLhEIh6YS9H94wL6TZF/h2EYduBFYDBwCFhlGMbnpmlWvhjENM3Hgcd94c8HJpqmWb0x9zdN88/daB/Df/PM4i1AT8Mwqh9jL6ylJ45O96gA7CeYzi7ffqq/0M4O9PQdw/Gq7VhOwRocnmma5nLf8hU1ZyJvBbrV+Kx7jX+vAU43TXNXLX+1/mxsmuYrpml2ffjhh1u8O+J+Xj13Jtu/Wc2ZvtmgTTq1oaywtNbB4tgWjSr/v92gzmTvPhLweXL7ltidjsqBYoD2F/Rk859cggKgX68efP7VUkzTZP2mrUREhJOYEEf7U9px4NARDh1Jw+VysXjpD/Tv1aMyzmeLrZlEny1eQv/e/gNcnt3bsCU3wZaYDHYHQT0H4Prd/9iM+CTCJz5AyYsP403zX0PMiIqpDOPs1hvXz0v9PscwCLnoWiqWfhGQH/f2bdibNMXWKBkcDoL7DaDi15/8wtgSk4i6ZzaFjz+I97B/2hGT7sRzcD9ln/q/7MeIrko77KrrKFv4OQCpr3/NmkFTWTNoKtlfraLRZdaas5Gd2+IuLKGilnOc9/NmEkdYZdnosr5kf70KgJXdx7Gym/WXufBXdk2fT/ZXqyg/lEVkl7bYQq3fOGJ7n0GJ72UC5Zu242zRBEcTK7/hw/tS/P0vAWn+WY7mVS9uCuvfk4q9/msIlm3cjrNFYxxNGoHTQdS5fSn+zv8Gpvi7X4m60HpBQkiHU/AWFuPJzMGdmkFIh1MwQoKt/ffoSIXvRUaVj8obBvG3XEneB1/67dO1bTv2pk2xp1j5DRk4gPKfjq/ee9MzcJ52GgRb6QZ36Yx7v/WSGVtMTGW6EdddS+lnn/vF/U/Xq6OK1+8kpFUKQc2SMJwO4i7sRd63/o98532zkvhL+gEQ3rkdnsJiXBm5x4wb1a8Tybf+nV03PIS3rKLW8qqPuuXauY/9/S7j4LDrODjsOtzpmRy67FY82dUG9PZtx5bUBCO+EdgdOLv2w73ev24ZiVX109asDdgd1kBiUDAEW+vlEhSM/bQueI7ss9Je9zOOkztacZKagN1ZOVAM4D24E1tiY4w4K11Hp954Nvk/qVHy4GhK5lh/7vU/U/7JXDybfjtmXCOhavl9x+ndMTP868aJtCWoajOOlEQiB59D4ZffA1C07FeiLrR+yIq6cBBFy/zPXX3VLVd6DpE9rdnckeecSdneVL99evfvsL4U+M6vo0tf3Btqnt+qMrM1OwkcDr91VR1d++Fa9X3VPo/so/jOKym++3qK774eMy+Lkodv8xsoBiirrNNWWUcM7xdY1st+JdJXbsFnnoK3sARPVmBZRww6h6JF31Oxcx/7el/O/sEj2T94JO70TA5ePA5PVlXa9VXWf6Ri6zYczZpU9pdhgwZQtuLPteHQwQMClqAI7tGNiGuuIHvaXZjl5QFxSjfsILhlY5xNG2E4HUSP6EPhEv+2VLD0N2IusmYbhnY8GU9hCe7MXNIff5Pt51zPjj43cej2xyj6ZQOHJj0JWHUr/CxrlmD42R2o2Oe/XrN7xzbsjav1033r6KfvDuynjehojPAI6x9BQQR16or74IHK7c5OXfAcOoA3q+pH9LKF/2LzEOvFc7lf/0b8Jf2tY+vcDk9BCa6MwC+whT9vIu48a3mHhEv7k/uNdS7zvllVa3xHXBT2KGuNVyMkiKjeHSjdXTVPwbNnG/bkJhi++y1nj/641vhfE21J1frLFm19fd+xJxZUv98KvvBqKpb532+dyDUxoKw7+5f1sZRu2EFQyyY4m1ptOHpEH4qW+tetwiX+dctbWIw7MxcjNBhbuHV9MEKDCe/dmbId1j1A4Te/EN6zg3VILRtjBDkqB4oB3Du3YUtpii3Jym9Q7wG4VtbIb0ISETNmU/zMg3iPVOXXzMuxBtebWC+lcp7ZGc/BfQBUrPyJ4AHWchjBA4ZR8Zv/Pj17t2Fv1AQjwXd+z+qPa+0fnF9H1fkNvWkK3iMHqPja/4WutkZV7/p2djobb+p/5h7PnZFNaLczrWPr0RHX/sA11yu2bMPZvAn2xr5+a3B/Spcf332eERKCERZa+f8hPbri2r3vuOKWrN9JcLW+Nvb83uTX6Gvzv11J3MVWOw3rZPXTR5dcaPH4bZTtOkjm/M8D9n0sJ9Jf1qzTEb06Ue6r08eX38YENWtUmd+Cb2uku6R6fn3pZuRij4vCHhVupRscRGSvDpTvOlQtjnWscRcPCChD13brPt6W7LuPHzCA8p+P//ur4btftyUlEdynD2VLre+I5T/+SFCnToA16cNwOjHz8yn9V/3303+kvupWcMuqe6Xowd0p810bMt5cXO95PvTIO6zvOpoNPcaw+9YnKfxpI3tufwaon37Le2gvhbddQuGUqymccjVmTiZF99yigWL5K3UHdvmWr60A/gFceIzwV1LtXWj14b9lZnGUYRgda3y2COulcS8ZhvEs0Bp4BHjBNM2jzzDtA7obhtESKAL+9JQz0zSLDcN4GXjEMIwsYC8wEWgEvPQndrUPCDEMYzDWS/lKgANAOdY6yy9iLa0xu0a8ucAkwzCeAF4FTgeOvubz6IzjR4FfDcOYC8wDCrEGos83TbP2V4rWYteydbTp35Fxy5/CXVrB51OqHse74o2pLJz2KkWZ+Vz41C0ER4SCAelbD7BolrWe16nDu3Hmxb3xuDy4yyv4dNzzlfEdIUG06t2eL2cGvthn6r2PsGrtBvLyChj4t2u49aZrcfseJ7z8ovPo07MbK35ZxfDLbiQ0JITZM61HwhwOOzMnjmXMpLvweDxcNGIIbVq3AGDUtZcx+e6H+HTh16Q0SuSpOTUe5/Z6KX3jOcJnPAY2GxXfL8Z7aB9Bg84HoGLJF4T8/TqMiCjCbrzDKmyvh6JZ1tvfwyfeb61Z7PFQ+vqzlS8CcZ49kOAhVpt1rVxBxfeLAwva66HoxWeIfugJsNko+2YRnv37CDnPWkah7MvPCbt6JEZkNBHjrbyaHg/5t43BcfoZhAwainvPbmJesmbGFb/+Kq5VvxHcfyCh518EQPlPyyn/ZlFA0jlL1hA3sBPdfn0eb2kF2+94sXJb+3dnsGPSXCrSc9k7+x1OmTeRltOvpGjTXtLeq30tyKMK1+4ia+GvdP7mMUyPh6KN+0h9ewlNogGPl6yHXiB57kMYdhuF//wa1+79RF5qPYpU+NGX2ONjafLBC9jCwzC9JtHXXsTBC0djFpeQ9OgMQrqdiT0mmuZL3iX3xbcp/OdXxN9xE86WzTBNL+4jGWTNftb/oDxeMue8RNP5D4LNRsGn31Cxaz/Rl58LQP4Hiyj+YSXhfbrR8uvXMMvKSZtprStbtmE7RV+voMUnL2B6PJRv3U3+h9a5jDyvHzFXWfWk6NufKPj0mxrpeih45llin3gcbDZKFy3GvW8foRdY57f088+xxcUR/8o8jPAw8JqEX3IJWdeNxLV1K+Xf/0DC/FcxPR7cO3dS8sVCAEIGDSTsor9Zx7d8BaWLatSthqpXHi8H7n6Vdu/eCzY72R8soWzHQRKvsdaly3zna/KX/U70gC60/3Eu3rJy9k167phxAZrPuRlbkJN2799vlfWa7RyYMTcg7fqoW3/I66XsHy8SNuEhDJuNip++wZu6H2cfK13X8i9xdu6Fs8cg8LgxXeWUvvoQAEZULGG33Gvtx27HtfI7PJutJ4FcP31NyMhJhN8zDzwuSt94PCDd8k/nEXrzfWCz4Vq5BG/6QRw9rS/y7l+Ocex1xAUIHjESI7EJmCZmbgblH9e4tJ1AWwJIefZu7DGR4PaQPvtFvAVWf5kz/wMaPzWT6EuG4j6SwZGJDwakWx91a/+0l2h2/ygMhw1vuYv9d9bIr9dL2QcvEzZ+DtjsuH75Bm/qAZy9rfy6VizC2bEXjrMGgscNrgrKFjxSFd8ZjOOUTpS991zd56MuHi+ZD75I41etulXwT6usoy636lbBB19SsnwlYX260eKr1/GWlZMx68nK6MnP3oM9JhLT5SFzzguVZX086dZHWccMO4vms0fjiIum7Zt3U7J5Lzuvud8v3bwnnyfhmUfBZqd44WLce/cRdpHVx5b88wtscbEkvT63sr+MuPxi0q+8AbOkBCM4mJDuXch71P/BqpjJt4PTSfyzVhtybd5C3mPP+KV75L65tHzzAQybjdyPvqV85wFir7LWEM99bzFF360msl9X2n33Kt6ycg5Ne4Y/cmTm86TcfTM47JjlFRye9bx/AK+HopefIXrOE2D39dMH9hFyrq+fXvQ5YVf5+ulx1frpCWOwxcYTOWUm2GxgGJSv+B7XyqqB9eC+Ayj/vo4lKID8pdb5O+Onl/GWlrN3UtWxtX3rLvZNfRFXei6HHnyL1i9Npsm0qyjZvJcs34uB6orvbBRLq2dux7DZwGYj94ufyF+ymkYDjubZS+lbzxM+9VGr71m+GO/h/QQNGAFAxbKFOLr1IajXYKu/rKig5MWqW+HQW2fhOLUDRkQ0kc/+g7JP38T1w2KcPQYQNMh3v7V6Ba7lNfq/E7gm2uKqlbXNoHz597h+s8o66OzehN96O7boGKJmP4J79y4KZk2tStfjJe3+l2n+xmwMm428j31160pf3Xp/MUXfryKiX1faLJuPt6ycI3da9deREEuzl/8fe+cZJkXRNey7J2/OkZxBcs45i4pZVHwURZCcQRFFCaJiwIQg5oACJpSkZBBJknOGZdmc0+yk7u9Hz85s7yzBV2Hf53vrvq69YLqr6nSlU6dOV1e57VW9nrxft1K4TV1+nP39euJfHU/NtR+g2J1cmaLdBx/ZRdFHCwh6Sc2vbeMaXJcvYu6n5te27hcsg9T8+g+f4ImTN0mdJhQteYfAiTPAYEROSaLwXVWnFf+wlMApL2HuNQA5PZWC12eWkStj/aqc+u3urt/NqzC0ctev04ni8Navvk4jTB374Lp8nsBZ6pyj+PtPcB7eg+WBoejiqoCiIGekYv1igVbuTbLxUl98h+jpzyDp9cg2O6kvlrEt3bKzX3+PqHdfQ9LrKPhlLc7zlwi4V81z4Y+r0EWEEfPFh+gC/EFRCBx0HykPPYkuNITI11UdKBn0FK7bSPFOdUGGX7eOhE4egz4shKi3X8F++iwZY5/VyE184SNqffUSkl5H5rKNFJ++TMRg1QbI/HodeZv2Edy9FbdtX4RstXFpstpPA1o3IPy+7lhPXKTeWrW9Jb/+NXmb9xHStx2VZ6l6utZnL2A9foFzj72kkfs/1ZeGyFCqLpqh5levI/eXrRRsU/eHDurTnviZw9GHh1D9k5lYj1/g0hMvauQmvriYml+q+c1avoHiM5eJeNSd32/WkbfpL4K6t6TBtsXIVhsJk9VxyRgdTtW3xrv1kkTOqj/I26TaWqkLf6D6wqlEPNQbe1I6F0e8VqZ+XeS/8w5h81U7vnjtWlzl2PHhi93bwikK/vffT+bjj6MUFRE6axa64GAUp5P8BQs8h2ha16wheNo0Ij77DMXhIHfePJ+mdbP0NEDNDyYS1L4hhvBgmv61hCtvfEfOivU3tW3FP/sfzLUqgaxgv5LG5ec+vKV5vio3SW8JBDeZSkDpN6eJgO9J54AkSf5AP6D0XnsK8LskSQqwWFEU3wPG/ibS1fasvVVIkvQ58Hg5t34A3kVdZt0M9fvgpcCziqLY3HHrAl8ATQE/oGTDsQtAa0VRNHt1SJLUDdgMRJVeni1JkhnVIfswEIrq7J2sKMofV4vndlBr5Lidzg8AEcDLiqK8JEnSQ8ArqJV/GHgBWIe6RHyLO94dwFuo+xjvBT51/8UqipLqDtMKmAN0QF3BfB74SVGU8r/fLsXsao9WSCU/u6+sX/zWUDjmqQqR68yqmFMujx+64TMO/3UqR+VeP9BNwOmsmI8igqOKrx/oJmDwqxg9ffHYtU+6vlmEhxVdP9BNILLDje83+m+jCzBXiNykteWv6r7Z5OVbKkRuvbt8V6HeClK3VMz4kJPnVyFyAeKq/L0tqf4tslP9K0RubL3yT6G/2Vw4fGOHDf7b1O1RMfXrSHNeP9BNIu1sYIXIjW10gy+F/mX0oRWzpih1j7FC5PoFlnMWyC0gI7Vi2hWA0XCjZwz8uzhdFWPHx9WoGL2VcKZi7GmDvmJsj4qqX4C6vSqmjkO+2Fhxk4j/pVg3LKpYR+P/Mvx7jxgODCt16aPSDl1Jkh4A+iqKMtT9+zGgjaIoY8qm5fYxDlYU5c5S1+IVRUmSJCkaWA+MURRlW9m4f4cKX1msKMoTwBPXCFKuN90d9zTqdhFlKbezup2zPvfczufx7r8biqcoysVyro0ARpS5tgxYdq3nUxRlFbDKc1OSxgF5QHqpMH+hvj0QCAQCgUAgEAgEAoFAIBAIBP/LcTuGr7XaNxGoUup3ZcB3rySVQZTZgkJRlCT3v2mSJP2Euq3FP3IW/2/es/j/DJIkjZIkqY0kSTUkSXoYdfXx54pS9rh7gUAgEAgEAoFAIBAIBAKBQPD/CXuBOm6foAnVIeyzCb0kSSFAV2BlqWsBkiQFlfwf6AMc/acPVOEriwUA1Aamo25fkYi6j/GsCn0igUAgEAgEAoFAIBAIBAKBQHDTUBTFKUnSaOA31G1nP1UU5ZgkSc+475cc7nMP8LuiKIWloscAP0mSBKqPd6miKDdwUM+1Ec7i/wUoijIB9VA9gUAgEAgEAoFAIBAIBAKBQPB/BEVR1gBrylxbVOb358DnZa6dRz3H7V9FOIsFAoFAIBAIBAKBQCAQCAQCwT9HFjuq/rcj9iwWCAQCgUAgEAgEAoFAIBAIBAKBcBYLBAKBQCAQCAQCgUAgEAgEAoFAOIsFAoFAIBAIBAKBQCAQCAQCgUCAcBYLBAKBQCAQCAQCgUAgEAgEAoEAccCdQCAQCAQCgUAgEAgEAoFAIPg3UMQBd//tiJXFAoFAIBAIBAKBQCAQCAQCgUAgECuL/y/QzFYxb3UKxzxVIXID3vukQuQmdBtRIXKDTPYKkQuQle1fIXIN+opp08ZcV4XIDTRXTB37mx0VIrei2lVoSnaFyAXQBzsrRK7TbqkQuYoiVYhcZ7q1QuSa/PUVItffVjF9GMBeVDF5LrZXjGmbn2SqELlyBfWlogsVMw5b4iomvwDZhX4VIjc4pWL0liG7Ymye0PiKGQ9zkiqmfp2uilu7JUlKhcmuCPLTzBUi16+C7Gm7o2LGYburYuQCODMqRn8IBP8/IlYWCwQCgUAgEAgEAoFAIBAIBAKBQDiLBQKBQCAQCAQCgUAgEAgEAoFAIJzFAoFAIBAIBAKBQCAQCAQCgUAgQOxZLBAIBAKBQCAQCAQCgUAgEAj+DeSKOdtA8O8hVhYLBAKBQCAQCAQCgUAgEAgEAoFAOIsFAoFAIBAIBAKBQCAQCAQCgUAgnMUCgUAgEAgEAoFAIBAIBAKBQCBAOIsFAoFAIBAIBAKBQCAQCAQCgUDA/9ED7iRJ+hyIVBTljv9B3C3AUUVRRl/l/i/AAKCfoijr/8lzCgQCgUAgEAgEAoFAIBAIBP81iAPu/uv5P+ksvllIkhQH9ATeBoYC13QWS5JkUhTFfiuerYSGcx4npmczXFY7B8d9SO6Riz5hqj/Zh5pP9yegRiy/3TYMe1Y+AJXu7Ujt0XcB4Cws5si0T8g7nuCNqJPo8tsrFKdkseex+Z7Lhqat8fvPaNDpsW9eje2XbzXyjB17YblrEABKsZWiTxYgJ5wDwNTvPsw9BoAkYd+0CtvaH1RRVWvh/9QEJIsfcnoKhR/MBWuRJt0Zr7zFth17CA8L5eevF/nkU1EU5i1YxPade7FYzMx9fhK31asNwB+7/uLVBYtwyTL33dmPoY89CEBuXj6TXphHUkoq8bExvDn7OUKCg3zS9uvYishnn0HS68n7YS05nyzX5rlGFaJnT8R8W20y3/2C3M+/v27cmDemY6xeWc1/UAByfiGJ94/UpBvUtTmVX3oaSa8j87v1pC78wefZKr38NCHdWyJbbVya9A7Wo+cBqDp/DME9W+HMzOVk77He57mtBlVeGYFkNoJL5vLziyg6dEaTZnC35lR9eSjodWR8u56UD370kVtl1lBCeqhyL054lyK33GvFjR4ygOgnbkdxusjdtI/EuV+UyW8LKs0ciqTXk/nd76R9WE5+X3qa4O6tkK02EiYvwHr0PMa4SKq+PR5jVBiKrJC59DcyPvsVgGrvT8FSsxIA+uAAXHmFnLp9vCZNvw6tCJ82EkmnI/+nteR+ukxz31i9CpGzJmNuUJus9z4j70u1fvUxUUTNnYo+IhwUmfzv15C39CcA/Ht3IWzEYxhrVCXp0THYj5/2yYuxVRsCR45B0umwrl2NddlSzX1zj174P/QIAIrVSv67b+E6fw5dVBRBU59HFx4Oskzxml+x/qSWVcDTz2Bq1wGcTlxJSeS/8SpKYYEm3YAuLYl9YRiSXkf2st/JXLzC59liXhxOUDe1nJOmvk3xMbUP1976KXKhFVwyisvFhbvVsqz07jTMNdztOTgAOa+Q83eO8Un3ZrStmgsnY6mlrePjfSdoy7p5G/yfHgM6Hbb1qyn+QVvWpq69sNzrLutiK0UfvoXroppnKSCQgNFT0FetAQoUvvcazlPHkAKDCJzyErroWOS0FApen+lT1obGrbE8Ngp0Ohxb1mBb9Z32fosOWO4bAopansXfLMR1+igAfkMnY2jeDiUvh4LnhnrimO97AmOLjqDIyHk5WD96HSUnU5PuP6ljXVAA8fPGYq5bDRRIenYB1gMn0YUEUvndZzFWjsaRmEbimFeR8wp80q066ylP/V2Y8J6n/jTlXSWaWgsnYQgLpOjIec6PfQfF4bxqfFN8BDXeGYcxKgxkmfRv1pP6ySpvOTZrg/8QdVyybVyN7ecy9dupF+a7H1Z/FFspWvI2rktqfs0D7sfccwAo4Eo4T+HC18Bhx9iuK34PPoGuUjXynxuB6/wpn3wAWNq3JmyyWseFP68h74sydVytChEzp2KqX5uchZ+S/3WZutDpiP1qIa60TNInPA9A6Nhh+HVpj+Jw4kxMIvPl11EKCjXRbkY/NtevQdzsUegC/HAkpnJl4nzkAqsmzZuhL0NHPU5Atw4osoKcnUP6C/NxpWvbdEXpjv9pfgEiX56Ef5e2uLJyuHLfMM/1qNefx1itCuAd/5MeesYnP9VmP0VojxbIVhvnJrxP0RHfvmSuEk3tDydiCA2k8OgFzo1R+5KldiVqvjWagMY1ufzaUlIWrQRAMhu57cc5SCYjkkFH1uqdXHlDmydz29YEj1P7U9Gq1RR+rbXz9FWrEDp9Gsa6dchf8gmF33ptooAH78fvzgGgKDjPnyfnldfA7iDwycfxv3MAck4uAPmLP8a2a7cm3ZvRjwHM/e7B3P8ecLlw7N+F9evFPuVYY86ThPVsjmy1c2bc+xQeueBb1lWjqbdoglrWR85zevR7KA4n4X1bU3XaIBRZBpfM+Rc+I3/PSQBa7l2Iq8CK4lLvHeo7zZteu9aEThyNpNNR+Msa8r/UlrOhWhXCXpiKqV4dchd9SsE33nKO/WkpSlGRW6aLtCdGAGCsU4vQZycgmUzgcpH9+js4jp/UlmObNgSPVcvZuno1hd9oy1lftSohz7rr9+NPKPrO2z78778PvzvuAAmsq1ZTtEJt74FDnsDvjlL1u2QJ9jL1a2rdhsBR6jhcvGY1Rd+VsXl69iJgUCmbZ8FbOM+r9Rs0eRrmdu2Rc7LJGjrEEyd4xkz0Vdx9KTAQuaCA7OFDKYt/p5ZETx8BOh25368j++PlPmGipo8goEtrlGIbKdPfxHb8LAChjw0k5IH+IEnkrlhLzpc/AxAx9j8E9miPIsu4snJIee5NXOlZPunejDHRUiueWh9O9pZd1RiuvPEtWZ+r/fxm2NMAkU8MIPI/A1BcMnmb/iJ53ueaNG+G3NjxDxP+cB9cmWrbSpr/Ffmb92nS9O/UisjnngG9nrzv15JTTv1GTh+Bf5c2KNZi0qa/ie2EWr8hg+8m2F2/eSvWkvuVOi7FvDkdUw3tPO3yvdp5WmCXFsS9OAx0OrKX/07Gou8pS9yLwwjs1gql2EbilAWecbjutk+QC0t0g4tzA9WxJ+bZIQT3bIPicGK/lELi1AXI+YU+6QZ3U+eI6HVkflv+HLHyy08T3KMlitXGxYml5ohvjCHEPUc80cs7R4ybMIiIR/rgLCnr174mr0xZQ8XoS2PLNgQMc+uP31dTvKLM+NCtF373e+34wg/ewnXhnDeATkfIgo+QM9PJf/k5APQ1ahEwahKSnx9yagoF82ejlPE/CAT/PyGcxWWQJKkLMB9oCuQCS4FpiqLY3SuSuwJdJUka5Y5SQ1GUi+7/PwGsA94FTkmSFKEoSmaptD8HIoHtwBjABERLklQJeBPo6w76JzBeUZQz7ni1gLeAtkAQcAp4UVEU78z3Boju2YzAmrFsaj+B0Ba1afzaU/xx+ws+4bL2nCZ1/X46/Pii5npRQhp/3jMLR24h0T2a0uSNpzXxaz7dn/wzVzAG+XkjSTr8hoyj8JUpyJnpBM1dhGPfn8hXLnmCyGnJFMwaj1JYgKFpG/yfnkTBCyPRVa6OuccA8meMAKeDgGdfx3FgF3LKFfyHTcb6zSJcJw5h6tYfyx0PUbziM83z3n17bx657y6mz36j3PLYvnMvCYlJrFn2CYePnWT2G+/z7ZIFuFwu5rz5AUsWvEJsdCQPDR1H905tqVWjGh9/tZx2rZox9LEH+fir5Xzy9XImjnxKm7BOR9SMUSQ9/RzOlAwqL3uPws27cJz3Otbl3DwyXv2QgB4dbjhu6uRXPMEiJg9DLuMIQKejypzhnH10Jo7kTOr9+ga56/dQfOayJ0hw95ZYqsdxvMsz+DevS5W5Izg9cAoAmSs2kv7Faqq9PV6TbPz0x0lZ8B15W/YT3L0l8dMf5+xDMzRyq84ZzulHVLkNVs8n5/c9FJ9J9AQJ6dESS404jnYaQUCLulSd9wwn75x6zbhBHRoR2qcNx3qPQ7E7MUSE+OS38uzhnHv0RRwpmdT95U1yN+zBViq/Qd1bYq4Rz4muw/FvXo/Kc0Zw5u4pKC4XSXM+xXr0PLoAP+queov8Pw5iO3OZS6O9LzriZzyJK8+3nCOmjyFl+DScqRnEL32foi07NfXryssn87UPCOjeURvX5SLrjcXYT55F8vej0ncLse7ah+N8Ao6zF0mb8DIRL2jLv7TcoDHjyZk2CTkjnbD3F2PfuQNXgrcvuVKSyZk0FqWgAFPrtgSNn0zO2BHgclG4+AOcZ88g+fkRunAJ9n1/4Uq4hH3/XxR+sgRkFwFDh+P/8KMUfrxYIzfupRFcenwGjpQMav70Nvkbd2E/6y3nwG6tMFeP52yPp/FrVo+4WaO4cN9Ez/1Ljz6HKztPk50rY1/z/D/muadw5ZdjbN2ktnV+pFcnVH5hCK6yRrVOh//w8eTPnIScmU7wG4ux79mBfLmU3kpNJn/6WJTCAowt2hIwajJ5U9TJt//QMTj276HgtZlgMCCZLQBY7nsUx+F9FP+wFMt9j2C571GsX5Yqa0mH5fGxFL42FSUrncBZC3Hs34mc5JXrPLafgv1/qo9ZpSb+o1+gYJo6EbZv/w3b+pX4P+M1lgFsq5dj++FzAEx97sF892MUf75Ak99/UsexLw6jYNs+EkfPA6MBncUMQOQzD1D45yEyF68gYvgDRD7zAGmva/V0SI8WmGvEc6TTSAJa1KXavOGcuFP7/ABVnv8PqUt+JeuXP6j26jNEPtyT9C9/u2p8xSlz+eXPKTp6Hl2AhYbr3iR320EgW63fp8ZRMHsyclY6QfMW4fhrB3Jiqb6UlkzBzHHquNSsDf7DJ5E/fSRSeCTm2+8jb8LjYLcTMGEmpo49sG9Zh+vyBQreeBH/YZN8nr90WYdNG0vaqKm4UtOJ/XIhRdt24rxQqm3l5ZP9xvv4detYbhJBD9+L40ICuoAAz7Xi3fvI+eBjcMmEjnmakCGPkPPekn+tjqH8fhw/byyp8z6haM9RQu/vTcTT95H+9tcauTdDX+Z+voKcD9SXh8GP3E3o8MFkznlHI7eidMf/OL9Awcrfyft2JVFzp2qup0+d6/l/+KThvuM/al+y1IjjUMdRBLaoS415wzh2x7M+4ao8/xjJS34la+UOqr86nKiHe5L25W84swu49MInhPVrowmv2ByceGAmclExkkHPbT/PJXfTAcjZ7clz8MRxZE2YgistnciPF2H740+cF71tWsnLJ2/Be1i6dNIWV2Qk/vffS/rgJ8BuJ3TWTPx69sC69jcACpd/r3Esly3rm9GPDQ2bYWzdibxJT4HTgRQc6iM6rGdz/GrGsb/9GAJb1KHWa8M4fPtzPuGqzxhM0uJVZKzcQa3XhhHzSA9SvvidnO1HyPptLwD+DapR76OJHOg8zhPv6H0v4XQv1Cid37Ap40gfo5Zz9OcfYt3+p4/uyHnzffy6lq870kdORM7V9uGQMcPJ//hLinfuwdKhLaGjh5E+0tvv0ekInjCO7ImTcaWnE/HRIor/2IHrUun6zSPv3XexdNLWr6FGDfzuuIPM4c+A00nY/Nex7dyJK/EKAIUrvtc4lsvmN2jseLKnTkJOTyds4WJsO7VyXcnJZE9w2zxt2hI0cTLZo9VxuPi3tVhX/kjwtOmaZPPmvOz5f+AzI5ELffsSOh3RL4ziylPTcaRmUG35uxRu3oX9nLcfB3RpjalaPBf7PYmlaX2iXxzN5UHjMdWpRsgD/Ul4cByKw0GlJXMp3LoHx6Uksj/5nsx3vwQgdPBAIkY+StrL72nr4yaNicXnkjjWZ6Inf832fUz2Wm8fvhn2dGD7xoT0bsupfmNvqR0PkP7JStI/+tm3bt1yo2aM4srQ53CmZlClZK5Vqn79u7TGWK0SCf2GYG5Sn6iZY0gcNA5T7WoEP9CfxIfGojgcxH/0CkXbduO4lETqpFLztKnDfB22Oh3xL4/gwn9m4EzJpObPb5O/YTe2MuOwqXo8Z3oMw69ZPeJnj+T8vV6b4sIj033G4cI/DpI6/wtwycRMe4KokQ+Q+trnPrKrzBnOGfe4Vm9V+XNEc404jndW54hVXxnBqbvUOWLWio2kf76a6gvG+xRn2se/kLb4KmVNxenLgBHjyZuhzplC3l6MY9cOXGXs+LxnVf1hbNmWgDGTyZs4wnPfctf9uC5fQvL391wLHDuVwk8W4jx6CHPv27HcNwjr159eNe8CwX87Ys/iUridtmuBA0Bz4CngYWCeO8g4YCfwGRDn/rvsjisBTwJfK4qSAOwGHitHTFegCdAP6ClJkj+wGSh232sPJAMb3PcAAt3P1RvVif0D8KMkSfX/Tv5i+7bk8vLtAOTsP4sx2B9zdKhPuLyjF7FezvC5nv3XGRy56sCXve8slrhwzz1LXDjRvZqT8M1mTRx97frIKUnIacngcmLfuQljK60R6zpzzLO6znX2OLrwSDVupWo4zxwHuw1kGeeJQxhbd1bvxVXBdeIQAI7Df2Fs08XneVs1a1zuqt8SNv+xi7v69USSJJo2akB+fgHpGVkcOXGaqpXjqVIpDqPRSP+eXdm0fZcaZ/tOBvbvBcDA/r3YtG2nT7rmxvVwJCThTEwBp5OCtVsI6NFem+esXGxHT6M4nX87LkBgvy4UrNGWtX+zOtgupmBPSEVxOMn+dTshfbSTvpA+bcj6QY1XdOA0+uAADNFhABTuOY4rx3fVHwrogtSmqA/yx5GqXQUR0KwOtovJHrlZK/8gtE9bTZjQPm3I/H6LKmf/aQzBARijw64ZN+qx/iR/8AOKXS2jkrfW2vwmY79cKr+9tXJDerctld9Tnvw607I9b8vlQiu2s4kYYyJ8sh46oCPZv2zTXDM3qofjchLOK2odFa7bgn83rdNfzsrBfsy3fl0ZWdhPqisTlCIr9vMJ6KPV9u64kIDjUiJXw1CvAa6kK8gpyeB0UrxlE6YO2omZ8/gxlAK1Dh0njqGLinI/TxbOs+pqcMVqxZVwCV2kes+x7y+QXe44xz3XS/BrWhf7pSQcl1PA4SR31TaCerXThAnq1Y6cnzYBYD14Cl1wAIaosKvmpSzBAzqTt2qrz/Wb1bZKE35nR7JWbtdcM9RpgJxyBTlVLWv79k2Y2pQp65NeveU8dQxdhLvc/PwxNGyKbf1qd0CnJ5ypbUdsm9YBYNu0DlM7bZr6WvWRU6+gpKv60rFrM8aWZV4o2Yo9/5XMFlAUz2/XqSMohdpJBADFRdo4KJrb/6SOdYF++LduRM7y39WADqdnghTUqx25P24AIPfHDQT11qYJENq3DZnfq320cP9p9CFq/ZUlqGNjslarTvKMFZsJ69v2mvEdadme1VhyYTHWM4mYYtU+ro5LV9RxyenEsWMTprLj0ulS49KZ4976BSSdHslkBp0ezBbkLHW8lK8kICdd5lqYGtbHefkKriuq7KLfN+PftYz+yM7BfvwUlNEfAProSPw6tqXg5zWa68W794FL/dzPduS4R6+UcLP6salGZYr2qCvbC3YcILivthxvlr5UCku1aYu2H0DF6Y5/kl+A4v1HkPPyfa5r8tanCwVrN/tcD+vbhgx3fgqu0ZeCOzUma5Vqu2Ss2OxxDjszcyk8dBbF6fKJIxepekcy6pGMBpRS5W1sUB9XYhKuJLVNWzdswtxJ2w7knBwcJ0+Vm2dJr0cym0GvQzKbcWVk+oQpj5vVj819BlL881JwOgBQ8nJ8ZIf3bU3a8i0AFOw/gyHYH2M59nRIx0ZkuMs6bfkWwt1lXVKeAHp/s0/7LQ/TbfVxJl7xlvP6Tfh18dUdjhOnoJw6vCqKghSg2nhSYIBP+Rsb1Md15QquZLftsXETlnLq13nyFLi0cvXVquI4fhxsNnC5sB88iKVz5xt6LEP9BjivXEF2y7Vt3oT5WjbPca/NA+A4cvi6fcnctTu2TRt8rlua1MORkIwjUdWXeWu2+tjiAT3ak7dyIwDFh06iDw5EHxWOqWZVig+dRCm2gUvGuvcIgb3UepJL6y0/37EYbt6YWJrgTo0pvpSC/Uo6cPPs6YjB/UldWLF2fHlYSs+1HOpcK7Cc+s1fqbYN2+GT6IIC0EeGY6xVleJDJ0rV72ECevq+nAns6ztP82taF9ulZBzu/Oau2uZjFwX3aqsZh/U3MA4X/HHAM/4XHTiFMTbSJ0xA2TniL39vjliw+ypzxBugIvSloa52zmTbtgljGZvbecKrP5ynjqEvNT7oIqIwtW5H8W/adXm6ylVwHnX7Hw7sxdSx63WfRSD4b0Y4i7WMRHXUjlQU5YR75e6zwGhJkvwVRckF7ECRoigp7r8Sy6gbEA64PQR8iepsLksx8KSiKEcVRTkCDAIkYIiiKIcVRTkJDEd1EN8BoCjKIUVRFimKckRRlLOKoswF9gP3/53MWeLCKU7yGoHW5CyNw/fvUOWRbqRtOuj53XD2fzgxeyko2r1pdGGRyJlpnt9yZjq6MN9BrARTt9txHNwDgOvyBQwNmiAFBoPJjLFZW4+h70q8gKGlOjib2nVDFxH9t/OQmp5JbKkJdUx0JKnpGaSlZxAbHaW5nub+vDUzO4eoSLXMoiLDycrRGj4AhugInCnpnt/O1AwM0VfP89+Na2nZCGdmNo6EJM11U2wE9iSvk9+enOljOBljI7Ane8M4UjIwxl7buEp8+WMqTX+Chrs+IX7GEJJe+0orNy5ck6Y9JRNTmXZljA33fbbY8GvGtdSMJ6jtbdT/9XXqfT8H/6a1ffLiKJ2XZN+8GGMjcCR5y9OR4lsmpsrR+DWsSdFB7SfjAW0a4szIwX4xWXNdHx2Jq1QdudIyMMTcWP2WxhAfg7l+bWxHTl4/MOoKLFd6qb6UkY4+8upyLf0GYN+72+e6LiYWQ+06OE8e943T93afOIYYbTk7UzJ8ytAQoy1nZ0oGhpK6UBSqfj6bGivfIXRQPx+Z/q1LyjnJ597NalslBLa9DUd6DrYL2jqWIiJxZZTRWxFXL2tz7wHY96vlpo+NR8nNIWDsswS//TH+o6eAe2WxFBKGkq2+bFGys5BCtBMAKSwSJctbjnJWOlI5+tLQsiOBr32G/6S5WD8u/8sJn2e8/0mCFnyLsUNPzypjT3r/oI6NVeJwZeUS//oEavzyLnGvjEXyU1cWGyJDcaZnq+HTszFEhPo8l6q3vOOSw11/GtlhQbhyCz2TodJ9/UbimypH4d+oBgUH1K1ddOFRyJllyjlC+5JEE7/HABwH1HFJycqg+NdlhHy4nJAlP6AUFeA8/NdV45ZFHx2JK7VUOaal+zh2r0XYpFFkv/vRNSdLgXf1x/rnXs21m9WPbWcuEeh2Ogf374QhTpuXm6kvw0YPocpv3xA4oAfZC7VbFFWU7vi38ns1LC0a48rMwZlwxeeeKTYcW+n8JGViKtuXwrV9yZ6c6XmJck10Ohqtf5MWhz8jd9shCg94t6LSR0XiSiulL9PT0UfdWJ7ljAwKvltO9A/LiP75B5TCQux7vf3J/957iPz8Y0Kem4oUFKh9pJvUj3XxVTA0aEzQKwsJfHkB+lr1fNOKi8BWSu/YkrMwx5XpT+FBOPO8ZW1L1raj8P5taL79HRp8/RxnJyz0RlQUGn73Ak1/e42Ywb08l1Xd4S1nV1oG+qir59cXhch35xP9xSIC7h7guZrz9geEjBlO7C/fETrmGXIXfqyJpYuMwpVWqk2np2ucstfCeeECpqZNkIKDwWzG3K4dumivvR5wzz1EfPYJwdOmIgVq61cfGYmcrm1XumvZPP0HYN/ja/NcDWPjJsjZWbiu+Pal8mzxcvVl6TAp6RiiI7CfuYhfq0boQoOQLGYCurTGEOstr4hxj1Nj01cE39mdzHe19jTcmjExfGBnsn72vui6Wfa0pUY8gW1uo87P86m97BX8mtw6Oz7qPwOot+5dqswfiz44QBNe71N3GT7jsCE60nc+FlNSv43RhZSq3zhtf7C0bIQrMxvHJa1dq+a3VJrJ5bSrsmWSkqkZh6t/MYtaKxcQNqgv5RH2QG/yt/jaJMYyc0S1XZQpR595ZMYNjQ9Rj99Og9/foeobY9CHBPjcrwh9qYuIRM4oM2e6lh3fZwD2fV794T9sNIWfLfKxtVyXLmBs5/Y/dOqOPvLv+x8Egv8mhLNYSwNgp6JoPJ5/oG4XUbv8KB6eApaX2oP4e6CWJElll6McVRTFVup3S6AGkC9JUoEkSQWo21+EAbUAJEkKkCTpdUmSjkuSlO0O0wqo+rdyJ0m+127g7VxZIjreRtWHu3NijrpXWnTv5tgz8sg97Lv/ULkyy3mTDmC4rRmm7rdT/O1HAMhJCdh++Y6A6fMJfPY1XAnnUNyrFooWv465z0AC5y4GPz8U9wqQv4NSTt4lSSq3SMrNxtX4J+V8A3EDb+9OwZot5cQtJz0fuX//2SIf60/irE841u4prsz6hGrzy+4r65umr9jy5F47rqTXoQ8J5OSdU0mc8wW1PpxyXbk+gq9TJjp/C9UXPcuVWR/77LMZdlcXsn/ZXjZ2uXkpry1dC8nPQvSbL5I5/0PNCrlrR7paGfpibNocS/8BFC4ps8+ixY/gF2dR8OF7KEVauf6PDAaXC9vGMlut30jjv8azXXxwChcGjiPhyRcJHzwA/9YNNcGC7+xK7q++q4rdCfsm+y+0rRLCB3b2WRl4NblXK2tD4+aYew3A+oW7rPV69LXqULxuJXkThkJxMX73PVJ+5BsQW17/dO7bQcG0IRQteBHLfU/cUNK27z8lf/zDOP7ciKn33WXk/s/rWDLosDSsTfY3a7hw11hkazGRzzxwQ8+kplvONZ9+fI2+fgN9vPaSaVye+alPH7+mTDeGhs0w97jds2epFBCIsXVHckcNInfYfUhmP0yde1893RvhBvWHpVM7XFnZOE6euWqY4CcfQXG5KFpbZrXcTerHSdMWED54ADVWvoMuwM+zZ+a10vy39GX2+59xue+jFKzeRPCggWVjlSO3bJCboDv+hfxei4D+3SlY57uq+MZl/w/tE1nmaO9JHGj5NIHNauNXr5T5+Q9sHikoEEunDqQ/+DBpd9+PZLHg10ed8Bf99AvpDz1KxpCnkTMzCR498jqpXV3u3+nHkk6PFBBE/vSRWL9aRMDEl8p58PJE/w29BWSt3cOBzuM4OeR1qk4b5Ll+5M4ZHOozleOPziVuSD+C2zW4ltBy81seaU+PJe3x4WSMf5aA++/G1KwJAAH33kXugoWk3DWInAUfEPb8ZG3EGxyXysN1KYHCpd8S/tYbhL/xOs5z5zyrj4t+Xkn6w4+Q+eRQ5MxMgkaVrd+/YfM0a45f/wEUlLV5roG5Ry+KN28s/+aN9KWr1K/9/GWyPl5B5U/mUWnJHGwnz2tWXGe+8wUXejxG3q+bCX30znJkl/M8/+KYKBkNhPZpTdaqP68t9N+wpw169CGBnLl7CkmvfEb1hWW307g5cjO+XsvxLsM51X8cjrQs4l8os3brRuamV5HrOH+Z7I+XE//JPOI/movt1AWflfxBA64yTyuPMvmVrlG35x+Yyrm7xnPxyZmEP3aHjz0dNfJBcLrIXVmO7P9hu7re+JX+1VqOdXqGE33H40zLptILT96Q7JuuL8vLy1XyYGjSHHOfARR9puoPY+v2KLk5uM76nh1TsOA1LAPuIeSdj5D+h/6H/1Mosvgr/fdfiHAWa5G4ui65qraUJCkUuA8YJkmSU5IkJ5AF+KEedFeasptj6YCDQLMyf3WBEqvnDeAB4AXUrSqaAXtQndhXe6ZhkiT99dxzz11q/vvLdNkwj+KUbCzx3jd5fnHhFKdkXy2JcglqUJWmbw5j7xNv4MhWP90Ib12PmD4t6Ln3XVosGktkx4Y0f1/d0lnOStes+tVFRCFn+35iqKtaE79hkyl8YwZKgfczavuWNRRMH67uaVyQj5yirgCQky5TOG8qBc8Px7FjE3Kq76rE6xEbHUlKmvcNampaBtGREcRER5JSahVFaloGUZHuT6rCQknPUFcGpmdkER5aZv8t3G+fS60iMMRE4ky/sc8qrxtXryOgV0cK1vk61+zJmZjivW9NTXERONK0W0Y4UjIwlVr5ZYyN9NlWoiwR93Und636WVDOqh34N63jK7dUmqbYCBwpZeSW92ypWdeMa0/JJGetuv1H4cEzKLKCITxYkxdj6bzE+ebFkZyJMd5bnsbYUmVi0FN90bNk/7yV3HVlthPR6wjp156cX32dAa7UdPSl6kgfHYkr7cbqt0Ru9FszKViziaKNf9xwNHW1Vqm+FBmFK9N3uxh9jZoETZxC3ovTUfJLbUmg1xMycxa2TRuw/1Hm0+nefTG17UDeq7N90nOWKWdDbCSO1EzfMKXK2RAbidMdxukub1dmLvm/78SvaalVWnodwX07kLdau9VHCTerbZXIDuvfnqxffetAyUzXrBbQRUR5PlEujb5aTQJGTSH/FW9ZyxnpyBnpuE6fUPPw51b0teqq6eZmI4WpKyWksHCUXK3+VbIykMJLfQYXHuVzEF1pXKeOoIuJV7++uEHsf270bOdTwj+pY0dyJo6UDKyH1BU9+Wt3YGmovlt1ZuR4Pp80RIXhzMwBIGzwABr+/hYNf38LR0o2plLjkjEuAkeqtlycWXnqahW9zh3G29dVvVd+fMmgp/aSqWT+tI1sty6BknGpTDmXV79Va+L/zBQKXn/eMy4ZGrdETktGyctVD7/avQ19vYY+ca+GKy0DfUypcoyO8jmY7WqYmzbEr0sH4n/5hsi5MzC3bkbELO++fwED+uDXqT2ZM17xiXuz+rH9fCIJT7zAhYHjyPt1K44E7UrbW6EvC9duIqCX9vPSitId/zi/10KvI6BnJwrXbfFcCnroLhqtf5NG69/EkZqFuXR+4q/fl0xxEdivYwOUxpVXRN7OY4R0b+69lpaOvtRqUV1U1A1vJWFu1RJXcop6yJnLRfG27RgbNwJAzs5WT1JXFIp+WYWxgXbntZvVj+WsdBy71THSdfYkyDJScAjmvnfTdMN8mm6Yjz0lG3MpvWOOC8depn05M/MwBHvL2hwXgb0cmztv1wks1WMwhKvbptnddebIyCNz7R4Cm6s2lystHX2Mt5z10ZG4MnzzezVkd53I2TkUb/kDU0O1PAMG9MG6Wc2vdeNWz3VPvPR09KW+ttNHRSH/DbnW1WvIHDqMrDHjkPPycCYmup/DW7/WVasxNmigiefKSEcXpW1Xcnk2T82aBE+aQu6L01HyytmGqTx0eiydO2PbXP6Ll3Jt8TL2tDMlA2PpMLFRON2H1eX98BsJ940m8bEpuHLzsV/ynaPkr95MYB9Vb0U/3v+WjIkAId1bUHTkPM4M75eRN8uediRnen4XHToDsoz+FtjxzowcT9vK+vZ3n3mLy6fufPX0tdpA/o+/kXj/aK78Z7K7fkutTnfP0/LX+s7THCmZGEutQjbERfrO05LLlElsBE53mfiOw3U94ULv7UFQjzZcnlD+12Zlxzuje7wrjT05o8yYeP05ojMj11PWGUt/J6CZWtaxQ/pVqL6UM9LRRWrnTOXqj+o1CRw7hfxZXjveeFsjjG07EPrpdwRNexFjkxYETlYPE5YTE8h/YTK544Zh27oROfnv+x8Egv8mhLNYy3GgvSRJpculE+rWEyXHY9oBfZl4jwLpqPsJNyv1Nwx4SJIk328yvOxHXbWc4d5iovRfiSbtBHypKMoPiqIcBhJxrzq+GoqifKQoSqt58+ZVO9BnJtt6PUfKur+o8qDqJAhtURtHfhG2tJxrJaPBr1IErT+dwIHRH1B4PsVz/eQr37GhxWg2th7L/mfeJWPHMQ6M/gAA17mT6GIroYuKBb0BU/seOPb9qUlXiogmYMIsij6Yh5yi3bO15GARKSIaY+vOOP7cqLmOJGG55zHsG3/l79KtUzt+WbcRRVE4dPQEgYEBREWG06h+XRISk0hMSsHhcLB241a6d2rnibPSvWJr5doNdO/su5+w7egpjFUrYagUAwYDgf27Ubh5l0+48rheXL92LXCcv4wr1XfAKzp0BnONOExVopGMBsLu7Ezu+j2aMLnr9xB+X3cA/JvXxZVfiDPt2i8MHKlZBLZTJ2+BHZtgK7NdQOGhM1hKyQ0f2ImcMnJzft9DxP3dAAhoocp1pGVfM27Out0EdWwMgLlGPDqTAWeWdyKg5jceU5UYT37z1ms/QczbUDq/9XDlF3nyW/X1MdjOJpL+8UqfPAd1aobtXCKOFN8Jr+1YSR3FgsFAQL9uFG313bv6akS+NAnH+QTyvvI9hfhaOE+dRF+pMrpYVa6lWw/sO3dowuiiogmZOZu81+biuqLtS0GTpuFMuIT1B+1hQcZWbfB/6BFyX3xO3VewDNbDpzFVr4SxcgwYDYTc0YWCjdpyzt+wm9B7egDg16wecn4hzvRsJD8zugD1wEvJz0xA5xYUn/YeLhHQsTm2c4k4yylnuHltCyC4c1OKzyXiSPaV7TxzEl1cZXTRalmbOvfAsadMWUdGE/jcbAoXzEVO8pa1kpOlGqmV1NPWjU1a4Lp8EQD7nh2Ye6if8Jt79MO+W5um6/xJ9LGVkNz60tiuO479Wn2pi473/r9aHdAbNS/YykMXU8nzf2OLDj776v6TOnZlZONMTsdUQ5UR0KEptrPqITH5G3cTcq+6SjDk3l7kb1B1WfbXqznWZyLH+kwk+7fdRNyv9tGAFnVx5RXhKEcn5f95lPAB6r6PkQ90J/t3t574fe9V41d/cxTWs4mkfvSLJi3X2VOa+jV27IH9rzLjUmQ0AVNmU/jeK8jJ3vqVM9Iw1LkNTO6tNhq30ByodT3sx09irFIJfbwq279Pd6zb/rx+RCD3g09IGjCIpLseJeP5Odj2HiTzRfVIBUv71gQ/Poj0iTNQbmE/1pccWCRJRI4eRPbStZo0b5a+NFT1tmn/bu1xXNC26YrSHf80v9fCr20L7Bcu4yr1kjt/2S8c7T2Jo70nkb1uD5Hu/AReoy/l7ThK+B2q7RL5QHeyf9vrE6Y0hvBg9MHuPW0tJoI7N6H4rLdPOE6eRF+lEvo4Nc9+vXpg23FjbdqVmoax4W1gVvuTqWULz8F4uohS52J06YzzvPbrtZvVj+17/sDQWHWG6+IqIxmMKHm52H77mUO9pnCo1xSy1u0h+sFuAAS2qIMzvwhHOfZ07p/HiHSXdfSD3TyHNFmqx3rCBDSugWQ04MzKR+dvRh+gbluk8zcT2rUpRSdVfWo/cRJD6XLu3QNrOedmlIdksSD5+3n+b27bCsc5tTxd6ZmYWzQFwNyqOc7L2m0ZHCdPoa9c2SPX0vPG6xdAFxqq/hsdjaVLF4o3qHZ86fo1d+6E84K2fp0nT2IoZfOYu/fA9meZcTg6mpCXZpM7by6uxKuf+VAWU8uWOBMSkDPSy71ffOQUxmrxqi1uNBB8e1cfO75w8y6CB/YEwNK0PnJ+IS63s1gfrupFQ1wUQb07kr96CwDGat7xO7B7O+znVb2V9sXaWzImAoTf3UmzBQXcPHs69/ddBHZQV7Cba8QjGQ24boEdbyi1R3NI33YUn9KO0cVHT2GsVslTv+XN0wo37SJooGq/mJvUR84vwpXhW7+BvTpqVhH7t2+B40L58zTr4dOYq8djrKzmN+SOLuRvKJPfjdpx2JVfVO44HNipOTb3OBzYpQWRw+/n0rBZ6l7K5VB46Azm6qXmiHf9O3PE0mUd2q8d1lOqvkr5bF2F6kvnafecKcatP7r0wLHbd84U9PxsCt7U2vFFXywh5/EHyHlyEPmvzcJxeD8Fb6iHzEohoWogScJ/0H8oXqu1LwWC/9+Q/s3P4/5bkCTpc6AmMLbMrQDgd+Ar4B13mE+AbxRFmeSO+xHq1hH3AQWoK4j/ArYoijKxdGKSJJmANGCioiifuuVGKopyR6kw/qgH6qUALwIJQBVgILBIUZQzkiT9ANQBngAcwEzUw+5+UhTlievl99fYhz2V3GjeEKK7N8VltXFw/GJyD50HoM03Uzk0cQm21GxqPNWXWqPuxBwdij0jj9SNBzg8aQlN3nyauAFtsCaqA6Diktne93mNrIgODag14g72PDafzt1Vh7KhWVv8/jMKdDrsW9Zi+/kbTL3UT6/sG37F7+nJGNt0QclIVdOVXRQ8/wwAgTPfUVfNuVxYv1qI89h+AEz97sPcR/3s1LFnO8XfeU99D3jvEwCmzHyVvQcOk5OTR0R4KCOfegyn+3CVh+4ZgKIozH1rIX/s+gs/i4XZ0yfQqIH6lnbbn3t47d2PcLlc3HNHH4Y//jAAObl5THrhFZJT04mLieKtOc97DtFL6OY9QdW/c2sipj2DpNeR99Pv5Hz0LcEPqnvE5S1fjT4ijMrL3kMX6I8iKyhFVhIGDkMpLCo3bglRcyZhO3ySvOWrPdfy8iye/wd3b0mlmU8h6XVkLttI6vsriBisOqcyv1YP1qo8ezjB3ZojW21cmvwe1sPqAULV35tEYPtGGMKCcWTkkPzWt2Qt20BA6wZUfmkokl6PbHNwecYirEfUdycuWf3MJ6RHS6q89CTo9GQu20Dye98TNVjdTyv9a/VU86pzhhHcrQVysY2LE9+l6PC5q8YF9VO56m+Oxv+2GsgOJ4mzPyf/zyNqm9Krn3IEdW9JpReHIul1ZC3foOb3UXd+v1HzW2n2cIK7tkC22kiY/C7WI2cJaNWAOj+8hvXERfWNOJA0/yvyN+9Tn/WNcRQeOOVJo4SQUPUTN79ObYiYOgJ0OvJ//o3cj5cS9IDarfNXrEIfEUb8tx+gC3DXr9VK4j1DMdWtQfznC7CfPo8iq90y+71Psf6xB/8eHYl4dhT6sBDk/EJsp86ROkJdNRgYre5uY2rTloARY5B0Oop/W0PR0q+x3HEXAMWrfiFw4hTMnboip6l9T3G5yBk1HEPDxoQteB/n+XOez2AKP12Cfc9uwj//BowmlHx1lYnjxHEK3nlLrbvz6h6Cgd1aETNjGJJOR87368lYuIywh/urz/+t6hyKfWkEgV1aIhfbSJr2NsVHzmKsEkuVD906Qq8n79etZCz0nnwe//oErAdOetIoochm9Jb5TWhbANXfGkvh/lOeNABqtvQaxcaWbfF/agzodNg2rqF4xdeY+6llbVv3C/6jp2Bq7y1rZBd5k4arWa1Rm4DRU8BgRE5JovDdV1EKC5CCggmc8hK6qBjk9FQKXp+JUqAewKMPNgBgaNoGy6OqvnRsW4vtl6WYeqhty75pFaYBgzB16g0uJ4rdTvF3i3GdVg8Y8xv5PIYGTZECQ1Dysin+8QscW9fiP3YmurgqICvImalYP1uAkq3q8St/Wv5RHQOYG9Qkft5YJKMB++UUkqYuQM4rQB8aROX3nsUQH4UzKZ3Lo+ch56pfpBQWez+MqTp3GCFunXRh4nue+qvz5QwuTvkAR2o25qox1Fw4CUNoIEXHLnB+zNueQ3PKix/YugENfn6FouMXPZ8yJr76NVHFqqPC0Lwt/k+MVselzWsp/vFrTL3V+rWv/wX/Z6ZgbNsF2T0u4XKR/6xav5YHn8DUoQe4XDgvnqHow/ngdGBs0wn/J8chBYegFBbguniWgrlTAci/4H3HbOnYhrCJo0Cvo/CXteR9upTA+9Q6LvhhFbqIMGK//BBdgD8oCnKRleQHn9RswWBu2ZTgwQ+SPkHtX3E/fYlkNCLnqhNx29ETZM9bQEG2d3y4Gf04/Im7CBvs1n2//Una/M898vwCVb11M/Rl9JsvYqxeGWQFZ3IqGXPe8awMy8xU38/fSt0BEBFR+I/yqxQWEfXqdCytmqAPDcGVlU32h19S8JM6DkXOmoLtyAnyV2gP3ElL9x7kW/2Vpz194fyE9yl056feV89zfvJCT1+q/eFEDKGBFB69wLkxC1DsToxRoTRaOx99kB+KrCAXFnO421hMVaKp9Y467qDTkfXrDq68vYKqNb360tyuLcHjVL1lXb2Wgi+/wX+gaucVrfwVXXgYkR8vVg9Sc+c5ffATKEVFBD75BH49u6O4XDhOnyH3tTfA4SBkxnMY69QGRcGVkkLu/LeQM7OwxHnnLTejH2Mw4D9iGobqtVGcDqxffYjz6AEAjm/3rrqrOW8ood2bIVttnB2/kIJDalk3+GY65yZ+iD01G3PVaOotnuAu64ucHvUOit1JpdF3E/1AV2SHE7nYzsVZX5G/5yTmqtE0+EzVGZJBT/qP20l850eqVVOdVJYObQmZMBJJp6fw17Xkf/4NAfeo5Vz4k1rO0V8sUnWHrCBbraQOGoIuJISI12ep6er1FP22kfzPvwHA1LQRoRNHg14PNjvZ8xd4troxmFV7wdSuLcFj1HK2rllL4Vdf43eXWs7WX35BFx5OxEfa+s34z+MoRUWEv/cuupBgFKeT/PcXYt+v2vEhz0/HUKp+8954EzlTzafOqNaxqU1bAkepbc+61tfmCZo0BXPnrrhSUzz1mz1Srd/g51/E2LQZupAQ5OwsCr/4jOK16sGgQVOfxXH8OMWrtI6enCQ/z/8DurQm6rnhoNOR9+PvZC3+jpCHbgcgd5maTvQLo/Dv1BKl2EbK9LewHVPLrfJXb6APDQKni7TXPsK66yAAce/MwFRD1VuOpFTSXnoPZ1omuXl+mue4GWMigM5ioulfH3O4/TO48tXxxGhQt1C4Gfa0ZDRQZf5Y/G6rgeJwkjT3Mwr+PKzJ682QW/XtCfjdVgMUsCemcnn6Qo/TMzBAdab6d2lN5LPPIOnUuVb24m8Jfsg9T1umzrEiZ4wioFMr5GIbac+/6anfSl+9iT40CMXhIuP1xZ76BYieO4niwyc9aZRQXKzatYHdWhH3wtNIOh3ZK9aTvnA5YY+4x2H3y9a4l58hyD0OJ05d4B6HY6i6aAagbtOX+8tW0heqiz/qbPoIncmIM0e1J60HT5E0Q120ZXd4bY/g7i2p/JJ3jpjy3goi3XPEDPccscqcUnPESe9RVDJHfH8SQe0aYQh3zxHf/JbMZRuotmA8/g3VsrYlppHwrFrWVofXjodbqy/rt1RfAhlbtSVgmNuOX78G67KvMfd32/FrfyFg7BRMHUvZ8S4XueOHa57b0LgZfvc+RP7L6nzMctd9WO64Ry3bP7dR9PlHnrARq7f+nU0r/09gXfXW/z1H4zXwu2Pif10b+b/sLH68nFs/AO8C81FXBucAS4FnS/YZliSpLvAF6ipiP1TH8T6go6IoPq/aJUn6EqitKEqH8pzF7jAxwKvAACAESAI2A1MVRcmQJKkaqtO6PZANLEA9UC/j7zqLbyUlzuJbTYmz+FZT2ll8KyntLL7VlDiLbzUlzuJbTYmz+FZT4iy+1ZQ4i281pZ3Ft5LSzuJbTYmz+FZT4iy+1ZR2Ft9KaneomDou7Sy+lZR2Ft9qSpzFt5oSZ/GtpsRZfKsp7Sy+lZR2Ft9KSjuLbzWlncW3khJn8a2mxFl8qylxFt9qSjuLbyVlncW3khJn8f8VSpzFt5oSZ/GtprSz+FZS1ll8KylxFt9qhLPYF+Es1vLf6CyumNlpBeN2sD5xjSBlD6UrHfc0qtO2NFeteEVR/lNGbnlhUoEh10jjEtCrzOXyNyUSCAQCgUAgEAgEAoFAIBAIBIL/Af8nncUCgUAgEAgEAoFAIBAIBAKB4F9GrpivUwT/HuKAO4FAIBAIBAKBQCAQCAQCgUAgEAhnsUAgEAgEAoFAIBAIBAKBQCAQCISzWCAQCAQCgUAgEAgEAoFAIBAIBAhnsUAgEAgEAoFAIBAIBAKBQCAQCBAH3AkEAoFAIBAIBAKBQCAQCASCfwNFHHD3345YWSwQCAQCgUAgEAgEAoFAIBAIBALhLBYIBAKBQCAQCAQCgUAgEAgEAoFwFgsEAoFAIBAIBAKBQCAQCAQCgQDhLBYIBAKBQCAQCAQCgUAgEAgEAgHigLv/E9QJzq0Quc6sitnUPKHbiAqRW3XLhxUid0vD5ypELkDHl2MrRrDLVSFi5QuXK0Su9ZC9QuRmFvpViNzGPbMqRK6pZd0KkQug5ORXiNxKpFeI3MPrK6ZtWfq1qhC5WW8fqRC5OUWWCpELUH18tQqRG/bHiQqRm3HEVCFyz1MxfalhZ6lC5CqFtgqRC9B8UnCFyJXCq1eIXMVeMWVd9PPhCpEb26FibMvzq8wVIhegkqmwQuTqdRUzR3Q69RUiN89aMXUcGVox9VuQXTHjIUDA9GEVJltQBlkccPffjlhZLBAIBAKBQCAQCAQCgUAgEAgEAuEsFggEAoFAIBAIBAKBQCAQCAQCgXAWCwQCgUAgEAgEAoFAIBAIBAKBAOEsFggEAoFAIBAIBAKBQCAQCAQCAeKAO4FAIBAIBAKBQCAQCAQCgUDwb6CIA+7+2xEriwUCgUAgEAgEAoFAIBAIBAKBQCCcxQKBQCAQCAQCgUAgEAgEAoFAIBDOYoFAIBAIBAKBQCAQCAQCgUAgECCcxTeMJElPSJJUcLXfFfRMWyRJer8in0EgEAgEAoFAIBAIBAKBQCAQ/P/B/5oD7iRJqgTMBG4HooF0YA3wsqIoiRX5bDeKJEkWYArwCFADKAL+BGYrirK7Ip8NIKBzS6KfH46k15Gz4jeyPlrhEyZ6xnACu7ZGttpIfvYtbMfPYapRifgFz3rCGKvEkfHOV2R/sRJdSCCVFjyHsVI0jitpXBk3DzlP60M3tmpDwDNjkPQ6iteuxrp8qea+uXsv/B58BACl2ErBe2/hOn8OXVQUgVOeRxcWDopM8ZpfKf75BwD0NWsROGYSkp8fcmoK+a/NRikq0qTr17EVkc8+g6TXk/fDWnI+Wa59rhpViJ49EfNttcl89wtyP//+unFj3piOsXplAHRBAcj5hSTeP1KT7oxX3mLbjj2Eh4Xy89eLfMpYURTmLVjE9p17sVjMzH1+ErfVqw3AH7v+4tUFi3DJMvfd2Y+hjz0IQG5ePpNemEdSSirxsTG8Ofs5QoKDfNIGqDf3CSJ7NsdltXFs7IfkH7ngE8ZSNYomi8dhDA0k78gFjo56H8XhwhDkR6OFY7BUikTS67j04SqSvtuCzmyk1cqX0JmMSHodqat2c36+t/3suJjO/C0nkGW4u1FlnmxTUyPvr8uZTPjlAPEhfgD0qB3D8Ha1uZhVwLQ1hzzhruQWMaJ9HR5tUR2Abw9cYtmhS+glHZ1rRDG+Sz1NujsuZjB/2ylkReHuhpV4slUNrdzELCasOkR8sEWVWyua4W1rAXD7Z9sJMBnQSaDXSSwd1M4T79tDCSw7dBm9TqJz9UjGd6qrSVdfrznmgU+DTodj93ocm38oty50VWrjN+Z1ir9+A9fhP68Z1zx4CrqoeAAkvwAUayHWtydo0jO2akPgyDFIOh3WtauxLivTl3r0wv8hd1+yWsl/19uXgqY+jy48HGS1L1l/UuVKQUEEP/8SuthY5JQU8ubMRCko/z1YzTlPEt6zObLVzqlx71NYTtsyV42m/qIJGEMDKThynlOj30NxOD33A5vVotnqVzg5/G0yVu0CoM7bIwnv3RJHRi77u03UpGdo0hq/x0aDTod9yxpsv36rvd+yA373DwFFQXG5sH71Aa7TR68ZV1e1Jv5PTkCy+CGnp1K4cC5YtfpDV70hpm6DQKfDeWQ7zr3rtPcr18U8cBRKbiYAzrP7ce5ahRQYhqn/k0j+IaAoOI9sw3lgo1rWUVUw9RqMpDeiyC4cm75BTrmoSVdfuymm2x8HSYdz/yYc238pty508TWxDJuDbfk7uI6rw4vfhPfAbkWRZZBdFC9+Xg0bUxXTXUORTBbknHRs378PNqu2HBu3xvLYKLVdblmDbdV32vstOmC5bwgoMorLRfE3Cz3l7Dd0Mobm7VDycih4bqgnjt+oGejjqqh59w9EKSqgYMZwn7z8k3YV3rc11acNQpFlFJfM+Rc+I2/PSQDih95O7OBeIEmkfL2BpCWrPentOJ/G6xuPIisK9zSpypPt6vjI3JuQwfxNx3C6ZML8THzySMdrxs212pn6yz6Scq3Eh/gxf2BLgi0mn3RvxtgUMWko/l3boTgdOC4nkz7jTeT8Qh/ZNWY/SWjPFshWO2fHv1d+WVeJpu6iCRhCgyg8cp4zY95FcTgJ69uaqlMfBlltAxde/Ix8d1nXemsk4b1b4cjI5WB3rd7acSmT+dtPq3r6tniebFldc/+vxGwmrDlEfLB7fKgZxfBSY4hLVnh0+R6iA8y8e2czAE5l5DN380msDhfxwX7M7dOQQJPWpDU0bY3fE6NBp8e+aTW2lVrdYezUC8tdgwDV9ij6ZAHypXMAmPrfh7nnAEDCvmkVtjVeHW/qdw/mvneDS8ZxYBfF3yzWpOvfqRWRzz0Dej15368l52Pf+o2Z667fd74g57PvrxtXFxJE7JvTMVSKwXkllZSJc31sLYAWs/9DfI+muKx2dk1YTPaRiz5h6gzpTb2h/QiqEcsPjYZjz1LTqT9iANXvVdu4pNcRXKcSPzV+BntOIfWe7ketR7qjKAq5Jy+za8JHQLEnTX3dZpjveFLVH3s34tj6k49cAF3lWviNmEfxt2/hOroLDEb8hs0GgxF0elxHd2LfsEwt596D0Ddoo+qcwlxsK95Hyc/WpKdv0ALLvcNUuTt/x77he819Q+O2mG4fDIoCsgvbj0twnT+u1kPXuzC27wsSOHb+hmOLW9f6B+L3xDR04THIWalYP3sVrNq+pKveCFPPR0CScB7ejnPPGu39KvUw3zMGJTcDAOfpfTh3/qrmq98Q9DWbohTlUfz5i6XKsBXGjgORIuKwfTUHOdW37q6nt/YmZDDhx73Eh/oD0LNOHMM7qvbLN3+d58fDCSiKwr1NqzG4lbePfbvvAt/tv6DaPLVimNDtNq3cixnM33oSWVZUG691GVvrchYTfj3o7cO1oxneTrW18osdvLzhGOcyC5CQmNm7IU3jQ5m2+hAXs9VxN9/mIMhsZNng9pp0b8b8IWj6TPSV3eNSQCBKYQE5I4dSFn2jVlgeHokk6bBvX4t97TLNfUOz9pjvfsLTtoq/XYjr7DFvAElHwIsfIGdnYH33BTVOqy6Y73oMXVxVCueMQb502kcuQIO5jxPZszmy1caRsR+SV04/9qsaRdPF4zCGBpB35CKHS+z4kAAaLxiOf/UYXDYHR8cvouCkOo2uNvx2Kj/SHYCCEwkcGeedowR2aUH8TNU2zV62nvRF3/vIjJs5jKBuLZGLbSROfofiY+e8N3U6av/yFo6ULC4NneW5HPH4HUT8ZwCKUyZ/815SXv1ck2ZAl5bEvjAMSa8je9nvZC72nZvGvDicoG6tkK02kqa+7ZFbe+unyIVWcLnHpLvHA2CuX4O42aPQBfjhSEzlysT5yAVam+dmzImjpj5JYI+2KHYnjsvJJD/79r8+Dkfe25lKo+4BwFVo5fyzH1F0/BIA+mB/ar85Er/6VUFRODvhAzh3wJOmf6eWRE8fATodud+vI7vM2AQQNX0EAV1aoxTbSJn+JrbjZwEIfWwgIQ/0B0kid8Vacr78GYDAvp2JGD0YU80qJDw4DtuxMz5pAtSaM4Twni1wWW2cHvcBBeXOTaOpv2g8xtBA8o9cKHf+0Hz1K5woNX+IH3o7cYN7euy8K0u8unjHkbO8tvQ3ZEXmns7NeWpAJ428z9f+yZpdRwBwyjIXkjLY8s5kQgL9+Or3Xfy47QCSBHUqRTPrqYGYjQZOJaQw56vVFBU7iI8MYd6wewn0M5ebZ4Hg/wf+VziLJUmqgepUvQA8DpwBagFzgb2SJLVXFOXiTZJtUhTF/m+kA/yO+txTgT+AcGAMsF2SpPsURfn1n8r5H6PTETNzJJeHPI8jJYPqPyygYOMu7Ocue4IEdG2FqXolzvceiqVpPWJfHs2lByZgv3CFiwPHeNKpvf1L8tfvBCBi2IMU7jxI1kcrCB/2ABHDHiD9jc80cgNHjSf3uUnIGemEvrcY+64duBIueYK4UpPJnTIWpaAAY6u2BI6bTO64ESguF4UffYDr7BkkPz9C31+CY/9fuBIuETh+KoVLFuI8cghzn9vxu38QRV9+qpEbNWMUSU8/hzMlg8rL3qNw8y4c5xM8QeTcPDJe/ZCAHh18yupqcVMnv+IJFjF5GHKBrxFw9+29eeS+u5g++41yq2L7zr0kJCaxZtknHD52ktlvvM+3SxbgcrmY8+YHLFnwCrHRkTw0dBzdO7WlVo1qfPzVctq1asbQxx7k46+W88nXy5k48imftCN7NsO/Riw72o0jpGUdGrz+FHv6z/AJV2fGo1xavIbUn/+kwetDqfRIDxK/WE/lJ/tScCqRg4+9jjEiiI47FpD8w3Zkm4N9987CVWRDMuhp/evLZG46COTjkhVe3XScD+9tTUyQhUeX7qRrrWhqRQRqZDavFMa7d7fUXKseHsiywerk1CUr9F2yme61YwDYezmTLefSWD64EyaDjqwimyauS1Z4dctJPrynBTGBFh5dtpuuNaJ85caH8u5dzcuti4/ubUmYn9aZs/dyFlvOp7P8kfZuuWXUg6TDfM9wrB/NRMnNxG/cGziP70FJvewTzjTgcVynDtxQXNvX8z3BTHcOQSnWOi/R6QgaM56caWpfCnt/MfadZfpSSjI5k9S+ZGrdlqDxk8kZOwJcLgoXf4CzpC8tXIJ9n9qX/B96FPuBfViXLcXvoUfwH/QohR9rnR8AYT2b41czjr/ajyGoRR1qvzaMQ7c/5xOuxozBJC1eRfrKHdR+bRixj/Qg+YvfPXmoMWMw2VsOaeKkLttM0qdrqffeGJ8y9HtiHIXzpiBnpRM0+0Mc+/9EvuLNs/PofvL3qY54XZWaBIx9kfwpT1wzrv/QyViXLsJ18jCmrv2wDHiI4u9L6S1JwtTjEWw/vI2Sn43l0edxnTuEkpWseTz5yllsP7+nuaYoMvatK1DSEsBoxjL4BVyXjqNkJWPqfB+Onb8iXzyKrkYjjJ3vx7biDa3cO56k+Iu5KHmZWIa/gvPkPpT0K2XKRcLU5xFcZ7XlCGD9bDYU5Wuume4ejv23r5EvnsDQvBvGjnfi2FRqkiDpsDw+lsLXpqJkpRM4ayGO/TuRk0qV87H9FOz3lrP/6BcomDYEAPv237CtX4n/M9O0z/LBHM//LQ8/g2L11Zf/tF3lbD/C/t/2AuDfoBoNPprIvs7j8K9fhdjBvTjY/1lku5NG384ga8M+QNUd8zYcYdGD7YgJ8uPRL7fTtXYstSK9L+Dyih3MW3+EDx5oS1ywP1mFtuvG/XT3WdpWi+TJdnX4dNcZPt11lvFlnC43a2wq2rmfzAWfgksmfMJThA4dRNbbn2iih/ZogaVmHAc6jCawRR1qvjqMIwN8y7rajMdI+mgVmSt3UPO1YUQ/3JPUL38jd/sRDpUq67ofTeJg57EApC/fQspna6nz7lhNWi5Z4dWtp/hwYHNiAs08unwvXWtEUiu8jJ6OC/U4gsuy9NBlaoQFUGj3ThpnbTrBhI51aFUpjJ+PJ/HF/kuMcjunALX/PzmOwrlTkDPTCZq3CMdfWt0hpyVT8PJ4lMICDM3a4P/0JApmjERXpTrmngPInz4CnA4Cpr+OY/8u5JQrGBo2w9iqI/lThoLTgRQcWm4dXRn6HM7UDKqU1NE5bf2mv/IhAT3Lr9/y4oYNfZCiXQfI+Xg5oUMfJGzoQ2S+pa3fuB5NCaoRy6qOk4hoUZtW84aw/o6ZPuWZsfc0SesP0OMHrW1w8sPVnPxQfaES37s59Z/ujz2nEL/YMOo+1Zc13abiKnbQcdEYqg1sj2ryqmVtvutprJ/MQsnLxG/UazhP7EVJK7POQ9Jh6vcYrjOl9JbTgfXjl8BeDDo9fs/MQXdqP/LlM9i3rYT16ksrY4fbMfV8ANvPH2nSszwwgqIPZqDkZOI/+W2cR3cjp3jHYuepQziPqC/TdPHVsQyZRtHcEejiqmFs35eiNyeCy4HfiFk4j/2Fkp6EudcDuE4fwrrhe0y97sfU+wHsv3xeSq6EqfdgbMvfRMnPwvLYi7jOHUTJTNJkV048g+3Hd3zK33l0B479GzHfrnVQyhlXsP38AaY+//GJAzemtwCaVw7nvfvbaq6dTc/jx8MJfP1YJ4x6HaNW7KZzzWiqhQey91IGW86msGJIV0wGvUfXlZb76uYTfHhvS9XW+nYXXWuWY2tVCuXdgS18nvv1rSfpUD2SN+5ohsMlU+xwAfDagKaeMG9uO+XzsudmzR/yX3nZEz9g2EjkQt9xCUmH36NjKHxzGkp2BgEvvI/z4E7kZG8/dp44gPOgOhfSVa6B3zMzKJzhtctNve9BTkoAP3/PNfnKRawfvIzlP+N9ZbpR7fg4trcbT0jL2tz2+lB2lWPH153xCBcXrybl553c9vpTVH6kB5e/WE+tcXeTd/QSB4a8RUDteG579Un23j8Hc2wY1Yb244/Ok5CLHTT9aBxxd3eAX9eATkf8rGe48NgLOFMyqbXyLfI27MZ21tuXgrq1xFw9ntPdh+PXrB6V5ozg3D2Tvc895E5sZxPRBXrzG9CuMcG92nKm/xgUuxN9RIhPHce9NIJLj8/AkZJBzZ/eJn/jLuyl5AZ2a4W5ejxnezyNX7N6xM0axYX7vIsKLj36HK7sPE2y8fPGkjrvE4r2HCX0/t5EPH0f6W9/rZF7M+bEhTsOkP7m5+CSiZo8hIjhD2rnxPzzcdiWkMbRe1/AlVtIaI/m1Jr/jCd+jdlPkr35AKeefgPJaEDnZ8JS8g25Tkf0C6O48tR0HKkZVFv+LoWbd2EvNTYFdGmNqVo8F/s9iaVpfaJfHM3lQeMx1alGyAP9SXhwHIrDQaUlcyncugfHpSTsZy6SNGY2MS+P9clDCSV23l6Pnfc0B2+f7hOuxoxHubJ4Fekr/6T2a0/7zB9qzhhM9paDnvD+9asQN7gnB/o/h2x30vjb58ncsB8AlyzzytdrWTxpMDHhwTwy62O6NatHrUpRnvhP9O/AE/3VcXjLwVN8/ftuQgL9SM3OY+mGPfw0ZwQWk5EpC79n3e6jDOzUjJc/X8XEh3rRql51ftp+gM/X/snoe7tfNe//55Hlin4CwT/kf8s2FB8AMtBLUZSNiqIkKIqyGejlvv6BJEnDJUlKlSRJY01IkrRUkqSVpX7fKUnSPkmSiiVJuiBJ0ly3I7fk/kVJkl6SJOlTSZJygG/c11+VJOmUJElWd5jX3SuFb5TxQCfgTkVRvlEU5ZKiKAcURXkSdYX0J5Ik+btlvSRJ0tEy+Si7zUUtSZJWSpKUIklSoSRJ+yVJuuNvPI8GS5O62C8l4bicAg4neau3EdhL+wY/sGc7cn9SV8AVHzqFLigAfVSYJox/+6bYE1JwJqWVirMBgNyfNvikaajXAFfSFeSUZHA6sW3ZhKm99s2e8/gxz0pG58lj6CJVRa5kZeE6q76hVKxWnJcvee7pK1fBeUSdcDgO7MXUqasmTXPjejgSknAmpoDTScHaLQT00D6bKysX29HTKE7n344LENivCwVrNvtcb9Ws8VVX/QJs/mMXd/XriSRJNG3UgPz8AtIzsjhy4jRVK8dTpVIcRqOR/j27smm7+uZ08/adDOzfC4CB/XuxadvOctOO6tea5BXbAMjddwZDcACm6FCfcOGdGpL2q5p20vKtRPVvrd5QwBCorgzRB1hw5BSgOFVF73I7ayWjHslgQFEUAI6m5FAl1J/Kof4Y9Tr61otly7nUq+b/auy5nEnlEH/PypQVhy4zpHUNTAZVTYX7a9/cHk3NVeWGuOXWiWXL+fS/LbcsK44kMqRl9VJytc5kXdU6yJkpKFmp4HLiPLgdQ8M2PukYOw3AdXgnSkHu345raNoJ54Ft2mtl+lLxlk2YOly9LzlOHEMXpfYXOSsLZ6m+5Erw9iVTh47Y1qurZm3r1/mkWUJE39akLd8CQP7+MxiC/TGW07ZCOzYifZXaPlOXbyGinzd/8U/1J2P1bhwZuZo4ebtO4MzxXSWnr1UfOfUKcnoyuJzYd23C2LKMg8XmXd0mmS3qKp/rxNXHV8F18rBaTkf2YWzTWZOkLrYGSk66uipMduE8uRd9rWbllosPhbmqoxjAYUPOTEYKDPU+o8ni/tcfpTBHK7dybeSsFJTsNHC5cB35E0P9Vj4iDO36qS8ZCvN87pWHLiIO+eIJAFznjmC4TdvmSspKcZeVY9fmGy5nANepI9d9FmPbrjh2bvK5/k/blVxUanWjv9nzXP51KpO/7zSy1Q4umdydx4m8XXWgHE3OpkpoAJVDA1Td0SCeLWdTNPLWnrhCj7pxxAWrE9/wAPN14245k8KdjdQVa3c2qsLmM9o04eaNTdY/94NL1dW2wycwxET6yA7v15r0FVsBKNivjg/llXVIp0Zkuss6bfkWwvv7lrWuVFkD5O06jjPbtw8fTc2jSogflUP83Ho6hi3nM3zCXY3UgmL+uJTBPQ3jNdcvZRfRMl599nZVwtl4Lk1zX1+7PnJqEnKau///uQlj646aMK7Tx1AK1Wd2nTmOLkItM32lajjPHAe7DWQZ5/FDHh1h6j0Q28ql4HQAoOTlaNK0lK4jh1pHgVepX8rU77XiBvRoT/7Pqq2V//MGAnr62iSV+7bk4vfbAcjcfxZTiD+Wcuo3++glChOvXQfV7u7ApZ+9doZk0KO3mJD0OvR+Zqyp3hW+uiq11XEt2z2uHfoDQ4PWPmkaO/THdXSXZkwEVEcxgF4PulImfumvH4xmULTRdNXqIqcno2S65e7fhqFxO20gu7fNYrJ40tDFVMZ16SQ41Dp2nT2KsYlapobGbXHsUW1hx56NGMukqYuriZKdhpKb7h4fdqOv3cwnv1dDTjwNxb4OSiUrGSXbV2eUcCN662qczyygSVwYfkYDBp2OllUi2OTWT8sPXmRI29qYDHrAq+s8clNyqRJSytaqG8uWMv3tahTYnOy/ks09DSsBYNTrCLIYtflWFNafTqFfvVjN9Zs1fyiNqUt3bJs3+FzX16yHnJaEkpGijol7tmBofr0x0XtLCovE0KQt9u1rNVHk5ATk1Gt/LBvTrxVJHjv+LMZgf8zl9OOITg1J/VV9EZK0fBsx/VVbIaBuJTK3q1PMwrNJ+FWJwhSlOmklfal+7G+mOEXtx/5N62C/lIzjciqKw0nur9sI7q194RDUux3ZP6pjuPXgKfTBARjcc0RDbARB3VuTtex3TZzwwbeTtuh7FPeLPlemtu/7NdXOTXNXbSOol7a/BfVqR85PXrm6UnKvhqlGZYr2qGVQsOMAwX21uv9mzYmLdhzwjMPWQycxxP7743D+X6dw5ar6I3/faUxxEQDoA/0IbncbaUvVZ1YcTlx53kUnlib1cCQk43CPL3lrtvrYHgE92pO3siTPJ9EHB6KPCsdUsyrFh06iFNvAJWPde4TAXmp/sJ+/jOPitdt0ZN/WpC5X85y//+pzU9XOU+emqcu3EtHPO45Ueqof6at3Yc/w2pr+dSqRt+9MGTtPLaej569QJTqMytFhGA16+rVtyJaDp676jOt2H6N/20ae3y6XjM3uxOmSsdodRIWq8/qLKRm0rFsNgPYNa7Jx34lr5l0g+G+nwp3FkiSFA/2ADxRF0Sylc/9eCPQHlgOhqA7kkrgBwEDga/fvvqjO3/eBhsCTwP3AK2iZCJwEWgElr7YK3eEbACOBQcDzfyMrjwIbFEXZX869+UAU0PtvpBcIrHXHaQr8APwoSVL9v5GGB2NMBM4U7+TAmZKBMSaiTJhInCleZ5szNQNjmQln8ICu5K3e4vltiAzFla4aG670bAxl3hrrIiKR071GpZyRji7Sd/AswdJvAI69vjt26GJiMdSqg/Ok+vmg69IFTO3Vwd/UuTu6qGhNeEN0hE9eDNFXl/t341paNsKZmY0jIals9OuSmp5JbKn0YqIjSU3PIC09g9joKM31tHT1E/fM7ByiIsMBiIoMJyunzGTLjTkujOIrmZ7fxcmZWOLCNWGM4UE484pQ3AZNcVKWJ8zlT9YRULcSXQ4vov2WNzg143OvQ0An0W7ja3Q9toTMrYfJ269+mpRWYCMmyM/73IEW0gu0K1MADifn8OBXOxj101+cy8j3uf/bqWT61Y/z/L6UU8iBK9k89u1Onlq+m2Mp2jynFdiICfROamICzaQXliM3JZcHl+5k1Mr9nMv0OjMkCUb+vJ9Hvt3FD0e9hs6lnEIOJOXw2LLdPPX9Xo6lauVKIREoOd6+pORkIoVo+5IUHI6hUTscO9f97bi6mreh5OegZGhXseoiI3GV6Uv66/Ql+9X6Um1vX9KFhSFnZalpZmWhCy3fCDfFRWBL8rYte3IW5jjtsxvCg3DmFXqdVsmZmNxtyxQbTuTtbbyrBG4AXXgkcmapPGdloAvznfAZW3UiaP7nBEx5haKP5l83ruvyRQxuZ6ipbVd04Vr9IQWGouRneX4rBdlIQaG+zxdXE8tjL2K+ZyxSRLzPfSk4Al10FeQU9XM7+5bvMHa5H8vTr2Hsej+O7T9qwweFe7a1AFDyspCCw8uECcPQoDXOvet95IGC5T/TsTzzCoaWPb15T0tEX19d1a9v1Na3vYZFomR5dZ6clY4U5tu2DC07EvjaZ/hPmov14/K/nCgPfb3GyLnZyKlXfO7903YFENG/DS23v0PDr5/j9ISFABSeTCC43W0YwgLR+ZkI79kcc7yablpBMbGldVaQhbT8Uk4l4FJWAXnFDp769k8e/mIbvx69fN24mUU2ogLVlwFRgRbfrxK4+WMTQNA9fSn6Y6/PdVNsOLYkr/5Ry7Gcss71lrU9ORNzrLesw/u3odn2d2nw1XT1E9frkFZYTEyQ9737NfX0t7sZ9ctBjZ6ev/004zrURoekCV8rIpAtF9S8rD+bRmqZMcen/2emoyunTZdg6n47joN7AHBdvoChfhOkwGAwmTE2b4suwv2iOq4yhvpNCJyzkMCZC9DX0m6NpI+JwFG6jlIy0N9g/V4rrj4iDFeGqpNcGVnow0N94vvFhlNYqi8VJWXhH3ttp0q5z+FnIq5bEy6vUcvDmpLNyQ9Xc9fed7n74Ac48otI2XrEE14KDvdstwBuvVXemHhbWxy7y9H/kg6/MW8Q8PynuM4eQr7s/YzZ1OcR/KctxtCsC7YN2q1xdKERyDml9FZOho9cAEOT9vg//yH+w2dSvFRd6SsnX8JQqxH4B4HRjOG2VkihallLQaEoednuvPjqfp/xIT8bKdC3nHXxtbA8/jLm+yaUOz78XW5EbwEcTsrmwc+2MmrFLs66ba3aUUHsS8wkx2rH6nDyx/k0UvNVZ/yl7EL2J2Yx+KvtPLV0B0eTc7Ryy/bhIEv5fTg5lwe//pNRP+3z9OEruUWE+ZmY+fsxBn2zk5fXH8Pq0L4k2X8lm3B/M9XCAjTXb9b8oQRDoybI2VnISb7jkhQaiVxqTFSyM9CFljMmNu9IwJxP8B83h+LPvWOiZdAIilcsAeXvr6ozx4Vj1djxWZjLseMdZez4kjD5xxOIHaA6zEKa18JSORJLXDi2lGwufriKrvs/oPvhRTjzisjcqr40N8RG4Ej29mFHSibG2LJzxDJhkr1h4l98muRXP/NZRWiuEU9A64bU+ukNanw3D78m2m1TDGXSLG9uaoiJwJGk1YuGkmdTFKp+PpsaK98hdFA/TxjbmUsEup3Owf07YYjT1t3NmhOXJvS+PhRu+8vn+r8xDpcQ83BPcjapXy+aq8XgyMyj9oLRNPl9PrXeGIGu1PYI5dkP5Za1ZgxKxxAdgf3MRfxaNUIXGoRkMRPQpTWGWF9b/GqY4sI1dl5ZG86T57wibZ5LzR8ibm9L8hdau7fw5GVC2jUoZee1wByv1lFaTj6x4V6fRHRYMKnZvnNPAKvNwY6jZ+nVsgEAMWHBPN6vPX2nLKDXhLcI8jfToZH65VLtStFsOahuH/P73uOkZN3Yog2B4L+VCncWA3UACbjaq5nj7vt1UFfoPlrq3j2AEyjZ3uF5YL6iKJ8pinLOvTp5GvCMJEmlZxpbFUV5XVGUs4qinAFQFGW2oig7FEW5qCjKGlQH88N/Ix91r5MHgHpXue+DoiiHFEVZpCjKEfdzzgX2ozq//z6S5HtNKbNMo9wgpcIYDQT2bEv+2j/+odzygxqbNsfcdwCFn5T5BN7iR/ALsyhc9J5nX+KCt17Dcuc9hL7/EZKfn2eVz7XlXkXwDT2zNm7g7d0pWLPlxtLzScr3OSRJKvfxynuUa+MbwUfeNeo5ontT8o9eZFuTZ9jVYyr15z2J3r3SGFlhV89pbG82gpAWtQmoX+WGH6N+dAhrnurK8sc6MqhZNSb8ekBz3+GS2Xoujd51vCtLXLJCns3Bl4PaMaFLPaauPlhu2V2L+lHBrHmiE8sfac+gplWYsOqg595n97fm24fb8f7AFiw7fJl9V7K1ch9sw4ROdZm69vD15Za5bx44FNvqL25solAmrrFZF5wHt/mG+5t9ydJ/AIVLyulLL86i4MP3fPb4vh7ltsUyzy5do+/UnD2EC7O//pufJN1YP3b89Qf5U56g8O0XsTww5Lpxiz56HXPvuwmcswj8/FHK6o9y42p/ymkJWD9+luKvZuE4uAnzXdq9yzGaMd85AseWZZ7VbYam3XBsXU7xkmk4tizH1Ofx64otm19T/8ex/7603HIo/ngmxYueo/irVzG07YOumvpu0fbzIoxt+mJ55hUkkx+4tJP1G5EL4Ny3g4JpQyha8CKW+54oJ1L5GNv3wLHL9ysM+OftCiBz7R72dR7H8SGvU22auget9cwVEt//mcbLXqTR0hkUHrvk+UriRnStS1Y4kZLD+/e1YeEDbfnozzNcyir453r6Jo9NocMeRnG5KFjlu4r7euV4NRml9V/W2j0c7DyWU0++ru5f/C9QPzqINY93ZPnDbRnUpDIT1qgOjG0XMgj3M3FbdLBPnJd6NmD5kUQeWbaHIocTo67Mc5ffsMqVb2jYDFOP2yn+Rt3iQL6SgO2X7wiYMZ/A6a/hunQOxaV+Oo9ejxQQRMGMkVi/XoT/+DLbPPwNuT78k7hwfRvuBqnUuwUZf53GnqOuXjOG+FO5b0t+bTuen5uPxuBv9uxtfA3Bmp/mO4ZgW/dV+WOiImN9bzKFrw5DV7kOuhivbWH/fSlFrw3HeXAbpvb9r//w5emtwzspmjsC68dzMA8YDICcmoh9w/f4j5qN34iXcV25ALLr+ukDV1GYml9y6iWsi6dQ/MVMHPs3YL5nTDlx/h43onsaxISw9pleLB/SlUEtajDhR/WlUc2IIIa0rc0zy3YyasVu6kYFo3dHdskK+cUOvhrcifHdb2PqL39p280NNKH60cGsebIzywd3YFCzqkz49SAATkXhZFo+DzSpzHePtsfPqOfTvRc1cded8l1VXG7mrvEsf2f+UIK5ey/sWzaWn+AN9kXngR0UzniKovdfUvcvBgxN2qLk5yBfKn/v1v8RN2DHl4Q5/+5KDCEBdNj4KlWf6kf+kYsoTnUv4+h+Ldnaegybm45A728m7j73Su3r6P2ryVQUhaAerXFm5FJ89JzPfUmvRx8SyLl7JpMy71Oqvj+tTIAbGDyv0Q4uPjiFCwPHkfDki4QPHoB/64YAJE1bQPjgAdRY+Q66AD/NvrdXT/PfmxNHPPMQistF3i++ds+/MQ4DBHdoRPQjPbk09ys1ikFPYOOapHzxG4f7TMFltVFpzD1/K82rlYv9/GWyPl5B5U/mUWnJHGwnz4PrRvXl1dItG+TqYWrNfqLc+YNq562k8bIXaLz0eQqOqW3d/dg39BgAWw+dplntKoS457t5hVY2HzjFmtfGsv6tCVhtDlbtVO2Sl5+8i+827WXQy0soKrZjdH+RIRD8/8r/ij2L3VzNHJFK3f8a+FySJH/3quNHge8VRSl5td4SaCNJUunRSAf4AbFAyVI9n1d9kiTdj7qVRG3UVb1699+/kYcSbnhvZPeq6ZnAHUAcYAQswOEbjD8MGAbwcnRD/pOSofkcxhAbiSMtSxPHkZKheVNoiInEmeZ9ExjYpRW2Y+dwZeZ4rjkzctBHheFKz0YfFYazzCdGcka6ZtWvLjIKOdP380d9jZoEjp9C7oypKPml3tLp9QS/MIviTRuw79juuey6nEDedHWvLF2lypjaaj+lcaaWk5f0TG6E68bV6wjo1ZHEB0ffUHpliY2OJCXNWwapaRlER0bgcDpJSUvXXI+KVN/6RoSFkp6RRVRkOOkZWYSHet+WVh7Sh8qD1VWEuQfPYankfVNsiYvAlqI9EMaRmY8h2B9Jr0NxyVjiwz1h4gd14+J76q4u1oupWBPSCKgTT94BrxHozCsie8dxIrs3Bf4iOtDsWaEC6mfDUWU+Yww0e1VN5xpRzNt0jGyr3bNf8B8X06kfHUxEQOmVwhZ61o5BkiQaxYaikyDb6vBsCxEdaNasJkstsF1bbvUo5m0+6ZEb7V4BGO5vokfNaI6l5tKyUpgqt1a0W24IOiSNXCU307MCCUAKjUDJ0/YlXZXaWAar7VMKCEbfoCU2l+v6cXU69I3bY1+gPeQNQE5PR1+mL7mu0peCJk4hd7pvXwqZOQvbpg3Y//D2JTk7G114uLqqODwcOcfbXuKG9CP2UbVt5R8851mZCe6VAilldEhmHobgANDrwCVjjovA7m5bQU1rUn+xevCVMTyIsJ4tUJwuMtf5roD0PFtWOrqIUnkOj0TO8c1zCa6Th9FFxyMFBl8zrpx8mcJXp6rXYytjbKb97FFdSexd9SAFhqEU5GiFlfq8Wb5wFHrowRIIxQWg02O+cwTOE7txnfW+GDHc1h7rZnV1nOv0X5h6a/emLLsiTwoO9znQSVepJuYHxqn3/YMw1GmGTXbhOvmXN2xhHq4Te9VtLS6dRMlIovhL9QMbKSIOfV3tHt5KVgZSuFfn6cKjUHKuri9dp46gi1HLWSm4zqoKnQ5jq84UvPCM55Kp10CaT7sT+OftqjR5u07gVz1GXaGSlU/qt5tI/VZ1mlZ77hHsyZlQR10Zl1JaZ+UXe1YElxATZCHULxo/kwE/k4GWVcI5lZZ3zbgR/mbSC9Tf6QXFPlvYwM0dm4Lu6kVAlzYkDfUevhP7RD9iHlU/yCo4dBZzfCQla2vUctSWtTMzD0OIt6xNcRHYU8sr6+NYSpX11YgOsJBaavVjuXraVFpPRzJv6ymyrXYOJuew9UIGf1zagd0lU2h38vzvx5jbpyE1wgL4cKDaji9lF7H9orYM5cwy/T8iCjnbt5x1VWviN2wyha8+q2nL9s1rsG9WD8qxDBrqWWUoZ6bj2KO+zHOdOwmyjBQUgpKv2j6ulAyMpesoNhJX2o3V77XiujKz0UeGq6uKI8NxZeUAEPLwnfS7V+1LmQfPExAfQYmG9I8Px5qac0OyS1N1YDvNFhSxnRtRcDkdm7ueL6/ZS2SrOnDK/blzXiZSSKlxLTjcd0ysVAvLw+q4JvkHoa/XApss4zq+xxuouAjXhaPo6zZHLnMGgPPQH1genw4bvIeMyTmZGENL6a3QSB+5pXGdO4YuMhYpIBilMA/HrvU4dqkr1Ux3/Mfz1Y+Sn4MUHKauKg4OQ8nP0aTjMz4EXW98OAI6PfgFgrX8w2NvhBvRW4Fm7xYPnWvF8Mr6I2QX2QjzN3NPk6rc06QqAO9uO+H5IiwmyEKPurFIkkTjuDB0kkS21e7Z+is6sEwfzr8RG+8E2VY7MYEWogPNNI4LBaBXnRg+2+s92Mopy2w6l8bSh8tsH8LNmz+oiekxd+xMzuhhPukBKNnp6EqNiVJYJPK1xsTTR9BFxSEFBqOv3RBD0/YENm4DRhOSxR/L0GkUf/zaVeNXHdKHyoN7AKod71cpghz3vZJVwaVxZOZjvIod7yqwcnS89+C6rnvfoyghncjuTbAmpOPIVPtx6uo9hLWuS+7a33AmZ2AstfrWGBuBM7XsHDFTGyZODRPSvyPBvdoQ1L0lktmEPtCfym9PJHHCWzhSMshbp551YD10BkWW0YcH43KvxnSmaOUaYiNxpGrL2ZmSgTE+Cus+bxinO4zTPY91ZeaS//tO/JrWo2jvMeznE0l4Qj1U0FQ9nqDu2m1xHDdpTgwQfE9PAru3IeFx7568oY/eQZX71Jdd/8Y47N+gGrXfHMHxR+d4tn+yJ2ViS86k4ID6kiJz1U4qj76HEo1Rrv1QJs9O9xhU0tsNsVE409UweT/8Rt4PvwEQMf4JnKnX3soobkhf4ty2R/7Bsxo7r7w8q3aevybPJbZgUNNaNFg8HgBjeDDhPZt75g8p324ixW3nVX/uYWzJmdDIn5iwIFKyvD6JtOw8okPL3yJy3e6jmi0odh2/QKXIUMKD1a8deraoz6GzidzRvgk14iJZPEl96XgxJZNth//Fl0ICwf9C/jesLD6D6mRteJX7Ddz3zwGrUFcSD5QkKRp1S4pSO9ajA14GmpX6a4K6Krn0ZqaazcIkSWoHfAf8BtwJNAdmoDpob5TT18jDbaXCgLoPc9n3W2VlvQE8ALwAdEXNyx7Ad/ZZDoqifKQoSitFUVo9GFKV4iOnMVWPx1g5BowGggd0oWDjLk2cgk27CblHdQxZmtZDLij0bDEBEHxHV/JWbS0TZxch96iDQcg9vXzSdJ46ib5SZXQxsWAwYO7WA/uuHZowuqhogl+cTf78uchXtPseBU6chuvyJYp/1J7YKoWEuv8j4f/Ifyhe9Yvmvu3oKYxVK2GoFAMGA4H9u1G4WftsV+N6cf3atcBx/jKu6wyUV6Nbp3b8sm4jiqJw6OgJAgMDiIoMp1H9uiQkJpGYlILD4WDtxq1079TOE2flWnVftZVrN9C9s9c5nvjZ7+zqOY1dPaeRvnYvcQ90ASCkZR2c+UXY03J8niF7x3Gi71TTjn+wK+nr1PcnxVcyCO+sDpimqBD8a8VjvZSGMSJIHcQBncVIeJdGFJ5Vt+BoGBtCQnYRV3KLcLhkfjuVQrea2s/6Mwptmj2OFQVCS+1bt+6kdgsKgG61otlzWTUULmUX4nAphPl54zSMCSYhp4gruVZV7pkUutXUfhallZvrkWt1uDyHJVkdLnYmZHoOXOpWK4o9iaXkyrJGrnz5DLrIOKTwaNAbMDTrjOvYHo3coleGef6ch//E9uNiXMd2Xzeuvk5TlLREzVYEJXj6UqzalyzdemDf6duXQmbOJu+1ubjK9KWgSdNwJlzC+oO2L9l37sDcW/18z9y7H/Y/vWkmf7aOA72mcKDXFDLX7SH6wW5qWi3q4MovwlFO28r58xhRd6jtM+bBbmS6D8Ta22YUe1uPZG/rkWSs2sW5Z5dc01EM4Dp/El1sJXRRsaA3YGrXA8c+7X7duhjv57366nWQDEaUgrxrxvUcSiVJWO4ejH2jVn/IKReRQqORgiNBp8dQvzWu82UOk/P3rnbUxVZXlywUq0a7qc/jyFnJOPdrP5lTCnLRVVZPptdVqY+So933Ub5yDl14LFJoFOj16Bt3wHlynyaM9e2xWN8eg/XtMTiP78a26lNcJ/9S9/R074eM0Yy+VhPvoYsBwZ78Grveg3Ovdo9G1/mT6GMrIbnLytiuOw73YXaePEZ7y1lXrQ7ojdd3FAOGhi2RkxNQsr360r5h5b/WrizVvSvSAhrXQDIaPM5LY6Sab3OlSCJvb0v6T+oKoIZxoSRkF3Ilx62zTiTRtbZ2ZVu3OrEcSMzCKctYHU6OJOdQMyLwmnG71o71bFfx69HLdKujTRNu3tjk17EVoU89SPKYl9R9Bd2kfL6OQ70nc6j3ZLLW7iHqAXV//8AW6vhQXlnn7jhKhLusox/sRva6Pdct66vRMCaIhNwiruSV6OlUutXQfsqr0dOpuSiKQqjFyNgOtfltSCfWPN6RV/s0onWlMOb2Uc2ski0+ZEVhyV8XuL9RJU2arnNl+n+HHjj+0rZpKSKagEmzKPpgHnKyVl+W6AgpIhpjm844drj3sN37B4aG6iFeurjKqr7J905Ii4+ewljNXUfGv1e/14pbuHkXQXertlbQ3b0o3KTqstxvf2Vd7+ms6z2dK+v+ovr96t7KES1q48izUlxO/V4LY5Af0e0akLjOq3eKrmQS2aI2evfL3dhODck9692CS048q45rYe5xrWknXCe0azKK5o+k6PURFL0+AufRXdhWfqQ6igOCweI+EMtgwlCrCbL7QE8pwmsTGBq08jnoU044jS4qHik8RpXboovnMLsSpEhvGrrKtVS95d5fXQp07+MaFoWhaXsc+1T71nl0N8Y2qi1sbNPTJ005+QJSWIzqINfpMdRvi+vsQW1BBpQeH2qo48M/cBTDjemtjIJiT186kpyt9iV3vZUcXJecV8Sm08n0b6Dq9O61Y9l7SdXPl7IKcLhkzcG/DWNLbC233NMpdKt1LRsvFwXV1ooMMBMbZOFiljrt2pOQSc0I73YTuxOyqB4WoNnmooSbNX8AMLZoietyAnJG+edcuC6cQhdTCSnSPSa26eY5zK4EqfSYWLU2uG0P24+fUjDlEQqmPYZ18VycJw9e01EMkPDZ7/zZ81n+7PksaWv/It5jx9fGkV+ErZx+nLXjODF3qvsKxz/YhVS3HW8I9kcyqmudKg/uQdauE7gKrBRfySSkRW107rqN6NyIgjNqnyo6fAaze44oGQ2E3NmFvA1auzZ/w27C7lUd2n7N6uHKL8KZnk3q/C852WEIpzoP5fKY1yn48zCJE94CIO/3XQR0UA8yNNWIRzIaPI5iAOvh05iqV/LMTUPu6ELBxt0+ckPv8cqV8wtxpmcj+ZnRBagvPCQ/MwGdW1B8Wj380HOQniQROXoQ2Uu1e0ffrDlxQOeWRDz9AInPvKwZh3O+WfWvjcOmSpHU+2QKZ8a8S/F573Z1jvQc7EkZWGqp7TK0U2OKTnv7RPGRUxirxXvGl+Dbu/qMTYWbdxE8sCTP9ZHzC3G5ncV695YOhrgognp3JP8q22+UkPzZb+zvNYX9vaaQuW4vMQ+qeQ5qcfW5qWrnqXPTmAe7euy8PW1Gsae1+pe+ahdnn/3YM3/wtfNUHdGwRiUSUrNITM/G4XSxbvcxujar6yMzv6iYfacv0a259+Pv2PBgDp+/gtXmQFEUdp+4QA33S43MPFWXybLCkl+380C3lj5pCkohy+Kv9N9/IRW+slhRlCxJkn4DRkqS9HbpfYvdB8KNAtYqipLlvvY96oriSCAFKK2p9wP1FUU5+zcfoyNwRVGU2aVkV/ubaXwDvCpJUoty9i2eCiQBJZ6DdCBGkiRJ8X4D0qxMnE7Al4qi/OB+HgtQC6/D+e/hkkmd9SFVPpkDeh253/+O/WwCoYNuByDnuzUUbtlLYNfW1NzwCbLVRspzb3uiSxYzAR2ak/LCe5pkMz9aQaV3niP0/j44ktO5MrbM9tCyi4IPFhDyyhug01H8+xpcly5iGXAXAMWrf8H/0ceRgkIIHK2uOlRcLnLHDMfQsDGWXn1xnj9H6MKPASj8bAmOvbsxd++J353q5zW2Hduw/b7GJ78Zr3xA3OJXkPQ68n76Hce5SwQ/OACAvOWr0UeEUXnZe+gC/VFkhdDBd5MwcBhKYVG5cUsI7N+VgrVbrlrUU2a+yt4Dh8nJyaPn3YMZ+dRjON0H2Tx0zwC6tG/N9p176f/gk/hZLMyerubbYNAzfcIIhk+cgcvl4p47+lC7ptoMhz72IJNeeIUfV/1GXEwUb80pfzvtjA0HiOzZnI6738FltXN83Ieee82/eZbjExdjS83mzJxvaLx4HLWffYj8Ixe5slR9K3vhrR9p+O4I2m2ZjyRJnJn9DY6sfAJvq0rDd0ci6XVIOh2pK3eSsX4/9TrFYtDpmNbjNkb++BeyojCwYWVqRQax4pB6yNcDTauy4UwKKw5dRq+TsBh0zLu9qeeTI6vDxe6ETGb00r5rubtRZV76/Qj3f/kHRr2OWX0baz5TMuh0TOtWj5Er9yPLCgMbxlMrIpAVR1RnzQONq7DhbCorjiSqcvV65vVX08gssjFx9SF3U1HoXy+WjtVVQ+Du2yrx0oZj3P/1n6rc3o20n0fJMrafPsLv6ZdA0uHYuxE59TKG9qrD1Vlmn2INV4nryVOzzjgObr9KXBcF7y8gZN4bSDodxb+5+9Id7r606hf8H3scKTiEoLHevpQzyt2Xeqt9ybTI3Zc+XYJ9z26KvltK8AsvYek/ADktlbzZM8sVn71hP+E9W9Bq1/vIVhunxy/03Gv4zXTOTPwQe2o2F2d/Rf3FE6j27CAKjl4kZelVPvMsRb0PxxPaoSGG8CDa7F+Ma9Wn2LeuBVnG+vl7BEx7DXR67FvXIl+5iKmnupLOvvFXjK27YOrcB1xOFLuNwvdmecq6vLigbotg7j0QUJ0/9q1l6kyRsW9eivm+8SBJOI/uQMlMwtBENXadh7diqNsSQ5NuoLhQnA7sq5cAoIuvjeG29sjpiegHv6g+544fkS8cxb7+S0zdB4FOh+J0YFv/ZZk6lrGv/gzLf6aDTodz/2aU9EQMrVQnkfMv34N4SpACQzA/PEn9v06H8/AOXGfVNm5o3BFjmz5qGif24DywxUeu9cv3CJjyGuh0OLatRb5yCVMP9UxV+6ZVGFp3wdSpt7uc7RR94Bku8Rv5PIYGTZECQwh65zuKf/wCx9a17rLuXu7BdiX803YVeUc7oh/oiuJwIhfbOTncO241+HgKxvBAZIeLc899rO4BSBQGnY5nezVixIpdqs5qXIXakUGsOHARgAeaV6dmRBAdakTx4GdbkSSJe5pUpXaUOikpLy7Ak+1qM3XlPn46fJm4YD/mDyxnEnGTxqao50chmYzEL5kHQPHhk2TMeldb1hv3E9qzBS12foDLatPsOdzg6+c5O2khjtRsLs35mrqLJlB12sMUHr1A6rdqWUcMaEfUA908ZX36mbc88essnECIuw+33PcRl99YBhxV9XSXeoxceQBZgYG3xal62r1P/AONKrPhXBorjl5BL7nHh76Nyv8ktRTrzqSw7LCaRo9a0QxsoH3ZiCxj/fRdAqa/Djod9i1rkRMvYurl1h0bfsVy/3+QAoPxf2o8oOrLgunqCviAiS8jBQWDy4X103c8B+HZN6/Ff8RUgt74FMXpoGjhqz71mz73A+KXvIKkU+vIfvYSwQ+563fZavSRYVRZXqp+H7ubS3eq9VteXIDsJcuIfft5gu/rhzM5jZQJc33KJGnjQeJ6NuOOP9/CZbWze4L3k/yuX01hz+QlWFNzqPtUXxqMuANLdAj9N7xK8qaD7JmsjguV+7cmZdsRXFavoyPzwDkSVu+h329zkZ0uso9e4tzXm6hfsguJLGP75WP8nnxBHdf+2oScdhlDic7Zc/V96nVBYZgfGA2SXtW1R/7E5X5BZu43GCkyHhQFJScd289lthiQZYq/X4T/yFmq3tq1HjklAWNHdQWfY8dajM06YGjdQ/1k2mGn+HOv087y1HSkgCBwubCtWARW1QlgW/89lZt6GgABAABJREFUfkOeJaBdH+TsdKyfzdPKVWTsG77GfP9EVU8f+UMdH5p2U/N7aAuGuq0wNOsOsozitGP/1bvS03THcPRV6oFfIJZn3sCxYyWuI9vR12mBsecjSH5BmO8bh5x2Gdv33j52I3prw+lklh+4iEGnw2zQ8epdLT19adLKv8i12jHodDzXuzHBFtVpeHeTqsxce5D7Pt2CUScx+/bmvrZW9/qM/Gm/28arpPbhw25bq0kVNpxJZcXhEhtPz7z+TTxpTOtWn+nrjuCUZSoF+/FyH+8Kvt+utgUF3LT5A4C5aw9sV9uCAtS29c37+E+Yh6TTYf/jN+SkSxi7qmOiY+sqjC07Y2zfC1wuFIcN66I5V0+vpCybd8TyyCikoBD8x81BvnyOoref04RJ33CAyJ7N6LL7HVxWG0fGedtOy2+mcXTiR9hSszk1ZylNF4+ljtuOT1yqbnkQWLcSjd8bieKSKTh9haNuPZC7/yypq3bTYf08FJdM3pGLXP5qI/EGwCWTNHMRNb58GXQ6sldswHYmgfBHVLs2a+k68jf/RVD3VtTd8hGK1Ubi1Heum9/sFRuo9PpY6qx7H8XhJHHyAm0Al0zKyx9S9fPZSDodOd+vx3YmgbCH1T6c/e1aCrbsJbBbK2pv+hi52EbSNHWMN0SGUeVD91xIryfv160UblN1R8idXQkbrNZV/m9/kvP9eh+5N2NOHPPi/2PvrMOkOLaH/fbYuvsu7gRb3HVxiSc3RgIJhBAguASIIYGQhBgECXEg7rgTILi7swvrrrOj/f3RsyM7swRuQvZ389X7PPvAdFfV6dJzuvpU1UgknZaqnynjs/7YedJfWeRaJn9RD1cd/xDakABqzRsOKG3+RF9lQfWVGR9Tb/FYJK2W0qR0Lo1bREhZV7ZYyZzzIVVWzAWVioIfFf0S9B8lz/nfrKN45wH8urSmxsZPkEsNpE13jD8x772EOjgAzBbSZy/GWqDoRP+eHYiYMRJ1aBBxS2dhOHeF5OGu76g5W44QmtCc1vs+wKo3cn6cI8+NV73IhQlLMabncnX2ShosG0+NaY9SdOoqaasrth3LuGvFJDShAcgmM5fsdh5o1CpefKIfIxeuwmqVubdTPHXiIvl2u/JR5eHuyoGQ246co32j2vh6OT6QNa1dhV6tGvLIa8tRq1U0qBbNg12Vj8Qb9p/i623KRHVCiwbc2yn+T59RIPhfRvpv9jP72x9CkmoDf6B4D89E8TauDcwFagEdZFm+agvbFdiCMmm6RpblqU7p9EHxPp6HciCeGWgMtJFleYotzDVgkSzLbznFGwT8BDwF7AX6ALOAcFmWJVuYIbZ4/hX81gFbgZook8N7gBDgBZTJ7T6yLO+whW0InEbxGv4a6IayR7KfU3o/oHhEDwFMKFtS9AJ+kmV5iC3MDuCULMs33Q/hXL3+lVLJ4TXdT3v+J8hPdvdQ+CeotmPJnwe6A+xo9OKfB7pDdHytAiP/TnM7e2X9jVivXv/zQHcA/fG8SpF77uStH2Dxd9IkoeKlxHcSXcvalSIXQM67uYfmncJ81bNn1Z3mxObbP3jr76DV3BqVIjflnZN/HugOkJ7tXylyAeKnR1WKXOPuyjmdPOvkLS38+ts5mHdrB+j93Qx6yv1wtX8C2cPhav8U6qqRfx7oDiCFuh9u9U8gGyunrEt+vqUd9/52dFUqpw//scb9YMZ/ijjfynlXU6sqx8tOpa6ceY+cQp8/D3QHCA+unPpNy/W85cM/QZsf7q0Uud4dH7/tk4b+7ei/nVX5E43/h/B5+OX/uTbyf2EbCmRZvgy0QplA/RK4AqxGOTCuddlEsY3fgWSUrR1WlktnIzAA6I6yZcMBYBqQ9CfyfwPeBN5F2RO4F/DybebBaIv3EcrE7kXgKMq2FvFlE8W2sGeBkSh7CpfJK+eSywQgA9gFrAf22f4vEAgEAoFAIBAIBAKBQCAQCAR/O5W+DUUZsixfB4bfQjgZqHGT+5uACte8ybLsMa4syy8C5V00lzjd/wz4rKLftmulKHsmvwYgSVIHYAOKd/DUcmGXAeXW1PGe0/1ElD2ZnXnL+Ycsy9085UUgEAgEAoFAIBAIBAKBQCAQCG6X/zOTxf9GZFn+Q5KknkB/SZJqybJ8pbKfSSAQCAQCgUAgEAgEAoFAILgj/B/Y7lbw1xCTxXcYWZbLtsMQCAQCgUAgEAgEAoFAIBAIBIL/s/yf2LNYIBAIBAKBQCAQCAQCgUAgEAgElYuYLBYIBAKBQCAQCAQCgUAgEAgEAoGYLBYIBAKBQCAQCAQCgUAgEAgEAoGYLBYIBAKBQCAQCAQCgUAgEAgEAgHigDuBQCAQCAQCgUAgEAgEAoFA8HdgtVb2Ewj+IsKzWCAQCAQCgUAgEAgEAoFAIBAIBGKyWCAQCAQCgUAgEAgEAoFAIBAIBCDJslzZzyC4w+yIeqhSKlklVYZUCNAZK0VulsG7UuR2Oz2vUuQCvNpqZqXIfdI7t1Lkns0LqRS5kZKhUuQGeFdOX7qoD6gUuRapkgYtQFtJuriWd2GlyK2sos4s8akUuVqpcpbiRYUUVYpcgMP5YZUiN85aOeNWoFfljNPZpZXTpnWSpXLkqipvWesujW+lyK1uqhz9oKskvVRVW1wpckvNlbM7Y7BvaaXIBbBYK8dvTKOpnPGjqMSrUuQG+FWOfigq0VWKXF8vU6XIBUgr8qsUuT3Sv628l4j/o+i/ekVMNDrh8+hr/3NtRHgWCwQCgUAgEAgEAoFAIBAIBAKBQBxwJxAIBAKBQCAQCAQCgUAgEAj+BsQBd//zCM9igUAgEAgEAoFAIBAIBAKBQCAQiMligUAgEAgEAoFAIBAIBAKBQCAQiMligUAgEAgEAoFAIBAIBAKBQCAQICaLBQKBQCAQCAQCgUAgEAgEAoFAgDjgTiAQCAQCgUAgEAgEAoFAIBD8HcjigLv/dYRncQVIkjREkqSiin5XNpIkPShJklzZzyEQCAQCgUAgEAgEAoFAIBAI/h1U2mSxJElxkiQtlyTphiRJRkmSkiVJ+kiSpCqV9Uy3iyRJOkmSJkuSdFSSpGJJknIkSdonSdIISZK8Kvv5BAKBQCAQCAQCgUAgEAgEAoHgVqmUbSgkSaoJ/AFcBZ4CLgK1gbnAQUmS2suyfO0OydbJsmz8O9IBNgLNgZeBXUAe0BqYAJwHdvxVOX83deYOJSyhBRa9gXMvLKbo5FW3MN7VIrlr2Tg0wf4UnbzK2VEfIJvMBHe4i8afT6U0KQOAzLX7SVz4PT61Y2m0fLwjfvVIri34hpSP1tmv1Z4zlFCb3AtjK5bbYOk4tMH+FJ68yvnRitwy/ONr03zt65wd8Q5Za/YBEPfsAKIfTwBZpvhsEufHfQi26g3o2pwqrw5HUqvI/noz6R/+4CYz7rXhBHVviVVvIHHie+hPXQGg2ptjCExohTk7n3O9XrCH97mrJlVfH4nkpQWLleszllJy/KLHsq4/dwjhCc2x6A2cfmEJhR7zHEHTZWPRBvtTcPIqp0YtQjZZ0AT40PjDMXjHhSOpVSQuWUPK1ztQeWlp9curqHRaJLWK9DX77WnNfH0hv+85QGhIMD+vXOomS5Zl5r27lF17D+Lt7cXcGRO5q34dAHbvO8T8d5disVp5YFBfhg1+GID8gkImvjSPlLR0YqOjeHv2iwQFBnjM74BXnqR+93hMeiM/TFpKyulrbmHue2M4cU1rISGRdTWVHyYtxVhioNOzA4m/twMAKrWaiDpxvN5iBPr8Yjo8049W/+kOskza+ev8OHmZPT3fTi2JmvEcqFTkf7+BnI++c5MZOeM5/Lq0Ri41kPri2xjOXAYg5Kl7CXqwL8gyhovXSHtxIbLRhH+fToSPfgJd7aokPjwOwynP9dtkzpNEJcRj0Rs5MnYp+Sfd81vz6d7UHt4X/5rRrLtrBMacQgCi+7Sk4dSHwGrFarFy8qUvyTlwHv/aMbReNsaRv+qRnFvwPYUrfnGkOftpghNaYNUbuTTuA4o9tCuvqpHUWzoeTXAAxSevcHHM+8gmM+H3dyZu1H0AWIr1XJm2nJIziQDEDBtA1OM9QZJIX7WZ1I/W2tPz79KC2FeGg0pF7jebyVz6vZvMmFeeJaBbS6ylBm5Meo/S05cdN1Uq6vy6EFNaDonDZrnECx9+HzHTn+ZMi8ex5BZ4LOumc54k2lbWh8cuJc9DWdd6ujd1bGW9xqmsywiJr0W3tbPYP+J9UtYcAEAb6EuLhcMJrF8VWZY5OGE5OYcv2ePEz36SmIRmmPVGDo5b5lFu7aG9qGeT+0ujERhzHAtQIto3JH7WYCStGmNOITvun4NPbCht3h+Jd2QQslXmysptXFqx0SXNO9G2HHUh0W3jXErTctg3+C37Zf+uLYh7eTioVeR8s5nMJe51HPvKswTYxssbk95Df/oykpeW2t/MR/LSIqnV5K/fQ/o7qwGotmgKXrXiAFAH+mEpKOZi/7Euad6JthX94lACEtogm0wYE9O4Mfk9rIXFbukC1J07lLCE5lj1Bs688GEFuimCRsscuunMqA+QTRYAgjvcRd3ZQ5A0akw5hRy971UA2h9chKW4FNliRTZbON53qkuateY8TWhCc6x6I+fHLvLcj6tF0mDpeLTB/hSdvOJRJ8avfZ1zTjoxpHs8tWYPRVKrSFu1FdOqlfbwvp1aEjl9pH28zF3xrZvMiOkj7eNl2vS3MZxR+kPw4HsIeqgfSBL5360n74uflWfo05mw0U+gq1WVpIfHYjjtebxsMftJYns0w6I3sm/8MnI9tOm6Q3tRf1hfAmpG80NjR19qMHIANe7vCICkVhFYN46fmjyHxteLdu8pfQmrzKWV27jwsWtf+iu2R1CHu2j0mcPmyVq3n6SF3+MVG0b9D0ajiwhGlmVSv9xCygqHvRPQtQVxrwxDUqvJ/noTGUs82B6vDieweyusegNJk95Ff+oK2phwqr0zDm1ECLJVJnv1RrI+/Q1QbI8qc59H5aVFtli4MdOz7VFv7hDCbHbH2ZvYHY1tdkfhyaucttkd1Z4fRPQDnZRy1qjxqxvH73cNw5xXjCbQl4YLR+DXoCrIcGb8EkoPn3NJ959q0xkf/uiSZvXZzxDcowVWvYHL4xdRcvKKu9yqkdRZMgFNsD/Fp65yecx7yCYz3nXiqLVwNH5NanH9jdWkLf3FNaJKReMNCzCm5nDhqdddbvV4bTA1u8dj1htYP3E5Gaeuucnts2AYUU1rIkkSuVfTWD9hGaYSQ4XxA2JC6ffOc/hFBCHLMidWb+fIJ65tujL1UqRNLx29iV6qZZO73kkvVbm/I3VGDwLAUlzK8amfUHAmCQBNoC/NFw4noH5VkGWOjl8OJ44BENhNseNRq8j+yrMdX+W14QT2aImsN3BtgpMd/9YYgmx2/NmeDjs+bsYQgnq2RjaZMSSmkTjxfSwFnvXDnbK3WhxYgqVIDxYrssVC0v0OvejXpSXRLz2LpFaR+80mspe527VRL48goJsyfqRMeceuE+vs/ARrsSPdq/eOs8cJeXIQoYMHIpstFO04SMYbn7qkeSd0sTrIn6qLpqCLi8KYnE7SqDewlitrv84tiZo5AkmtIu/bjWQv95Dfl0bg37U1Vr2B1KkLKbXZ8aoAP2JeH4tX3eqATOq0d9EfO4dXg5pEzxqNytcHU3I6KRMXYC3Su6VbbdYzBPVQbJqr4z+g5JT72KGrGkntDyeiCfGn5OQVrrzwnn3Muml8lYq71r+JKS2Hi0/Ndclv5Axbfr/bSI6H/EbOdMrvtIUYzlxGVzOO2Hen2cNoq8aQ9d6X5H7+C+FjHifo4T5YcvIByFz4OcU7D7mlG9itOdVeGwZqFVlfbSZt8Y9uYarOGmbP07Xx79vzdLO4kUMHEDmkP7LZQv62w9yY+7lLmpXVpuHO2XiaQF8aLHzOphNlzo5f4pauQPBvoLI8ixcDVqCnLMtbZVlOkmV5O9DTdn2xzTs3XZIklwltSZJWS5L0i9PvQZIkHZYkqVSSpKuSJM21TeSW3b8mSdKrkiR9IklSHrDKdn2+JEnnJUnS28IskCTJ+zbyMA7oasvD+7IsH5Vl+aosy98CHYAjNjlekiS9a8tLqc3zuJPT83WTJEmWJClBkqT9kiSVSJJ0SJKkFuXy/aQkSYm2+2uAqNt4VgBCE5rjUzOG/e3GcGHSMuotGO4xXK2Zj3Nj2RoOtH8Bc14RMY/1sN/L33+WQwmTOZQwmcSFiiGhv5xiv3ao11SseiOZ6w7Y44QkNMenVgwH24/h4qRl1HnDs9yaMx8nedkaDnZQ5EY7yUWlotbMJ8jdccx+SRcdStyw/hztM43D3SYiqVVE3tvRHr7qnBFcfuo1ziaMJuTuznjXreoiL7B7S7xrxHCmy3MkTVtM1bkj7feyv9vK5Sdfc3vG2OlPkfbu15zvN57Ut1cTO/0pj3kJT4jHt2Y0e9qN5eykj2i44BmP4erOfJzEZevY034c5rxi4mx5rvJ0H4rO32Bfjykcuv816r2qGPZWg4nD989iX48p7EuYSniPZkgaxYn93v69WLpwjkc5ALv2HiTpRgrrvvmYV6e8wOy3FgFgsViY8/Zilrw9m19XLWPdlh1cvqoYtCu+/JZ2reJZ983HtGsVz8cr3ScXAOp1iye8ZjQLu03g5+kruHvu0x7DrZu9kkX9XuSDftPIS8mm3VO9Adi9fA2L+k9nUf/pbFrwDVf3n0WfX0xgVAjth/Thw0EzeL/PVFQqFU0GtVcSU6mIenkUN4a/xNWBIwgY0A1d7Wou8vy6tEZbPZarfZ4h7eX3iXplNACayDCCB99D4oMvcO1uZfIkYEBXAIwXE0l+YTb6Q6cqLMuohHj8a0Wzpf0Ejk1aQbM3POc358B5/nj4dUquZ7pcz9x1iu09prG953SOjltG87eVPlF0OZXtPacrf71nYNEbSVnvMPiCe7TAu1YMRzuM5vLkJdSa/6xHudVnDiZl+RqOdhyNOb+IyEcTADAkZXDq/pc4njCBG+9+T+03nwPAt35Voh7vyYn+UzmWMIGQnq3wrhljL+fYWc9xdcirXOw9iqC7u+BVx7UvBXRriVeNWC50H0Hyi4uJmzPS5X740EEYLt1we05tTDj+neIxJmdUVNT2st7UfgJHJq0gvoKyzj5wnt0Pv05xubJW8iDRaOajpO844XK56ZwnSd92nM2dJ7E1YRqFF1Ps96J7NMO/VjTrO0zk8OSPaTF/qGe5By+w8+F5bnK1gb60mD+U3UPeZlO3qewd/j4AstnK8ddWsbHLFLYNeIU6Q3oRUC/OLb9/d9sqo/bwfhReTC5XPiribHV8odcogiuoY13NWM53G0Hy9MXE2cZL2WDiymMzuNjvBS70f4GAri3wbV4fgKTRC7jYfywX+48lf/0f5G/Y6yb3TrStot3HuNhnFJf6vYDxajKRzz/osQzDEprjWzOafe1e4Nyk5dRfMMxjuNozn+D6srXsaz8Wc14xsbZxWhPoS/35wzjx5Bsc6DqRU8MXusQ7ev9rHEyYwqE+L7pcL9OJh9qP4eKkpdR5w3M/rjnzCVKWreFQhzGY84rddGLNmU+Qu+O4y7Xa84Zx+rG5HO4ynoj7OjnGRJWKyJdGkfzsTK4NepbACsZLXfVYrvV9mvRX3iPyZWW81NWtTtBD/Uh6eCyJ947Er1tbtNVjATBevEbKmJuPlzE9mhFQM5o1HSdyYMrHtJrnuS9lHbzA9v/Mo6hcmz63ZC0bek1nQ6/pHJ/3DZl7z2LMK8ZqtnJ01irWdZ3CpoGvUHdILwLrOvrS32F75O8/y5GekznSczJJNptHNlu48uoXHOoynmP9pxM7tA++9arYy7nK7BFceeo1zvUcRcjdXfAqZ3sEdG+JV81YznYdwfUXF1PF1qZli4WUOZ9wLmEUF++dTPiT/e1xY14cQtp7X3G+/zhSF64m9sUhbvkIS4jHp2Y0e9uN5dykj6hfgd1RZ+bjXF+2jr3tx2Fyas9JH/7GgYSpHEiYyuW5q8ndewZznjKxU2/OELK3H2dfpwns7zGZkguuY8g/2aZ96joWIAb1aIF3zRiOdxzF1SlLqTnPs9yqMwaT+tFvHO80GnNeERE2nWjOLSLxpY9JLT9JbCN62AD0F911V83uzQipEc3HXSayadrH9Jo7xGP87bNW8UXfGXzeZzoFydk0H9L7pvGtFis75qzm04SprLrnVeKf7ElY3VjH81SSXopMiMevVjRb20/g+H+hl4qTMthz32x29JjG+Xd+Iv4tx1jbxKaHt3WexPaEaQ79ZLPjLz35Gmd7jCbkHs92vFfNGM50fo7EqYup9rpDP+R8t5VLg93t+IJdxzjTcwxne4+l9EoyUaMe8JiXO2VvlXH6wVc43msSJ5w/JKpUxLw6kqSnX+FSn5EEDeqCrpxO9O/WCq8asVzqMZzUGR8QM2uUy/3Ex1/kyqAxLpNqvu2aEtCzHVcGjOJKv+fJXlFukvAO6eKIkQ9SvOcEF3qMoHjPCSJHltPFKhXRrz7P9WEvc7nfcwQO7OqWX7+urdBVj+Nyz2GkvvQ+0bNG2+9FzRxB8e+HudJ3BFcGjcZw+ToAMXPHkvnWp1wd+DyFm/8gbJi7DRDUowVeNWM52el5rk1dQvV5I9zCAFSd8STpH/3GyU6jMOcXE26r3z+LHzVsIKXlxw6ViqhXnufG8Je50t+W39oe8lsjjiu9hpH20vtEv6bk13g1mWv3jFH+7huLrC+lcLPDpsr99Gf7fU8TxahUVJszgguDZ3G6+xhC7+mMd13XxdxBPVriXTOGU51Gkjj1Q6rNe+5P4wZ0aExw7zac7jWW0wkvkLb0Zze5ldKmubM2Xt05Q8nefoz9ncZzwINOFAj+Lfzjk8WSJIUCfYHFsiyXON+z/f4Q6Ad8CwSjTCCXxfUD7gFW2n73QZn8XQQ0Ap4GHgRcP/8rnr7ngFbAdNu1Ylv4hsDzwCPAjNvIyuPAFlmW3UZkWZatsiyXucgtAP5jk9UcOAlskCQpply0ecA0oAWQDaySJEmy5bMt8BmwHIgHfgNmcZuE921N+nc7ASg4fBFNoB+6yGC3cCGdGpP5m+LRkfbtTsL7tb5lGSGdG6O/lobhRpZDbp/WpH+ryC08UrHc4I6NybR5kqR/u5Owvg65cc/0JXPtPoxZrp6HklqFylsHahUqHy+MaTkA+MbXxXAtDWNSOrLJTO5vuwjq3cYlblDvNuT8sB2AkqMXUAf6oYkMAaD4wBkseR62qJZBFeALgDrAF1N6jsdyiOjbmtTvfgcg/yZlHdqpERm2sk75dicRZWUtg8bfR5Hj540prwjZrGwSb7F5pUhaNZLG8S2lVXyTCr1+Abbv3sfdfROQJIlmjRtSWFhEZlYOJ89eoFqVWKrGxaDVaumX0JVtu5Rn2r5rL/f0U7rgPf16su33vR7Tbti7JUd/3AXA9aOX8A7wJSDCPb8Gpy/7Wm8dsoddt5ve3Z4Tv/5h/61Sq9F661CpVWh9dBSm5wLg3bQepqQUTDfSwGSmcN1O/BPauaTln9COgl+2AlB6/BzqQH/UEUodS2o1klPbMWcodWm8ch3T1Zsr/eg+LUn6Vslv7pFLaAN98fJQv/mnEim5nuV2vawOAdS+3ngqiIjOjSm+lo7eqS+F9m1Npq0PF9n6ktaD3KBOjcleo9RVxrc7CO2ntP3CQ+ex5Csv/4WHL6CLCQPAp24VCg9fwKo3gsVKwb7T9ji+zepiTEzFdF3pS/m//U5gr7Yu8gJ6tSP3x20A6I+dV/qSrZw10WEEdG9Nzjeb3J4z5qVhpM3/1GP+y4j1UNbet1HWALWf6UPK2gMYsvLt1zT+PoS3a8C11TsAkE0WTAUOlRTbtyWJ3ylyc45cQleB3LxTiZTccJdb7b4O3Fh3EH1yNgCGbGXsKs3Is3uCmYtLKbiYgk90iD3enWxb3jGhRPeMJ3HVdpc4vvFKHRttdZz32+8E9nat48De7ciz1XHJ0fOoAxx1bC0pBUDSaJA0GmQP9Rk0oBN5v+50lXuH2lbRrqNgsdqfVRsd7vY8AOF9W5FmG6dvrhMb2XVi6rc77Dox6v5OZK7bj8FWx6Zy+qkiwvq0JuPbHUCZTvT12I8Vnaj04/RvdxDW16HDYp/pR9ba/Zic2nRA8zqUXk2jNCkD2WQm8+c9+PVQPq55N62PKSnVPl4WrNtpv1eGX4/2HsbLUHS1qlF6/BxyqQEsVvQHT+LfU1kJYrxyHdM198k0Z6r0acm175U2nX3kErogz30p91QixR76kjPV7+1A4s9KmZRm5Nk9lM3FpRRcSsE3xtGX/g7bwxPGjDy7d5KluJSSi8nookOBMtvD0Zdyf9tFULk2HdSrrZPtcd5ue5gzcu1ekdZiPYZLN9BGKWM0sozav8z28MOU4W57RPRtfcvtOcPenp3sDiei7utI+k97FHn+PgS3b0jKKqUfyiYL5gIX8/0fbdMhfRxxQvq0Iet7RW7RkQuog/zQRjraQBmBnZqQY5Ob9d12Qmxyzdn5FB+/hGy2uMXRxYQRnNCSzNVb3O7V6d2S0z/sBiD16GW8Av3w85Bfo5PNo/HW2sfjiuIXZ+TZPZRNxaXkXErB39a2oPL0Ukyflly/Rb2k96CXcg9dxGSzPXIPX8I7RsmTxt+HsHYNSHLSw2Vty6+8Hf/r7dnxRfs92/GFvx+z64fioxfQxXjWD3fK3roZPs3qYUxMwXRdGafz1/xOQE9XuzagZzvyfnLoRJWTTqyIkMf6k730O2Sj4hFryc53uX+ndHFgr7bk/qDolNwfthLY2zUvPk1d81uw9ncCElz1UkDPduT/bNNLx86jstkeKn8ffFs3Ju87mwe8yWxfQaSrVYWSA8oHzOLdRwno09GtTIL7tCH7e6XtFN9k7Ajo2ISctco7SdZ32wnp0/ZP42vLxo6vXMcObw/59e/pml//hHbk/1Smh5X8qsvVr2/7ZhiT0jCnVOxoUR6/Mt1k6085v+wmuJydF9y7Ddm28bT4yAVbmw+5adyIwf1IXfyDvW2Zy7WtymrTcOdsvDKdmHoTnSgQ/FuoDM/iuoAEnK3g/hnb/brAOpRJ2TLuA8wok6WgTO6+Kcvyp7IsX7Z5J08FniubaLWxU5blBbIsX5Jl+SKALMuzZVneI8vyNVmW16FMMD96m/moKA+AfXJ7JDBVluW1siyfBZ4D0oFR5YK/JMvydlmWz6FMBDcAyj7rjwW2yrI8V5blC7IsLwN+uo1nBcArJtQ+4AEYUrPxigl1CaMNDcBcUIJsM6QMKa5hAlvWo9W2N2myejq+9d23l468ryMZtheMMnQxoRhSXOXqysnV2OSWGXBGp2fTRYcS1r8tqZ9vdoljTMvh+pLfaHt4Ce1OfISloITcnSdsccIwpjgMVmNqtuOlqyyv0WEYUx1hTGlZaKNvbszdeG0FcdOH0Gjfx8TOHErKG196DOcVE0KpU1mXpmbbjWO7/HJlXZqSYw9z/eMN+NWLo8uJpbTf8RbnZ37mmPRRSbTb+gZdT39E9s4TyGYDt0J6ZjbRkQ6jOCoynPTMLDIys4iOjHC5npGpPHt2bh4R4cozRYSHkpPnrowBAqNCyE9xvLwWpOUQGO1Z0d//5ghePLiEiNox7PvMdZmj1ltH3a7NOL1e8UwvSM9l90drmfzHB0w78CGlhXou7ToJgCYqHFOqw3vFnJaFplwda6LCMJerY01UOOaMbHI++YHa276g9q7VWAtLKNlzpIKSc8cnJgS9U35LU3Pwibm5YVOemH6tSNj1Fu1XTubI+OVu96vc254bP7tOzuuiQzE4tWulL5XLc2gA5vxi174U7dr2AKIeTSBv21EASs4nEdjuLjQh/qh8dIT0aIFXrNJWNNFhmFzKMNutn2ijyoVJdYSJfXk4qfM/BavribgBPdtgSsum9Ow1zwVkw7tcWetTc/C+jbL2jg4htn9rrnzuarT7VY/EkF1Iy/dG0GPz67R4ezhqH8dW8z7RoZQ4jVslt1nH/rWj0QX50fWHGfTcOIfqD3VyC+NbJZyQJtXJOeJYynkn21aT2YM5Nfsrt8l5bVQYppRy9Vd+vIwqN6Y6twOVirrr3uOuw19SuPso+mMXXOL6tWmEOSsP47VUl+t3qm05E/JwLwp3HvZ4zysmlNJk1/705zoxxx7Gt3YMmiB/mv/4Cq02zSf6oS4uceO/mUGrTfOJHZzgcl0XE+aiE42pOXh56scFjn7srDd10aGE929D6ueuL+ZeMa7jg7Pe00SGYU5zGi/Ts9zqWBMVhsk5TFommsgwjBev4dOqMargACRvL/y6tEYTHcGt4hMdSrFzX0rJwbcC/XAz1D46Yro15brTyqUy/KqEE9K4OllOfemv2h6g2Dwttr5J4wpsHq+qEfg3rknhEWVLCG35Np3qbldoo8MwpTjK2ZTm3t90VSLxaVSLkmPKFjLJs1YQO30od+39mNgZQ0l54wv3Zylnd9xuey5D5aMjrHs8GbZtrnyqR2LMLqDheyNps2U+DRaOQOXreizHP9qmnZ63vE40pmTbJ+6d5VrK6UTdn9h6ANVfe5qkOV8gW90/fvlHh1CY6shvYVoO/hW06b5vPcvIw4sJrR3LkU833XL8wCrhRDaqTupRJ/1QSXrJkx6+Xb1URrXHupGxTfEe960eiTG7kObvjaDr5teJf3s4alvb0paz453H/jLcbf2sW6rbMsIfTqBgu2f9cKfsLQBkmbu+fpmmGxcQ9UQvR3rl9J05rYJxOqWc7Rvt+KhU7bPZ1PzlPYIf6WsP41UzDt/Wjaj5w0Kqr56Pd5O6rmneIV2sCQ/GnKk4eJgzc9GEBbvJdbfRy+fXk60fjrZqDJacfGLeGE/NXz4gZu5YJJsNZ7hwze48EtivMxoPH4yVtuPoS0p+yo0dIa5jh/N4frP41V57mutzPncrD21UGOa0m9evNircg652ff7AAV0pWLvD5VrIE4Oo8etiol8fhyrQ3z2/MaEu77zGNHd9qI0OdX93jg69aVzvWrEEtL2LBr8toP73c/BtVsclzcpq03DnbDyf6pGYsgto+N7ztN7yhkedKLBhtYo/57//QSrtgDugIlcyyen+SuBeSZJ8bdceB76XZbnU9rslMEOSpKKyP2A14AdEO6Xp5v0rSdKDkiTtliQpzRbvHaBa+XA3QfrzINQGtIB99lSWZQuwF7irXFjn9dFla6Ejbf82tMVxxrOL501xf2Q3BzCp4jCFJ66yr+XzHOoxmeSP19P4symuUbUawnu3IuO3co/mIc3ytS/dJEzt2UO4OnuluxES5Ed439YcaDOK/c2eReXrReQDnW0JuifnIbO3EMaV8MH9uDHrY063e4bkWR9T/c0xFYT0VI7lM+1JvBImrHszCk9d4/emz7GvxxQazHsatc3TGKvMvoSp7IofSVCLOqDW3vSZK5SPUu6esuypOm6Gp/qrqCh/nLyM+W2fJ/NSimNLCRsNerYg6dAF9DZvDO9APxr2aslbnccyv+0odL5eNLvX3UPAIdTtyTyEkVEF+uOf0I4rPYdyucvjSD5eBA7qfpMclk/21vNbEanrD7G18yT2D12o7DHrnLxWTXTvlqT8uq+c2Ftosx6fzTVMYIfGRD6WQOJc5WOH/mIyyYt/5q5vXqHh6pcoPnMN2WK55fQqassBPVpjzsqn9NRl1+DeXkSOepj0d1a5RyzHzcaGW6Hp7CeVCdJyL/ySRkVwkxpc+WwL23pNx1xioMGYQU5yPYi9jUpWqdWENK3J7ife4vdH59Nw3H3413KoJbWvFx0+Hsexl7/E7LyX3h1qW1G9mmPIKiD/hPt+bRVktlwYD4LKwlitXOw/lrPth+LbrB5e9VxVafDdXcj79fdbkvtX25YzEaMeRjZbyPt5RwUh/tt8226p1QQ0q8nxJ+Zz/JG51JjwAD61lEVDhwe+xMFe0zj+2OvEDe1DYLuGjiRvQT/drK/Xmj3Uo068aXneUll7lmm8cp2cFd9R5eN5xH00B8O5K1A2PtwKf7EvlRHXqwVZhy5gzHPd81Lj60WnFeM4cgt96XZsj6ITV9nf6nmOJCg2T6NPXW0ela83d62YxOWXP1X2H1VS9JDebfQlW7o1lk4jedYK+z6b4U/0I3n2Cs60f4aUWSuotsCT7fHXZQOE925J3sHz9i0oJI2agCY1Sf58Mwd6TsNaUkqNMfe4JvsPtmmXOryVdv1f2HrBPVtiysr3uP+xkuKtp7lh0nKWth5NzqUUGgxqd0vxtb5e3L1sLNtfW+ninfy/rJcAwjveRfVHu3F6zlfK82hUBDWpwbXPtrDTpofrjr7bJtNDAv+FvVMR0WMeQrZYyflpp8f7d8reAjh59wxO9J7M2cfmED2kL76tG1WYnocH8/Bcyj/XHp7M1XvGkvT0y4Q+McCRrkaFKsifqw9MIH3+J1T5YJpr/Dusi2+SGU+J/tmjgSwjqdV4N6pD7up1XL1nDFZ9KeEjlPNWUl98l5AnBlLjp/dQ+fm47It+M9G3Ur/2MBXED+rZCnNFY8d/aWu51IVWg39CWwrX77Zfyl29lss9n+HaPaMxZ+YQOc3Tdgv/3RyA0rYqjiupVaiD/Dk3aAo35nxO7SWT/zxNt0e7A20az8/9d9h4kkaNf5OaJH++iYM9p2IpMVB9zL1/nk+B4H+Qyjjg7iJKN2wE/OzhfkPb/csoE6hm4B5JkraibEnR2ymsCngNcN8pHZw3zHJ5s5AkqR3wtS3ueJSD6e4G3uLWuWB71pvhPPFdnvLXTB7ulU3m3+bUHUiS9Czw7LRp0yJGb55DkMqLgmOX8IpzfM3zigmzb9tgf4jsAjSBvkhqFbLFilesI4zFyXDM2XoU1fxhaEMDMNkOsAhNiKfw5FVMmfnEDu1D7BPK9gWFxy7hFXtrclGrwGJVvFRsYQKa1abhsnEAaEMDCU1ojmy2IGnVlCZlYLIto8tat5/A1vXR/7ZV8RyJdXyJ1cWEuS3bNKVloYsJtzcObXR4hdtKlBH2QHeSX/kIgLw1e6j2hmPvrCpDe1PlCcWDLP/YZbydyto7JgxDWm65PBe6lLV3bKg9TOwj3bj2gbKHnv5aOvqkDPzqxlLg5GFiLighd88ZguJ7YNV79vh1JjoynLQMxxfW9IwsIsPDMJnNpGVkulyPCFeePSwkmMysHCLCQ8nMyiE0OMgeTuUdyOh1yo4vN45fISjWyRsrOtS+XYQnZKvMiTV76fzsQI585zDUmw5qz3GnLSjqdGpM7vUMSmxt7PSGg1RvWQ822L62xzi82zTRisewM+b0LDROSwy1tjC+7eMx3UjHkquUW9HmP/BufhcFv7kuz3cm+LGBdL9/AAC5x67g45Rf75hQStMqzu/NyN53Dr8akehCA+yHwUT1iCf/5FUMWQXUHNqLOo93U57z+CW8YsMpO7rNU18yZxegCfJz6UtGp7rwbVidOm+P5MzjczDnOpZoZny1lYyvlKVv1V58zO4xYU7NQutShmGY08v3pWzXMDFKmKB+HQns2YaA7i2RvHSo/X2p8s4EMpf+gK5KFHXXvW9LM5w6v73L5XsnYM7Ko9bQXtR4XJm8L1/WPrdZ1iHNatLGdmigV2gAUQnxyGYrOYcvok/NIdfWp5LX7Cf+jaeJ7aVsF59z/Aq+sWGUtSjfmFBK0/JuWW5Jag6GnEIsegMWvYGsfecIvqsaRVfSkDRqOnw8jsQf95C87hC1h/Sitq2O71TbCmtdj5jeLYhOiEflpUXj70PLRc+TO+kNZVVFrGv9uY+XyphattBOFx3mNl5aC4op2neSgK4tMVxQDi9CrSKwT3suDRrv9nx3om3dGL8QgOD7exDYozVXHp/pkl7c0D7E2sbpwmOX8Y4LJx/Fe9PrFsZpr9hQu24ypGZjyinEWmLAWmIgb99Z/BtVR38l1d7nTFkFZK07SNyzA6k952m7XGedqItxpOmQW4Am0NGPlb6upBnQrBYNlinlqQ0NICShBbLZoqwEKqf3yrbXMadnuXgDKyssyo0daVlooyMo+xqviY7AnKmEKfhhIwU/KCtBwsYNwZx+8+0igh4bRN/7BwKQfewKfrFhlMXwjQ1Fn5530/ieqHZPO/sWFGVIGjWdVozj2o97uLH+EHWH9KLBY92Av257ONs8uVuPIs0fpngS5hQiadTc9fFEMn7cRbaTp7MprVybjnG3K0yp2WhjIyhbnKaNdupvGjU1lk4j9+edLnt8hz7Qg+RXbbbH2j1UfUMZ08Kf7E/t/yjeVgU2u6PMGrj19uwaJureDvYtKEBZYWZIyabgiHLYYcZv+6k+5h5ihvZVDhjmn23TXnHhNN78NgDFxxSdWKbJdLFhmMrZHuacAtRuOvHmtl5A6waE9G5NcEILJC8t6gBfGq19g5o65UiUtBNXCHDyMg2IDqXoJm1atsqc+20frZ8bwKnvfqcwLafC+CqNmruXjeXsT39wccMh4p/sSatHFH34f0Uv3a4eBghsWJX4t4ez97E3MNlsD31KDqVOejhlzX7qjrmbYpR+oiuvl8rVmzE1C12sw47Xeehvngh9sDuBCa24+MhLLtejh/RVDvrlztpbZW3UlF1Azvr9+DSrT8nB08oY7DR+aKLDMaWXs2vTstDGRqA/7AhjtoUpG9Mt2fkUbtrrlG42hRsV27r0xAWwyqhDA7HkKO9Pd0oXm7Py0ESEKF7FESGYs/Pc8uJuo7u/q2ljIigbjctsfVlW7pUeV/R3wYbdhI9QPo4br9zg+lBF9+tqxOHfTdlWIOTxgVR/qB+gjB06pzFLaV83Hzucx3PlPdM9fuiADgT3bk1Qj5aovLSoAnyp9f44Ml9UbC1nL2dNdLjHd1N3Xe1oA/5dWmE4fRmLU1k6/z//2w1UWfYq5TGmZrtsuaKLDsNUfoz29O6cnoOk1VQY15iWTd56xbGl+NhFZKuMJjQQim1t8h9u04H9O1P1of7AnbPx8vedLacT94nJYsG/ln/cs1iW5RxgI/C8k8cwALbfo4D1siznyLJsAL5H8Sj+D5AGOH8CPgI0sG0vUf7Pw2dEOx2BZNtWFAdtW1NUv82srAZ6SpLUqvwNSZJUkiQFApcAI+B8oJ0aaI+y3catcgZoV+5a+d8uyLK8XJblVvPmzat+sddMDiVMJmv9QaIe6gpAYMu6mAtLMGbkucXN3XOaCJv3Q/TDXcnacBAAndMetAHN64BKZZ8oBoi6rxMZPylfOlM+3Wg/FCZ7w0GiHlbkBrSoWG7eH6eJGKjIjXq4K9kbFbkH2oziQGvlL3PNPi5NW0H2hoMYbmQR0LIuKh/FeA/p3IQS22ECJccv4lUzBl3VSCSthpBBncnf7Lp0NX/zAUIfUAxw3+b1sBQWY864ufFrSs/Bv11jAPw7NsVwzXEg1o1PN7EvYSr7EqaSuf4gMbblKkE3LeszRNrKOvbhrmRuUJzgS5OzCO3c2FbuQfjWjkWfmIE2LEB5sQVU3lpCuzRGNpvc0vVEt07t+HXDVmRZ5vips/j7+xERHkrjBvVIupHCjZQ0TCYT67fupHundvY4v6xXlu//sn4L3Ts7PIGtpQX2Q+nObjpE8/sVr+6qzetgKNRTmOme39DqjnMZGyS0IPOyo/y8Anyo0bYhZzc7lgTmpWRRtXldtN5KHdfu2IiMS8p+wqUnL6CtHos2Lgq0GgL6d6Vom6snbtG2fQTeo7zMejdrgKWwGEtmLubUTHyaNUDyVpYN+baPx3jl+k3LL2/1Gvvhc6kbDlHtYSW/IS3qYC7UY/BQvxXhV8NRDkFNaqDSauwTxQBV7utg34Li6qebOd5rEsd7TSJn/QEibH3Y39aXTB7k5u85RdhApa4iH+5G7gal7eviwqn/8WQujnmf0iuuWwJowwLtYUL7tyPzZ6Uvl5y4iFeNWLRVopC0GoIGdaFgi2tfKtyyn5D7lQMhfOLrYykswZyZS/qbX3Cuw1DOdx7G9TELKPrjBDfGL8RwPpGzrQdzvvMwzncehikti0uDxmHOUvJy5dPNbOs5nW0eytpUqKf0Nsp6Y5txbGw9lo2tx5K8Zj/Hpn1K6oZDGDLz0Sdn419b8QSN7NyYtG3H2dxrOpt7TSd5/SGqP6TIDf0v5KZsPEx42/qK14WPjtAWtSmwHaDXauFwCi4mc3HZegAuf7b5jretM69/w8YWY9jUeiyHnvuArD2nOTz6Q0AZL3VOdRw8qAsF5cbLgs37CbbVsW9zRx2rQwNRBfoBIHnpCOgYj+GyYw9b/07xGK4kY0pzfTmAO9O2QDnVPeK5B7g2fLayz64TyZ9u5GDCFA4mTCFz/QH7ssLAlnWxVKSbnHRizMPdyLKN05kbDhHUroGyd76PjsAWdSi5mIzK1wu1n3JersrXi9BuTUn7cjNHe07maM/JZG84QOTD3QBFJ1oq6MeKTlT6cdTD3ew68WCbURxs/TwHWz9P1pp9XJ72EdkbDlJ47BLetWLwqqbovYh7O1K8XRkTS0+eR1s9Fo1tvAzs39V+r4zi7a7jpbWwGIttslgdqnwo1MREENCrI4XllsCWJ3/1b/ZD6ZI3HKLGg0qbDmtRB1PB7fUlAG2AD5HtGnJjg+uS8bZvK33p/HKlL138bPPfZntoy9s8kgqzbZyu985ISi4mk7xsjUtaiu0Ri65qlN32KNi83yVMwRZn28PWpm22R7UFYzBcukHmil9c4pgyPNseWV+ssx9Kl7n+oEt7vhW7I8bJ7gBQB/gQ0v4ul2vGzHwMKdn42sbKkM6NKb5wg9RPN1RKm74+bxWnek3kVK+J5G44QPiDilz/FvWwFJRg8mDHFew5RahNbvhD3cm1ya2I6/NWcbTVcI61fY5LIxdSsPskpwdM5Yt+M/ii3wwubTxMowcU0z6meW0MhSUUe8hvsJPNU7tnc3IuKfV2efORCuP3eXMYOZdSOLxCadPHvthSaXppR8/p7Og5nbQNh6haTg/fjl7yiQuj9SfjOTz6Q4qvpNmvl9fDEZ0bU2g7KKr4+EW8ajjZ8Xf/PXZ8YLfmRI18gCtPz0UuNbrcS/tswx23t1Q+XqjK9IOPF0Fdm1F6IREA/YkL6GrEoa2ijNNBA7tQtNV1/Cjcsp/g+xw60VpYjDkzF8nHC5WfsgJR8vHCr3MLe7qFm/bi176Z8lw1YpF0GvtEMdw5XVyw5QAhDyg6JeSBBLexUH/ygt32QKshcEAXCreWs+O37ifoXptecsqvJUux5XU1lR0b/drHY7ikfKQu01dIEmHPP0Lu1+sAyF21htO9J3C69wRyN+4n7EGl7fjdZOwo/OMUoQOUPfrDH+pO7ialXPI2HfQY/8b8lRxvNZwT7UZw+fm3KdxzkisvvAso7y3l81tUPr/b9hN0X5kero+1SHlvKSNwYFcK1rh6wzvvaezfqwOGi4lu+Sg+fhFvp/fi0Hs6kVeuP+VtOkCYbTz1a6H0J1NG7k3j5m3YT0DHJgB41YxFpdNgdmpb/3Sbzl259o7beOV1YmjnJhRfuPnZDQLB/yqV4VkMMBr4A9giSdJMFG/j2sBcFC/a0U5hVwJbgJrAalmWndeozQLWSJKUiHIgnhloDLSRZdl1vaArF4A4SZIeR9nOoQ+3t18xwLtAf2CzJEmvAL8D+SiH2E0CpsuyvEOSpCXAfEmSsoCrKJ7MUSgH+d0q7wN/SJL0IsrkeTeU/Ztvi5wtRwhLaE7b/R9g0Rs5P3ax/V6TVS9yfsJSjOm5XJmzkruWjafmtEcpPHmV1NXbAIgY1I7Yp3ojWyxYS42cGfGOPb7KR0dIl6acn+S+92rOliOEJjSn9b4PsOqNnB/nkNt41YtcsMm9OnslDZaNp8a0Ryk6dZU0m9yKKDx6iaw1+2ixaQGyxULRyWukfrkFfwCLlRsvLaf2l68iqVVkf7OV0gvXCXtC8cDJXrmBgm2HCezeirt2LcWqN5A46QN72jU+mIh/+8ZoQgJptP9jUhd+Rc43W0iatpgqrw5DUquxGkwkTfNcjVlbjhKe0JyO+9/DojdyZuwS+73mq6ZxZsIyDOm5XJyziibLxlJn2n8oPHmNZFuery78kUbvj6TdjjeRJImLs1dhyinE/65qNHr/eSS1CkmlIv2XvfjXUb5XTH5lPgePniAvr4CEe5/g+WcGYzYr30z+c98AurRvza69B+n38NP4eHsze7rixaPRqJk+fiQjJszEYrFw38De1KmlfDsZNvhhJr70Oj+u2UhMVAQL53g+A/L89mPU6x7PhJ3vYNIb+HHyMvu9Jz+dwk9Tl1OUmc+Dbz+Hl78PkiSRejaJX2d+Yg93V5/WXNp1EpPeMblz49hlTq/fz6i1r2M1W0g5fY2DX22jnkqp44zZS6jy8RxQqcn/YRPGS0kE/Uf5opz/zTqKdx7Er0tram76BLm0lNTpSpstPXGewk27qf7jB2C2UHr2MvnfKC9I/j07EDlzJOrQIKosfQ3DuSvcGObqnZi+5RhRCfH02vcOZr2Bo+Mc+W23agrHJiynND2PWs/0oe6ogXhFBtN923zStx7j2MSPiB3YhqoPdUY2mbGUmjg4wtH21D46Irs05tjkFW7lnLv1CMEJLWixdzEWvYFL4x19qeHKGVya+CGm9FwS56yk3tLxVJv6KMWnrpJu8xiuOv4htCEB1Jo3HADZYrGfxF3/48loQgKQTRauvviRsk+bt1LOKa8speYXr4FKRe53WzBcTCL0MaUv5azeQOH2QwR0b0W9HcuR9QZuTHnPYzv5b0izlXXvfe9g0Rs47FTWHVZN4YitrGs/04d6trJOsJX1kYkf3TTt4zM+p/WHo1BpNRQnZnBgvCPttK3HiEmIp9/ehVj0Rg463eu0cjKHJn5EaXoedZ7pQ/3nB+IdGUTvrfNJ3XqMw5NWUHgxhbTtJ+i9bT6y1crV1TsoOH+DsDb1qPFQZ/LOJNFrs+KZf3LeN2RvPQbc2bZVIRYrKS8vpdYXr4FaRe63tjp+3FbHqxx1XH/ncqx6AzcmK3WsjQyl6tvjQKWMSXlrd1O4zTEREzyoi9vBdi5y70Dbin1tBJJOS80vZwPKIWIpM93H6uwtRwlLaEH7/e9j0Rs5O9YRpumqaZybsAxjei6X5qyi8bJx1Jr2CEUnr5JiG6dLLiaTs+0Ybba/hSxbSVm1jeJz1/GuHkmTTycByjLG9J92k7v9mD3t3C1HCE1oQat9i7DqDVwY55DbaNV0Lk5YgjE9l2uzv6TBsvFUn/YIRaeukbZ6680zbrFyefoKGn81E0mtIv2rbRgvJdrvZc75kCor5oJKRcGPmzBeSiw3Xh7Ar0tramz8BLnUQNr0hfakY957CXVwAJgtpM9ejLVA8ZLz79mBiBnKeBm3dBaGc1dIHu6qJ1JsfWngH0pf2u/Ul7p+OZkDkz5Cn55HvWf60HCk0pf6bZlP6rZjHJikjINV+rUm7feTWJz0Q3ibetS09aW+tr50fN43sEVpf3/V9ogY1I6Yp3ojmxWb59xziv4IbNOAqIe6UnQmkRZb3gTg6rzVWHbvU2yPl5dR6wvF9sj5dgulF68TZutL2as2ULDtEAHdW9Lw92VY9QaSJikrLPxaNST0gR7oz16j/rp3lbJ780sKtx/m+tRFxL063GZ7GLk+zZGXMrJtdkf7/e9hLWd3NFs1jbMu7XkstWx2R4qTrRXZvw05O09gLXH9yHJ++qc0+nAMkk5DaWIGZ8YucfE2+SfbtP6C48Nu3tbDBCe0oNkfH2LVG7gyfpH9Xv0vZ3BlkqITr8/9kjpLJlB1ymMUn7pqP3hKGxFM4/Vvog7wQbbKxAwbyIluL7h4lXviyrZj1OzejGG73sakN7LByfa9/7NJbJy6guKMfPq9MwKdvw+SBBlnktgy47Obxo9rXY9GD3Qm82wST66fC8CuBd9i3XQM+Of1Uk45vdTTpodvppfqeNBL9Sfcjy4kgGbzhwIgW6zs7KPYVSdmfE7LD0chaTWUJGZwdNwyZR9Bi5XrLy2nzkpXOz7cZsdn2ez4oB6taLTbZsdPdLLjF00koF1jNKGBND7wMalvf0X2N1uoMnsEKp2WOqtfA5SDvK5Pd/SVMu6UvaWNCKbBJ8orqqRRk/nTLop/t30Es1hJe20J1T6brejT7zdjuJhEyKOKN2zuV+sp2nEQ/26tqLNtBdZSAylTlXFJEx5C1SW2sVetpuC3nfZ0c7/fTOz8cdRavxjZaCZ5smNsL5N7J3Rx5pLvqbZoKiEP98KUkknSqPluctNeW0LVT+YgqVXkfa/Y8cGPKnop76t1FO04iF/X1tTe+jFWvYHUaY53z7TZS4l9ewqSVoPpehoptnuBg7oR8riysqVw0x7yv3c98wYgf+thgnq0pMmeJVj1Bq5OcLSdul/M5NrkxZjSc7kx9wtqfTiRuCmPUXL6Klm2seNm8SvEYiV91hKqfjwH1Cryy/L7iC2/X6+jeMdB/Lu2ptYWJb9pLzryK3l74dehOWkvucqKnPIMXg1qgSxjSk4n7WUPz2KxkvTSR9Rb9Qqo1GR/s4XSC9eJeKKPUlcrN5K/TclT491LsZYauDbh/ZvGBcj6Zis13h5Noy3vYTWZuTruPTe5ldKmuXM2HsCF6Z9w14cvoNJp0CdmcHbsh1QfdffN618g+B9E+m/2jftbBEtSVeBllAnXSJRtI9YBr8qyfMMpnIQyyVodaCrL8sly6fQGXkLZv9iMMhH8mSzLi2z3rwGLZFl+q1y8ecAwwAfYBGwGPpRlWbLdH2KL5+/pt+2aFzAOeAyoB5QC54FPgU9lWTbawryBMhkdDBwFJsmyvNuWRjdgOxAhy3KW7VoNW55by7J8yHZtKMq2GRHADmAt8EHZ896MHVEPVUolq25784y/hwCd8c8D3QGyDN6VIrfb6XmVIhfg1VYz/zzQHeBJ7/9uWf5f5WxeyJ8HugNESrd2iOHfTYB35fSli/qASpFrud3Nuv9GtJWki2t5F/55oDtAZRV1ZolPpcjVSpVzsEVUSNGfB7pDHM6/9YOm/k7irJUzbgV6Vc44nV1aOW1aJ93GvtV/p1xV5R0Ss0vj++eB7gDVTZWjH3SVpJeqaov/PNAdoNRcOT5Uwb6lfx7oDmGxVs7xRRpN5YwfRSWVcxBZgF/l6IeiEl2lyPX1urVVr3eCtCK/SpHbI/3bynuJ+D+K/vNplaNE/o/i89T8/7k2UlmexciyfB0YfgvhZKDGTe5vQpnsrei+x7iyLL8IvFju8hKn+58Bn1X023bNgDIR/MZN5BtQJpTHVXB/B+X2JJZl+ZqHa5+iTEI7swiBQCAQCAQCgUAgEAgEAoFAIPgbqJzPiQKBQCAQCAQCgUAgEAgEAoFAIPg/hZgsFggEAoFAIBAIBAKBQCAQCAQCgZgsFggEAoFAIBAIBAKBQCAQCAQCQSXuWSwQCAQCgUAgEAgEAoFAIBAI/kVYK+9AWsHfg/AsFggEAoFAIBAIBAKBQCAQCAQCgZgsFggEAoFAIBAIBAKBQCAQCAQCgZgsFggEAoFAIBAIBAKBQCAQCAQCAWKyWCAQCAQCgUAgEAgEAoFAIBAIBIjJYoFAIBAIBAKBQCAQCAQCgUAgEACayn4AgUAgEAgEAoFAIBAIBAKBQPAvwGqt7CcQ/EXEZPH/BwR7GypFbmBgaaXIzcn1rRS5HV+LrhS5r7aaWSlyAV49NKdS5Jp/XlQpcqN3Ha8UuaY0c6XIvXAivFLktq6aXilyg9v7VIpcAHNyUaXIvXogqFLknrEEVIrcXg1vVIpcs6FyFnIlXgupFLkAd4+sHLml+zMqRe6RQ5VjA+SoKseUbxmSVylytd6WSpELMPq9+ypFrvXg75UiVy4qqRS5RdvzKkWubJEqRe6ipNhKkQvwMIWVIje9wK9S5PprTZUiN6ewcuxLfy9jpcgt1HtVilyAdpP8K022QPBvQ2xDIRAIBAKBQCAQCAQCgUAgEAgEAjFZLBAIBAKBQCAQCAQCgUAgEAgEAjFZLBAIBAKBQCAQCAQCgUAgEAgEAsSexQKBQCAQCAQCgUAgEAgEAoHg70AWB9z9ryM8iwUCgUAgEAgEAoFAIBAIBAKBQCAmiwUCgUAgEAgEAoFAIBAIBAKBQCAmiwUCgUAgEAgEAoFAIBAIBAKBQICYLBYIBAKBQCAQCAQCgUAgEAgEAgHigLv/c0iSNARYJMuyv6ffAoFAIBAIBAKBQCAQCAQCwf9FZKtc2Y8g+Iv86zyLJUlaKUnSMUmSdOWuJ0iSZJIkqcMdkis7/ZkkSbomSdJ8SZJud0L+G6DWTeS8KknSqb/2tAKBQCAQCAQCgUAgEAgEAoFA4Mq/0bN4NHASeAWYASBJUiDwCfCmLMt//J3CJEnSybJstP0cDqwBtEBL4HMgF3jjVtOTZVkP6P/OZywjoGsL4l4ZhqRWk/31JjKW/OAWJu7V4QR2b4VVbyBp0rvoT11BGxNOtXfGoY0IQbbKZK/eSNanv7nEi3j2XuJmPM3J+Mex5Ba63PPp2IqwqSOR1CoKftxA/sffuNzX1qxKxOyJeDWsQ877n5H/+feOdGdNwLdLOyw5edy4/1n79ZDRT+HbvT1YZSw5eWTOfBNLZo5LuoHdmlPttWGgVpH11WbSFv/olt+qs4YR1KMlVr2Ba+Pfp+TUlT+NGzl0AJFD+iObLeRvO8yNuZ+7pbvnWiZv7jiL1Qr3Nq7C021c5/8PXc9m/K9HiQ3yAaBHnShGtKvDtZwipq47bg+XnF/CyPZ1ebxFDQC+OprIN8cTUUsqOteMYFyX+m6yB7zyJPW7x2PSG/lh0lJSTl9zC3PfG8OJa1oLCYmsq6n8MGkpxhIDnZ4dSPy9yvcUlVpNRJ04Xm8xAn1+MR2e6Uer/3QHWSbt/HV+nLwMgJmvL+T3PQcIDQnm55VL3WTJssy8d5eya+9BvL29mDtjInfVrwPA7n2HmP/uUixWKw8M6suwwQ8DkF9QyMSX5pGSlk5sdBRvz36RoMAA93K+msGCrWewyjL3Na3K023ruNw/mJTN+J8OERvkC0BCvWhGdKgLwKrDV/nxRBKyDPc3rcYTrWoCsHj3eXZcTEeSJEJ9dczq34xIf2+XdDVNWuP9+ChQqTDtXIdh7deu95t3wPuBoWC1IlstlK76EMvFU0ihEfg+Ow0pKARkGeP2tRg3K23L+z/PoolvDxYz1owUSlYsgJJil3S1rdrg99wYJLWK0vVr0X+72uW+V/ee+Dz8mFLupXqKPliI5cplVBER+E+egSokFGQrpet+o/Rnpf+ra9XB/4UJSDodssVC8aJ3MJ8/51bWADVnP01wQguseiOXxn1A8cmrbmG8qkZSb+l4NMEBFJ+8wsUx7yObzITf35m4UfcBYCnWc2XackrOJAIQ8+xAoh7rCbJM8dkkSt+aA0aTUi7tWxM8USnr4l/WUfh5ubKuXpXQl6ega1CH/CWfULjyO/u9mF9WYS0pAasVzBbSn3refs//4Xvxf/hesFjQ795P/gfLXdJVN2yB9/3PKnW8dxPGLd+73Nc0aYuu/xMgy2C1YPjxIyxXzij11O0etO17gwzW1GuUrnoXzEp+tF0Gous8ENlqwXL6EIZfP3VNN74Nvk+PBpUaw9a1GH5yrWNd55543feo8kOvp2T5O1gSL6OKrYrfhFcczx8Vg/7rTzGs/R519dr4jpiA5O2DJTON4nfngL7EJd3Abs2p8upwUKvI/moz6R+664cqrw0nsEdLZL2BaxPeQ28bL6u9NYaghFaYs/M52/MFe/i4GUMI6tka2WTGkJhG4sT3sRQUu6XbavZg4nrEY9Yb2Dt+OTknr7mFqTe0Fw2H9SWgZhTfNX4OQ06RUp4BPnRcNBK/2DAkjZozS9dx5ZvfAaj/TB/qPt4NJIlLq7ZzbsVGRzm2aUPA6NGgVqNfu5aS1a7lrK5WjcCpU9HWrUvRxx9T8o1Db/k88AC+AwcqVbB2LSXfK21DU7s2ARMmIPn4YE1LI3/OHOQS13IG8GrXmqBxo5HUKop/XUfRl1+53NdUr0rIjClo69elYNknFK3+1n5P8vcj5MVJaGrXBFkmb+6bGE+dIeCZp/C7ZwCW3DwACpZ+jGHvfjfZ/1QfvjR+kaMsazdF12cwqFSYj+7AtOc3N5kAqthaeD/9GoYfPsBy9gBSWAxeD4xx3A+JxLjje8z7N6Bu2AZd1weQImIpXfEy1lT3fGhbtsHv2TGgUlG6aS2l35XrS9164vOgY7wsXrwQy9XLTg+kIujd5VizMyl87UUAfJ54Gl27TiBbseblUfTOPOScbDfZ9ecOITyhORa9gdMvLKHQQzl7V4ug6bKxaIP9KTh5lVOjFiGbLGgCfGj84Ri848KR1CoSl6wh5esdANz17nNE9GqBMauAvV0nuaXZfPaTxCQ0w6I3cmDcMnI99KU6Q3tRb3hfAmpG81OjERhtfQkgon1Dms8ajEqrxpBTyPb75wBQ79m+1HpM0f95Z69zYLzreOnbqRXhLz4HajUF368nb8W3lCd8+kh8u7RB1peSMf1tDGcvARD0xL0EPtQPJImC79aT/+VPAISOeoLAB/thyc0HIPvdTyn5/aBrGXZoTeik50Gtouin9RR8Vk4/1KhK+KuT0TWoQ97iTyn40qYfdFqiV7yDpNOCWk3J1t/JX/qFS9zAwQ8RMn4E13vcjzWvwOXenlOXeeOrjVitMvd1jueZ/h1d7n+2YS/r9it+HWaLlaupWex4ZwJB/j58uWk/P+4+ioRE3SoRzBp6N15ax+vY5xv3svC7rex4ZwIhAb4u6apqNELX7RGlL53chfngBtf7Verhdc8o5HylTZovHcG8bw2Sfwi6fk8j+QaBLGM++Tvmo1sB0LYfhLpJZyhR2oFxz49Yr7r6pNyJPqzt9iCa+i2RZRmKCzD8shS5KM8lPV3rNgSMHgNqlTLWfuXah7179sT3EVsf1uspfHch5suXbxrX76kh+AwYiDVfkVW04iOM+93HSl2bNgS+oOhi/dq1FK9y1xFB06airVeXwhUfU/K1Q0f4PvgAPgMHggT6NWsp+U7REV7duuI/dAia6tXJHjES8/nzHstxwCtPUs/Jjk+twI6PdbLjf3Sy45uVs+Pn2ex4AEklMfK3uRSk5bDymbfs6fl3bUHcy4oNkPPNZjKXfO8mM/aVZwnorrwz3Zj0HvrTl5G8tNT+Zj6SlxZJrSZ//R7S31HKqtqiKXjVilPKK9APS0ExF/uPdUu3ztyhhCW0wKI3cO6FxRR5HC8juWvZODTB/hSdvMrZUR8gm8wEd7iLxp9PpTQpA4DMtftJXKg8e9zw/sQ+kQBIpK7awo3l6+zpVeY74l/RwyF9WlNtyqPK+4XFwtWXP6XwgGKzB3ePp+asp0GtImP1VpIX/eSS5p2o45gXhxLQsw2y0YQxKY3rk9/D6sHOqz77GYJ7tMCqN3B5/CJKTl7xmOc6SyagCfan+NRVLo95D9lkxrtOHLUWjsavSS2uv7GatKW/uEZUqWi8YQHG1BwuPPW643KNxugSHgNJwnxiF+YD61yjVa2P131jkPOzADBfOIx5rzK26foORV2rGXJJAaWfvez2rJrWfdB1+w8li14AfZHbfYHg38K/brJYluU8SZKGAuslSfpFluUDwDsok7bLJEn6GuhjC/4HME6W5YsAkiTVBhYCbYEA4DzwsizLa8rSlyTpGvAZUA24H9gMPGS7nSfLcprt/9clSdoMtHCK+yrwoCzLjZ2uDeEWt52w3XvF9v8yv/6hsix/9qcFo1JRZfYILj/+Mqa0bOr9+jb5Ww5guHjdHiSge0u8asZytusIfJvXp8qckVy8dzKyxULKnE/Qn7qCys+HemsWUrj7mD2uNiacgE7xGG9keJQbPmM0qc9Ow5yWRdzXH1CyfS+mK0n2IJb8QrLnfYhvD3en78JfNpP/1a9Ezp3icj3v0+/IXaQo4MDH7iXkuSfImv2+i9xqc0Zw4bFXMKVm03Dtm+RtOkDpxRv2IEE9WuJdM4ZTnUbi16Ie1eY9x7lBU24aN6BDY4J7t+F0r7HIRjOasCC3Z7ZYZeZvO8OS+1sTFeDN46v30rV2JLXDXKu0eVwI79/b0uVajVB/vnmioz2dPh9tp3udKAAOXs9mx+UMvn2iEzqNipwSg5vset3iCa8ZzcJuE6javA53z32apfe6K7l1s1diKFK+SfSb+QTtnurN70t+Y/fyNexerjT3Bgkt6PBMP/T5xQRGhdB+SB/e6zkZs8HEI4teoMmg9gDc278Xjz1wN9Nnv+UmB2DX3oMk3Uhh3Tcfc+L0OWa/tYivPnoXi8XCnLcX89G7rxMdGc5/ho2le6e21K5ZnRVffku7VvEMG/wwK778lo9XfsuE559xK+d5m0+z9OG2Sjl/uZuutaOoHe46qdy8SigfPNDa5dqlzEJ+PJHEyic6oVVLjPruAJ1rR1I9xI+nWtdiVCdlEn714ass/+MiM3s3cUSWVHg/+QLFC6Yg52Ti/+qHmI7uxZqSaA9iPnOEoqPKdylV1Vr4Pv8SRS8OVSYmv1qKNfEiePvg/9pSzKcPY01JxHz6MKXfrQCrFe+Hh+M98DFKv/3IIVelwn/UOPJfnIg1K5PgD5Zh3LcHS5JDriU9lfzJLyAXFaFt1Rb/sZPIHztSmQRevhjLpYtIPj4EL/oI05FDWJIS8Rv2HCUrP8d0aD/a1m3xe+Y58qeMc6vH4B4t8K4Vw9EOo/FvUZda85/l5IAX3cJVnzmYlOVryP5lD7XeeJbIRxNI/2IjhqQMTt3/Epb8YoJ7NKf2m89xcsCL6KJDiXmmP8e6jsNaaqTeson49u5ByZqNoFIRMuUFMkZPwZKeSdTnH6L/fS/mq448WwsKyXt7ET5dO7o9C0DmcxOx5ru+6Hu1jMenawfSHh0OJhOqkGDXSJIK74dGUrJ4JnJeNr6T3sF8aj/WNMd4aT5/HPNJ5QVTFVsD76FTKZk7EikoDF3XQRS//jyYjHgPnYqmRRfMB7airtsETZN2FL8xGsxmJP9y44dKhe/wsRTNmoQ1O5OAN5ZiOrgH6w2nOs5IpeilscjFRWiat8H3uYkUvvg81pTrFE4aZk8naPn3mA7sAsD3+cnoP1+C+cxxdD364X3PI5R+/YmL3KpzRnDRNubVX/MW+ZsPUOqkHwK7t8SrZgxnOj+Hb/N6VHt9JOfvngxAzndbyfxsLTXeHeeSnYJdx0ie/wVYrMS++CRRox4gZZ7rhExsj2YE1Izml44TCW9RmzbzhrBh4Kvu9XjwAsmbj9Lrhxku1+sN6UX+hWR2PLUQr9AA7t71Jtd+3ENArRjqPt6N9QNewWo002P1FJK3HgNugEpFwNix5E2ahCUzk9ClSzHs2YMl0bldFVD4/vt4derkIk9dsya+AweS/dxzYDYTvGABhr17sSQnEzh5MoVLlmA6fhzvfv3wfeQRij/5xCU+KhXBE8eSNXYyloxMIj9ZQumuPzBfK9em31mETxf3Nh08fjSl+w5SMuM10GiQvL3s94q+/t5lYtkt7j/Yh8Pv6QTsBUlC128IpSvnIRfk4D1sNubzR5Czkl2FShK6hEewXD5hvyRnp1K6fLr9vs/4RVjOHVLKKPMGpd+9i9eApz1nVqXCb+Q4CmYq42XQO8sw7duD5bpTOaenUjDNNl62bIvfmEkUTBhpv+9994NYrici+Tom7Ep/+Br9SqVOvQc9gO+jT1G8eKGL6PCEeHxrRrOn3ViCWtal4YJnONBvptsj1p35OInL1pH+8x80XDCMuMd6cOPzzVR5ug9F529wbPACtGEBdNzzLqk/7EI2WUj5eifXP95I40Wj3NKL6dGMgFrRrOswkbAWdWg5fyhbBrziFi7r4AVSNh+lx4+uz6QN9KXl/KH8/tgblCRn4xUWCIBPdAh1n+nDhq5TsJSaaL9sDNXuaQ+2D52oVETMHEXysBcxp2dR9ZsPKN6+D9Nlh53n26U12upxJPUdilfTBkS8MoYbj4xFV6c6gQ/148Z/XkA2mYhd/jolv+/HlJgCQN4XP5H3qfuERpnc0KljyHh+Kub0TGJWLka/8w9MVx1yrfmF5CxYjG/3cval0UT6iEnI+lLQqIn++F30ew5iPHkWAHVUBN7tWmJOTXcTa7FaeX3VepZNeJyokEAem/Mx3eLrUTs2wh5mSN/2DOmr2Eg7jl1g5Zb9BPn7kJ5bwOptB/hp1nN467RMXvoDGw6c5p6OzQBIy8ln75mrxIQGuudXktD1eAzDD+8gF+bi/fgMLJePI+ekugSzJl/C8PMHLtdk2Ypx53fIGUmg9cL7iZewJJ6xxzUf3oL58CbP5XyH+rDpj7WYdtg+tLXpg7bL/RjXueqlgLHjyJs80TZOL8Pwh+s4bUlNJXec0od1bdoSOHESOc+P/NO4Jd9/R8m3ro4rLqhUBI4fS+4ERUeELV9K6W5X2XJBAQXvv493OR2hqVkTn4EDyR6h6IiQN2064kYy5qtXyZv5MkGTJlYoul63eMJqRvNOtwlUsdnxy/5LO75+Qgs62uz4MtoP7UfmpWS8/H1c8hs36zmuPvESprRs6vy6kILN+zFccnpH7NYSXc1YzndT3hHj5o7k0r2TkA0mrjw2A2uJ0pfqfP8GhTsOU3L0PEmjF9jjx8x4Gkuh+8fT0ITm+NSMYX+7MQS2rEu9BcM50m+6W7haMx/nxrI1ZPz8B/UWDCfmsR6kfK602fz9Zzn5xHyX8H4NqhL7RAKH+76IbDTT9OsZZG8+AjeuV+o74l/Vw/m7TnJ8o/LRzLdhdeotn8ixzi+ASkWt14dz+j+zMKZm03T9G+RsOgiJV+5oHRfuPkbqgs/BYiV62lNEPv8gafNdJ8iDerTAu2YMxzuOwr9FPWrOe5bTA6e55bnqjMGkfvQbOb/socb8EUQ8mkDGFxsx5xaR+NLHhPRt4xYHIHrYAPQXb6D2d/q4Jknoej2B4du3kQtz8B78MpbLx5CzU1ziWm9cxPDje25pmk/twXRkK179h7ndkwJCUFdvhNU2ySwQ/Jv5121DASDL8hZgCfCFJEkPAo8DT6FM7JYCXYH2QCqwRZKkstHFH1gP9AKaAT8AP0qS1KCciAnAOaAV4K7RAEmS7gI6AO6fq/97vgHeRpnEjrH93cTaceAbXxfDtVSM19ORTWZyf9tFUK+2LmGCerUl54ftAJQcPY860A9NZAjmjFy7B5m1WI/h0g20UWH2eHEvP0PKvM8UD7tyeDWpjykpBfONNDCbKV6/E79yRrs1Jw/D6QtgtrjFLz18Emt+odt1udhhcKh8vN1k+5XlN0nJb84vuwnu7Zrf4N5tyP5+BwDFRy6gCfRDGxly07gRg/uRuvgHZKMZAHN2vtuznUrLo2qwL1WCfdGqVfSpH82Oy+4vHH/GgevZVAnyJTZQMei+O36doa1rotMo3TbU18stTsPeLTn6ozJBdP3oJbwDfAmICHYLV2ZgAmi9dZ6qjqZ3t+fErw5HfJVajdZbh0qtQuujozA9F4BW8U08ev2WsX33Pu7um4AkSTRr3JDCwiIys3I4efYC1arEUjUuBq1WS7+ErmzbtU+Js2sv9/TrCcA9/Xqy7fe9bumeSs2jaohTOTeIZcelWyvnKzlFNI0JwUerRqNS0bJqGNsuKN95/L209nB6kwWpXFx1rQZY05ORM1PBYsa0fzvaFuVeRA2l9v9KOm9AKWA5P0eZKAYo1WNNSUQVEg6A+dRhxQMWMF8+g2S7XoamfkMsKclY01LBbMawYxu69q4vKeYzp5GLlC/c5nOnUYUrL69yTg6WS4pcWa/HfD3Rfg9ZRvJThkDJzx+LBy85gNC+rcn8bicARUcu2vpLsFu4oE6NyV6j1FfGtzsI7acYd4WHzmOxvbAUHr6ALsYxhkhqNSpvHahVqHx0WDIVA0zXqAGm68lYkpU8l2zejk/XcuNHbh7GM+eRzWaPz+0J/wcGUfD512Ay2dNwRlW9HtbMVOTsdLCYMR/5HU2Tdq6JGB11jM67rIptCahBqwOVCknrhVygrHrQduqPcfN3YHtWuch1/FDXaYA1LRlrupJf0+5t6Fq7Thhazp9GLlbq2HLhDKqwCMqjadICa3oy1kylP6hjq2I+o6xYMB0/hK5dF5fwypiXZh/zcn/dRVBvV6M8qHcbJ/1wwa4fAIr2n8GS5+5ZUfj7MbAobbr46AV0MeFuYar2acnV73cDkHXkMrogP3w8tKvcU4kU3/BgmMsyGj9ljNT4eWPMK8ZqthJUN5asI5ex6I3IFisZe89RtV8rALQNGmBJTsaSqpRz6bZteHV0LWc5L0/x+rK46iVNtWqYzpwBgwEsFkzHjuHVuTMA6qpVMR1Xytl46BDeXVzLGUB3VwPMN5KxpNja9JZteHdxb9Oms+eRy+lEydcXXXxTSn6zeceYzchF7h48FfFP9mFjutLmVXG1seamI+dlgtWC5fQ+NPVbUh5Nmz6Yzx5ELi5wuwegrtkYOTfD7gEkZ6UgZ6d6DAugqVduvPx9G9p25cbLs07j5fnTqJ36kiosAl3rdpRuXOMSR3b2yPcu1+9tRPRtTep3ind7/mGlnHUeyjm0UyMyflN0Xsq3O4noZ/uoKYPGNpGj9vPGlFeEbFb6Ud6+s5g89DWAuL4tufadov+zj1xCG+iLtwe5eacSKfHQl6rf14Eb6w5SkqzoAEO2oy5UajVqbx2SWoXGxwu9Tf8DeDvbeSYzRet34N+jvUvafj3aU/jLFiXdE+dQBfihDg9FW7sapcfPIpcawGJFf/AEfgmeP/yVR9e4PuYbKZht+qF44w58urnGdegHd/tS1itjuKTRgEbjYkeGTBxJ7rvLPdq1p66mUDUylCoRIWg1avq2acSOYxcqfM4NB07Tr00j+2+LxYrBaMZssaI3mogIdjgSvPnNZsY/qNhL5VFF10TOy1T6gNWC+dxB1LXjKy4gZ4rzlYliAJMBa3Yqkn/wLUW9U30Yo8MOlbRelO9M2gZKH3Ydp137sOm0ow+bzjhsnluJezO0DcvpiK3b8O5Urm3l5WE+564j1NVddYTx2DG8bTrCkpiE5fp1bkbD3i05ZrPjb9jseP8/seM1t2jHB0aHUr9HPIe/3u4Szje+LsZExzti3m+/E1junSmwdzvyftwG2N4RA/zQRCg2gLXE0ZckjUbxFi9H0IBO5P260+16eN/WpNv0UsFNxsuQTo3JtI2Xad/uJLxfa7cwLnmqG0fB4YtYbTZA3h9nCO+v6LLKfEf8q3q4rKwBVL5e9jHKv3kd9NfSMNieK+uX3YT2cZTRnarjol1H7XZeydHzaKPd7byQPm3IspVl0ZELqIOUsixPYKcm5NjynPXddvvksDk7n+LjlzyO47qYMIITWpK5eovLdVVMLdt4k2kbL/ejrhPvFr8irDcuQKln+0rb/VGMO7/zeE8g+Lfxr5wstjHV9u83wEso20JIKJ64J2RZPgeMQJkgHgggy/JxWZaXyrJ8UpblS7IszwWOAA+WS3unLMsLbGEuOl3/UpKkIkmSSoHTwB7A/XPVf4lti4oiwCzLcprt75a2rNBGh2FKdbwcmFKz0EaHuYdJyXSESct2mRQG0FWJxKdRLUqOKUunAnu2wZSWTenZax7laiLDMac50jSnZ6Iul+Z/S8iYIVTbvAr/AT3IWezqraaLCcXolF9jWja6mFCXMNroUIwpTmFSs9FGh940rnetWALa3kWD3xZQ//s5+DZz3fYAIKPIQFSA44t9lL83mUXuXsAnUvN4+Ms9jPrpEJez3CfEN55PpW+DGPvvxLxijibnMvirvTzz7X5Op7kbIYFRIeSnOLbjKEjLITDaXSED3P/mCF48uISI2jHs+2yjyz2tt466XZtxev0BJZ30XHZ/tJbJf3zAtAMfUlqo59Kukx7TLU96ZjbRkQ7jISoynPTMLDIys4iOjHC5npGpvKRm5+YREa6UeUR4KDl57nnNKCol2rmcA7zJKCp1C3ciJZeHP/udUd8f4JKtnOuE+3P4Rg55eiN6k4XdVzJIL3R0pQ92naPP0q2sO5vMyE71XNKTQsKRcxxt2pqT6TaxC6Bp2RH/eZ/iO2Eu+hXuXtdSeBTq6nUwXz7rdk/XuR/mk67LbVVh4VgzHd771qxMVOHucsvw7jsA00H3b1WqqGg0tetiPqdsmVC8dBF+w0YSsvI7/IaPpOST5W5xAHTRoRic+oshNdtlsghAExqAOb/YbjgaU7PxinbtdwBRjyaQt+2oEiYth5Slv9Ly0FJaH1+BpbAEw/7DAKgjwrGkO8rakp6JOqLiPLshy0QsWkDUF0vwu2+A4zmrV8ErvgmRny4iYtlCdHe5bueiCg7DmudUx3lZSEHu45amaXt8ZyzBd8QrlK5Whno5Pxvjtp/wf+1T/OZ8iVxaguWckldVRBzq2o3wnfA2Pi/MQ1Wtrqvc0AisWeXalofJ4DJ0CQMwHT3gfr1jD4y7t9l/W5KuorVNOus6dEMVHukSXhsd5jIWmlKz3fSDrlwYY2oWuuhbH8vDH06gYPtht+s+0SEUpzg+UBSn5OBTwZjlifOfbiaobiwPHF3EwG3zOPTyl8pS+XM3iGxbH12IP2ofHbE9muEbqzyvKiICa6ZTOWdmoo6ouJydMV+9irZpU6TAQPDyQteuHerISPu9skln727dUEVGusVXRYRjyXD0Y0tG1i3L1sTFYM3LJ3jmFCI+X0bwixORvB1b5Pg9eC+RX35E8IzJSAHuZ+L+k304f6cyaS4FhNqXxAPIBTlIAa71KwWEoGnQCvNh15c9Z9SN2mE+deu7iKnCwrFmuY6X6rCKxw6v3gMwHnaMl77Pjqb406UeJwt9nhxG8Gff4dWtJyUrP3ZPKyaE0mRHnktTs/Eub3+EBmAuKEG2lXNpSo49zPWPN+BXL44uJ5bSfsdbnJ/5mcfncHuu6FBKnPqSPjUHn5hb70sBtaPRBfnR/YcZ9No4hxoPKZNr+rRczi1dy8BD73P38cWYCktI3+nQ/+qoMEzOdl5aFurIch873WzBLDRRYRgvXsOnVRNUQQFI3l74dWmNJsbRH4IeG0TVn5YQOWcCqkDXNq2JCMec5tyXMlFH3oZ9qVIR89VSqmz5ntL9hzGeUpZy+3RpjyUjC9NF92XSABm5hUSHODx/I0MCSM91t+EA9AYTe05dpmeLhgBEhQTyVJ/29Jn6Pj0nvkuAjxcdGtUGFA/kyOAA6leN8piW5B+MXOiw7+SiXKSAYPdsxdTCe/DLeN33AlJYrHs6gWGoIqtiTXMsfdfEd8d78Cvoej8FXq5bX9zJPqzt/hA+Y99H06QDxh2uHuSq8HCsTmOlNTMT9U1sHp/+AzAe2H9LcX3vu4/QFZ8QOGUqkr/7WKkKj8CS4WR7ZGaiug0doWvm0BFe7dp51AUVEXCbdvy0W7TjAfq/PJiN875ym8zVRoVhKm8DlHtX00aVswHSnOwElYq6697jrsNfUrj7KPpyH0/82jTCnJWH8Zr7Bz6vmFAMTuOlITUbrz8ZLw0prmECW9aj1bY3abJ6Or71qwBQfO46Qe0aognxR+WjI7RnC7zilDZQme+If4ceDu3Xhvhd79Pwy+lcGr9YKcfoUIzJzs+b42Kj3ek6Bgh9qBeFO9ztvPJ5NqZkoytnV2hCA5SP0U55vhUbs/prT5M05wu3g9TcxsvCXCR/936kiq2N91Ov4fXAeI/jZXnUteORi3KRM2/+0Udgw2oVf85//4P8ayeLbZOobwEGFG/clkBNoNA2oVsE5AMhQG0ASZL8JElaIEnSGUmScm1hWqFsOeHMoQrETgbiUbySBwJNUfYt/seRJOlZSZIOSZJ06IeiRHDzj8T95cNDEOcwKl9vaiydRvKsFViL9EjeOqJGP0TqwtUeIt5amn+F3A8+I6nX4xSt3UbQo3f/qWA3sR48NxTHhorjSmoV6iB/zg2awo05n1N7yeRbe9hySTaIDGLdM135dnBHHomvzvjfjrrcN1ms7LycQa+60fZrFqtMgcHEF4+0Y3yX+kxZe8zN4PPkjVJRcf84eRnz2z5P5qUU+5YS9ufr2YKkQxfsS9e8A/1o2Kslb3Uey/y2o9D5etHs3lvz/vHkYSBJksfn8lQlFabr4Vr56A2jAlk/ogffDunCIy1qMP4npevWCgtgaJtaPPftfkZ9f4B6kYGoVY7hcEznBmx8LoH+DeP4+kiia6K32KbNh/dQ9OJQSt5/Ge8Hhrje9PLGb8yr6Fd9CKWuy/K8Bj0GVgumP8q9dFXYXt3RNmuOV58BFH+8zPWGtw+BL82ieOkH9r1UvQfeQ/GyReQ+8RDFyxbjP2GKhxQ9ty33McRT+3MNE9ihMZGPJZA490sA1EF+hPZpzeG2z3MofjgqX298bV7lf3X8SB82lvTBz5E59kX8H7wHr+bKdiKSWo0qwJ+MoaPJf28ZYa+/9OeJearjE3spmTsS/Yo5eA14Qrno44emSVuKX3uG4plPgs4LTatuyj2VGsnXn5KFEzH8/Ck+Q6e6Jngb+dU0jscroT/6L8vVsUaDtnVHjH/ssF8q/nABXn3vJWDBMiRvX2Tb/sm3JfcW6rYiosc8hGyxkvOTu1fRLbWrmxDbrQm5pxP5oflo1vaaQeu5T6L196HgUgqnP1xDz6+n0WPVFHLPJHn0SrldmZakJIq/+oqQt94iZMECzJcvI9s8ywoWLMDn3nsJXbZM2brAZHJP4K/kV61GW68uxT/+SuZTI5D1pfg/qexfXfzjr6Q/+AQZTz6LNSuboBdGukX/J/tw+APuXtVOKbr80vUZjHHL1xWXg0qNpn5LzGduY6GWp3xUEFTTtDlevQdQ8qnSl7St2yPn52G55NlbVP/FCvKGPIRhxxa8B93vSbi77Fuwt8rChHVvRuGpa/ze9Dn29ZhCg3lPo3ZeMl4Rf3G8lNRqQpvW5Pcn3mLno/O5a9x9+NeKRhvkS1yflqxtO45f40ej9vWi+gNO+t+j4r41+9J05Tq5K74l9uN5xC6fi+H8Vfsqs/yv15DYZyjX738ec2YO4VOeLZfmretEj1itpD76HDf6PoJXowZoa9dA8vYi6JnHyFtasekuexBSke2y8/gF4utUJchWfwXFerYfO8+6+aPZ/NZY9AYTa/aeRG8w8dHa3Tx/T9ebPPCf59eakYR+xTRKv5yF6dg2vO5+3jWA1guvQSMx7fjGvjrGdHwHpZ9Mp/TLWcjF+ei6PsSf8/f0YdP279C/9wLmk3+gbd3bNc7t2DzxzfHpP4DC5cv+NK7+11/IevwxcoY/gyU7m4Dn3bd0+St9yZKYRPHqrwhd+Bahbyk6orz38c3wPE57Dvvj5GW8UYEdX7+cHV+/R3OKswtIOeW+P+4t6aWblYnVysX+Yznbfii+zerhVc/1tTn47i7k/fq750z8l+9rZWEKT1xlX8vnOdRjMskfr6fxZ4oNW3IxmaRFv9Ds25do+tUMik9fc7IBKu8d8e/QwznrD3Cs8wucf3qBsn9xhc/rlO4druPIUQ8jWyzk/bzDPY1bsh9v3zYK7tkSU1a+x/2PK8iMyy9reiL6ZZMp/fwVTEe24HXfGA9xnNDo0LQbiGn3zzcPJxD8i/jX7VlcDjNglWXZKkmSCjgGPOIhXNmnp7eAvsAk4CJQAnwB6MqFr2jdZ5osy5ds/z8vSVIA8JUkSa/IsnwZsOI+emm5A8iyvBxYDnCs+t2yKS0LrdMSYG1MOKb0HJc4ptRstLERgOLpqI0Ow5RhC6NRU2PpNHJ/3kn+BmWJiFf1GHRVo2iw/j17mvXXvsuFeyZizswDbN4j0Y6v8ZqoCCwZrnL/KkXrthG9eA65H35pv2ZMzXZZ8qyLDsOU5p5fXaxTmJgwTOk5SFpNhXGNadnkrVeWQRUfu4hsldGEBmLOcSy7i/T3cvFSTS8qJcLPdcsIfy9H1+tcM4J5206TqzcS4qM0td3XMmkQGUiYU7wof28S6kQhSRKNo4NRSZCrN9F2cC9aP9odgBvHrxAU6/S1PTrUvl2EJ2SrzIk1e+n87ECOfOeYyGk6qD3HnZau1enUmNzrGZTkKN4zpzccpHrLem7peSI6Mpy0DMcX5fSMLCLDwzCZzaQ5eW6kZ2QREa58RQ4LCSYzK4eI8FAys3IIDXbf9yvK35s053IuLCWi3EF0zltKdK4VyeubT5FbYiTEV8d9TatxX1PF2Hn/93NEBbjGBejXMJYxPx7keSfvYjknCynUablyaARynuetGwAs50+iioxF8g9ELioAtRrfMa9i/GMr5sO7XcJqO/ZGE9+e4jfcDy6yZmWiinB4p6jCI7Bmuy8lVteshf+4yeTPnIJc6LQcVK0m8KVZlG7bgnHPLvtlr159KF6i7Pdt/H07/uMcxm30kL5EPa5M3BYdv4RXbDhl/lNeMWEYy/Upc3YBmiA/UKvAYkUXE4bRqf35NqxOnbdHcubxOZhzlaWjwZ2bUpqUgdm25Dln3T5iutxFyfotitdllKOs1VERWLIqLmv3MlPCWnPz0O/Yja5RAwxHT2LOyES/XSl745nzIMuogoMA5axSa1422mCnOg4Ot28l4QnL5dOowqOR/AJR122CNTtdqWvAfHwv6poNMR/agZyfhfm4Mn5aky4oW4CUtQvAmp3p2B4EW9vK8VDH1WvhO3IyRXOm2uOWoW3eFsuVC8j5jnK3JidRNFupV1VMFbQtXbfUKD8Wam1joTPG1Cx0seF25afzoEM8EfpgdwITWnHxEceEfPhT/en/aF8Aso9dwS82jLKRwC82FH163p+mW0bt/3Tl1CLlQJKia+kUJWUSWCeG7GNXuPzVTi5/pYxr8dMepiQ1h1AULzNnLzFVRASWrFvfe6503TpK1ylbQfgPG4bF5qVsSUoib7JSzuoqVfBq184trjUj0+6JDKCODL9l2ZaMTCyZmZjOKB6Q+u2/EzBYeVG05jrqu/iXtYS9pRzyUll9OLBVfUg6gFyY4+KVLwWGIhfmuchUxdTE64HRyn3fADR1m2GwWrCct60wqBOPNfUaVLC83RPKyotbGC9r1ML/hckUvOwYL7V3NUbbtgPBrdoi6XRIPn74T5pB0VtzXeIad2wh4NX56Fd9iteAe2n3hnL4X/6xy3jHOfLsHROGIc1VD5uyC9EE+iKpVcgWK96xofYwsY9049oHygE++mvp6JMy8KsbS8HRy5SnytDetHpCqd+c41fs3vMAPjGh6NPybrnMSlJzMOQUYtEbsOgNZO47R/Bdio4sTsrEkK20nOR1BwlvVRdsixcsaVlone286HAsGa7jtLstGI7ZZgsW/riRwh8Vr8jQcUPtHsiWbMezF3y3npgls1zTzMhEE+3clyKwZN66fihDLiqm9PBxfDq0Rr/3EJq4aGK/XmZPM2bVUlKfHIU1W6mfqJBA0nIdbTEjt5DIYM9bcW04eIZ+bR1bUOw7e5W48GBCA/wASGjRgOOXb1C/ahTJWXk8/JpyTkF6bgGPzF7BqhlPEx7kb3vOXKQAh30n+Ye4HQjnvD2S9eop6KEGb38oLQKVGq9BIzGf3Y/lkpODQonDK9p8chde97pOmPwTfdh86g+8H52EaafjYFVrZqaLR64qIgKLhz6sqVWLwEmTyZs2Bbmg4E/jOo+V+jVrCJk3zy1Na2YmaqeVb+qICKy3oSP0a9ehX2vTEcMdOqIi2g7uRSubHZ/swY4v+BM7/uSavXTyYMc7b0FRrVU9GvRsQb3u8Wi8tHj5+/DgO8/D+DcwpWWhLW8DlHtXM6UpdkKZe4Mu2t1OsBYUU7TvJAFdW2K4YNv2RK0isE97Lg0abw8XNrg/tf7TD4CCY5fwchovPeklU3aBy3jpFesIY3HajiNn61FU84ehDQ3AlFNI2uptpK1WBqqa0x/FYFt58U+/I4YM6kj4o8rHkL9DD5dRsO8M3jWi0IQGKB7Kcc7PG2rfDgq4o3Uc8kAPAhJac+Uxxz74UUP6EvF4L1tZKHku20BJFxuGqVx+zDkFqN3yfHMbM6B1A0J6tyY4oQWSlxZ1gC+1PxgLVz53Hy8D/my8PKlsIefjX+GBdVJwBKqgcLyHvGZP0/vJVyhdOfu27BOB4H+Jf61nsQeOAHWALNv2Ec5/ZaNRJ+ALWZZ/kGX5BHADm9fxf0nZJ8yyNV2ZQJTk+lkx/jbTNALq232QkuMX8aoZi65qFJJWQ8igzhRsdv3CX7DlAKEPKMaKb/P6WApLMGcog3m1BWMwXLpB5grHCaSl5xM53fJJznQazplOwzGlZnF+wDj7RDGA4dR5tNXj0MRFg0aDX7+uFO9w33/2dtFUcywV8e3eHuNV1+Ugxccv4l0zBl3VSCSthtB7OpG32XW5dt6mA4Q92A0Avxb1sBQWY8rIvWncvA37CeioeCd61YxFpdO4TBQDNIoOIim3hOT8EkwWKxvPp9GtlusStKxig/2r6qm0PGQZgr0dE5sbzrluQQHQrXYkB64rTTUxtxiTRSbER8v+LzezqP90FvWfztlNh2h+v7I3WtXmdTAU6il0qo8yQqs7ljk2SGhB5mXHhv9eAT7UaNuQs5sdS4nyUrKo2rwuWm9lMrt2x0ZkXCp3uEkFdOvUjl83bEWWZY6fOou/vx8R4aE0blCPpBsp3EhJw2QysX7rTrp3ameP88t6xbP2l/Vb6N65vVu6jWKCSMotJjnPVs7nUuhax3X5ZlZRqb2cT6bmIcsywT5KOecUK1uDpBbo2XYxjX4N4+xlW8bOy+nUDHVdomi5eg51VBxSeDSoNWjbdsd01HVppSrS0T5V1euCRmuf1PN5ZhLWlCSMG12XXGqatMZrwCOUvDsTjO7blpjPn0MdVwVVlNKXvLr1wLhvj6vciEgCX55N4ZtzsSbfcLnnP2EqluuJlP7oegCWNTsbbdN4ALTxLbCmOOKlfbaB470mcbzXJHLWHyDiIcXryb9FXcyFJZgy8tyeM3/PKcIGKvUV+XA3cjcofUcXF079jydzccz7lF5xLEU0JGcR0LIeKtuHkqBOTewHFBnPnENbLQ51rJJn317d0f9+a0vRJW9vJF8f+/+927XCdPkaAPode/Bq3RwATbUqoNVgddrqxJp0AVVELFJoFKg1ygF1J13HSync0T9VVWqDWotcXIA1NxN1jfqgVT70aOo1w5qujE/mE/tQ12uqxI+IBbXGZbLXcuk8qpgqqCKV/Go79cB4yDW/UngkfpNnU/z+61hTXesYQNcpAePura5xAoNt/5HwfnAwhk2/utwvPn4RrxqOMS/k7s7klxsv8zc76wdlvCzTDxUR2K05USMf4MrTc5FLjfbrWZ+vY12vGazrNYMbGw5T80FluXt4i9oYC0rQe2hXFVGcnEVMZ2Uyxjs8kMDaMRTZTkUvO6DLNy6Mqv1bce1npSxN58+jrlIFVbRSzt49emD449a3OJCCgwFQRUbi1aULpVu3ulxHkvAbPJiSX391i2s8ew5N1TjUMbY23bMHpbtuTSdac3KxpGegqVZVyV+rFphsB+OpwhwvRd7dOmO6oniPVVYfLrEdFGRNvoIqNBopOAJUamUp+gXXZar6D8ajf38c+vfHYT5zAMO6z+yTTACaxu1vawsKAPOFcuNllx6Y9ruPlwEzZlP09lyXca/k84/Ie+oh8p5+hMI3ZmE6ccQ+UayKjbOH07XriOWGMlYZ1v7MvoSp7EuYSub6g8Q8pHhWB7VUytnooZxz95whcpCi82If7krmBmXlS2lyFqGdlXOQdRFB+NaORZ/o4QBh4Manm9jUazqbek0nef0hajyk6P+wFnUwFeopvY2+lLzxMBFt6yvecT46wlrUpvBiCiXJ2YS1rIPaVr+RnRpRcNFhM5Ta7bwo0Grw79eN4u37XNIu3raPgHuUSW2vpg2wFpZgyVLsGXWo8jFYExOBf8+OFK3boVwPd7Rpv54dMF685pKm8fR5NFXj0Nj0g1+fbuh33lo7UQUHIfkrE7aSlw7vti0wXUvCdOkqN3o+RPLAJ0ge+ASWjExSH3/OPlEM0KhGLEnpOdzIzMVktrDhwGm6NnP/eF5YUsrh84l0i3fciw4N4sSVZPQGE7Iss//sVWrGhFO3SiQ73pnA+jfGsP6NMUSFBPL1S8PsE8UA1rRrSMGRSIHhiqdug9ZYrhx3Ferr2B5DFV1D8egrVSY+dL2fwpqTivnIZtc4fo6P8eo6zbGWO7juTvVhKdRhr6nrtcCa5bpFgemcrQ+7jNPl+nBkJEGzZlMwby6WGzduKa4q1Gms7NwZ81V3T1vTOUVHlI3T3gk9MOy5jW1wnHSEd5culG7ZetPw+7/czOL+01ncfzpnNh0i3mbHV7HZ8UW3YMdn/Ykdv3nBN7zZfgxvdxrLt2M+4Mofp/l+/IeA8o6oqxGLtoryjhg8qAsF5WyAgs37Cb6/B+D0jpiZizo0EFWgoy8FdIzHcNlRF/6d4jFcScaU5viQk/3lOg4lTOZQwmSy1h8kyqaXAm86Xp4mwjZeRj/clawNylZtOqf9nAOa1wGVCpPNsUUbrvQHr7hwIvq3JeMnpQ380++ImZ+v/9v0sHcNx4pTvyY1kbQazDmFFB27hE/NGLxszxV+TydyNjoWQt+pOvbv2oKI5x7g2rDZyt7zNtI/28CpXhM51WsiuRsOEG4rS/8W9bAUlGDyYD8W7DlFqC3P4Q91J3fjQbcwzlyft4qjrYZzrO1zXBq5kILdJ7k8RnFgs6ZeRQqJQgoqGy/bYrl0zDUBP+fxsqYyXlYwUQwgZyWj/3AcpcunULp8CnJhLqVfvCYmigX/av7tnsXOrELxGP5FkqSXgSSgKnAPsNS29/AF4D5Jkn4BTMArgLu7YcUES5IUjTIJXxd42ZZm2aakO4BQYLokSV8D3XDfD/nPuAZUlySphS0PhbIsu88slcdi5cbLy6j1xatIahU5326h9OJ1wh63eXet2kDBtkMEdG9Jw9+XYdUbSJqkeBv6tWpI6AM90J+9Rv117wKQ8uaXFHrYf9KT3KzXFxG99HUktYrCnzZiupxIwEPK/qGF361FHRZC3DeLUPn5Iltlggbfx/V7hiMXlxD5xot4t26KOjiIaltWkbv4Swp/2kDYuGfQ1qiKLFsxp2SQNfs9N7lJL31EvVWvgEpN9jdbKL1wnYgn+gCQuXIj+dsOE9SjJY13L8VaauDahPdvGhcg65ut1Hh7NI22vIfVZObqOPctqTUqFVN73MXzPx7CKsvc06gKtcMD+O648lL5ULNqbLmYxnfHr6NWSXhrVMzr38y+NElvsrA/KZuZPRu5pHtv4yq8uukkD36xG61axaw+TdyWM53ffox63eOZsPMdTHoDP052LFF/8tMp/DR1OUWZ+Tz49nN4+fsgSRKpZ5P4deYn9nB39WnNpV0nMekdzerGscucXr+fUWtfx2q2kHL6Gge/2kbfMV2Y/Mp8Dh49QV5eAQn3PsHzzwzGbDvA6z/3DaBL+9bs2nuQfg8/jY+3N7OnK94FGo2a6eNHMmLCTCwWC/cN7E2dWtUBGDb4YSa+9Do/rtlITFQEC+fM8FjO03o2ZuT3B7BaZe5pUoU64QF8d0yZPHkovjpbLqTx7bFENCoJL42a+YOa28ts4i+HyS81oVFJvNizMYG2yfr3d57jWm4RKiRignyY0auJq2CrFf2XH+A3+Q3FKP19PdbkRHTdBwJg3L4GTasu6Dr1Ug6gMhkpWTwbAHXdxug69sZy/Qr+s5S6Kf3+Y8wnDuA9eAySRovfZOX0aPPls5R+/q6TXAtFi98l6PW3QKWidNM6LInX8B6gbMFSuvZXfB9/CikgCP/RShnLFgv5Y0agadQE7559MF+5TPCHKwAo/vQjTAf3U/Tum/iPHANqNbLRSOG77vsrA+RuPUJwQgta7F2MRW+w75MG0HDlDC5N/BBTei6Jc1ZSb+l4qk19lOJTV0n/SnlJqjr+IbQhAdSaN9z+bCf6TqXo6EWy1+yl6aa3wGyh6NRVin5aqyRssZK74AMi3n8DSa2i6Nf1mK8k4ne/UtbFP65BFRZC1OdLUPn5gizj/8gDpP3naVTBQYQvsH3916gp3rCV0r2K4Vn86wZCX55M9NcrlANKXn3DrY5Lv1+K7/OzlDretxlrWhLajoonjGnPerTxHdC07qEsLzUZKf1MScOaeAHzsT34TnkXLFasyZcx/bFBibdvM96PjcV32mKwmChd+U45uRZKVryH/0tvgkqFcdt6rNevoeut1LFx06/4PPQUUkAgvsNtXjoWC4VTRyj/13mhadaS4mVvuySr65yAV997lWfYvwvjtvWuci1Wrr+0nDorFf2Q/c1WSi9cJ/wJRT9krdxAwbbDBPVoRaPdS7HqDSRO/MAevcaiiQS0a4wmNJDGBz4m9e2vyP5mC1Vmj0Cl01JntVIPxUcucH36EhfRyVuPEZvQjHv+eBuz3sje8Y49s7t/OYl9k1agT8+j/jO9uWvkQHwigxiwZR4p246zb9IKTr77M+3fHcGArfOQJDg69xsMOYqx33XFWHQh/sgmMwenf44xvwSibGX23nuEvKmUc+n69ViuXcPnbqWc9b/+iio01LGdhCzj++CDZD/1FHJJCcGzZqEKDEQ2myl89137AUveCQn43quUs2HXLkrXlytnW1nnvf0B4e++ASo1xWvWY756Dd/7BgFQ8tNvqEJDiPx0qXLwpFXG/z8PkP7oUOSSEvIXfkDIq9OVF8TkVHLnKuNF0KgRaOvVBlnGnJpO3hsL3UT/k304feVmop7RgGzFuP4zvB+fCpIK87GdyJnJaFomAGA+fPNJFDQ61LUaY1jrujewun4rdP2eQvINwPvRyVjSEzGscurHVgvFS94lcLYyXho2r8OSdA2vfkodG9b/is+jTyEFBuH3vKMv5Y8bcdPH8R0yAnVcVZBlrBnpFC9+2y1M1pajhCc0p+P+97DojZwZ62jzzVdN48yEZRjSc7k4ZxVNlo2lzrT/UHjyGsk2D7irC3+k0fsjabfjTSRJ4uLsVfbJjyZLXyCkw11oQwPofPRDLr/5HTlfKytFUrceIyYhngF7F2LWGzkw3qH/O6+czMGJH1GankfdZ/rQ4PmBeEcG0XfrfFK3HuPgpBUUXkwhdfsJ+mybD1YrV1bvIP+8MiFwfc0Bem+ai2y2kHsqkcsrt9Hcz5a4xUrm3MXEfvQ6kkpFwU+bMF5KJPA/ip1X8M1aSn4/gG+X1lTf8CnWUgMZMxzlFv3ey6iDA5BNFjLnLMJaoPSnsEnP4NXA1qaT08l49X3XgrZYyXnjAyIXzweViqJfN2C6koj/A4p+KPpB0Q//j72zDrOqah/2vU9Pd9Id0o10KYINoiIqSGPQqNhiomKhgGI3JiqhdEl3Nwww3XXmxN77+2OfmXP2nAEGlXfe3/ut+7q4mLP3WutZXftZz0r48v2y8SFk6O0kDx6JMSaS6Oce1bTYJIniFeuwb6icmROT0cDjQ/sz/q1vUBSFW7u0on61GBZ5bHUO6ald/rZ691E6X1OXQKv3cGKLutXo17YJd81aiNFgoHHNOAZ3b10puagKzjVfYx00CSQJ94FNqFnJmFpoG0/ufeswNWyLqUVPUGVUtwvnEk1T2ZBYH1PTzigZ5zEOexoA56afUE4fwNJtEIbYGqCCkp+Jc+WX/nKvQhu29LkLQ1SC1pbyMnEu+VjvT5EpeOctImZ75jzLlmr99E2efvq3Xwm+734MoWGETPK24exxYy/qFyB47HhM9etrclNTyZ9TwZxHlsl/620iXtfGCPvSZbgrGCOiPlhQ1k8HDR5M5n2eMWLW8xjCtDEi/03vGGHt1pXQiRMxhIcR8erLuE+cIGea3vTXMZ95vLPcPP7eT2bwi2ceP8hnHp9aiXn8JZEVkp+eT93PnwOjgZxFK3EcTyLSs0bM/mo5BWt2ENKrHY3WfYBid3B+uudUaWwkNd6YpF3oazCQu2QjBau9m3zhN3Wv8GK7UrJX7iKqT2s6bn0X2e7k6ETvuNT8q8c5OmU+zrQcTr3wJU0XTKbOY3dTsP80KZ7+MuamTiTefx2qLKOUODk01juvuuajaZgjQlDdbo49vlCzA2ymSteI/3QcjhrYiZg7eqK63CglTo6Nm1MWr1MzF9L0m6eQjAbSvl2N/dg5gksPqF6lMq723Fgki5m6X2rrnOLdR7nwxPu6NOeu2kl4nza0/Ot9FLuDU5Pnlr1r9MUTnJqmpfnci19Qf94UaswYStGB02R8oykNmWPCabbsNYwhAaiKSsKoG9nX8xGdVrkfqoJz5ZdYB08BgwH3/o1af9myJwDuvWsxNWyHqVUvUBRUtxPnb/PLvFtuHIuxRiMICMY27nVcmxYj799wEWECwf8uUmVtDv5fRJKk4cBcVVWDPb/jgFeAgUAYkAysAWaoqpopSVIt4COgM5ADvIW2oZupqupwTxhnPGHqZheSJPlmpAqkAuuBmaqqnvJxNxaYCUQDvwGbgRd94lg+zuV/W9E2vvsA4WgX9n16qXzYU+vmKink0FD/y8b+E2TnBF7e0VWg6ZO1qkTui69c+njb1eTZHS9UiVz3L3Mv7+gq4Nyw9/KOrgKuVHeVyD227wouk/sXqVE9t0rkhneuhF3Qq4T7wsW1Ga4mp7f5m3j5T3BIrvjY9tWmX0N/bez/BG5H1RzkOnum8hec/du0HH8l39r/PUq2Vk0Z79oRf3lHV4FsQ9XofbSNqPyx/H8Ts63y9l//beLevr9K5CrbL2bv9eqiFhZf3tFVoHBN1bRhVb6CizP+ReYmXf5iravFEAou7+gqkG2vmvEh2FzBXQL/AZzyFR8K/lcItjov7+gqYHdeFSublaL55PAqkRs4/eOq6UD+iymeP/F/d6PxbxA47u3/c3Xkf1qz2LOJ+qnP7zRgxCXcnwX6lnv8ejk3tS/it1KFr6rqAqDcjUS87fP+U/RxLv/bwZVrIwsEAoFAIBAIBAKBQCAQCARXF1Wp6hgI/iH/P9ksFggEAoFAIBAIBAKBQCAQCAQCwUUQm8UCgUAgEAgEAoFAIBAIBAKBQCAQm8UCgUAgEAgEAoFAIBAIBAKBQCAQm8UCgUAgEAgEAoFAIBAIBAKBQCDgf/yCO4FAIBAIBAKBQCAQCAQCgUDwH0JRqzoGgn+I0CwWCAQCgUAgEAgEAoFAIBAIBAKB2CwWCAQCgUAgEAgEAoFAIBAIBAKB2CwWCAQCgUAgEAgEAoFAIBAIBAIBYrNYIBAIBAKBQCAQCAQCgUAgEAgEiAvu/r/AYpKrRK7bXTXfIkxGpUrkIldNPt9ny6kSuQDuX+ZWiVzTrQ9VidzcT0dWiVx7nrVK5MqqVCVyjeaqacPuC4VVIhdALqyaSyBi4qsmzQlJtiqRa42rmjpdeNBcJXKNUhVeLuJwVolYV0HVlHGgVDVzgCLVWCVyQ+JKqkRucbalSuQCqKcOVolcJS2rSuSq9qppw1TR3MMUVDX9ZWNn1elumYOqpt8ylvz/dfGV2VA181qlitpSgMVVJXIF/2UoVbQnI/jXEJrFAoFAIBAIBAKBQCAQCAQCgUAgEJvFAoFAIBAIBAKBQCAQCAQCgUAgEJvFAoFAIBAIBAKBQCAQCAQCgUAgQGwWCwQCgUAgEAgEAoFAIBAIBAKBALFZLBAIBAKBQCAQCAQCgUAgEAgEAsBU1REQCAQCgUAgEAgEAoFAIBAIBP8DKEpVx0DwDxGaxQKBQCAQCAQCgUAgEAgEAoFAIBCbxQKBQCAQCAQCgUAgEAgEAoFAIBCbxf8akiS1kyRJlSSp9r8QVqEkScMv8T7aI6vnP5UlEAgEAoFAIBAIBAKBQCAQCARQic1iSZK+lCRpjyRJlnLP+0iS5JIk6dqrETHPZmjpv0JJkvZeagP1vxlJkvZJkuSWJKlhVcdFIBAIBAKBQCAQCAQCgUAgEAgqojIX3D0E7AeeAZ4AkCQpFPgYeE1V1b/+zQhJkmRRVdXp+Tka+B0IAu4EPpEkKUVV1T/+TZlXE0mSOgAxwOfASODRqopLUPe2xD81BsloIOe7P8la8L2fm7inxxLSsx2K3UHyjDcpOXgSgPrrPkYpsoOsoMoyp2+dBEC1dx7FWqc6AIbQIJT8Ik7d9LAuzMCubYmdOR4MBvJ+WE7OwkV+cmNmjieoe3vUEgepM9/AcegEAOH330bY4P6gqjiOnSFt5huoTheWRnWIe/YRDIE2XBfSSJ0+G6WoWBdmSI82VHtmFJLRSNa3f5I+70c/udWeHU1oLy29SdPewn7gFOaEaGq+OQlzTASqopL19R9kfvIbALXmTsdWtxoAxtAg5Pwijg6Y5BfupjOZvLb+KIqqcus11XigXR3d+x3ns5n8+14SQ20A9K4Xy9iO9QAY8MkGgiwmDBIYDRJf39WpzN83e5P4bu85jAaJbrWjmdRV//0hsGtb4p4YV5bX2R/6l3HsE+PK8jrl8TdwHNLKOOL+W715ffwMqY/PQXW6CL6+K9EPDcNSrwZnh0zCceC4f3pPpzN71SEUVeW2FjV4oGN93fvtSVlM/nkHiWGBAPRpGM/YaxsA8NXO0/y0LwlVhdtb1GSYJ6/e23iUtcfTkCSJyEALzw9oSWywTRfuky/NYf2mbURGhPPLl/P94qWqKi+/NZ8Nm7djs1l58YmpNG2kxW3jlh288tZ8ZEVh0E39GXXvEADy8guY+tTLJKemkRgfxxuzHicsNEQXrrVje0InPgQGI8W/L6Hoy2907401axA+81HMDRtQ8OFHFH3jrfNBQwYTcNNAUFXcp06R+9Kr4HRh69WD4AeGY6pVk6zR43EdPeaXnoAu7Yh6dDyS0UD+T8vJ++g73XtznRrEzJqKtUl9st/5lLzPfih7F/P8FAK7d0LOzuX87WP8wg67fzBR08ZwpttglNx8v/cAdV94gMg+rVHsTo5OnEvR/tN+bqw1Y2k8fzLm8GAK95/i6EPvorrcZe+DW9Wj1ZKXODL2TTJ/3wJA++3vIxfaUWUFVVYoGD9Kl9dhkx4Co5Hi35ZQ+IU+r021ahD+hJbX+Qu8eW2sWYPI55/2lkm1BAo+/ISiRT8SMvJ+Am8eiJKTB0D+goU4Nm/Vh9uqA4EPaGXsWLUEx89f695buvXFetvd2g+7neIP3kQ+q7Ul642DsfYdCCrISacomvsquJyYO/cg4M7hGKrVouCx8cgnj/rln7ldB4LGPYxkNFCybAn2RXq51l59CRgyFAC1xE7hu3OQT50Es4WwN95BMpvBaMS5YR3FX3wCQOB9D2Dp3BVUBSU3l8LXX0bJztKFa+vcnvCpD4LBQNHipRR89q1fPkc+PQNL4/rkzfuYgi+9fUvC4q9Qiou1iyzcMmn3TwAgdPR9BN06ECU3F4C89z6i5K9tfmlu+OJwovq0RrY7OPzIPAoqqFe2mjE0WzARc3gwBftPc/DBuagumZoTbiJ+UFcAJJORoAbVWN90FIrdSZvFz2KwmJGMBtJ/38rp17xxNrVsT8BwrXydq5fgWKyvV+aufbHdfFdZPhd/9BaKp3wtNwzC2mcgIOFc/TuOpdrYYht8P5Y+A1HztXpl/2Yh7j36egVaO45+bByS0Uj+j8vI/Ug/Jprr1CB21hSsTeuT9c5n5H36w2X9RkwYRuigG5A9dTr77U8o3rDdT3atWSMJ790Gxe7g5OS5FO8/5efGWiOW+vOmYAoPpujAaU4+/Daqy42tfjXqznmIoOZ1Offq16TOX1zmp86cB4no2w5XZh77e0/ShWds0ArLwBFgMODesQrX+l/8ZAIYqtXDNu4lHN++iXxwi/eFZMA24RXU/GwcX7yi82PqehPWG+6j6MUHoLhA987SoQOhj2hlbF+yhKKv9G3JWLMmYY95+umFH1H8rbc/DRw8iIAbbwQJ7L8vofh7rQyCRwwn4MaBKLlaPhd8+CHOLf5lXOeFB4jw9JXHL9FXNpo/Wcvn/ac45ukrI69vT81H70JVFJAVTj31CQXbjmhxDg2k/pzxBDaqCarKicnvk7HzTFmYzV+4j7g+rZDtTnZNnE/e/jN+cus8cB31RvcnuE48S5uOxZmtz7fwVnXpseR5to99h+TftfYa26sFzWfdh2Q0cParNRyf+5s+r9t3IOShh8FowL5kCcXf6PPa1rcvgXd5+i27nYK35uA+efKSfsOefgZjjRoAGIKDUQoLyR49ShduwLXtiHx0ApLBQMHPy8j7uNyYWLsG0c9P08bEdz8h/3NvW4p+biqB3TsiZ+dyYZB3TLQ0qkfUkxORLBaQZTJfegfnAX1fvelkGrNX7NPmPC1r8cC1jfzyefvZDF5bsR+3ohARYOGje7sD8MzvO1l/IpXIQCs/julb5n7e+sP8tOcMEYFWAB7u2ZRu9eN1YRobtsZ68wMgGXBtX4lr7c9+cgEM1esT8ODLlHw9B3n/ZqSwKKx3PoIhJAJVVXBvXYFr0xLNbUJtrLePA5MZFBnHzx+gnD+hl9ukDbbbx4DBgGvznzhX/qB7b2reEcuAYaCqWhg/fYh86pBWBj1vwdz5OlBBSTlDyVdvgduFoVodbHc+CCYLKDIli+ahJOnnPZYOHQh5SBv/7UuWUPy1fxsOffRRzA0aUPjRRxR/5y3/gEGDCLzxRgDN7w9anMOefhpjzZpa2kvr1Sh9vQIwt/WMxQYDJcuXYP++grH4Dm+dLpw7B/m0Zyx+zWcs3riO4i+1sdhYpx7BD09FsgWgpKdSMHsWanGxn+x2s+6lWu9WuO0ONk/+gOwK2nHDEf1oMqo/IXXi+L7ZOBzZhVqehQXSac4YQmrFIjtcbJ7yIXlHz5f5kwwSNyyfRXFKDmvvf6PseVC3tsQ9ORbJaCB30R9kfVDBGvGpsQT3aI9id5Dy6BxKPOsHQ0gQCS9NxNqgFqCS8thb2PccIfrhewgfcn3ZuJT+xmcUrdvhF+7VmlsaQwNp6NNfHpv8Pu69Wr0M7dmams+NAqOBzG9WkPreT34yazw/irDebVHsDs5MfofiA6cu6bfu+9Ow1dOvEQ9dP9kv3JrPjywL9/Tkd8vC9cVSI5Z670/FFBFM8f5TnHrk7bL0Xsx/7TceItwzDh/sM9EvzKuxLo6fdDeRd1+HnKWVcfJrX1CwZqcuzOAebaj29GgwGsj+bgUZ837wk5v4zBhCemlpOj/tbewHTyJZzdT77hUkqxnJaCRv2SbS3tTaYdyUewjt11FbS2XmcW7aW7jTs3VhGmo3w9JnKEgS7n0bcG9bqn9foxHW2x5GzcsEwH1sJ+7Nv13SrxRbA0u/+5BMZlRFwbXiC5RU//oq8KCqVR0DwT/kspvFqqrmSpI0AlgmSdJiVVW3AW8COcACSZK+Ba73OP8LmKSq6nEASZLqAXOAjkAIcBR4WlXV30vDlyTpDPApUBO4HVgB3OF5nauqaqrn75ckSZoKXAf84fEbBrwG3AoEALuAqaqq7vC8Hw7M9YT3pkfGSuBeoB/wMhAL/AqMUVXV7vFnBV4F7gbCgD3ANFVVN/rEuz/wFlAb2A7Mu0gWjgS+Bn4Bvpck6QlVVctGN0mS6gMLgU7AWWBq+QAkSWoPzAeuAQ4DT15E1sUxGEh4djxn738SV2omdX9+k4JVW3CeOFfmJLhnO6y1EznRezQBrRqR8PyDnB40pez92XseR87RbyJdeOTVsr/jHh+JXFBu0mMwEPvUg1wYORNXWia1Fr1D0ZotOE8mlTkJ6t4eS61EzvR/AFvLxsQ+/RDn7pqEKTaKiGG3cObGMagOJwlzZhIyoCf5v6wgftZkMl77EPv2/YTefh0RIweT9c7nOrnVZ43l5D1P40rNouGvb5C3chuO4970hvRqi7VOIod7jCWwdSOqvzCe47dOR5Vlkl/4GPuBUxiCAmj4+xwKNu7BcfwcZx96rcx/4pMPIOcX+WW1rKi8svYI825rQ1ywjXu+20qPOjHUiwrWuWudGM47N7eusLg+uL0tEQE6ZX62n8tm7akMFg3tjMVkILvYqfdkMBD39IOcf8CT19+/TeHqrX55ba6VyOnrR2Jr2Zi4Zx4i6c7JmGKjCL/3Fs4MHKvl9ZuPEzKwB/k/r8R5/CwXHplF/HOPVBhXWVF5ecVB5g/pSFyIjXu+2EiPenHUi9ZvsLauHsm7g9rrnp3IKOCnfUl8OawrZqPEg99vo1u9WGpFBHF/+7o82FVbgH298zQf/HWcJ69rrvN/64B+DB10MzNnvV5h3DZs3k7S+WSWfvcR+w4eYdbrc/nmw7eQZZkX3niPD996ifjYaO4cNZFeXTtSr04tFn6xiE7tWjHq3iEs/GIRH325iCkTRuryOXTKRLInT0dOzyB64XwcG//CfeZsmRM1v4D8t97F1r2rvoiiowkcfDsZw4aD00n4888Q0Kc39mV/4D51mpyZTxM2YwoVYjAQ/cRDpIx5DHdqJtW+fZfiNZtxnfKWr5xXQNbL7xPY2//AR8HiFeR98yuxL87we2eMiyGgcxtcyWkVywYi+rQmoG4COzo/TEibBtR/dQx7Bzzu567Ok8NIXvA7GYs3Uf/VMcQP7U3KZ3+WpaHOk8PIWbvXz9++Qc/i9mxa1KvrTXPYtIlkTdTyOuaj+ZRs0Oe1kl9A3pv+eS0nnSNj+OiycOIWf0/J+rIunMJvf9Bt4uswGAgcPZHC56ehZGUQ8up8XNs3oZz3ypXTUyh8aiJqUSGm1h0IHDeVgscnIEVGYx0wiPxJ94PTSdDUZ7B07Y1zzXLkpNMUzn6awLF+3XyZ3OAHJ5H3+FSUzAzC312Ac8sm5CQfuWkp5E1/BLWwEHO7jgRPnEbexPHgcpI3YzKU2MFoJGzOXEzbt+I+cgj7D99S/PnHANhuGUTAsPspemeOTm7EjEdIf2gGcloGcZ+9j339Ztyn9fmc+8ZcAnp0qTDqGeOmouT5f2Qo/OYH3cZyeaL6tCKgTjybO00ktG0DGs0eyY4b/Ie4+k/ew7kFS0n75S8azR5F4tDeXPhsBUnv/0bS+9rkPvq6NtQYOxB3rtYv7779eeRiB5LJSNvfniNr9R4gHSQDAQ9MpOjF6Vr5vjwf146/UC74pDc9hcLnJmnl26oDgaOnUvjkBAw1amPtM5CCmePB7SJo5mxcu7agpF4AwLHkBxy/X6ReefI65skHSR79OO7UTKp/9y5Fa7bo2rGSl0/mK/MIKt+OL+M394ufdRvL5Qnr3QZbnQT2dnmQ4DYNqfPyGA7e+JifuxpP3EvKh7+RvXgTtV8ZS8zdfUj//A/cOYWcfeojIvp38POT+d0a0j5ZRr23y40TkgHLTSMp+WQWan42tvEv4z68AzXjvL+764chH9/jF7bp2gGoGRfAGqD3EhaFsX4LlJwM/8QaDIROnkjOlGnIGRlEfTCfko2bkM/69tP55L/zDrau+r7DVKcOATfeSNbYceB2E/HabBybNyOf18q46PsfdBvL5SntK3d1fpjgNg2o9+oY9lXQV9b29JWZizdR79UxxA3tTepnf5K7YT/Zf2gb/YFNatHogyns7qYt/Ou+8AC5q/dwdNQbSGYTBp95QlyfVgTXjWdl5ylEtKlPy1cfYP2Ap/3kZm87StqKXXT96akK8k3imifvJm3tPt2zli+PYNOQl7GnZNFz+Quk/rkLuFCW1yETJ5E7fSpyRgaR8xfg+Euf13JKCjmTtH7L0qEjoVOnkT1h/CX95j3/XJn/4PETUIvKzbcMBqJmPkzq2Edxp2WS+PVciteWGxPzC8h69T2Cevn3W4WL/yT/m8XElBsTIyePJnf+F9g3bSegawciJ40mddQ0b5iKyst/7GX+3V2ICw3gnk/W0KNBAvViQsvc5Jc4eXn5Xt6761oSwgLJLnKUvbu5RS3ualePJ3/13zQb1qE+93dq4F8uAJIB662jsS98DjUvi4CHZuM+tB01vYK2dMO9yMf2eJ8pCs7fP0NJPgUWG4GPvI77+F7U9PNYBtyHc+V3yEd3Y2zUBuuA+7B/8LQuPNsd4yl+70nU3CwCp72J+8BWlFTvfNp9dC/u/dpHE0NibWwjHqX4xfFIYVFYetxE0UsTwOXENuJRTG264962CustI3As+wb58E6MTdthvWUE9nd92onBQMjEieROm+apG/NxbNLXKyU/n4J33sFarg0b69Qh8MYbyRqnteHw2Z42fOECec8/X+YuePx4/3rlkR384CTyZnrG4rcX4NxabixOTSFvhs9Y/Mg08iZ7xuLHfMbi1+di2qGNxcGTZlC08H3c+/divW4AAYPuoviLj3WiE3u3JKROPIu7TCW6TT06vDyc5Tc+6xfFjO3HuLBiN/1+fEL3vNkjt5Bz8CzrR75FaP0E2r84nFV3vlz2vvGo/uQdT8Yc7NOfGgzEPzuBpOFP4ErNpM6Pb1GwWr9GDOrRDkutapzsOwpbq0bEP/8QZwZrG6FxT46laP1OLjz8EphNGGzWMn/Zn/5C9kf+G7GlXM25Zb0XHiB79R4O+/SXFo/7mi+M5djQZ3ClZNFkyWvk/rmNkuPethTWuy22Ogkc6DqeoDYNqfnyOI7cNOOSfk9N8K5Fqj81ArnAv26F9W6DtU4i+7tOIKhNQ2q9PJbDN/nrkdV44j7SPvyN7F83UuuVcUTf3YeMz/+4pP/MRatJ/2Qpdd723yi+WutigIyPFpPxwS8VF7DBQLXnx3F62FO4UrOo/+sc8ldsxeFTt0J6tsVSJ5GjPTW51V4cz4lbp6E6XJwa+gRKcQmYjNT/4VUK1u6kePdRMj74ibQ5XwEQNfwm4ibexYUn3vfKlSQs/YbhWPQGakE2tnufRj65BzUrWRc95fxxHD+9rY/zJfxaetyB669fUU7vx1CnOeYed+D4bnbFaRcI/geolM1iVVVXom2Gfi5J0mDgHuB+tI3dEqAH0BlIAVZKkhTo8RoMLEPbmG0J/Aj8JElS43IipgBHgHbAzPLyJUkySpI0BIgEXJ5nErAEqAbcCLQG1gOrJUlK8PFuRduAvQfo45Hxgyf+g9A2mm8EJvj4mY2myfyAJ9z9wPLScCVJqoG2+bsCaAW86/FTPt6BwF3Al8BGoNgjq/S9AfgZrRw6e+Q964lzqZsgTzpPeeL+GFDxztglCGjZEOfZZFznUsHlJu/39YT07aRzE9K3E7k/rwbAvucohtAgTDERlZYROrAb+b+v0z2ztWiEKykF13lNbv7SdQT17qxzE9S7M/mLVwFQsvcIxtBgjDGR2kujEclmAaMBKcCKO13ThjPXqYZ9+34Aiv/aRXA//UIgsFUDHGdScJ5LQ3W5yfltA2H9OurchPXrSPaPa7Qwdh/FGBqEKTYCd3oOds9XWqXIjuPEecxxUX7pDR/YhZxf1/s9P5CWR43wQKqHBWI2Gri+QTxrT1WwmL1Cvt9/nhFta2Mxac02MlC/mWxr0RBXUnJZXhcsXUdwH30ZB/fpVEFea2Us+eS1IcBa9oXWeeocrtMXLhqvAym51IgIpHq4J72NE1l74uKbjr6cyi6kRUIEAWYjJoOBtjWiWH1M+z4UbDWXubO7ZKQK/Ldr1dxP69eXNRu3cHP/PkiSRMtmTSgoKCQjM5v9h49Rs3oiNaolYDabuaFPD1Zv0DQR1mzYzC03aNo+t9zQl9XrN+vCNDdpjHw+GTk5Bdxu7CtXY+2qr39Kbi6uI0dR3W7KIxmNSFarVqetVuRMrU67zyYhnzvn574Ua/NGuJKScZ9PBbebomXrCOql30xSsnNxHDwGbtnPf8nO/Sh5BX7PAaJmjCN7zsJLfgGOur496YvWAlCw6zim0EDMseF+7sK7NCPjdy3P0hatJcpnYylx5A1kLtmKKzPvonJ8MTdtjLtcXtu6lcvrnFxch49CBXldirVdG+QLyciplauXxvqNUVIvoKRpcl0bV2Npr5crHz2IWqRp8sjHDmGIiil7JxmNSBYrGIxgsaFka1oLyoUklOSLl7GpURPk5AsoqZpcx9rVmkawD+5DB1ELNbnuIwcxRHvlUmL3BGRCMprKytNXc0my2aBcMVuuaYzr3AXkC5rc4hVrCOhRrm7l5OI8VHGd/ifE9G9P6vdaP5q/8zim0CAsFdSriK7XkP6b1kZTFq0j5ob2fm7ibutC2s+byn7LxdoGjWQ2Ipm8+WGs3xglLRklPQVkN86/VmMuX77HfMr3+CEMUdGa32q1cB8/BE4HKAruQ3sxd+hW6fSWb8eFy9b6jYlydh6OA8f88royfi9FxPUdyPxhLQCFu45hDAvCHOs/xod2bU62pw1nfr+mbHPYnZVH0d4TqBX0LwVbD+HO8e9fDNXro2Snouakg+xG3rcJU5N2fu5MnfvjPrgFtUj/wUEKjcTUqA2uHav8/FgGDMe1/Ev8KjSefvrCBeQUrU6XrFqNrYJ+2n3kKMj69Bhr1cR16BA4HCDLOPfswdat8mUc6dNXFl6irwzr0oxMTz6nL1pLpCefleISb1wCrd56GxxAaKcmpH2t5YXqciPne9t2/PVtSVq0AYCcXScwhwZirUBu3oGzFJ/LrDDu9UZeT/KSbTh9+uiI1vUpPJ1GcVI6qkvm/C+bib++bdl7c2Ot3yrL69WrsXbR91uug95+y3XI229Vxi+ArWcvSlat1D2zNmuE61wy7gueMXH5WgJ7+o+JzoP+bQmgZNd+lHz/OquqKoZgbRljCA5CztCfwjiQnE2NiCCqRwRpc56m1Vl7PEXnZtnB8/RulEiC5zRVZJB386xtzWhCbWauFEON+ihZKajZaSC7ce/diKmp/4cbc5cByAc2oxZ6y1AtyNE2igGcJSjp5zGElc5rVSSrFk/JFoiSX047r1ZDlIwU1CyP3F3rMTXXzy1xeusslnJjjMEIZgsYDEhmK2pp+Komr1SumqfPZ3Pjcm149WqsXfRtWM3NxX3Uvw2baurbsGvPHqwVtGFbr16UrPLvW0wNy43F61Zj6VRuLD5cybHYd+ypXgP3fm1D07VrO5auPfxk17i+Lad/0D5sZ+46iSUsiIAK2nHOgbMUnfdvx2ENqpG68SAA+SdSCK4RjS1a+5ARmBBJYp9WnPh6rc5PQAv9GjF/yXpC+ujHlpC+ncj7xbN+2HMUQ4i2RjQEBxDYvhm533sO/brcKBVskl6MqzW3NAYHEHaR/jKodI2YpK0RsxdvJPw6/Rox/LoOZHnGy6JdxzCFauNlZfwCRN7UhezFG/zTcX0Hsn5YUxbuxcbhkC7NyV6iHd7O/H4NEdd3vKz/wq2HcOdWPM//T6yLLybXedYrN/e39YSWy6/Q6zqR+9Nqr9wQ7/5D6XgoedqS6mlLSqG9zL/BZ5wse5ZQFzUnHTUvAxQZ95GtGOu3qlScL+lXBcminXKVrIGohbmVClMg+L/KlVxwV/rZ6zvgKaAtIAEjVFXdp6rqEWAs2gbxjQCqqu5VVXW+qqr7VVU9oarqi2jav4PLhb1OVdXZHje+Z9y/kCSpEHB45GahaeEC9ELbqB2squo2j9+n0DZV7/UJwwQ8qKrqTlVVN6Np+fb2ifcaYLEnvNLN2fHAo6qqLlFV9TAwDkgDHvSEOR5IAh5RVfWIqqqL0DR/y3MncE5V1d2q1rt9iaZpXEpfoCkwzONmEzAJvcb3PYDFE98DHhMcL1Yg65KY4qJwpXgnFe7UTL+O3hQXhSs5Q+fGFO9xo6rU/HQWdRa/Tfhd/f3CD2x/De7MXJxn9F/sTLFRuFN9wky7iFxfN6kZmr/0LHI++YG6q76g7vqvUQqKKP5rFwDO42cJ6q1NVoOv7445IUYXpjlen15XSibm+Ch/Nz7pdaVm+cXNUj2WgGvqUrxHfwQxqENpevULBID0Qgdxwd6FQVywlQwfrZJS9qXmMeTrzTy4eBcnswrLnksSTPhlF0O/2cKPB7xfuc/mFrE7OZd7v9vKyB+2czBNv+FmiovGlVKu/CrIa7dvvqRmYoqLxp2eRfbHP1Jv9efU2/A1SkExxZt2+cW5ItILS4gP8WooxIXYSC8s8XO3LzmHIZ+u58EftnEiU5vM1I8OZuf5bHLtTuwumY2n0kkr8E4A3t1whOvnr2Lp4QuML2dyozKkZWQRHxvtjVtsNGkZmaRnZBIfG6N7nu5ZEGbl5BITrX2siImOJDtXn8/GmGjk9PSy30pGBsaYaCqDkplJ4beLiP3xO2J/+RG1qAjndn/tooowxUaXa0sZGCs5WbsUgT07Iadn4jzmfwzOF0tCFI5k72LOmZKNNaFc/YoMwZ1fBLICgCMlC0uClpeW+EiiB3TwaoL4oqo0//YpWv3xKvHDvMdyjTHRyGnevJavIK99Cejbm+IV+gVh0ODbiPl8IeEzZyCF6LX+DZExKJnevFayM5Ci9H2ML5Y+A3Ht1o5rq9mZlPz6HWHzFxG28EfU4kLceytXxoaoaJQMn7qVmYEh+uLptfUfiGu7zxF4g4Hw9xcS9d0vOHfvwH30cNmrwOGjiPjye6y9+1L8+Ue6cLR89qZXTrvCfFZVYubOJu7zeQTdNlD3KviOW4n7+kMinprml88A1oQISi5465UjJQurp86UYo4MwZ1fjFpar5Kz/dwYAixE9WpF+u+++SHRYdWrdDv4Idnr9pG/SztabYiMRsnyyeesDAwRF0+vpdcAXHu08pXPncbUuAVScChYrJhbd9R9KLBefxshsxcSMG4GUpB/eisaE02xlcvry/kNu/smqv80j5hZUzCE+su2xEfiSPb2/87kLCzx+nw0RYYg53nbsDMlC0v83+9npNBI3SaQmp+NFBbl58bUtCPubSv84zxwBM7lX4Kq6J4bG7dDzc9GST3r5wfAEB2DnO5TpzMyMMRcvA374j59GkvLFkihoWC1Yu3UCUNsbNn7oNtuI+qTjwh9dAZScAX5XK6vdFxhXwkQeUMHWm94myZfPs6JyZq2lK1WHK6sfOq//SAtV7xG/TfGaYtkDwEJEdiTvRt9JSnZBCRU/oO/LT6ChAHtOf2ZflNWC9ebHi1cb1wN0dEo5cfES/RbAQMG4ty2tdJ+zS1aoORkI1/Qf7Q2xkYj+7QHOV2bz/xTsmfPI3LyGGr88RWRU8eQ846+v0wvKCE+1HfOE0B6gX7Ocza7kPwSJyO/3MDdH6/ht/1JVIZvd57ijg9X8czvO8m360+PSWFRqLk+bSkvCylM336l0EhM13TEtaWCcbbUTUQMhmp1kD0mHxy/fYxl4H0EPv4BloH341z+lc69ITwKJddnPMzN9GvDAKYWnQl8Yh6BY5+h5Ou3y+LoXP0zwc99QtALX6CWFCMf2a3J/ekDrLeMIOi5T7DeOhLHb5/p5cbEoGT4yM3IwHgFbdjcwtuGLZ06YfRpw1Bar3L86hV46mX5sTjqEmPx9QNx7Sg3Fs9dSNQ3+rFYPnMaSydtw9vSrReG6Fi/sALiIyjyaW9FydkExFe+HeccSqKm52NqVKu6BFWPJtDTXts+N4zdL3wDin5jzRRf0dqg/PqhojVGNOYaCcjZeSS8Opk6i98l4cWJSAHefili2E3U+e09El6eVPG4dJXmlqX9ZcO3H6T1itdo4NNfWhIicfqk15mq738BzPGROH3Hy5QszPGRlfIb3LEproxcHKf914iW+CicPul1ecLVpTdCPw77rmEr478irua6OOa+gTRa/g41XnsEY2iQPsy4KFzJvnL9wzTHRenzOjXLGzeDgQZL36bpzi8o2Lgb+x6vqZq4affS+K+PibilJ6lz9P2WFByOWuAdD9WCHKRg/3ZkSKyH7f7nsA6ajBSVeFm/ztXfYO45BNvY1zH3HIJrg78pD4Hgf4lKbxZ7TDS8jrZx+wbaZnEdoMBzAV0hkAdEAPVA23iVJGm2JEmHJEnK8bhph2YOwpeLraSno20I90MzBfGIqqqlhrTaAoFARql8T/jNSuV7cKiq6rvTlwakqqqaWe5Z6YhdDzADZepJqqrKwGa0jV2AJsAWVdV9xtKrH2qMBL7w+f0F0F+SpESfcC6oquo7i9wK+K6KmgD7VFUt9HlWkSwdkiSNkSRphyRJOxblJ2k7kJf35P/Mk8IzQ6Zz+paJJD3wNJHDBhLY/hqds9CbepD32zp//xWEqZbXXqxQroohNJjg3p053W84p3rcgyHARshNvQFIfWIO4UNvouYP72IICtDZrfIEWmGYl3Pi68YQaKP2/Me48PxC3RdMgIibu5Pzq/8X48rSOCaUpcO7smhoZ+5qWYPJv+8pe/fJ4PZ8c3cn5t7Shu/2nWPnhRxAO/qY73Dx+ZAOTO7akBnL9vnnpV96yj+4RF736cSpviM42f0epAAroTf1qlRaKopBeSlN4kJZNrY3i4Z35642tZn8s9bk60aFMKJDXcYt2sqDP2yjYWwoRoO3W3q4W2P+GNeHAU2q8e2uijcFLhm3CvJHkqQKFWgr00Qu6rCSNpmkkGBsXa8lY8jdpN86GMlmI+C6vpf3CJetr38HyWYlfPRQst/77PJuKyFfukTe1J01gtOzvtTs2pZj701Psvu6GRy850USRvTH0qpFaYgVBHeFaTaZsHa9lpLV3v6p6KdfSb/jHjLuH42clUXYwxP0fq4gr03NWmHtMwD7Fws0r0HBmNt3IW/CXeSNHoRkC8DSvV/l4nqJPrg85patsV4/kKKPFngfKgq5E0aRfc8dmBo1wVjLayu9+NOF5Ay7A8fqlQTcfHs5uRUIuIJ8Ths1kbR7x5Ex8XGCB9+CtbVmLqbwx99Iue1e0u4Zg5KZTfikcRX4/ud9NUD0dW3J3X60zAQFAIrKtj6PsqnVeMLa1CeocQ1PeBUGWGHaTNe0wtJ7ACVffaAFeSEJx6/fEvTkawTPfBX57ElUj1abY8Wv5D9yDwWPjkbNycJ27wT/AP9B/3Epv/nf/U7SDSM4P2gCckY2UdP97ZJXajyuTHlcCZUoO8uA4Tj/qGBDuFEb1KI8r0ZkKWYL5p6341x5cVMQ/6ROy2eTKPr6GyLnvE7k67M127qeMi7+ZTEZdw8l64FRKFlZhDxYURlXJLpy855SspdtY3e3iRwZMZuaj2q2syWTkeDmdUn99E/29puOXOyg+kO3XTLMKym65rPu4+As/42ky9bZK+m3WrUmYMBACj5YUGm/tt59K9T+rFx9vnJChtxI1mvzOHf9PWS/No/oZ/Vmgyoz55EVlcOpucwd0pn377qWDzYe4WxWxRp/pQxpU4ffx1/Hd6N6Ex1s441V+y8f2XKRsd70AI5lX/i1pTIsNmzDZuD49WNwaPNac6f+OH77hOKXx+D8/ROsgyuo035y/XPBvW8zxS+Ox77wBawDh2kPA4IwNe9I0XMjKXryPrBYMbXrqcntOgDHzwspemYEjp8/xDa0gqPzlZBbEXJSEkXffEPE668TMVtrw2o57WNbnz4V1yug4g6kYswtWmO9biBFH5cbix8aRfa9d2Bq6B2LC998FdtNtxH+zgdIAQHgdvlL/idjBHBw7m9YwoMYsOJFGj1wHTkHzqLICtX6tqIkM79C+8eV6fcvNgeUjEZs19Qn5+ulnL7lYRR7CdFjtTtAcr5ewsk+Izl980O407OJe9zfNvTVmluW9pcpn/7Jbk9/WaOsv6xEX3nRvunyfiNv6VahVvFFRFcw57lEefztse3qrIszv1zGoe5jOXrDRFzp2SQ+NVLvvzL1+VJyFYXjAyZyuPMIAls2xNrQu4WU9voXHLn2AXIWryX6/hvLBXD5eZ6Sdhb7gumUfPYMrl0rsd5WeufSxf2aWvXCteZbShZMw7XmWyz9R1TgViD436EyF9z54gYUVVUVjwmFPWhmFspT+jnmdaA/MA04jmaG4XM0TVlfLnZeJdWzOXxCkqQ7gF2SJO3yaDEb0DZ5Kzob6HuOsfwuoorHlEW5Z6U7VJLPs/Ko5dxcFI+pjS5AZ0mSfDWBjcAINO3gysxGKj9j8UFV1Q+ADwAO1RuoulMzMSd4v4qb4qNxpemPfLlTMzEnxmDf6XXj9rgpNUkgZ+VR8OdmAlo2onj7QU+KDIRefy2nbvGf6LnTMjHFezUBNC1W/RE3d2om5vgYSvUyTPExuDOyCezcGteFtLKLEQpWbiKgdRMKfluN6/R5LozS7HSZa1cjuIf+KJ6rXHrNCdG40vRyXSlZmBNj0MxAe76olsbNZKT2/MfI+WUdecvL7c0bDYT178yxG/0vLQCIDbaSVujVJE4rdBDjcwQRINjqbXrdasfw8poj5NidRARYyi5xiwy00LtuLAfT8mhbLYK4YBt96sUiSRLN4sMwIJFj91Zld1qmTsPaFB9dZrbD143JN188bgI7t8J13pvXhSv+wta6Kfm/rakwjb7EBdtI9dEGTisoIabcRXS+JiW61Y3lpRUHyCl2EhFo4bYWNbmthTb4v7P+CHEher8ANzRJ5OGftjPhCrWL42OjSU33fhdKS88kNjoKl9tNqo/WWVp6JjHR2lfsqIhwMjKziYmOJCMzm8jwMF2YcnqGTkPFEBNTZkricljbtUVOSS27HKlk/QbMzZth/3PlZXxW1JZikMu1pSvFVCMBc7V4qv8wvyzM6ove58LdDyNn5ZAwoj/x9/QBoGDPSayJXm0AS0IkjtRybSorH1NoEBgNICtYE6JwpmofO0Ja1qXxAq3NmCNDiOjTBtUtk7V8O840zY0rM5+sZdsIb9IY5559miZxnDevjTExKJXM61JsnTviOnYMJSen7Jnv38WLfyfy9Zd1fpSsDN2RUkNkDGq2/3FPY626BI6fTuELj6IWasOOqUVblPSUskvOXFvWY2x0Daz315osj5KZgSHGp25Fx6BkVSC3Tl2CJ00n78kZqAX+doLVokJce3djad8B+1n9xRuONSsJnfVK2eV3oGnkGeO86TXGVb5Oa/HW3Co5udjXbsRyTWMcu/ejZHvzufCXJcS8qQ2FwXfcQocBNwOQv+cktmpRlOrvWxOicKTm6MJ3ZRVgCg1EMhpQZQVrYqSfm7hbr9WZoPDFnV9MzqZDRPVqCYd3auUb5ZPPUTEoOf7pNdSsS8CYaRS98lhZ+QI41yzFuUa77MR21yiUbK0vUfO8cXKu/p2gR/X1Ci4yJmZULq8v5VfOyi17nv/DMhLe0+xyxg3vT8w92seKoj0nsCZGU/rl2ZIYhStNn4/u7HyMYd42bEmIwpn29/sZNU+vSSyFRnqPoXswVKuH9c5J2vvAUEwNW+NQZAw1GmBs3I6Ahq3BZEGyBmC942Gc6xdjiIgl4OHXPGFGEfDgbErmPV52JFTJyMDoc3pE6zsqNr1QEfYlS7Ev0co4ePQoZI+Go2/fYf99CeGvaGUceNuttOx3CwCFnr6ydGvQmhCJs1xf6b5EX+lL/pbD2GrHYYoMwZGchSMli8Ld2gG8rN+3UPfV0fS6TjPrkbPnFAGJXg0zW0IkJRWEeTHCW9ah/QJtsWyJDCGuTytUt4I9OZsAn77flhCJPTWHUv0xJSNDp3ltiIlBrqDfMtWtS+i06eQ+NgM1P79yfg1GrN26kT3W/+OHnJaB0ac9GGOjkdOvbHyoiJCbriP7VU2bu+jP9UQ/o79HIC7ERmq+75zHTky5eUtciI3wgDgCLCYCLCba1ozmaHo+taIubjYrymfedHur2jyySD/3VPOykMJ92lJYlH9bql4P291afKWgEIyN2+KQZeRD28BgxHbvdNx71iMf9GrBmtv2xPmrpj3t3vcX1kH6zWIlNwtzuM94GB7tJ9cX+eRBDNHxSEGhGBs0R8lKK+s/3Xs3Y6zTBPeOtZg79MHxo/YRzr17I7a79fbOlXKnAbS5VuXbcMnSpZQs9bThUd42DICxtF6NrdBvpcfi2p6x+KlLjMX7dmNpp43F8vkk8p/Q7F8bqlXH0kEz9dBweF/q36MpaGTtOUVQYhSlsQ1KjMSellvpdLsK7Wye/EHZ71u3vklRUga1b+lE9evaUK1PS4xWM+aQALq8O56Sx17UtIT91gbl5nep2hqjtOaXrjFUVXtXslfTy8pfvpHosdrVQ77jUu6i5VT/4FkAIu65kRqDbwCu3twyf+dxHClZFHj6y8zft1Dj4VtJx3Nixie9lvgoXOVlpmRhSfRxkxCFKy0byWy6tF+jgYgbOnNogPcjU8z9NxAz9DpAG4ctPuk1J1x+HPZdwzpTsi7rvyKu1rrYnZlb9nf2N39S52O9LXxXaibmRF+5PmGWudHyutSokiU+yi9uSn4RhVv2E9KjLY5j+pMauYvXUefjZ8ouvwNQC3OQQrzjoRQS4W8ywsd8jnJ6v2YyJyD4kn5Nza7FvlqTIx/djuX64QguQQUKQoL/W1yJGYry7ALqA5keExC+/0pbeFfgc1VVf1RVdR9wHr3Wb6XxbBr/hNc28C4gDm3zurz89IsGdHlOAE5P3AHNZjKaTeFDnkeHgI6S/lNnOQNejETTEm6Jph1d+u9Z4AGP30NANY8N5FI6oC+XQ0Bzj3mMi8m6LPZ9x7DUroa5ehyYTYTd2J3CVfobvAtWbiX8Nk1zN6BVI5SCItwZOUgBVgxB2pE7KcBKULc2lBzzankGdWmN4+R53Kn+k/SS/Ucx10rEVE2TGzqgB0VrtujcFK3ZQugt2oaUrWVjlIIi5Ixs3Cnp2Fo2RvJclBDYqRXOk5q9T2OkZwNPkogadze53y3RhVm89zjWOolYasQhmU1E3NSN/BX69Oav3EbkIG1yFti6EXJBMe50bcCtOfthHCfOk7FwsV+aQrq2wnHyPK4K0gtwTVwoSbnFXMiz45IV/jieSs+6+qNzmUWOMg2YA6l5qCqE28zYXTJFTu37ht0lszkpi3qR2rGtnvVi2HZea1pnc4pwKQoRAd5N2JL9xzDXSsTsyeuQAT0oXK3P68LV+ryWC4qQM3Jwp2QQ4JvXnVvhPHVx26q69CaEkZRTxIXcYi29R5LpUT9On97CkrL07k/JRVVVwj1xL734JSXfzurjqdzQpFpZGktZdzKNOpH+x9cuR8+unfh1+SpUVWXvgcMEBwcREx1Js8YNSTqfzPnkVFwuF8tWraNX105lfhYv0zZvFy9bSa9uerttriNHMNaohjEhHkwmAvr2xrHpr0rFR05Lx3xNU7B6jsK1baO7rO1SOA4cxVyrGqZqmtygG3pQtPayhwwuiev4Gc72HMK5/vdxrv99uNMyOD9kAnKW1g5SPlnO7r7T2d13OlnLtxE7pCcAIW0aIBcU40rP9Qsz96+DxNyo5VnckJ5keS5q2t7hQba3n8D29hPI/H0LJx/7kKzl2zEEWjEGaYtkQ6CViB4tcZ/SNjhdh49gqq7P65KNlcvrUgL69ca+YrXumSHKZ0OlR7cyeaXIJ45iSKiOIVaTa+7aG+cOvVwpOpag6bMoeucllBSvuRglMx1Tw6Zg0crY1LyN7mK8S+E+egRjteoY4jS51p69cW7Rb4AaYmIJfXoWBa+9iHLB54bzsDCv2QOLBUubdrjPaRNqQ2K1MneWTl2Qz+kn2s5DRzDXrIYxUZMb2K8X9vWVy2fJZkMKDCj729apHa6TZzS5Pvkc0LNr2fPC7xezrc+jbOvzKBnLthN/R3cAQts2wF1QjLOCepWz6RCxN2ltNGFIDzKWew8kGUMCiOjcVPfMHBWCKdRjd9RmJrJ7M4pOaGaS5JNHMMRXwxATD0YTlmt74ypfvlGxBE19nuL3XtaVL4AUGl7mxtyhG65NmnaaFO5Nr7l9N+Rz+noFnnZcs5o2JppMBN/Q029MvBiX8muM9soO6nMtjhNnAEj7dDkH+k3lQL+p5CzfRvTgngAEt2mInF+MK72CDcpNB4j0tOHoO3qR42nDfwflwgkMUQlIEbFgNGFs0QX3Ef1hMvsbD2J/XfvnPrgFx68LkQ9vx/Xn19hnj8P++oM4vnsT+dQBHN+/i5qWRPHLo8r8qPlZ2N+boVsIuo4cxVi9elnfYetT+X4awBAerv0fG4ute3dKVmpl7Funrd264j6tlXHxz7+wt+909vadTrZPXxncRqvTFfWVeX8dJNqTz7FDepZdamerHV/mJqh5HSSzCXd2gXas+UIWAfW0w2lh3ZqTu3o3a/rOZE3fmaQs30HNIZr+RESb+rgL7DgqkHsxVnSYxJ/tJ/Jn+4kk/76VvY99QsryHeTuOUlw3XgCa8YgmY1Uv7UzqX96b7t3HfH0W/GevO7dG8df5fqt2FjCnp9F/ssvIp8/X2m/lrZtkc8l6cwCleI4WNoePGNi/54Ur/tnYyKAOyMLWzvtdIutQ2tcSXozBdckRpCUU8iF3CJtznPoPD0aJOjc9GyYwO5zWbgVBbvLzf4L2dS9xEYxQIaP+a7Vx1Ko73NhHoByXt+WTC27Ih/Wt83iV8dT/Oo4il8dh3v/Zhy/fKBtFAPWwQ+ipF/AteE3nR81PwdjXe20oLFec5RM/dF5JekYhphEpMg4TW6b7mWX2ZUiRXvTb6heD4xm1KJ8lJwMjLUbgdkzHjZsiZKmzS2VvGyM9bVTKMaGLVEy9GbsXEe1NqyvG5Vvw5JPG7Z2767TIra0bYuclKQzc+GL+9gRjIk+Y3GPi4zFT1ViLG7tHYulsHCPI4nAu+6jZOmvABz7dCVL+z3B0n5PcH75TuoM1pag0W3q4cwvxn4F7dgcGojBbASg/tCepG85gqvQzp6XF/Fzu0f4peNkNo5/j9SNh9j0sHY3u33/MSy1E8vWiKEDu1Owqtz6YdVWwm71rB981ohypraGsNTR5hlBnVvhOKGl1/fem5B+1+LwrB1zvvr9qs8ty/eX4d2aU3xMK6eivcex1UnAUiMWyWwi8pau5K7Yppf35zaiPONlUJuGyAVFuNJzLus3tFtLSk6ex5XiXSNmfLaMg9dN4eB1U8j5YytRg3t5w73IOFzw1wEiB2o22KPv6EXOn9s88dpeKf/luVrrYpOPveWw6ztRclQ/3y3ee7ysbklmE+E3dSe/XF7nr9hK+O299XIzcjBGhmLwmLWQrBZCumjrbwBLbW+fE9q3IyUn9fM0JeU0UkQcUlg0GIyYGndEPrFHnylB3j7WEF9H04K2F17Sr1qYi6GGdvm6oWYT1JzK3YUiEPxf5Uo1i335Ck1jeLEkSU+j2fCtAdwCzPfYHj4G3CZJ0mI0bd5nAH+1wcrzBrBXkqQOwEo0UxGLJUmagXZBXjyaJvNKVVX/lo0AVVWLJEmaB7wiSVImcBqYjLYxXXrN5ny0S/PekiTpfaA5ml1jACRJMgP3AS+qqnrAN3xJkrKAp9FsJK/0xPtzSZImAwHAm+i1ob9G00L+WJKk54FEQH/1bWWQFVKfm0fNT2chGQzk/rACx/EkIu7WvuzmfLOMwrXbCe7ZjvqrF6KUOEh+9E0ATNER1JjnEWk0kv/bOorWexcKYTd2J78iExQeuRkvvE/1hS+CwUD+T3/iPHGWsDsHAJD33VKK1m0jqHt7av/xMWqJg9SZcwAo2XeUwj82UOvHuaiyjOPwSfIWLQMgZGBPwofeBEDhik3k//Snn9zzTy+g7ufPIhkNZC9aScnxc0Tdo9lbzvpqOfmrdxDSqy1N1i9AsTtImvYOAEHtmhA5qDf2w2dotPQtAJJf+4KCNVqaI27qVuHFdqWYDAYe7dmICYt3oSgqt1yTSL2oYL7fr02Q72heg5Un0vh+/3mMBgmb0cjLNzRHkiSyih1MWbLXkwSVGxrF06W29kX21qbVeHblQQZ/+Rdmo4Hn+zXTH82SFdJnzaP6Ry+AwUjej3/iPJFULq+3E9S9PXX+/Bi1pISUmW+W5XXBnxup9dO74JYpOXySvO+0vA7uey2xT47HGBlG9fnP4ThyivOjntSl97G+zRj/wzYtvc2rUz86hO/3aBOGO1rVYuWxVBbtOYvJIGE1GXnlptZlcZ+6eCd5JS5MBonH+zYru/jlnXVHOJNTiAGJhLAAnujX3C+vpz/zCtt37yM3N58+tw5jwsh7cXsusrnztoF079yeDZu3c8OQBwiw2Zg1U9M+MJmMzJw8nrFTnkSWZW678Trq160FwKh7hzD1qZf46fc/SIiLYc4L5ZqbrJA/5x0i58wGgwH7kmW4T58h8BatPhYv/g1DZATRCxcgBQWCohJ0x2Ayhg3HdegwJWvWEfPxB6iyjOvYcYp//R0Aa/euhE16BEN4GBGvvYz7+Emyp87Qyc18aS7x819CMhoo+PkPXCfPEnKHZiO24PslGKMiqPbdXAxBgaiKSti9t3HultGoRcXEvvo4tvYtMIaHUXPlV+S89wUFPy+/aD0uT87KXUT2aUO7LXNR7A6OTfLeOnzNVzM5PmUezrQczsz6gsYLJlPrsbsoPHCG1K8vdsxTwxIdRpNPtHRKJiMZP23AsnV7WZrz5rxD1JuzwWig+HdPXt/qyetftLyO+dib18F3DiZ96HDU4mIkqxVr+7bkvjpHJzP0wbGYG9QHVUVOSSV3tv49ikzxwrcJfuo1MBhwrl6Gcu4Mlus0bVjnn78ScMf9SCGhBI72nDCQZQoeHYt8/DDOzesIff1DkGXcp4/jWKGVsblDVwJHTUQKDSN45svIZ05QOGuGTm7he28R9tLrYDBQ8udS5LNnsA3U5JYs+ZXAe+5HCgkj+CFNrirL5D08FkNkFCHTZoLBAAYJx/q1uLZqGydBI8dirF4DFBUlPY3Cd97Qp1dWyJn9LjHvvIpkNFD46zLcp84SdLt2rK/op98xREUQ99k8DEGBoKoE3zWI1DsfwBAeRvTs58rKr2j5Kko2a+UX/sgYzA3rgQpySirZL73pV/5ZK3cT3ac1nbe+jWJ3cmjivLJ3Lb96jMNTFuBMy+HEC1/RbMFE6j52JwX7z5D8tfcDQOyADmSv24dS7D3RYY2LoOk7E7SLJA0G0hdvJmvFLmr3BBQF+8fvEDRTa8POtctQzp/B0lerV86Vv2EbfB9ScCiBIyeV5XPhTG2YD5ryHFJIKMgy9o/fLrsIL+CesRhra/VKyUil+MNy9cqT15kvvUfCAq0d5//8J66TZwkdorXj/EVaO67+3bsYgrV2HD7sVpJuGYNaVFyhX4CoqSOxNKoHqLgvpJHx3Dt+onNX7SS8Txta/vU+it3Bqclzy941+uIJTk17H1daDude/IL686ZQY8ZQig6cJuMb7eOZOSacZstewxgSgKqoJIy6kX09H0EutFPv/cmEdm6GKTKE1js+5Pwb3wJrQVFw/vYRtuFPgGTAvWsNavp5TB00beeK7BT/K8gy+W+9TcTrWhu2L12G+8wZAm7W2pL9118xREYS9YFPPz14MJn33Y9aXEz4rOcxhIWiut3kv/lW2UVWIePGYSrtO1JTyX/9DT/ROSt3EdGnDW08feUJn76yyVczOenTVzZaMJmaj91F0YEzZRcxRd3Yidg7eqC43CglTo6O9bab0098RMP3JyKZTZScTeP4pPfK3qWt3ENcn1b02/ImbruD3ZO8x+I7fTWDPVM+oCQtl7ojr6fBgzdijQ2n1+pXSFu1hz1TP7xoVqqywr6Zn3LtN48hGQ2c/WYtBUcvaEbSABSZgnfeImK2p99athT5zBkCbvLk9W+/Enzf/RhCwwiZ5O0vs8eNvajfUmy9e1/cVICskPXyXOLnvQwGAwW/lI6JWr9V8P3vGKMiSPzmPe+YOOx2zt82CrWomJhXZmJrp42JNf78mpx5n1P483Iyn59D1IwJYDSiOp1kPv+WTqzJYOCx61oy/ttNKArc0rIW9WNC+X6X9uHgjjZ1qBsdyrX1Yhny4WokCW5rVZv6sdrGxGO/bGfH2Qxy7U6ue3cZ47s14bZWtXlr9QGOpuUhAYnhgTx5Q2t9ehUFx+KFBIx8GgwGXNtXoaSdw9RR01h0b724nWJD7caY2/ZETjlDwEStzjqXf4V8dBclP76P9aaRmlad24njp3l6z4pCyQ/zCZzwvCZ3ywqU1CTMXbT1g2vTMsytrsXUvrdmrsXlpOTTVzWvZ4/h3rOJwBlvgaygXDiJ6y9t3uH49l2sg8Zocl1OSr59t1z5yhS8/TYRr73mqRvLtHpVrg1HLliAFKiNS4GDB5N1v6cNP/88hlCtDRe85W3DZfVqtf4jsj7NMoXz3iLshdfB6BmLk85g85yIKVn6K4FDPWPxgz5j8cSxGCJ8xmJJwrFhLa5t2lhs7dmHgBs1UwiOv9bj+HOpn+gLq/aQ2Kclt/z1Bm67U6cl3OuLaWyZthB7Wi6NRl5H0/E3EhAbxsCVL5O8ei9bpi0krEEi1749DlVRyDt2gS2XaNvevNbWiDU+fgHJaCD3B239EH63tn7I/WYphWu3E9SjPfVWfYRid5DymLdfSp01n8Q3ZiCZTbjOpZLseRc7YyTWJnVBVXFdSCP1qXf9RF+tuSXAySc+otH7EzGYTdg9/aXZk96kpz6k4VfPgMFI1ncrKTl2jphh1wOQ8eUf5K3eSVjvtjTbOB+lxMGZKe+U5VVFfkuJvLkb2b9cfAsib5UWbvNN81DsDk5P8eZJg8+f5Mz093Cl5XD+xc+p+/5Uqs0YSvHB02R6xuFL+a/73hRCOl+DKTKUljs+5MLr35L3w59l8b4a6+LEx4cT0LQOqOA8n8a5md7yK5Wb/PR86n7+HBgN5CxaieN4EpEeudlfLadgzQ5CerWj0boPUOwOzk/XbJ6bYyOp8cYk7XJMg4HcJRspWK3NLxMeHY61bjVURcF1IYPzT7ynl6sqOFd+iXXwFDAYcO/fiJqVjKllTwDce9diatgOU6teoCiobifO3+Zf0i+A84/PsPS+GwxGVLcLx5+XN+MnEPxfRroS+16SJA0H5qqqGuz5HQe8AgwEwoBkYA0wQ1XVTEmSagEfoWnl5gBvAT3RtJGHe8I44wnz9XKyVOAOVVV/KPf8TwBVVa+TJCkEeAEYhGZzOA1tA/kJVVVPlo+vx/804CFVVWv7PHsF6KuqajvPbyvwKnA3EA7sBqapqrrRx89AYA5QC9iJtpH8JZod5zbAD0ANVVX9bk6QJGk9cF5V1aGSJDUEPkTTFk5C24T+2hPHTz3uOwLzgGvQNpefBH4FeqmqurZ8+OU5VG/gPzfi9jcwWfxvTP9PUFxc3srJf4aGM8qb4v7PcO7dk1UiF6DmtCaXd3QVMN36UJXIzbx15OUdXQXseVd+c/q/wYWM0Ms7ugrUq/vPjxL/HQISqqSrBEAurBrZ9ux/8s3473Ms6Z9fRPV3aNvznxw8+vtkHayacSkzO+jyjq4SzUYYq0RuwYaKtQWvNiePVU2dzvCz7PafoXMT/4vB/hMUZ1dNegHip7StErnyoWOXd3QVUMtdsvefonhf4eUdXQWMAVUzDi/fW+Pyjq4SbYP+mTmzv0tmQWCVyA0wlbdO+Z9BVf+WVcl/jNlUNWtxg1R18+n6D1buIsx/m8DpH1dNIf8XUzxndNVVhP9CAqd8+H+ujlzRKtGzefmpz+80NPu7F3N/Fih/e9Pr5dzUvojfCjNTVdXrfP4uACZ6/l02vp5nr1cQh8fK/XYAkzz/KkRV1SXAknKPS6/iPMMlTHyoqtrd5+9jQI9yToLLud+KtgHty/+5yiYQCAQCgUAgEAgEAoFAIBAI/nv5JzaLBQKBQCAQCAQCgUAgEAgEAoFA8D9C1Zw/FQgEAoFAIBAIBAKBQCAQCAT/WyjCCsX/dYRmsUAgEAgEAoFAIBAIBAKBQCAQCMRmsUAgEAgEAoFAIBAIBAKBQCAQCMRmsUAgEAgEAoFAIBAIBAKBQCAQCBCbxQKBQCAQCAQCgUAgEAgEAoFAIEBccCcQCAQCgUAgEAgEAoFAIBAI/g1UpapjIPiHCM1igUAgEAgEAoFAIBAIBAKBQCAQiM1igUAgEAgEAoFAIBAIBAKBQCAQCDMU/1/gdBurRG5ktaIqkWvOk6tErnL6XJXIPZwbUSVyAeI37K0SubmfjqwSudG/fFQlcgtGj6gSuWfSq+Z7YkmBuUrkhrSouu+nxvCq6becBe4qkVtVGOOCqkSuvK9q8tlsrJp6BeA4lFUlciWDVCVyYyIKq0QuOcFVItYSWTX5bAp0VolcgOIfNleJXHOspUrkSuaqWT84i6pGrpxbNXOASLnqxuESR9XMt8IDHFUi1+WuonmtXDV12qhUjRkAh1x1W0xqkb3KZAsE/2sIzWKBQCAQCAQCgUAgEAgEAoFAIBAIzWKBQCAQCAQCgUAgEAgEAoFA8C+gqFUdA8E/RGgWCwQCgUAgEAgEAoFAIBAIBAKBQGwWCwQCgUAgEAgEAoFAIBAIBAJBVSBJUn9Jko5KknRCkqTHKnjfU5KkPEmS9nj+PV1Zv38HYYZCIBAIBAKBQCAQCAQCgUAgEAj+w0iSZATeA/oB54HtkiT9qqrqoXJON6iqeuPf9HtFCM1igUAgEAgEAoFAIBAIBAKBQCD4z9MBOKGq6ilVVZ3At8At/wG/F0VsFgsEAoFAIBAIBAKBQCAQCAQCwX+easA5n9/nPc/K01mSpL2SJC2TJOmaK/R7RQgzFAKBQCAQCAQCgUAgEAgEAoHgH6MqSlVH4b8KSZLGAGN8Hn2gquoHvk4q8KaW+70LqKWqaqEkSQOAX4AGlfR7xYjNYoFAIBAIBAKBQCAQCAQCgUAg+JfxbAx/cAkn54EaPr+rA8nlwsj3+XupJEnvS5IUXRm/f4cqM0MhSdKnkiSpkiQtrODdbM+73/8FOe9KknRckiS/3XZJkiIkSSqRJGn0P5XjE+Y+SZLckiQ1/LfCFAgEAoFAIBAIBAKBQCAQCAT/c2wHGkiSVEeSJAtwF/CrrwNJkuJL9zUlSeqAtp+bVRm/f4eq1iw+B9wpSdJEVVWLACRJMgH3Akn/kowPgYeA7sC6cu/uAdxoBqD/FpIkmVVVdXn+7gDEAJ8DI4FHL+PX4jFA/R8hpEcbqj0zCsloJOvbP0mf96Ofm2rPjia0VzsUu4OkaW9hP3AKc0I0Nd+chDkmAlVRyfr6DzI/+Q2AgKZ1qP7iBAxWM6osc/7J+RTvPa4L09KhA6GPPAQGI/YlSyj66mvde2PNmoQ99ijmhg0oWPgRxd9+V/Yu8I7BBNw4EFRwnzpF3iuvgtOJqV49QqdOQQoMQE5JJW/WC6jFxbpwA65tR+SjE5AMBgp+Xkbex9/p3ptr1yD6+WlYm9Qn+91PyP/8By0+cTHEvDgDY1QkqAoFPywl/+uftfj0607E+Hsx16lJ8j0P4zx0rMK8NjZqjfWW0WAw4Nq6Atca/7wGMNSoT8DDsyn58nXkfX9d0q912HQMMYkASAFBqPYi7G9O9guz+Qv3EdenFbLdya6J88nbf8bPTZ0HrqPe6P4E14lnadOxOLMLAIi/vi1NHr0DFAVFVtj/1BdkbztKcL0E2i942FsutWI5MvsHSPoMAFPz9tjueVCL87qlOJbom5Sp9bXYBo0ARUFVZEq+eh/5+AGkyBgCxzyGFBYBqopzzRKcK34CwHbnGEytOoPsRklPpnjhbCgu0oVr7die0Ila3Sr+fQlFX36jL4eaNQif6albH35E0TeLyt4FDRlMwE0DQVVxnzpF7kuvgtOFrVcPgh8YjqlWTbJGj8d11L+Mn3xpDus3bSMyIpxfvpzv915VVV5+az4bNm/HZrPy4hNTadqoPgAbt+zglbfmIysKg27qz6h7hwCQl1/A1KdeJjk1jcT4ON6Y9ThhoSG6cM2tOxA48mEwGHCsXELJT/q2ZOneF9ttQ7U4lNgpXjAH+cxJAKTAYIIenI6xZh0Aiua+ivvoQS0fB9yObcBtqLKMa+cW7J/7pwmgwYsjiOrTGsXu4NAj71O4/7SfG1vNGK5ZMAlzeDAF+09z6MF3UV0yAOHXNqXBrOFIJiOu7AJ23/YsAKbQQBrPGUdQ4xqgquQ+/xqOvYcBCOjSjqhHxyMZDeT/tJy8j8q14zo1iJk1VWvH73xK3mc/lL2LeX4Kgd07IWfncv5276kfQ2gIsa8/gTkxDldyGunTXkDJL9SFa2zaFtuQ8Vqd3rQc5x+LdO9NLTthuel+UBVQZByLFiCf1PKTgCBs907CkFgbVJWSz99EOX0Yy43DMHftj1qQB4Bj8afIB7br5TZrh+3uCUiSAeeGZTiX6dNratUZ663DQVVBkSn55n3kEwfBZCbo0TlgNoPBiHvnBhyLP9eiM/YJDPHax2YpMAi1uIii58bpwrV2bE/YpIfAaKT4tyUUfqFvS6ZaNQh/QmtL+Qu8bclYswaRzz/tjX+1BAo+/ISiRT8SMnoEtm5dQFGRc3PIfeFVlMwsytPwxeFE9WmNbHdw+JF5FFykXjVbMLGsXh18cC6qS6bmhJuIH9RVS5vJSFCDaqxvOgp3bhFN3hpHdL82ODPz2dpjmj6fm7TBdvsYrXw3/4lz5Q+696bmHbEMGFaWz46fPkQ+pV0obO55C+bO14EKSsoZSr56C9wubMNnYIitrsXF00cXz37ELy2BXdsSO1OrW3k/LCdn4SI/NzEzxxPUvT1qiYPUmW/gOHQCgPD7byNscH9QVRzHzpA28w1Up0t7d8/NhN9zM6osU7RuG5mvf6QLM7Rna6o/OxqMBrK+WUHa+/7jUvXnRhPauy2q3cGZKW9jP3AKgJqvP0xYn3a4s/I43Nc/TbFjb6X6kyPY22IYck6B7t3V6LeCpj6DsZqnTgcFoxYVkj9llD7cDh0IeUir0/YlSyj+Wi/X1rcvgXffrcm12yl4803cJ09e0q8UEkLYM89gjI9HTk0l79lnUQv1fcc/Kt97byHsjhtAksj7fhm5n/8CQPD13Yh6aBiWujVIGjIRx8HjfmEC1HnhASL6tEaxOzk+cS5FFbQla81YGs2fjCk8mKL9pzj20LuoLjeR17en5qN3acdGZYVTT31CwbYjACSOuZG4e/qgqirFh5M4Puk9XZimVh0IfEAbix2rluD4uVwZd+uL9TYtr7HbKf7gTeSzJzEk1iBoyjNl7oxxCdi//QTHkh8w1qpH4NgpSLYA5IxUit56Aez6eZ65bQeCxmh1q+TPJZR8X05uz74EDPbWraL35iCfPul1YDAQ9tYHKFkZFDz3OAABwx7A0qkrqApKbi6Fb76Mmq3vt8xtOhA02iN3xRJKfignt0dfAgb5yH3fW6fDF36LareDIoMskzdlrOanS08Chg7HWL0WeVPHIZ846ld2f3t8KEUyEPT0eyg5mdjfeQoA6x2jMbXsBG43SkYy9o9fB7t+rlVV46Gtc3vCp2pzy6LFSyn4rNzcslYNIp+egaVxffLmfUzBl9+XvUtY/BVKcTEoCrhl0u6fAEDYI2MI6NYZ1eXGfT6Z7Odnoxbq0wueNcSMCWAwUPjzMvI+8V9DRD2nrSFy5nrXEJLFTPzHc5DMZjAZKV65gdx52lgc2K874eO0NUTKsIuvIZq+eD8xnjFx3yPzyK9gHl/rgeupPeYGgurEs6LJaFzZBZf0b0uMouXcCVhjwlEVhXNfrubMh8vK/IT00MYHyWgg69uKx4dqz40mrFdbFLuDs1N9xofXHibUMz4c6ecdHwKa1KbGS+MxBNlwnk/nzCNzUArtujCDu7ch8RltzZPz3Qoy5uvHYoCEZ8YQ0rMtSomD89PepuSgvg3X/3UOrtRszo56vuxx1P03EnXfQFS3QsGa7aS+8qkuzKoaDwHqzHqA8D5tUOxOTkx6t+J+ukYsDedPxhQeQtH+Uxx/+B1Ul5vo27tR7cHbAJCL7Jx67AOKD53V8mnMjcQN7QuqStHhJE5Mnguy+6qmOWHaUMKv64iqKLiz8jg75R1cadl+4daaNZLw3m1Q7A5OTp5L8f5TFaa5/rwp2th04DQnH34b1eXGVr8adec8RFDzupx79WtS5y8GQLKaafrTC0gWM5LJQPaSzVx43dtOjfVbYul/HxgMuHetwbWx4n0zQ2JdbKNm4fjhbeRD27SHtkCsN4/R5nQqOBYvQDnvHXdN1w7Eet0wimaPgWL/MhYI/g6qqrolSXoI+AMwAh+rqnpQkqRxnvfzgcHAeEmS3IAduEtVVRWo0O8/jVNVbxbvAxKBIcAnnmcDgRJgPRAFIElSe+BFoA1g8fibrqrq5tKAJEkaC0wFagIFaPY8Bqqquk+SpB3AA/hvFo8EFqmqWuAJQwXGAv2AAUAa8LSqql963tcGTgNDgdFAZ2A6MNcnvK/RbId8L0nSE6qqlvXSkiStBQ4DRcD9wBmgvSRJTYHX0Da07cAqYLKqqqmVTf9lMRioPmssJ+95GldqFg1/fYO8ldtwHPfawQ7p1RZrnUQO9xhLYOtGVH9hPMdvnY4qyyS/8DH2A6cwBAXQ8Pc5FGzcg+P4ORIeH07q299QsHYXIb3akvj4cE7c9YRObujkieRMmYackUHUB/Mp2bgJ+ezZMidqfj7577yDrWtXfZSjowkcPIjMe+8Hp5OwZ58hoHdv7MuXEzZjOvnvz8O1dy8BA24g6O67KPzoY53cqJkPkzr2UdxpmSR+PZfitZtxnfJ+g5DzC8h69T2CenXR55Usk/36ApxHTiAFBlDt2/exb9mJ61QSrhNnSJ/8HFFPTbp4XksGrLeNxf7BM6h5WQRMfB33oW2oaef83FkG3o98dHel/Dq+fK3MmeWmEagl+kUTQFyfVgTXjWdl5ylEtKlPy1cfYP2Ap/3cZW87StqKXXT96Snd84wNB0j9YycAoU1q0P6DiazqNo3Ckyms6TvTk7cS/fe8R/KyHdS8Rouz7b5HKJo9AzU7g+Bn38e1ezNKsreM3Yd2Ubhb2ww31KhL4ISnKHx8BMgy9m/mo5w9DrYAgp+bj/vgTpTks7gP7qTk+4WgKNiGjMZ241BKFn3ojazBQOiUiWRPno6cnkH0wvk4Nv6F+4xv3Sog/613sXWvqG7dTsaw4eB0Ev78MwT06Y192R+4T50mZ+bThM2Y4pdvpdw6oB9DB93MzFmvV/h+w+btJJ1PZul3H7Hv4BFmvT6Xbz58C1mWeeGN9/jwrZeIj43mzlET6dW1I/Xq1GLhF4vo1K4Vo+4dwsIvFvHRl4uYMmGkLr2BYyZR8OxUlKwMQmcvwLltE8p5b3qVtBQKnnwEtagQc5uOBI2fRv6j4wEIHPUwrt3bKHztGTCZkCw2AEzNWmPp0IW8SQ+A24UUFl5hmqL6tCawTjxbOj1CaNsGNJo9ip03POHnrt6Twzi3YAnpv/xFo9mjSRzamwufrcAUGkijV0ax5+4XcVzIwhwdWuanwQsjyFqzhwOj5iCZjdSpWVKW5ugnHiJlzGO4UzOp9u27FK8p147zCsh6+X0Ce1/rF5eCxSvI++ZXYl+coXsePvJO7Ft3k/rRd4SNvJPwkXeS/abPxppkwHb3gxS/PRM1J5PAx9/BvW8LSopXrvvIHtx7t2jRrFYH2+iZFD+rHVKxDRmHfHAnJR+8CEYTWKxl/pyrfsa1ouKPR0gGAu55mKI3HkXNySToqbm492zWyz28G/ceres3VK9DwLgnKXpyJLhdFL0+HRwlYDQS9NibuPdvRz51GPuCF8v8W4eMRS23EYDBQNi0iWRN1NpSzEfzKdmgb0tKfgF5b/q3JTnpHBnDR5eFE7f4e0rWbwSg8KvvKPhQG9qD7ridkBH3kffamzr/UX1aEVAnns2dJnrq1Uh23PCkX9bUf/Iezi1YStovf9Fo9qiyepX0/m8kva99vIy+rg01xg7EnaulL+XbdZz/6A+azn3QL59td4yn+L0nUXOzCJz2Ju4DW1FSvX20++he3Pu3aslKrI1txKMUvzgeKSwKS4+bKHppAric2EY8iqlNd9zbVlHy6WxvPt86ErXEfwMCg4HYpx7kwsiZuNIyqbXoHYrWbMF50lvGQd3bY6mVyJn+D2Br2ZjYpx/i3F2TMMVGETHsFs7cOAbV4SRhzkxCBvQk/5cVBHRoQVCfzpy9ZTyqy4UxMsxPbo0XxnJ86DO4UrJo9Pvr5K3YRonPHCC0V1usdRI41G0cga0bUvOl8Ry9eToA2d+vIuPTJdR+a5JfkswJ0YR2a4XjfHqF6b0a/VbRG8+V+Q8YPgG12L9Oh0ycSO40be4ROX8+jk36uYeckkLOxImohYXaR+2pU8meMOGSfoOGDsW5axfFX39N4NChBA0dSuEHH+jk/t3ytTSoRdgdN5A0ZCKqy0W1D1+kaN02XGeTcR4/Q/LDs4h7zn9jopSIPq0JqJvArs4PE9ymAfVeHcO+AY/7uav95DCSF/xO5uJN1Ht1DHFDe5P62Z/kbthP9h/aZl1gk1o0+mAKu7tNxBIfScKoG9jdfTJKiZNGH0wh5tYucP4HbxmPnkjh89NQsjIIeXU+ru36MpbTUyh8aiJqUSGm1h0IHDeVgscnoCSfo2DaqLJwwj74Ade2DVocJkzH/tk83If2Yul9A7Zb7qLkW/08L2j8JPKfnIqSmUHYmwtwbdmEfE5ft/IfewS1sBBz244EPTyN/Cnjy97bbh6MfO4sUmBg2bOSH7/F/qUmx3bTIALvvp+i9+bo5Y6bRP5TWp0Om7MA19YK5D7uqdNtOxL00DTyp3nl5j8xCTU/T1cu8tnTFLz0FMEPTq24gP/J+ODB0u82lOQkCPCm131oF44fPwJFwTp4FNaBd+P4YaFObpWMhwYDETMeIf2hGchpGcR99j729Ztxn9aPS7lvzCWgR5cKg8gYNxUlL1/3rGTrTvLeWwiyQthDowkdPpS8uR/qPRoMRD7+MGnjPGuIr+ZSvM5/7pE9+z0Cy60hVKeL1NHTUe0lYDKS8Mmb2Ddux7H/sLaGmPIc0ZdYQ8T0aUVgnQTWdZpEeNv6NJs9ir8qGBNzth0lfcUuOv70dKX8q26Zw898Qf7+MxiDbHRd8TKZ6/bB2RNl48OJezzjw28Vjw+22gkc6q6NDzVeHM+xW7TxIev7VWR8toRab+rTVWP2QyS/8AmFWw8SOaQPcWNvI+UNnw8rBgOJz4/j9L1P4U7Not7iOeSv3IrjhM/atGdbrLUTOdZrLAGtGlHthfGcvM378Td6xE04TpzHEOyt00GdmhPatyPHb3gY1enGGPVfMh4C4b3bYKubwO5rHyK4TQPqvjKG/QP9++laT95L8ge/k7V4E3VfHUPs3X1I+/wPHEnpHLj9KeS8IsJ7t6bea+PYP/BxrZ8eOYA9PSahlDhpuGAq0bd0peCnFVc1zWnzfyblda1MY0bcSPzEOzk3c57OTVjvNtjqJLC3y4MEt2lInZfHcPDGx/zSXOOJe0n58DeyF2+i9itjibm7D+mf/4E7p5CzT31ERP8OOveqw8XhO55BKS5BMhlp+suL5K3eDZwFScIyYAQlX7yEmp+FbfSLuI/uRM24oBcqSVj6DUU+uVf32NL/fuQTe3EseguMRjB7+y0pNBJj3eYouRl+aRAI/imqqi4FlpZ7Nt/n77l49x4v6/efUmVmKHz4CG0jt5QH0DaOfQ0yhwBfAN2ADsAeYKnHPgeSJLUD3gOeAxoBfYHl5WQMliSpbHdCkqQ2QCvPO1+eBhYDLYHvgI8lSapVzs3LwPtAU7SNYSRJCkRT9/4S2AgUAzdWkN5haAaouwH3SZKUgLYxfsCTtr5AMPCrJEml5XPJ9FeGwFYNcJxJwXkuDdXlJue3DYT166hzE9avI9k/rgGgePdRjKFBmGIjcKfnlH1ZVIrsOE6cxxwXpXlSVYyeAdoYEoQrXf810dykMfKFC8gpKeB2U7JqNbau+omVkpuL+8hRkGW/eEtGI5LVCkYjks2GnJWpyapZA9derWN37NiBrUd3nT9rs0a4ziXjvpAKbjdFy9cS2FO/maRk5+I8eAzV7dY9lzOzcR7RtHzUYjvOU0kYY7Wsdp1OwnX2/MWyGQBDzQYoWamo2Wkgu3Hv2YDpmg5+7sxdByLv24xamHfFfk0tu+Levd7vefz1bUlapC20cnadwBwaiDU23M9d3oGzFJ/L9HsuFzvK/jYG2jTtlHLEdGtG0Zk07Oc9ZVG3MUraBdSMFJDduLauwdym3Mado6TsT22xr4Wr5mVrG8UAJXaU5LMYIrS8dh/YqWmEAO6Th5Ai9NXd3KQx8vlk5GStbtlXrsZaQd1yHTnqV8bgW7cMSFYrskfj0X02CfncOT/3vrRr1dxP69eXNRu3cHP/PkiSRMtmTSgoKCQjM5v9h49Rs3oiNaolYDabuaFPD1Zv0BZYazZs5pYb+gJwyw19Wb1e/y3I1KAJSsoFlDQtvc6Nq7F00G/cuY8eRC0qLPvbEBWjvQgIxNS0JY6VSzwO3ajFmjtr/1uw//Q1uDXtRDUvt8I0RfdvR+r3Wp3L33kcU2gQlgrqVkTXa8j4TUtTyqK1RN/QHoC427uSsXQrjgtaPrsytQWcMTiA8M5NSPlqtSbfJaMUaBs/1uaNcCUl4z7vacfL1hHUy78dOw4eA7d//1Gycz9Knv8X/8BenSlcrE2gCxevILBcmIbajVDSU1AzU7V2uH0dphad9YH41GksPm3FFoixQXNcmzxDkOz209K6GMa6jVDSk8vkuratxdT6Em3JatOPlKXvjCbtXwXt19y+O+6ta/TPmjbGXa4t2bqVa0s5ubgOH4UK2lIp1nZtkC8kI6emAehOe0i2i/Qn/dtXul6ll9WrdcR46pUvcbd1Ie3nTWW/c7ccxpVb6OfOUKshSkYKapann921HlPzTnpHzvLl6xuAEcwWMBiQzFbUfH8tGlPrrrh2+vfRthaNcCWl4DqfCi43+UvXEdRbX7eCencmf/EqAEr2HsEYGowxJlJ7aTQi2SxavxVgxZ2utafwu24k58NFqC6tHcvZ+o2ooFYNcJxJxZnkmQP8uoGw6/RjS9h1HXzmAMfK5gAAhVsPIVeQlwDVnxnJhRc/rbB8r1a/5YulSy+cG1bqnpkbl5t7rF6NtYu+TrsOHizTCnYdOoQhJuayfq1dulCyXGvbJcuXYy33kfuflK+lbk1K9h5BLXGArGDfvp/gvlr7d546h+vMpecekde3J33RWgAKdx3HFBqIuYK2FNalGZm/a+NL+qK1RHoW4Eqxt84bA6268pSMRgyeemcIsOJMzfG6rd8YJdVbxq6Nq7G01+e17FPG8rFD3jL2wdS8DUraBZQMrf8wJtbAfUib57n27sDSST/PMzVsgpx8ASVVk+tYvxpzp3J167C3jN1HD2L0kWuIisHSvhMlf+gt3qm+2su2cm0frU7LPnXasX415o7l5B7xqdNHDmKM9k9veeTzZ1EuXHzu8U/HBykiGlOLjjg3LNN5kQ9651ryycNlc7BSqmo8tFzTGNe5C8gXtHwuXrGGgB7lxv+cXJyHKp7jXQzH1p0ga+l1HjiEMc5/KWVt1gi37xrijwrWEDnaGqKiMVG1a/khmUxgMqF68sN1Ogn3ZdYQcf3bccEzJubuPIHpIvP4/ANnsJ/z36y6mH9Hem6ZhrJcVELh8QvY4rVxJbD8+PDblY0PRdsqHh9sdatRuFVTbCvYsJewAfo8DGzZAOfZFFyetWneb+sJLbc2DenXiZyftPmhfY9nbRqjyTXFRxHSqz3Z3/2p8xM5bADp839AdWplI2f9d4yHAJH925Pxvaa7pvXTQRX3012bkeXbT9+gxa9gx1HkPK0NFew8hiUhqsyPvp+24PTR8L1aafbVFDcEWqnoPq2I6zuQ+cNaT5qPYQwLwuwJ15fQrs3J9qQ58/s1ZZvD7qw8ivaeQK1gnl86bklmI5LZ29YM1eqjZKei5qSDLCMf2IypUTs//6aO/XEf2opa5PNRyRqAsVZj3Ls8c2VZBh8FLUv/+3Ct+BpBJVBU8c/33/9BqlqzGDRN3NclSWqAphHcH3gYKDtLoqrqal8PkiQ9DAzyuP0STZu4CPjVoyV8FvD9RPQ18AbaZm6pCshI4LCqqpvQ84WPJvFTwES0TdqzPm7eVVW1/DmZO4Fzqqru9vj90iPjl3LuTquqWqY2IEnS88BeVVUf9Xl2H5ANtAO2VSL9l8UcH4Urxbs56ErJJLB1I383yd6Jhys1C3NcFO5076LAUj2WgGvqUrxHOx534fmF1Pv8ORKfGAEGA8dv12vwGaJjkNO9YcoZGZibNq1MlFEyMyn69jtivl8ETgeO7dtxbt8BgPv0aaxdu+DYuAlbz54YYmN1fo2x0cipPnLTM7E2b1wpub6YEuOwNq6PY/+RSvuRwqJQc715reZmYailN2EthUZiatYJ+/ynsNZ46Ir8Guo2RS3IRc1M8ZMdkBCBPdk7OShJySYgIQJHem6l459wQzuazrwLa3Qom4e95ve++q2dOf+LdyNTiohGzfbmtZKdgbFeEz9/prZdsA0ehRQaTvEcf41UKToOY636uE8e9ntn6XYDrm1rdc+MMdHI6d4v90pGBuam/nIrQsnMpPDbRcT++B2qw4Fz+46yuvVvkJaRRXysdwESFxtNWkYm6RmZxMfG6J7vP6i1paycXGKitYl7THQk2bn6ya0UGY2c6ZPerAxMDS+eXmvfgTh3aZqRxrhE1Pxcgh5+DGPt+rhPHqX4o3fBUYIxsTrmpi0IvGcUqstJ8afzkE/413drQiQlF7x105GShTUhEqdP3TJHhuDOL0b1LMQcydlYEzyLkXoJSCYTrX96BmNwAOc/XErq9+sJqBWLKyufJm9PIPiaWhTsO4Xj7bdR7SWYYqNx+7Rjd1oG1hZX3o7LY4yKQM7U2omcmY0xKlz33hARhZLjU6dzMzHW0feXAKZW12K5dQSGkHCK52raPYboeNTCPGz3T8VQrQ5y0gkci+aBU/sQY+l5M+aOfVHOHqPkxw/BZ/NLCo9G8WlLak4mxjr+6TW17oJ10AMYQsMpfttH40gyEPT0+xhiE3Gu+RX5tL4cjQ2bo+bnoqTrNSuMMdHIad66JWdkYKlkW/IloG9viles0j0LGTuSwP7XoRQVkfWQv9kca0IEJRe8R7yvtF6VYgiwENWrFUcf/5jLYQiP0mmEKLmZGGtVUL4tOmO56T4MweEUL9A0WdW8LJyrfyb4uU9QXU7kI7uRj+zW+TPWu0brozP875UwxUaVq9OZBLTQyzbFReHydZOagSk2CsfB4+R88gN1V32B4nBQvGkXxX/t0vKodjUC2l5D1MT7UZ1OMmYvxHHAe8TZHB+FM9l3DpBFYGv92GIp58aZkoklXj8HKE9Yvw64UrOwHz5T4fur1W+V5VXTFqi52Sgp+jptiIlByfAp48vMPQIGDsS5bdtl/RoiI1Gytb5Dyc7GEKFf8P6T8nUeP0P0pPsxhIegljgJ6t6eEp8yvByWhCgcyb5tKRtrQhQun7ZkigzBnV9UtlnmSMnC4tOWIm/oQK2Z92CODuXwsJcBcKZmc2Her7TbOQ+lxEnu2n3krttLomc/2BAZg5JZbg7Q4OJ5bekzENfubf7Pu/TGudE73ZWTTmNu3wXX9k1Yru2JIVo/zzNERaP41q3MDMyNLlG3rhuIc+fWst+BYx6i6JP5SD5atqUE3DcKa+/rNfMmj0+6tNysDMyXqtPl5AKEPv+6ZpJh+W84/vjton59+afjg+2u8ZR8/yGSLeCiMsxdr8e9XX8Is6rGQ21c8pnHp2VgaXYF45KqEjN3NqgqhT//TtHPS/ycBN18A8Ur1vo9N/rNPa5wDWEwkPjN+5hqJFLw3a84D1R+DWFLiNSNiSUp2dgSIis9j6+M/4AaMYQ2q03urhPEUFHfn0VQK/34YI6Pwum7jkzNxHyZ8cF+NImwfh3IW7GN8IHXYknQb8ybyq9NU7MILC83rvz6NUuTm5FD4tOjSXnlE4xB+jptrZNIUPtriJ92L4rDRepLH2Pf5zUhUFXjoRZuJI5k/VzaUlE/neftp50pWVjjI8sHRdzdfchdrc0/nKnZJM//lbY75mv99Lq95K3bi810ddMMkDhjGJGDeiEXFHF8iL8WfPk0O5OzsMRH4vIJ1xQZom2C+6TZEh/lF5YfBgPN/ngNW+140j5dTtHu49DeihQagZrvbQdqfhaG6vV1XqWQCEyN21Py2Sws1ep5g4yIRS3Ox3LrOAxxtVBSTuFc9jm4HBgbtUXNz0ZJ+7espQoE/91UuWaxqqo5wM9oGsX3A2tVVdW1QEmSYiVJWiBJ0jFJkvLQNpVj0TaJAVagbeaeliTpK0mS7pckKcRHRj7wg0cGkiTZgLvx1yoGzcRDqT83kOGR5UtFu0oj0bR/S/kC6C9JUmI5dzvL/W4LdJckqbD0H5otZ4B6lUx/JfC738//q2cFTnzdGAJt1J7/GBeeX1j2JTF62A1cmLWQQ51Hkvz8QmrOfljv/zJhXjLGwcFYu3Yh4867SL9tEJItAFu/fgDkvTKbwNtuJerDBdrxQY82ldezv2C1knLLggiwEfvG02S9Ng+1yN/kwxVRTrb1llE4lnym2Xe7Qr/mVt1x7/HXWAMuku5KxxKAlGU7WNVtGltHzNHsF/sGbzYSf11bkn/d4vPw8nEGcO/cROHjIyh+52lsg4brX1ptBD38LPav3td9vQWw3jQUFBnXX3rNsYrSWum6FRKMreu1ZAy5m/RbByPZbARc17dSfitDRXVNkqQKo1dRMiqkwvRW7NTUrDXWvgOxf7FAe2A0YqzbgJLli8mfOgocJQTcPrTsnRQUQv6j4yn+bB7B0569WAQqkF+ZPsTzymgkpGUd9g57hb13vUjtKYMIqJuAZDIS3LwOFz77k+19H0UudhA+8s5LhPef+DJbubrl3vMXxc+Oxj7vOaw336c9NBgx1KiPc93vFL/0EDhLsFyvpce17neKnhxB8YsTUPKzsQ0qd7dqhZWhArm7N1H05EiK5z6r2acsc6pQ9Nw4CqbdjbFOIwzVauv8mTv0wlVOq/hi6b3S/hKTCWvXaylZrd9oKFjwEWm33Yn9j5UEDbqtUrKvdGwCiL6uLbnbj5aZoLhiKirffZspfnE89oUvYB04THsYEISpeUeKnhtJ0ZP3gcWKqV1PnT9T2x4VahUDlRubLtK3GUKDCe7dmdP9hnOqxz0YAmyE3NRb82IyYggN4dxdk8h8bSGJb84sF2Yl0nyF46ZksxD/8B0kv3EJDZur1W95sHTri3PDqgpCq4CLpMXcqhUBAwZQsGDBFfv14x+Ur/PUObIXfk/1j16m2ocv4DhyqsITVxeXXVGwlZNdSvaybezuNpEjI2ZT89G7ADCGBRHZvz07OjzI9pZjMARaiRnU7ZJyL5ZfpmatsPYZ4C3jshcmzO274PxrbdmjovdnY+1/KyGzFyDZAlHdlZjnVSgVTC1aY71uIMWfaHLN7Tuj5uUin6h4M97++UJyh9+BY+1KbDfdfnm5F6vTzVtj7TeQ4k+96c2b8SB5k0aT/+wMbANvxXRNi4vEuhz/YHwwteiIWpDrPclVAZaBnrnWlvLtqarGw4qSW/lxKW3URNLuHUfGxMcJHnwL1tbNde9DRgxFdcsUL1vp7/kfzC8BUBSS7xzH+evvxtKsEeZ6tSvvtwKueDy+hH9joJU2H03m0FOf4S7VCq1UXl95niRNf4fo+wfQaMkbGIMDyk6+eIOsTH9ZkViVkN7tcWfmUXLgpN97yWjEGBbMydumkfryx9ScW+4KoaoaD9HWAv+G7NBrmxE7tA9nX9S2HoxhQURe356dHSewo9VoDIE2ogf5nMa4CmkuJXn2lxzoOJLsn9cRM3ygv4NKhfs325yicKDfVHa3HU1wq/oENCrdGrn83MPS/z6cK7/2l2MwYkiog3v7CkoWPA5OB+auN4PZgrnbrTjXfI9A8P8LVb5Z7OFj4D60zdyK1II+A9oDk4Fr0cxHnEez34tHm7gNmu3jJOBx4Ei5jdqFQEdJkq4Bbkcz9eC7uVtKuZEMFf980q1GJUlqDHQBXpIkye0xOH0YTXN7xKX8esJe4kmT778GQOnZuEumvyIkSRojSdIOSZJ2/Fh4VvsC7PNF15wQ7WeA3pWShTnRq/Vojo/ympUwGak9/zFyfllH3nKvVmnkoN7kLdN+5y7ZRGBL/VdKJSMDo48mpTEmBiXT3/xBRVjatUVOSUHNywNZpmT9eizNrgFATkoiZ+p0skaPpWTlKtzJeg0uOS0DY7yP3Nho5HT/i5UuislI7JxnKFy6muJVGyvvD03zTAr35rUUHuV3TNlQoz62YdMInPkBphbXYr19LMZrOl7er8GAsXln3Hu8caozoh+9Vr5Er5UvUZKaQ0Ci9+uzLSGSEp/joldC1pYjBNWOxRLpNbcQ17sVeftP48j0HtdRszORIn2OdkbGoOZePK/lo/sxxCYiBXuswhiNBD78LM6/VuHeqc9rc5frMLXqTPH8l/zDSc/A6KNRboiJKTMlcTms7doip6Si5JbWrQ2YmzerlN/KEB8bTWq6t56npWcSGx1FXGw0qT6a9mnpmcREa1/OoyLCyfBou2ZkZhMZHqYLU83KwOijWWWIikHJ9m9Lxlp1CXpwOgUvz0Qt0MpJycpAycpAPq5pbTv/WoexrtZWlcwMnFu0jS35+BFQFaRQTXa1EdfTftVs2q+ajTMtB1s1b920JkThKFe3XFkFmEIDkYxal2lNjMSRqqXJkZJF9uq9KMUOXNkF5G45TPA1tXAkZ+FIziJ/l2b6Jf23LVibaF//3WmZmHzasSkuBrmcqZu/g5yVg9GjxW2MjkTOytW9V3IyMUT41OnwaNTci8uVTxzAEJOAFBSKmpuJmpuJckbTGHfv2oCxppYetSBX+0Ckqrg2LsdQW6+dpeZkYPBpS1JENMql2tKx/Zrc0rZUir0I99G9mJr5HLkzGDC16Ypr+1r/cDIyMMZ565bWT19BfwnYOnfEdewYSk7F/Y19xSpsvbSFS+Dtt9Jh1at0WPUqjrQcbNW82iOVr1d6N3G3XqszQXEplNwsDOHlyrcCUxKlyCcPYoiORwoKxdSoFUpWGmphPigy7r2bMdbx0XYzGDC16FyhmSCoqE5H4y5Xp92pmZh93cTH4M7IJrBza1wX0pBz8sAtU7ByEwGtm5T5KVyhpb9k/zFURcEY4e1DXClZWBJ95wBRfnMAZ0qmzo2lgnmCL9baCVhqxNLkj7e45q8PsCRE02TZm5hiwsvcXK1+SwvMiKVTNxyb/D+AKBkZZWYloHR88JdrqluX0OnTyX3iCdT8/Mv6VbKzMURqfYchMtKvvv+T8gXI//EPkgY9xPl7pyPnFeA866+d7kvY0JtoufI1Wq58DWdqDtZE37YUiTO1nOysfEyhQVDalhKidCYlSsnfchhb7ThMkSGEd2+BIykdd1Y+qlsma+lWQtp7+y4lKwNDdLk5wEXKOHD8dApfeUJrPz6YW3dEPnUMNc8bF+VCEoWzplMwYyzOjatQUvV5oWRm6LSNDdExKFkVyK1dl+BHplPwvLdumZs2w9zxWsI//paQR5/G3KINwdP8Tzw5167Ecq3e/IWf3IvV6dp1CX54OgUveOUCZZflqXm5ODdvuKSmvS//ZHww1r8GU8vOBL/6BQFjn8DUuBW2Ud4NNPO1/TC17Ij9w1f8wqmq8VBOz8QY5zOPj6v8HA8oG8OUnFzsazdiucarGRw48DoCunYm+yn/uSVoa4jy7VjOuLIxEUApKKJkx14Cuvgff/el1ojr6LrqFbqueoWScmOiLcF/vLsUJSnZF/UvmYy0+XgKyT9uJG2p9zJBZ7nxQdN0LbdGTM3UaQab4y89PgA4Tl7g5PR9MucAAQAASURBVLBnOTpwKjmLN+A4m6p7704ptzaNj8Jdfm2amlVu/aq5CWzbhNC+HWi0YSE13p1B8LUtqP7mlLK45i/X7kmx7z2ujYeR3nnSf3o8jL5/AC1XvE7LFa/jTMvGmqifS1fYT4d5+2lLQhTONG8dCGxSi/pvjOfI8Fdw52ja+OHdWlDi009nL91CaDtvm7oaaS5Pzi/rCR+gmaiJG96fZiveoNmKN3CVS7MlMQpXWrmxMzsfo1+aKy9bzi8mf/NBwnq1BkDNz0YK9THRERqFWqCXaUisi3XwIwRMegdT045YBz6AsXE71PwsTXv4gvYhwn1oK4aEOkgRcRgiYggY/yoBk95BCo0kYOxLSMH69ZpA8L/Ef8tm8SrACUTjb7YBoCua6Yclnlv9CoAEXweqqrpVVV2tqurjQAsgCB+bwaqqbgCOom1Ij0QzWVGx9fkrZySwFc3OcSuff88CD0gVfkYsYxdwDXBWVdUT5f6VGtu8bPrLo6rqB6qqtlNVtd2g4FoU7z2OtU4ilhpxSGYTETd1I3+F/lhc/sptRA7qBUBg60bIBcVlR09qzn4Yx4nzZCxcrPPjSs8muJO2yRbcpQWOM/rJvOvIUYzVq2NMiAeTCVuf3jg2/XWpqJehpKVrRz+tmlF5a9s2uD2X0xjCwzVHkkTwffdiX6y/4dRx8CjmmtUwVdPkBvXvSfG6yt8HGP3sVFynksj/4iIXb1wq3ueOY4hOQIqMBaMJU6tuyAf1Ry6LXxpT9s+97y8cPy1APrj1sn6NDVqipp9HzfNOWk9/soI1fWeypu9MUpbvoOYQTeMnok193AX2KzJBEVQ7ruzvsOa1MZhNOH1uWK5+27U6ExQA8ukjGOOqIUXHg9GEuWMvXLv1ZWyI9X63MdRqACZz2WIxYOQ0lOQknH/oLbuYmrfHOvAuit96suzIoi+uI0cw1qhWVrcC+la+bslp6Ziv8dYtS9s2usu8/ik9u3bi1+WrUFWVvQcOExwcREx0JM0aNyTpfDLnk1NxuVwsW7WOXl07lflZ7NFwWbxsJb266W0Cuo8fwZBQHUOsll5L1964tus3xwzRsQQ/Oouit15ESfbaxVNzs7UFbmINAMwt2iCfPwOAa9tGzC3aaP4Tq2tl47l458Inf7C9zwy295lBxrJtxN+hLZpD2zZALijWmQooJXfTQWJu0tKUMKQnmcu1gxgZy3cQ1qkxkseWWmib+hQfv4AzIw9HchaB9bQuLbJb87LLoBwHjmKu5dOOb+hB0drKt+OLUbx2C8G3aKcUgm/pR/EafZjK2aPaB42oOK0dtu+Be98WnRspxtsFG2rU1+wSFuWj5uegZGcgxVUHwNi4ddlFQFKo90OOqdW1KMlndGHKp49i8G1LHXqWXVZUJte3LdWsX9aWpOAwCAjSXpgtmJq0QUnx2r80Nm2DknoONcd/U8N1+Aim6vq2VLKxcm2plIB+vbGv0FlMwli9Wtnftq7X4j6r5UPxT7+wrc+jbOvzKBnLtuvqlfsi9Spn0yFiy+pVDzKWew/4GEMCiOjcVPfsUihJxzDEJCJFesq3Tfeyy+xKkaJ9yrd6PTCaUYvyUXIyMNZuVHbZialhSxSfy0uNjVqhpJ+/6Aezkv1HMddKxFQtDswmQgf0oGiNvm4VrdlC6C19tHxr2RiloAg5Ixt3Sjq2lo2RbJrswE6tcJ7UZBeu+ovATi0BzSSFZDZrm8qlYe49XraYlcwmIm7uRt4K/biUt8J3DtAQuaDoksdPS46cZX/r+zl47RgOXjsGZ0omh2+YjDsjt8zN1eq3AMwt2yJfSELN8rfb6TqqzT0M8Z65R+/eOP4qPy7FEjZrFvkvvYR8/nyl/Dr++gtb//4A2Pr3x7FJn5Z/Ur5A2cWEpoQYQvp1oWDJ2ooz30Pe17+xt+909vadTvbybcQO6QlAcButLbkqaEt5fx0k+kZtfIkd0rPsUjtb7fgyN0HN6yCZTbizC3CczySkbUMMAZp+Qni35tiPe81+yCeO6srY3LU3zh36vJaiYwmaPouid15CSfG32Wrp2gfn/2PvrMOsqtbH/9knp7vpVkC6G4ZWrmJgoqJ0N0gICkiIhJIiFqJiBwLSIEh3MzTDdPfJ/ftjH86cGsB77zh+7299nuc8DHuvtd71rnhX7BX7nFe0SgFBtj8kvJ7ui2Grcz/PfPki6nLlUUUqcvXtOmE65FK2wiPwnzqLvPecy1bBZ2vIeuUZsl57jtz5b2M6fZy8hcpFoKqYYrula9EaS7zzdmNz3EXUMS5yD3uQ+8Ys8hY5y0XvBd7e9r+1DZtiuXndLT088Z+0D4YfPiZvwgvkTepL4eo5mC+epOij+QCo6zZB1+NZCt9/02Nfq6zaQ+P5i2grlkMdo6SzT5eOFO59sHZJ8vJC8vG2/+3Vogmmq0r4Xi2bEvDyc6SNm4ZscNcXlDGEpmI5NDbZvt0efAyhCg5E5a+0xZJeh3fzRpiu3/sejJufbGVf7GT2xU4mefNRytnaxKDG1THnFvylfnzy78dK9P/I4kHkxd3h+mrn+4+UMaJD+9DrP28fADR3L5aTJKJG9iHtiy1O7wtOx6GvHIO2vDI2DezVjpztznJztx8i+EllB413A9vYNDWT5Hc/52Krflxq25/bIxaQ9+dp4scoF1HmbD2IbyulPdRViUHSarBkFH+w+bvbw7TPNnGqy3hOdRlPxubDhD/THriPnd5/llAHO525RYmfrlwYtdZOIG7E+xRdKz6O0HDH2U4HtnmEgrhi21MaOoMySX6XwC7NKLqitA3Jn27hbJdxnO0yjswthwl7uoNN55pYcgqcjqC4S87+s4TYdA57piOZvx9xc+OIJiQAdYByjJDkpSOgbT2Krig6WxOuogqNQgoKV3Yp1W2J+ZLz5u7CpaMoXDKSwiUjMZ8/hOG3j7FcPIqcl60s3gpVdFNXrYs1NR455TYF7w62+5FzMihcPcXp7iGB4H+Nf8KZxciyLEuSVA+QZFn21HJfBl6SJOkQyiTwApTJZQAkSXoM5ciGvShn/XZEuRTO9fDTj1FWHQcCHvZJ/HUkSdKirIqeI8vyWZd36SgX5nUEdnrwDsrFfAOADZIkzUc59qIqyirpcbYJ43vq/0BYrMS/uZqqn89EUqvI+GY7RXG3CX1RGfSkr99Czs6j+HdszMN7V2MtNHBr/PsA+DZ5mJCnOlF44Qa1Ni0BIOHddeTuOsbtScsoN3MAklqN1WDk9uTlLnIt5CxZSvDCd0GlonDTZsw3buD9r38BUPjLL6hCQgj9cDWSrw9YZXyffpq0l1/BdOECht17CPtoDbLFgjkujoJflcXWXp1j8en9BABFe/+gcNNmF7lW0ucuI2rlXFCpyP3pd0xXb+L/jPL9IPfbjahDg4n5ajkqXx9kq0zgS08S37s/uppV8O/VBePla8RsUC6fzPzgYwr3HcanU2tCJw9DHRxI1LLZGC5dJXmIyy22ViuGHz/Ee8BMkFSYjuzAmnwbTUslrc0HnDtLD+L3LpoGbTGd/KNE78nbTxIZ24AuBxdjLjRwYnTx1scW6ydycuyHFCVnUfX1btQY9hj6iCA67pxH8o6TnBy3hpjHmlHhmbbIJjOWIhNHBn1g96/21hHRri4nJ3zkLNRqpXDdB/hOmA8qFaa9m7HeuYmuo5LWxl0b0TRph65NF+WCIpORguWzlDBr1EXXuiuW29fwe1uJa9F3azGfPoxX3xFIGi2+ExYo6Xb1AkWfLXHK45xF7xOyaIFStn7bjPn6DXwe7wVAwc+/ogoJJuwjh7L1zNOkvvQqpvMXKNq1h/CPP0S2WDBdjqPgF6Vs6du1IXD0SFRBgQS/Oxdz3FUyxjmfxT1hxjyOnDhNVlYOsU+8xNDX+2K2XXLybO9HadeyKX8cOEKPPq/h7eXFrCnKWa0ajZopY4YwaOw0LBYLvR/rSvWqlQDo37cP46a/ww8bfyc6MpxFs11WOVktFKxZgv+MhaBSYdixCcvtG+i7KXXJ8PsvePV5Bck/EJ9BtrNhLRZyJgxS0mPNUvzGTAONFmtyAvkfKCuIDDs24Tt8EgFLPwGTmfz3Pa+0Sd9+gtDYRrQ89D6WQiMXRq2wv6u3fjIXx67GmJzJldnrqbt6NFUnP0femeskfKmYvoK4O2TsPEmzXQuRZSsJ63eSf1Ep25enfEztFSNR6TQU3kwha/Zcex6nvbOMqFXvIKlV5P54tx4r5jv3299QhwZTbsOy4nrctze3Hx+AnF9AxPw38GpaD3VQIBW3rydz+Tpyf9xC1tqviVw4jYDe3TEnppA8brZbmS7asAKfkXOUMv3nVqyJN9G27QmA6Y9NaBu2QdOis3Jhj8lI0Zq5du+GDSvwfm0iqLVY0xIp+lwZwOiffB1Vhaogg5yeTNH6993lrl+Gz5i5SCoVxn2/Y024iba9UpdMezaibdwWbcvOYLEgmwwUrlLiLgWF4PP6RJBUoJIwHdmL+XTxBGjJR1Ao6Zy96H1CFy8AtYqCjba69IStLv2k1KXwj4vrkt+zT5PywqvIBQVIej36po3Jmr/IKdiAIQPRVKoAViuWpGSyFiz2WK7CYhvS8tBSrIVGzo8qvkW7/vrJXHAqV6OoOvlZcs/csJcrgIiezcjYcxprgXP3oc6qkQS3qo02xJ/WJ1Zw7d1vwbJRSefvVuEz9G0lfw9uw5p0C23rHko679+MtkErNE07KccAmIwUfapMrFhvXsZ8cj8+E5eAxYr1zlVMfxbbdG2jdphLOoLCltaps1dQ/iOlbOX8sBXjlZsEPquUrewNm8jfcxjfdk2p/PvHyEUGkqYo6Vp0+hJ5v/9Bpe+XIVssGC5cJfsbpe3L/mErUbPHUumXVcgmM0lvLHSTe3v6h1T/QukDpG/YQdHl24S9pLRLaV9sIWfnMQI7NaHOvlVYCw3cHFds/ysvG4d/i7poQgKoe3gtie99RfoGD9u3XSkluwWga9Op5CMoLBZyly4l+F2l71G0eTMWl76H3yuvoAoIwH9MsdyMQYNK9AuQ/+WXBM6YgXfPnliSk8meOfO/lr8A0Uunow7yB7OF5FnLseYoq8b8OrcifOoQ1CGBlFv1NoaL17gzwLmNyNx+nODYRjQ6uAxroYEro4tt9MPrp3B17EqMyZncmLWOWqvHUHHyc+SfvUHyl0oahj7Wgohn2mM1mbEWGbk0SKmveSfiSNt4gPpb30W2WMg/c52kddsIvnvHpNVCwUdL8ZuupJdx52ast2+g66qktXHrL3g/8wqSfwA+A4rTOnfSIFtG6tHUb0z+6vec9NG1jUXf/QkATIf+wLjTpZ9ntZC/cgkBs2xla9smLLduoO9hK1ubf8H7+VeQAgLxHVosN3v0IA8FphifVwehLlcBZBlrSjL5y53jhdVC/qolBLxlk7vdJre7Te6WX/B+ziZ3iIPcsYNQBQXjP9XW3qjVGPdsx3TcNgnUoi0+g0aiCgwi4M15mK9fIXfGBAe5/377cC+8XxgOWi0+4xQbZ7l2gaJ1S53llkV7aLGSueADwt+fj6RWkffLZszXbuL7pKJv/g8bUYUGE/nZSlS+PiDL+D33FEnPvoYqKJCwBco585JGTf6WHRQdUCaegiaMQNJpCV+u9C2NZy6QOW+Jm+yMecuItI0h8n629T2eto0hvlPGENFfLrfLDnjxSe482R91WAhhsyYiqZS2OH/rXgr/UNpin46tCbGNISI/mI3x0lWShzqPIVK3nyAitgHtDy3FWmjg9KhV9ndN1k/izNgPMSRnUql/d6oO64U+Ioi2u+aTuuMkZ8Z+WKL/4Ga1KN+nHTnnb9Jmh2JHL73zNew7oIwRp39ItXXO7UOorX1It7UPAR2bUPsPW/sw3qF9+GAcfi3rogkOoM6htSQu+oqMDdsJfrwtYS/bbN+Wg2R842KvLVYSZqyiyudvgUpF5rfbMcTdIuQFRW7Gl1vI3XUU/45NqLn7Q+RCA/ETl3I/Mr/dTrkFI6mxZRmyyUz8ePf8LZP2EMjccZyg2EY0OrAcS6GBK2OKx80PfzGVK+NWYErO5ObsL6i5agwVJz1P/tnrJH+lpF2FMc+gDfan6lzl2BbZYuF090nknYgjfeMB6m1dCGYLeWevk/zFNvSlrHPMGy/jVa0cWGWM8SncmlLch7tL1o5jBMU2ov6fK7AWGrg2Zpn9Xa11U7k2XtH59px1VF85lgoTXyD/7HVSv1LSVBseRN3N76L290a2ykT3f4zTHUaijQym2tIRtrqmIuPX/WRtP0b5gXqwWjFu+hSvvm+ApMJ8YjdyajyaJsqRg+aj984v4+ZP0T81HEmtwZqZjOGnexxTJSiZBzluU/CPRvpPz0H6twVL0qdAmCzLj93vvSRJ9VEupqsHJKCs2J0EfCfL8kxJktoAs2zvfYCrwHuyLH/iEmYkynnAyUAlWXYuwZIkycAzjpfXSZJ0A1gmy/JCSZIqA9eBprIsH7W9fxLlPOQKsiw737CivN8LxMuy/IIkSbuBs7IsD3dxUwOYC8QCXihHaWxFmSw23k9/T+nnyMlK/yqTTI6qlHN/R6VAYba2TOSGd3G/JOXvYPsXvmUiF6Bjt+QykVtwtWwan7CfPB1zXvrkDnA9zebv4eSfkfd3VApUjsgqE7nhrctus41s+gtnk/4Xybvw4LfI/ze5cNX1KoC/h2bP/ptnGv+HJG4rm3TOy9Pf31EpUblJVpnINWU+6EHw/12yk73KRG5qpl+ZyK3d+sGOFPtvYy0qwxvFy6iJ0EaUeOpcqSJp1WUiN+uY64mAfw8WU9lk8PnEB7jIq5SI1heWiVyNumz68SZz2eRxkbls1ud5acqm72GylI3tAKg7sGz6Pb4zvyqbzsc/mPzZL5Vhg/3Pw3faF//nykiZrSyWZfnVB30vy/IpoLmLk3UO7/ehrN69n8xk7nHOryzLbhkoy3Jlh79v4HJiuizLP3CP7qMsy+0c/u5Qgps44Ol7hHFP/QUCgUAgEAgEAoFAIBAIBAKB4D/ln3JmsUAgEAgEAoFAIBAIBAKBQCAQCMoQMVksEAgEAoFAIBAIBAKBQCAQCASCf8YFdwKBQCAQCAQCgUAgEAgEAoHg/zhWcWTx/3XEymKBQCAQCAQCgUAgEAgEAoFAIBCIyWKBQCAQCAQCgUAgEAgEAoFAIBCIyWKBQCAQCAQCgUAgEAgEAoFAIBAgJosFAoFAIBAIBAKBQCAQCAQCgUCAmCwWCAQCgUAgEAgEAoFAIBAIBAIBoCnrCAgEAoFAIBAIBAKBQCAQCASC/wGs1rKOgeA/RKwsFggEAoFAIBAIBAKBQCAQCAQCgVhZ/P8DOQZ9mcgt7y2XiVw/vbFM5BaeKhu5EVLZVWNTkrlM5BZml02Zzh3Qr0zk+q/5pEzkaupOKhO5s3MDykTusupBZSIXQM7OKRO5R34rG/vhh6VM5Baeyy0TuRXe7FAmcm+8eaRM5AIknPIvE7kms7pM5CYYfMpErncZ1aX442WTvzF1y8ZWAuTe1pWJXO9cU5nI1YWXjVytd5mIxVhYNu2hlrIZLwFIUtnIlstI5fCovDKRm5rkVyZyrbJUJnLVqrJbUWpNyiwz2QLB/xpiZbFAIBAIBAKBQCAQCAQCgUAgEAjEZLFAIBAIBAKBQCAQCAQCgUAgEAjEMRQCgUAgEAgEAoFAIBAIBAKB4L+BteyO2BH8dxAriwUCgUAgEAgEAoFAIBAIBAKBQCAmiwUCgUAgEAgEAoFAIBAIBAKBQCAmiwUCgUAgEAgEAoFAIBAIBAKBQICYLBYIBAKBQCAQCAQCgUAgEAgEAgHigru/hCRJM4GnZVmuW9ZxEQgEAoFAIBAIBAKBQCAQCP5RyNayjoHgP+QfsbJYkqRPJUmSHX5pkiRtlCTpoVKUWdkmq4nL85kucbn7ewJYCLT/i3LCJUlaIUnSDUmSDJIkJUuStEOSpC4ObnaXIDPI9v5JSZJ+lyQp1fa8w3+qv0AgEAgEAoFAIBAIBAKBQCAQOPJPWlm8Hehr+zsGeBf4EXi4DOJyCejg8ixTlmUDkPcXw/oe8AFeB64AESgTzqEu7j4Bprg8y7b96wv8CXwBfP4X5TtRbXY/QmIbYSk0cHnUcvLOXHdz41UxgodWjUYb5EfumetcGv4BsslMYKva1Pl0EkW3UgBI23SIW4u+Qx8TSq0PhqMLD0KWZRLXbSfho0328LRNmuE7eASSWkXR5t8o/OZLJ3n6jp3x7vMCAHJRIXkfLMJy7Sqq8HD8JkxFFRwCspWiTb9S9NP3AKirVsNvxDgkb2+syUnkzp+FXFDgFK62STP8ho5AUqko3PwbhRtc5HbqjM+zNrmFheS+XyzXf+JUVCEhYFXkFv6oyPUdMBhdi1ZgNmNJSCB34TzkfPciURqyJX9/AqbORBUVhTUpiZzZM5Dz3GVXmfUaQbGNsBYauTL6A/I95LG+QgQ1V41BE+RP/plrxI14H9lkJuzJtpQb1hsAS34h1yZ/SMH5mwBE93+UyBc7gySRvH4biWt+K+U8ro7fyLFIOh2yxUL+ssWYL110Cte7dRNCJw1BUqvI+WEL2Ws3OOdDlQqEzxqH/uHqZLz/KdmffWd/F/72WHzatcCSkUX8kwPd0ijwlacJHT+QG22fxpqV4xxuw2b4vD4CVCoM23+j6AdnfXXtOuPVu1jfgtWLsNy4CoDk44fvsAmoK1YBIH/ZfMyXzinp1PNJvHr2RrZYMB07SOHnq5zCnfbOIvbuP0xIcBA/feH8DkCWZeYuWcUfB47g5aVnztRx1K5VHYB9B48yb8kqLFYrT/XqTv++fQDIzsll3PS5JCQlExMVyXuz3iAwwN8tbPj77Adf/OYU5gszXuORjg0xFhpZO34Zt865y31t4TBqNa9NYa5iB9aOX87t8zfu6b9u+wa88GY/JLWKPzbsAHbbw1NVroOu0/MgqTCf+QPz4c1O8lQVaqF/YhhydhoA5rjjmA9sBEDX7VXU1eohF+RS9OkMux8pvDy6Ln2RtHrknHQMv60BY5FTuOrq9dE92k+Re2wHpj9+9pgXqnLV8Bo4B8M3i7GcO1T8QpLwGjIPOScDwxfz7Y81zbujbdEdrBbMl45j2rreLcxHZr9MRGwDLIVGToxaRfaZG25uqrzWlaoDuuNXJYrNtQdhzMgFoPyTrak+vBcAlvwiTk36mJzztwCoOrAHlV7sCLJMzoXbnBi9Goos9jBrznmV0NiGWAoNXBi5klyP5SqcuqtH2cvVuWHLkE0WKg7tRdRTbRTVNWp8a5Rjb+3+mLPyeXjJYMK6NMKYlsOh9uOdwtM1bYbfMKUOF236jYKvXWxWbGd8n3Ow0UsWYb6m1GH/8ZPQt2iJNSuTjP797H4Cps1AXaGCkj9+fljz8sgc1N9Nl/1xiSzYchyrVaZ3o6q81ra2m5sj15N5d8sJzFYrwT561vaLtb+zWK288OFWIvx9+ODFdgCs3HWGH45fI9hHD8CI2Hq0rRnjFKZv28ZEThuEpFaR9c3vpH/4rZvcyOmD8GvfFGuhgcRJiyg6r+is8vcl+p1R6GtUAmQSJy+h8GSxPQ55/UkiJ/fncrPnsGQ620u/do2IfnMgqFRkfrOVtFXf4Ur0mwPx69AEuchA/IQlFJ1T5NbcuxZrfiGyxQoWC1cfHwNAxKgXCH62G+YMpZuUvPBz8nYfdQrTv31Dys8cgKRWkf71NpJXfO8mt9xbAwjs2BhroYGb45ZSePYaABXfHUFAbBPM6dlc7DLSyU/Yq48S/sqjyBYLOTuPkvDOZ27h1p7zir0unRq5khwPdanSa12pMrAHvlWi2PrwQEy2uuRbPYb6SwcR8EgVLs/dwLWVxfaw45H3MdvSQzZb2d9tqlOYNeb0IzS2IdZCA+dHrijBRodTZ3WxjT4/7ANkk1Ifg1rVpsasV5E0akwZuZzoPROAlkeWYckvssm1cLTbG05h+rVrRMyMAUoeb9hGqqc8njEQ/w6NsRYZiB+/1J7HAKhUVP9lEaakDG72fxuAyLEv4t+lOVhlzOnZxI9fgjklwylMbaNm+A6w1eNtv1H0nUtb3L4z3k8Vt8X5K4rb4qCPvkYuLASrBSwWsscOUnSZOAN1OaUeS75+yPl5ZI9yrsferZoQMnEoqFTk/biZ7E9c+h6VKxD61nj0D1cnc9kn5HyupIek0xL18SIkrRY0agq2/0HWSqVbHzT0FXw6tAJZxpKRRdqb72JJTXfWp1kz/IcPB7Wawt9+o+BLZ33VFSsSMGkS2ho1yFu7loINxfHyfuopfB57DEDx+50SJ0316viPVfpaWCzkLF6M+aJzX0vToBk+/YaDSo1hx28YfnJJ5zad0T/xvPKfokIK1izGclNJZ/2jT6OPfRRksNy6Rv6K+WAyKu+690bfozdYLJiOH6Twi9Vu+gaMVOQW/vYb+evd9Q2cPAltzRrkfrSWgq+L9fV5+im8H3sMJCjc+BsF3yr6+r3+Gvo2rcEqY83KJPudeVjTndMZlP5l2OTBSGo1Od9vJmvtN07vtVUqEDFrLPra1Ul//zOyP/3uvn51taoSPn0Eko835oRkkifNR853HrsA1JrzKmG2NvHcPdrEerY2MefMdc7a2kSNvzd1V4zAq1wYklrFzZUbSfh6N/qYUOouG4YuPAisVuK/2MHtNcX9Gv/2jSg3oz+SWk3611tJWenBXs4cQEDHJlgLDdwav4TCs9fQRodRcfFotOHByFaZ9C9/J+2TXwGIGv08Ic93xZKu2OmEd9eRu+uYU5h+7RtR7s0BoFaRsWEbqSvdbUfMjIH42+x0/PilFJ67iqTXUm3DPCS9FkmtJnvzfpIXK+UjcuyLBHRpDrKMOS2b2x5sh1fLpgSNGwYqFfk/byL3s6+d3msqVSDkzYnoHqpO9sqPyf2iuL2M/nk91oICsFrBbCH5laEABAx4Gd8nHsWalQVA9vK1FP152CncgA5Ku4RaRfpXntul8m8NIKBTY+RCAzfGFrdLJfn1rl2FinOHIOm1yBYrt6euouBknFu4AR0aUvGt/qBWkfbVNpKW/+DmpsLb/QnspKT1jTHvU+Ag25PfqivG41WtHADqAF8sOfmc7zam1OUCRPR7lIhXeyKbLWTvPEb8HOe2WF27MV59hoBKhWn/Foy/O9dhTf0W6Hq9oqx+tVowfLMay1VlPIa3L159R6OKqQyyTNHni7Fev4Cu18to6rcE2Yqcm0XRZ+8hZzuXLYHgf4l/0mSxQZblJNvfSZIkLQZ+lSTJW5blQkmS3kSZcI0CMoGtsiy/DMrKXOACUAD0AyzAbGAVsAh4EcgBpsqyvM4m427Le0SSJIA9six3sD0zO8TFjusxFJIkfQqEAduAiSiTwj8Bw2RZLrCtDG4LdJFleYctmJvAEQ/6F3iSCXA3zpIkhXl6/6AExzbEu2o0R1qOwL9RDarPH8DJnq7z01Bl2ovcWb2R1J//pPr8AUS90InEz7YCkH3oAuf6znOOn9nCtZmfk3fmOmpfLxpunU/W3tNACqhU+A0bTfYb47CmpRL0wWqMB/djuXXT7t+SnEj2hJHIeXlomzTHb9R4skcNUSYIP1yO5Uockrc3QcvWYDp+FMutm/iNnkj+mhWYz5xC37Un3k8/R8HnHxdHSqXCf8RosiYpcoOXrcZ4wEVuUiJZ4xS5uqbN8R89nqyRQ8BiIX/1csx35a5Yg/GYItd4/Cj5a9eA1YJv/0H4PP8i+R85d25LS7bPsy9iPHGMwg1f4v3sC/g85y47qFMjvKpGc6LVcPwa1aDqvIGcedR5UAdQaVpfEj7cSPrP+6k6fyARz8eS/PnvGG6lcPbJ6Viy8wnq1JBq7w7mzKNv4FOrApEvduZ0z0lYjWZqfzmdzO3HgbRSy2Pf/oMp+OIzTEcPoW3aHN/XB5M9cbRTOodNHU7iwMmYk9Io9/UHFOw6gOnarWK52bmkz12BT6dWbmmQ+/M2sr/6hYg5E93eqSPD8W7ZCFNCsts7VCp8Bo4md+Y4rOmpBCxYjfHwfqzxxfpakxPJnTYSOT8PbaPm+A4ZT86kIQD49B+B6cRh8t6dARoNks4LAE3dhuiatSZ79GtgNiEFBrmJfqJnF1546l9MmbXQPV7AHweOcCs+gU0b1nL63EVmLVzGV2uWYLFYmP3ectYseYeoiDCe7T+Kjm2aU61KJT5a9w0tmjSgf98+fLTuG9Z+8Q1jh77uFvbfaT9iDp4i4Uo8AI90aEhklWje6DCCqg1r8PKcgcx+wr1MA3zzzjqObT7o9Kwk/5JKxUtv9+e9l94mIymDN3+Zh3TwEnJ6IkgSus4vYvh2EXJuJl4vTcNy9aTyzgFrfByGHz9wi4f53H5MJ3ai7+mcjrpur2Da/S3W+Muo67ZG27Qbpv0Ok8GShK7X6xR9Ohs5Jx2vwXMxXzyKnHrHWYAkoev6IpYrJ91ka1r2VNzrve3PVFXqoHm4CYXLxoPFDL4Bbv4iYhvgWzWKHS3HEtyoOvXnv8benm+6ucs4fImkbcdp88N0p+f5t1LY33sWpux8IjrVp8HC/uzt+SZeUcFU7d+Nne0mYC0y0eTDkZR7oiWZX+8CIDS2Ad5VojjQYhQBjWtQa8HrHO0xzU1u9Wkvcnv1JpJ/+pNaC/oT80In7ny2jVsrfuXWCmVgGta1ERUGPYo5Kx+AxK/3EL/2d2ovG+YcmEqF/8jRZE4chzU1leAVqzEc2I/lpoPNSkwkc4zNRjdrjv/Y8WQOV+pw0e+bKfz5BwImOZf/nNlv2f/2GzwUa36+mx4Wq5W5m46yqm9HIgO8eXHNNtrXKke1iMDicAqNzP3tGMtfak90kC8Zec4fFL48eJkqYQHkG8xOz19qUYtXWpewIUulImrmUG69OhVTUhpVvl9C7s6DGK/ctjvxbd8EXaVyXO3cH68GtYh6ezg3nlYGfZHTBpG/9xh3RrwDWg0qL73dnyYqDN/WDTHdSfEoN+atIVx/eRrmpHSq/rSY3O2HMDjI9evQBF3lGOI6DcS7QS1iZg3l2pPj7O+vvzDFbQIaIO3jn0j/6McS9a0wexBXXpyBKTGdWr8uJHvbYYriiuUGdGyMV+VozrcbjE/DmlSYM4TLj08AIP3bHaR+9huVFo92Ctav5SMEdW3OxW4jkY1mNKGBuBIe2wDfKlHsbjGGoMbVqbvgdf7sMd3NXebhy6RsO06LH5zrmSkrj3NTPyOqRxM3PwAHn5xtn1h2JDS2IT5VojjYYqStLvXnWI+pbu6qTXuJ26t/I+WnP6m1YIC9LmkCfKg1rz8nn5+D4U462jBnO3Hiybc8ykWlIubtwVzvOx1zUjrVfl5Ejkse+3dojL5yDJc7DsK7QS3KzR7C1d7FH3DC+vXCcCUelZ+P/Vnqhz+QvEj5qBX6ai8iRj5HwrQVTnJ9B48mZ7rSFgcuWo3p0H4st53b4pw3bG1x4+b4Dh9Pzvgh9vc5U0cj52TjSN6C4nrs89pQ5AKXeqxSEfLGCJIHT8KcnEbM+mUU7HHve2QsWI5Px9ZOXmWjiaQBE5ALi0CjJvqTxRTuO4LhzAWyP/uWrBXKZIf/808QNPAl0ucsdZLrP2oUWePHY0lNJWTVKgz7ne2WNSeH3PffR9+mjZNcdZUq+Dz2GOmDB4PZTNCCBRgOHMBy5w5+gwaR/+mnGA8fRte8Of6DB5M5erSTXJ/XR5E3azzWjFT8567CdNS5z2NJSSRvxijk/DxlYnnQOHKnDEUKCUPf8ylyxrwCRiO+Y2aga90J4+4taOo0QNu0DTnjXlf6PAFBbukcMGYUmWMVfUM/XEXRPmd95Zwcct5/Hy8XfTVVquD92GOkD1L0DX7Xpm/8HfK/+pq8tcp4weepJ/F79RVy3lvkJjt82jASBryBOSmN8hs+IH/XQac8tmbnkDZvJb6u/ct7+A1/azTpC9dQdPQM/r27EtTvaTKXOa8BCottgE+VKPa3GEVg4xo8vOB1DntoE2tMe5Gbtjbx4QX9KfdCJ+I/20b517qRdymek30XoA31p/X+JSR+/wey2cLlGevItfW1mm+bS8ae03DrCqhUlJ81iKsvvokpKZ2av7xH9vbDGBzspX/HxuirxHCh/SB8Gtai/OwhxD0xAdliIWH2xxSevYbK15uaGxeRu++k3W/q2p9J/fAnt/jfTatybw/m+kvTMSWlU/2XReRsc7cduioxXOqgyC03ZwhXnhiPbDBx7YWpWAuUulT9u/nk7j5GwYlLbrYjctRz3JnqbDuCJ44kZfhELMmpRH62gsK9BzBfd6xLuWS9twzv9s51+C6pg8dhzXZvl/K++s5pYtlV3wqzBxH3gq1d2ui5XdJXieZ8W6VdqvjOEC79a8I9/Zab+gqJi78mZ/dxAjo2ptyUV4jrM81NdsXZg7hs8//wb++StfUwRXHxdieBnRrjVSWas22G4NuoJhXnDuZir4n39HttaPF4pPz0flhy3e1lacj1b1WXoK7NONdllOe2WFLh9fwwCpZOQc5Mw+eN9zGfPog1sbgOmy+exHxKGTOoylXBa8AUCmYOAMCrz2As545R9OEcUGtAp/R5jNu+w/irUme1HR9H9+iLGL50HwcIBP8r/COOoXBFkiR/4FngjG2i+ClgPDAUqAE8Bhx28fYikAs0B+YBS1Ambi8DTYDPgI8kSbq71KaZ7d/uQDTw5L8Z3bZAXaCzLc69gVG2d3m2378kSfL6N8P/rxHWrSnJ3+wBIPd4HJoAX3QRQW7uglrXJXWjYjyTv9lDaPem9wzXmJJlX71iyS+iIO4OuqgQADS1HsaScAdrUiKYzRh270TX0rlTZz5/zr5C1nzxHKqwcADkjAwsV5Qvo3JhIebbN+3v1OUrYD5zCgDTiSPo2jifDuIqt2j3TnStSpZrunAOVbgStjUjA7ODXMutYrmmY0eVVSiA6cJ5+/O/Q7auVWsM27YAYNi2xS1MgJDuTUn9VsnjPFseaz3kcWCbuqRvPABAyje7CemhVIfco5ewZCsNfe6xy+iilQXw3jXKk3vsMtZCI1is5Bw8Z/dTWnmMLCP5KgNHydcPS4bzyg/9I7Uw3UrAHJ8EZjP5m/fg29G5027NyMJw7jKYLbhSdOwM1mwPA18gdOJgMhZ9BLLs9k5T42GsiXewJiv6GvftRNfMRd9L5+wrzs2XzqEKtenk7YOmdn0M220rxcxm5ALFnb774xT+8CWYTYr62Vlusps0eKTEVb8Au/Yd5F/dY5Ekifp1HyY3N4/UtAzOXLhMxfIxVCgXjVarpUdse3b+odTxXX8c4PEenQF4vEdndu494DHsv9N+BNnsB0DDrk3584fdAFw7EYePvw+B4e5yS6Ik/1UbVCflZhKpt1OwmMwc+nU/6moNAFBFVUHOTFFWDVstmC8etr97EKzxcVDkPlGoCo7CGn9ZcXPzPOqajZ3fl6+ONT0JOTMFLBYsZ/5E87B7+mla9MB87hBynvNARQoIQVOzEaajO5yea5t1xbj3Z2WiGCDffYAT3a0xt7/5A4DM41fQBvig95C/2WdvUng7ze155tE4TDbbkXnsCl7RxXmoUqtRe+mQ1CrU3jqKkjLt78K7NyXp270A5BwruVwFt6lDyq9KuUr8Zg/hPdzTJbJ3a5J/3G//f9bBC5iy3HdfaB56GPOdO1gTbTZr107097LR54ttNIDpzGmsOZ5tx1307Tti2Lnd7fnZOxlUCPGnfIgfWo2abnUrsvuS88eAzWdu0unh8kQH+QIQ4lfcfUjOLuCPuASebFTtnvJd8a5XE+PNBEy3k8BkJue3vfjHtnRy49+5Bdk/KWWn6OQlVP6+aMKDUfl549O0Llnf/m5LADNWhwFh5NSBpCz4GNmDvfSuXxPDzURMt5ORTWayN+7Fv0sLJzcBnZuT9eNOAApPXkIdoMj9T/BpUAPDjSSMtxS5mb/+QWDXZk5uArs2I+N75aNFwYnLitwIRW7+4fNYPJSdsL7dSV7xPbJRqUvm9Gw3N5HdG3PnW6UuZR0ruS7lnL3hsS4Z03LIPnkNq8m93boXYd2bPHBdSrXXpd2E2epS5JNtSN10CMMdpa01pbnbCU/41K+B0TGPf92rrOpzwL9LCzJ/8JzHmqhQ/Ds2JWPDVic/1rxC+98qb71be6yp8TAWh7bYsHcn2uYu9fiiQ1t88RxqD322e6Fr0xHDHud6rK9bC/PtBMx3bH2P33crK4Id456ZhfHcZTA7f9ABlIliQNJoQKOx1xvHFaYqby+3+qR96CEsd+5gsdmtop070bd2mYzOysJ86RJYnMuOpmJFTOfPg8GgrOI9eRJ927Y2TzKSr2JrVL6+WNKcy6S6+kNYk+5gTVHkmvbvRNfEWa7lcnE6W+LOF/d5AEmlRtLpQaUGvRfWDCV8fdfHKfrJoc+Tk+Ws78Mu+u7YiVcbZ7nWrCzMF931VVdy1td48iReNn0ddyFKXl4e+3mu/cu8zbvx7eRsLy0Z2RjOXkZ2yeN7+dVVLk/R0TMAFBw4gV8X9358ePemJNrqcfY96nGIQ5uY4NgmyqDxUz4Wq329MGXlIZutGFOy7CuULflF5MfdQW/rayn2MhHjbQd76VKHA7s0d7CXl+z20pySaV/5as0vxHAlHm2k6+ZZz/g0UGzHXblZv+4loKuz3ICuLciy2Y6CE5dQ+xfbDmtBcV2SHOqSk+3wcbcdujoPYbp9B8sdpWwVbNuFd3sPdfj8Jbf8/U/wdW2XfnnwdumefmVQ+yvjJXWAD6Zk95Wuvnfz2OY/4+d9BLmkdVDXZqR/txuA/OOXbWPI4AfyCxDSqzUZP//xt8gN79uDxOUlt8WqyrWwpiQipyWBxYz5yB409ZzrMAaHD/E6B1vg5YO6xiOY9itjbixmKLT1eYoc7IfOs/0QCP6X+CdNFneXJClPkqQ8lFXA7YEXbO8qAYkoq4lvybJ8VJblZS7+z8myPFOW5TiU1cRpgEmW5aWyLF8B3gYk4G5rkGr7N12W5SRZlh0t68N342L7nbtHvHOAIbIsX5BleSvwLRALIMuyGXgVeAnIkiTpgCRJCyVJcrewMNBFpvse8/8QXXQIhoTiCTdDYjo6hwE9gCbEH3NOAViUA8mNienoHdwENK5Jox3vUvfLKfjUKu8mQ18hHL+6Vcg9rkwAqkLDsKYWrzaypqWiCit5gbRX90cxHTnk9lwVGYWmWg3MF88DYLl5HV1LpdOoa9sRVXiEs/uwMCwuctX3kWssSW71YrlOfrr19OynlGSrgoOxZijF1JqRgSrIfTCtiwrBkFDc0Vfy2LnTpgnxx5yd75zHUc7lACDy+Viydp4AoODSLQJa1EYT7IfKW0dwp0boYxSdSiuP81ctw7f/EIK/+BbfAUMo+PhDZz0iwjAnpdr/b05ORf2AHdR74dOhBZaUNIyXr3l8L4WEYUlz0Dc9FVVoyfrqOz+K8biirzoyBjknC98Rkwl47yN8hk4AvTIRpI4pj7Z2PQLmr8R/9lLU1f/6ke3JqelERRTHJTIijOTUNFJS04iKCHd6nmLb3pqemUV4mJL/4WEhZGS5T37A32s/rjlsnwuODCXDQW5GUgbBUZ7z+anxz/PW5vd4bvqraHSae/oPigwhw6GuZCamI/krdUryD0bOLZ7QlPMy7e8cUcVUw+vlGeifGoUUGuP23hVr2h37pLO6ZhMkf+f0kwJCkLOL4ypnp7u78Q9G83AzzEecJ1YAdD1fxbj1C7fOqxQajbryQ3gNnIPXazNRlXOfaPSKDqYwobgZLEzMwDv635uwq/hCB1J2Kh/zipIyubLyN7oe+4Bup1dgyikkdc8Zu1t9dDBFd5zLld6lXGlt5Uq2lStDQoabG5W3jtCODUjZ6G5bXFGHudis1PvYrB6PYjx8/3Dt8X2kHtbMDCx37ri9S8kpJCqgePVkZIA3KTmFTm5upueSU2Tk9U928Pzq3/n1ZPEW5He3HGd0lwYoG6Kc+frwZZ5ZsZkZPx0ip9Do9E4TFYo5sbi8m5LS0LjYS01kGKZEB5ualIYmMgxthWgsGdlEzx9DlZ8/IHrOKCRvZZWNX6fmmJPTMVx03yYNoI0KdQ4zMc1tIkETFYrJKW7paO7WcVmm8mdvU+3nJQQ/183JX+jLj1F90weUmz8KVYCv0ztdVChGh/ptTEx3k6uNCsXokibaEmzLXfRVYvBtVpuaP79L9W/m4FOvupsbr+gQCh3KdFFihtPHk/8MmeYb3qDN1jlU6NvJOW7RIRTdcW7//0pd8qkWjSbQj4Y/zKDJ1nlEPdPOyW+DDVNpsnUeMX1jnZ57yj/XdNRGurhJLHYT8+YAEud9omzpdiFyfF9q7f+YoMc7kLzY+egcVWgYVpe2WH2vtrjroxiPOdfjgLcXErj4Q/Tderm519Sph5yVgTXRuR6r3foeaagjSpbrhkpFzIZVVNj5LUUHj2M8W3zkQ9DwfpTfsh7fnp3IWum8pVoVHo41tViuNTUVdfiDTX6br19HW68eUkAA6PXoWrRAHaH0m3OXLcN/8GDCvvkGvyFDyFuzxlluSDjWdAe5GalIoSXL1XV6FNMJZT2PnJFG0a8bCFz5DYFrvkcuyMN8WjkuRhVTAc3Dj+D/zgr83lqCulotZ7lh4VhSiuVaUlOdPtrdT19d/WJ99S1aoIooHif49X+d8O++watLF3LXfuzmXxMR6pbHmgfM43v5NV65iU9HZcLKr2tbNFHu+ri2iUWJ6W72w7UeFyUU25jba7fgW7Mc7U6vouXuhVya9qlbn8CrQjj+dauQffyKEp5rHU50t4XaqFBMCcV6mZLcbaqufATedapScPKS/Vn4y49Sa8v7VHh3JGoXO62NDMWU4GIXXO10pIstd7QvKhU1Ni2l9rF15O47QeHJy3Z3keP78tCfHxP8eAeSFjnbDnV4GJZkh7KVnIo6/C/UYVkmfNkCIj9fiW/vR51e+T3zBJFfriF4+ngkfz9nXVzaJUc7eBf3tisNXVToPf3Gz/yIclNfpe6htZSb1o+EeetwRRcd4tTeGZPc+/DaqBD3djMq5IH8+jWvjSk1C8N15x14pSXXq2oM/s1r89CvC6j13Wx86ju3xargUKyZDnYrKw0p2L191zRohc/MNfgMf5uizxcrfsOikPOy8XplHD5TlqF/abR9ZTGA7vFX8H1nHZpmHTH+6p7WAsH/Ev+kyeK9QAPbrzmwE9gqSVIFlAlYL+C6JElrJUl6RpIkvYv/03f/kJVPiynAGYdnJpTjKyK4P1cd4tIA6HkPt+dtk8J3SXCUIcvy9yhnMPcCNqNMVh+UJMl1//YGF5nu+3//UzyNLmVXJyW7yTt9nUNNhnI8dgJ31m6mzifO2/dVPl7U/mg8V9/8BMvdr7oPIPMu2voN0Xd7lPy1Lsc6eHkTMP1t8ld9YF8RkLdoPl69ehO07EMkb2/7yoS/oqujXK8ej5K/xoPcN98mb+UHbuch+7zwElgsGHZscw+wlGXfC8/555bJHpw4uwloVZeIF2K5OUdpBAvj7nBn+U/U3jCDh7+cTv75G8h3V3KUUh57PfY4+auXkfnSM+SvXo7fWJfjIjyI/U+/8EpeeoIGvEDGcvczKIsdPbi+mroN0Xd+lMJ1Nn3VatRVa1C05WdyxvUHQxHeT75gfyf5+pMzaQgFn63Eb/zMvxx/Tyv7JEnymCye1Lgnf6P9KHJYFeIpnz3p+f389UyJHcWsxyfhG+RHj8FP3NP/A9WVe7yzJt+k8MNJFH3+FqbjO9E/MawEj8UYf/8UTcOOeL00XVnFYDG7uPBYqJ3+p0wIr3eLj7pmI+S8bKwJ7pN2kkqF5OVH0YdTMf6+Dv2zY9zceLYL99PInbDWtan0fAfOzf4KAG2gL1HdG7Ot2Sh+rz8MjY+e8k85rg57EJvlQZCLm7Cujck6csl+BMW9+Qs2q0FDvHs8Sp6rjb4H+k6dKdq1w+M72YMg16S3WGUuJGSy7MX2rHipAx/uPcfNtBz2XrpDsK8XtWPcJx77NK3BxlGPsWFwd8L8vXnv9xOuUjxExuWjQgnpLKnVeNWpTuaXm7j++AishUWEDeqD5KUnbOhzpC75i4MlN7klx+3aMxO5+q/R3HhtBiF9H8OnaR0A0tdv4nKHAVx5dCSmlAyip7qcDf1A7cNftAEo52KrA/24/PgEEuZ8SuUV7scYSR7C9WSz/h3+fGwm+7pM4fAL86ncryshLRw/Kv67dcn2Sq3Gv34VTr00j1PPzaHy2KfwrhoNwLHHpnOky2ROvfAO5fp1I6iFw3UiD9CnKMkO+3dqijktm6KzV90dAMkL13Gp9Wtk/byb0JcfcwnzwW2W5pGG6Ls8SsGnxfU4e+IwskcPIGfmRLwefQJNnXpOfvTtOmPY66Ee/9W2wxWrlYRnBxPf7Xl0dWuhrVbZ/ipr2SfEd3+R/E07CXju8fuH9YByLbdukf/VVwQvXEjwggWYr1619+F8Hn+c3OXLSevTh9zlywmY6F6mH1Supk4D9J162s8elnz90DZtTfaw58ge+BSS3htdW+V+b0ml9HlypwylcN0qfMfOdA7sP+jjWW7eIv/LrwhZtJCQhYq+jquP8z5aS+rTfSjatg3fJ3u7B/Cf5PE9/KZMX0Tg870ov2EZKl9vZJOnVav/fn0CCO1Yn9yzN9hbbzAHO03kobmvofYrPpZK7aOn/tqxXJ7+WfFY7b/QDqt8vKi8ajJ33v7IvrI37YvNnG83iEs9RmFKySBmussRZw80ZrmHXKuVuJ6juNCyHz71a6KvWdHuJHnhOi62eo3Mn3cT9oqr7bi3Lvcjuf8okvsOJnXUG/g9/Tj6ho8AkPf9ryT27kvyiwOxpmUQNHrwX5dbkj29h9+wvj2If2stZ5u/Tvxba6n47ggPjh/AXpbYh7+/35DH27qtKi5NuZJahTrQj4u9JhI/+zOqrZxwX7me8th88k8KZg6gcOVb6P/1svJQpUZVoTrGPRspeGc4GIvQdXvW7sf482fkT+mL+fAutB3cPzQKHLDK4uf4+z/IP2myuECW5Su232GU84kDgIGyLN8GagGDUFbyvgcckyTJ8ROly2whcgnPHkRno0NcrsiyfPMebu8rQ5blIlmWt8my/LYsy62AtcBMSZJ0Ds6yXWR6OPzvwZEkaaAkSUffeOONm9W2zqbR9ncxJmWgjyn+qqaPDsWY5LxVxZSegybAB9SKCrroUAw2N5a8QvuWn8wdJ5C0ajQhypZ4SaOm9tpxpPzwB+mbik8IsaalOq36VYWFY01333aprlIVv9ETyJk5BTnXYeujWk3A9Lcp2rkd4/7iRshy+xY5U8aTNXwght07sCQmOIWnrLhwlmspQa7/2AnkvOkuN3DG2xh2bse4z7nx03fphq55K3LmzXILrzRlWzMzlYvvAFVICNasTACiXu1O/W0Lqb9tIcbkDPuKX/Ccx+b0HDSBvk55bEzOtL/3ebgS1d8bwsVX52HOLN6Gm/LVDk53ncC53tMxZ+VRdE35elxaeazv0g3jPmUrnnHvLjQ1ne+6NCenOa3K0ESGY0lx33r1V9BUiEZbLory362iwpbP0USGU/6bFahDi1dYyumpqMMc9A0Nt2+rdNK3UlV8h00gd26xvtb0VKzpqVjiLih6/bkHddWayru0VIwHFX0tcRdBtiIFBP6l+EdFhJGUUhyX5JQ0IsJCiYwII8lhhU5yShrhYYotCA0OIjVNSbfUtAxCgoplRvfrRqPt7/7t9qNT3+7M3PQuMze9S1ZyJiEOckOiQsjysMUuOzULALPRzL5vd1G1fg1FVlK6R//K8+K6EhwdipynhCHnOq8klvyC7e/sGIvAZADAev2MssXW23kViStyRhKG7xZT9MUsLBcPY81KdX6fk44UWBxXKTDUaYUzKBfb6fuMwnvsMjR1WqB/rD/qh5uiqlQL9UNN8B67DH2f0air1EX/tDJgsOZkYD6vrKiz3rmqXObh44+mWTc6bH+HDtvfoSgpE2+HSUjv6BCn4yIehICHK9DgvQEcevU9TDbbEd6uLgW3UjCm5yKbLSRuOkKlvp1otmM+zXbMx5CciVc553JlcJFrSs9FE+CDZCtX+pgQNzeRT7RyOoLiXlhcbVZ4CTaralUCxk0g+80pyDkPtiUflRqvtm0x7Nrl8XVkgA9JOcUfAJNzCgn393Zx402r6lF46zQE++ppXCmcS8lZnLydxp5Ld+ix+Bcmf3eAI9eTmfK9cmxMqJ8XapUKlUriyUZVOXvHxe4npaGJLi7v2qgwtwt/TElpaKMdbGpUGOaUdExJaZiS0ig6pawWy9myD6861dBVjEZbPpIqvy6n2q5P0EaFUeWn91GHBTuEme4cZnQYJle5iWloneIWitlWx+/G0ZKeTe7WA3jXV+ylJS1LWYkqy2R+/Tve9Wo6hWlMTEfnUL910aHucpPS0Lmkiaftu85xTSd7s5LmBafiQLaiCQkg7OWetNkxlzY75lKUnIm3Q5n2inYvr/8uBltbbUzLIWnTEaoM7EHTHQtoumMBxuRMvMo5t/8PVpcUnQ2J6WTsPIW1wIApI5esgxfwq1NJkWeTa0rLIW3TEfwbFq/iMt8j/+xyk9Kd3UQrbnwaP0xA52bU+uMjKnwwEb9W9Si/eKyb3lm/7CGwu8s28bRUVA/SFleuit+ICeTOdu57yLajreTsLIwH/nDuY6jU6Fq2xfiHez22JKe69D3C3C6iexCsufkUHT2Fd2v3s6nzNu/EJ9b5iAKry8paVXi425ER96Jo0yYyBg4kc9Qo5JwcLPHKmaFe3bph2Kv0PQy7d6N9yHlXkzUj1elYCVVIOLKndK5YFZ/BE8hbMNV+RJLmkcbKVvCcbOX4i0N7UdeqYw/XdEjp81muXASrc5/HmpqK2mFHlDo8HOtf0Lfwt02k9x9IxohRWHNyMMfHu7vZvgN9+/Zuz937l2GYHzCP7+XXdP02iQOnEP/scPI27cZ0W+lHl+/XlRY75tPCQ5vo9QD12MuhTYx5rgMpvynjsMIbyRTeSsG3hrLzSdKoqffxOBK/30eKw1hNsf2O9dPdFpoS09HGFOuljXKwqRo1lVdNJvOnPWRvKT7KzOxgpzO+2oqPrV/mJDfG2S6422kXWx4V6hY3a04+eQfP4N/e+WgvgKyf3W2HJSUNdaRD2YoMx5L24HXYanNrzcyicPc+dHWUOmPNyLTrm/fTb+jrONclk0u7pI1218WYmObSdil5cS+/oU93JMvWLmVt3I9vA+d0VsJNd2rvdFGhmFz78J7azeSM+/tVqwju0ZKMX/f9bXKNSelk2e4oyT8Zh2yV0YQUn7NvzUxDFexgt4LCkLNKbt8tV86iCo9G8g1AzkpDzkrDekPp85iP/4G6ovsuItORXWgauh8lIxD8L/FPmix2RQasKJfG3Z1w/U2W5TFAU6AO4PnU+Qfj7h5N9X8Uy3+P8yiXC5baOcayLH8oy3KTuXPnVrradRrHO08gfcsRIvsonSL/RjUw5xZgTMly85v15znCH1POFIzs057035X7+LQO54T6N6wOkgqz7bKTmouHUBB3hzurNzqFZb50EXW58qgio0CjQd+hE8aDzgN6VXgEAW/OIvfdOVjvOHfm/MZOwnL7JkU/ON9gar/8S5LweeFlijb+4llulCLXq0MnjAfc5QbOmEXO/DlYXOT6j5uE+dZNCr93uf24STN8nn2B7DffUM5C80BpyTYe2I++S3cA9F26Y/xTCTPp0y2c6jKeU13Gk7H5MOHPKHnsZ8tjk4c8zt5/ltDHlK1wEX06kLlF6TTqyoVRa+0E4ka8b58MtuseGmB3E9KzBak/7XPW97+cx9b0dLT1GiiyGzTCmuDsz3D2EtpK5dCUU+T69mhP/m7P5+0+KKa4G9zs0Ifb3V/mdveXMSenEt9nKJb04o66Oe4iqujyqCIUubo2nTAdcdE3LAK/SbPIXzLHKd5yVoYywI1RblrX1muEJf6GIvvwPrT1Gin+Y8qDRut28c796NCmBb9s2YEsy5w6ewE/P1/Cw0Ko+1BNbsUnEJ+QhMlkYvOOPXRs08Lu5+fNypmMP2/eTse2xWd6JX7yO8c7T/jb7cfOdVuY2XMCM3tO4MTWw7R6sgMAVRvWoCC3wD4x7IjjOcaNujblzmXlEouT24569H/91BUiK0cTVj4CtVZD816tsVxVjk6wJt1ACo5ECgwDlRrNQ83s7+z4FHdKVVFVlJURhe5nnDr7uXvetIS2xaOYT+12em29cxVVaDRSULiyCv2RVpgvHnVyU7houP1nPncQw8aPsFw4gmnbVxQuHELhouEYvlmC5fpZDN8pl25YLhxBXbWuIjk0WrmsoyAX8+Hf2d15Crs7TyFpy1Eq9FHOdAxuVB1TbiEGD/lbEt7lQmn68RiODV9B/rXiu1oL49MIblwDtbfybTSsbR0Sfj3E4dhJHI6dROrmI/bt7gGNSy5XmfvPE9FLKVfRfdqTuqU4XdT+3gS3rO307F6YL15E42Cj9R07YfjTpQ5HRBA4cxbZc+fYJ1UeBF3jxphv3cKalurxfZ2YEG6l53InMw+T2cLvZ2/RvlY5JzcdHirHiVupmC1WCo1mzsRnUDUsgJGd67N13ONsHvMv5j3dkqZVInnnKaW+puYWr8bfefEO1SOcPzQVnrmMrnIM2vKRoNUQ8Gg7cnc4XwaZt+MQgU8oRwx4NaiFNTcfc2omlrRMzImp6Koo8fRt2QDDlVsYLt8grsULXO3Yj6sd+2FKSuP6EyOxpBXby8LTl9Hb5EpaDYGPtSN3u/NRADk7DhHUWzlSwbtBLSy5BZhTM5G89ah8lYl0yVuPX5uGGC4r3+4dzzQO6NaSosvO3/QLTsWhrxKNrkIEklZDcK+2ZG9zvuoie9thQp7qCIBPw5pYcvMxp9x7Ujdr6yH8WikrUPVVYpC0WswZOaR9vol9sW+wL/YNkjcfpdwzSl0Kalwdc27BX6pLJaH20aP29bL/Hd6hHrfW7eRI7ESOxE4kdfNhp7pkKclG7z9HuL0udSDNVm9StxwlsMVDSGoVKm8dAY2qUxB3B5WDXJWPnpAO9ci/WHxJUMHpOOc87tWOnO3OaZ27/RDBT7rncfK7n3OxVT8ute3P7RELyPvzNPFjlMvGdJWj7f4DOjfHcM25HprjLqKOceh7tOuE6bB738P/jVnkLXJui9F7gbe3/W9tw6ZYbl63v9Y2aIzlzi2n4xfuYjh3CU3FcmhibH2Pbh0o2PNgfQ9VcCAqf2Wdi6TX4d28EabryuVWmorFdsCnfUv787uYLl1CXd6hb9mpE4Y//3wguQBSUJASh4gI9O3aUbRDWTVtTU9H26ABALpGjdzsneXKJac+j7Z1J4xHneVKYRH4TphF/gfvYE0s9m9NS0FTo7Z9C7fmkUb2i/GMh/eheaShEqfo8kgufR7TRUVfdbRN39hOGPY/uL4qB3292rWjaLuir7p8cTp7tW6F5dYtN7+Gs5fQViyHplwkaDT49ehA/q6Dbu48cS+/6hCbXZYkgge9QM43Sp8n/pOtHIydxEFbmxhtq8eBD9gmxji0iUV30ghpq7T3uvBAfKrFUHhTWX9Ue/Fg8uPucGv1b05hKfYyBl2FSLu9zNnmYqe3O9pLWx222cuKC0ZguBJP6kc/O/m5ewY8QGC3FhRdcrfTOgfbEdSrHTkudjpn2yGCbLbDLjc1E3VIgP34IUmvw791AwxXlbLnajuKrjqXaeP5i2grlkNtq8M+XTpSuPfBypbk5YXk423/26tFE0xXbwCgCnX44N6hjf35XfJPxaGv7NAu/evB26V7+TUlZ+DXQslz/9b1MFx3XkB1V7aXQ5sY8ngbslxkZ209TOjTHQDwbaTINtlk38tvQNv6FF2Nx5ToPuFeWnKzthzCv7WyoltfJQaVToM5o/hjoPXmJVQRMUihkaDWoGnaHvNp5zoshReXE1WF6soZ8vk5yDmZynE7kcpxeeqHGtovxpMiio+c09RrgTXZ2U4LBP9raMo6Ag7oJUmKsv0dDAwH/IBfJUl6FSWuh1AujHsWZUVvnIdwHpQUoBDoJknSDaBIluW/NjNzHyRJCkU5QuNjlGMyclEu25sI7JBl+YGWKkmSFAJUBIJsj6pLkpQFJMmynFSSP1cyth8nJLYhTQ9+gLXQyKXRy+3v6q5/g8tjV2FMzuT6rC94aPUYKk9+nryz10n6UrlYILxXC6Jf6YpstmAtMnJx8GIAApo9ROQz7ck7f5NG298F4PrcLyHtd7BayFu+hMB3FoJKRdHWTVhu3sDr0X8BUPTbL/i8+AqSfyB+w5Wt0bLFQvaIQWjqPIJX526Yr10laMVHAOR/sgbTkUPoO8bi3UvZOmbYvxfD1k3Oylot5C1bQuDchUgqFUW/2+Q+ZpO78Rd8+r6CFBCI/8hiuVnDbHK7KHJ1q2xyP16D8fAh/IePAq2OoPnvAcold3lLF/0tsgu+/pKA6TPx6vEo1pRkcmbNcMvjzB3HCYptRKMDy7EUGrgypjiPH/5iKlfGrcCUnMnN2V9Qc9UYKk56nvyz10n+SulEVxjzDNpgf6rOHWCP1+nukwCotXYCmmB/ZJOF62+ssV+EV1p5nLfkXfyGjAC1GtloJHdJ8Y27AFispL2zjKhV7yCpVeT++Dumqzfxf0Y5Pyz3299QhwZTbsMyVL4+yFaZwL69uf34AOT8AiLmv4FX03qogwKpuH09mcvXkfvjFrc0dcNqoWDNEvxnKPoadmzCcvsG+m6Kvobff8Grj6KvzyDbdn+LhZwJgwAoWLMUvzHTQKPFmpxA/gfzFH87NuE7fBIBSz8Bk5n8999xEz1hxjyOnDhNVlYOsU+8xNDX+2K2Xb7xbO9HadeyKX8cOEKPPq/h7eXFrCmKfI1GzZQxQxg0dhoWi4Xej3WlelVlxVj/vn0YN/0dftj4O9GR4SyaPdWj2n+n/Ti2cD1ndp8A4PSu49Tr2Ih5e5ZhLDTw8YTiG61HfzKFTyetJCslk4FLR+EfEgCSxO3zN/h86of39G+1WPnizY8Y+/k0VGoV+77ZSXfJ1sGWrRh3fIn+qdGgUmE+sx85PQFNfWWy3HxqD5pajdHU7wBWK7LZiHFj8ZnaukcHoK5QC7z98Bq0ANP+X7Cc3YfmoWZoGiiDAEvcCSxnXVbCWq0YN36M1ytTFbnHdyGnxKNpqmzbNR/xcOzNA2A+vhN976F4D1+IbDFj+H65m5vk7SeJjG1A54OLsRQaODG6eLt2i/UTOTn2Q4qSs6j6ejeqD3sMfUQQHXfOI3nHSU6OW0OtsU+iC/an/rx+ShJarOzpNo3ME1dJ2HiI9lvfUer9mRvcXLeTu6f2pm8/QVhsQ1oeWoq10Mj5USvtcuuvn8yFsasxJmdyZfZ66q4eRdXJz5J75gYJtnIFENGzGRl7TmMtcP6AV2fVSIJb1UYb4k/rEyu49u63cPorsFrI/WAJQfMVG1242d1G+/Z9BVVAIP6jiutw5lClDgdMfRNt/QaoAgMJ/fpb8j/7hKLNShuk79iJop2ej6AA0KhVTO7ZmCHr9mCVrTzesCrVIwL59ohyduQzTatTNTyQVtWj6bNyC5Ik0btRVapHBt0zj5dsO8mlpCwkICbIl2m9XC4AtFhJemslFT6ejaRWkfXdVoxXbhH0vHLKVtZXm8jbfQTf9k2ptmMt1kIDiZMX270nzVpFzHsTkbQaTLeTSHB4d08sVhJmrqLyZ28jqVRkfrsNQ9wtgl/oAUDml5vJ23UU/w5NqLlrDdYiA/ETlyhpFRZExVXKje6SWkX2L3vI23scgKjJ/fCqXRVkGWN8CglTl7nJjZ/+IdXWzURSq0jfsIOiy7cJfUn54Jr+xRZydh4joGMTav+xCmuhgZvji280r/zBOPxa1kUTHECdQ2tJXPQVGRu2k7FhOxXfHcFD295HNpq5OXaJm8op208QHtuADoeWYCk0cHpUcV1qun4ip8euwZCcSeX+3ag6rBf6iCDa7ZpPyo4TnBm7Bn14IK23zkHj7w1WmcoDe7C37QS0of40+WSsLT3UJPy4n9Rdp7i7Lj19+wlCYxvR8tD7WAqNXBhVbCvrrZ/MRae6NJqqk58j78x1e10qiLtDxs6TNNu1EFm2krB+J/kXb+NVKYJHPhlvl5v84z4ydp0i/G4ltlhJmLGKKp+/BSoVmd9uxxB3i5AXlLTO+HILubuO4t+xCTV3f4hcaCB+4tL7Fp2oia+ir1oOWbZiupPKnakudstqIX/VEgLesrXF2zdhuXUDfXdbW7zlF7yfU/pavkOK63H22EGogoLxnzpbeaZWY9yzHdPx4gkMXbtOGPaUUI8tVjLmLSNy5VxQqcj72db3eFrZ6p773UbUocFEf7kcla8PyDIBLz7JnSf7ow4LIWzWRCSVClQS+Vv3UviHMikXPPJ1tJXLg1XGnJhM+hyXNLJYyF26lOB331X6Wps3Y7lxA+9/KfoW/vILqpAQQlavRvJR5Po8/TTpr7yCXFBA0NtvowoIQDabyV2yxH6BZ87ChfgPHw5qNRiN5Lz3nls6F6xdit9URa5x12as8TfQdVHkGrf9gvfTryD5BeAzoDidcycPwnLlAsaDewhYsAYsFsw34jBsVyZIjbs24TNkEgHvfYJsNpG/fK6bvjlLlhK8UJFbuGkzZg/6hn64WrkM2Srj+/TTpL1s03fW26gCFX1zFhfr6z9oIOoKFUG2YklKJuc9lz68LY/T3llO9Gqlf5nz41ZMV28S0EfpX+Z8o/Qvy2/4AJWf0r8MeukJbj0+EDm/wKNfAL+eHQl4Ttm2nr99P7k/ut89kGZrE1sfWorFpU1suH4y58euxpCcSdzs9TyyehTVbW3iHVs9vr7oB+q8P4QWu99FkiTiZq3HlJFLULNaxPRpR+75m7TYMR+AK+98BfsPKPbyzdVU/VyxlxnfbKco7jahL9rs5fot5Ow8in/Hxjy8dzXWQgO3xr8PgG+Thwl5qhOFF25Qa9MSABLeXUfurmPEvPEq3rWrgAzG+GRuTym2SXfTOeHNVVT9/C1Qq8j8xmY7bHIz1hfbjlp7PsRaaCB+glIvtBEhVHhvNKhUSCoVWb/tI3ensjghepLNdlgV2xHvajssVjIXfED4+/OR1CryftmM+dpNfJ9U6nD+DxtRhQYT+dlKex32e+4pkp59DVVQIGEL3gKUldr5W3ZQdECRGzRyINqa1UAGS2ISGe8sdpN7e/qHVP/CuV0Ks7VLabZ2KbBTE+rss7VL4z64p1+Am5OWU2Fmf9CokQ0mbk52SWeb/1vT11Bz/QxQqUnfsJ2iy7cJf0m5CyD1i9/J3nmMwE6NqbtvFdYiAzfGvn9Pv3cJ+VdbMn7ydARF6clN27CDyu8Np872pVhNZq6PdrGXVitFG1bgM3IOqFSY/tyKNfEm2rZKn8f0xya0DdugadFZORLOZKRoTbENMmxYgfdrE0GtxZqWSNHnip3QP/EaqsjyIMvIGckUffkBAsH/MtJ/6xy1/ygSkvQp8IrDo1zgIjBfluXvJUl6ApgEPAxoUVbmviXL8kab/93AWVmWhzuEeRb4TpblmQ7PkoDZdy/HkySpP8rZwOWAP2RZ7iBJ0kzgaVmW63qIp9M7W7zDZFl+zJMb27nKM4AuQHVAD9wBfrXFI6Ok+LvIfRX4xMOrtxz1K4m9Uc+USSbXrv8fnaTxbyO735HyP03c2b9wKcN/mZr1HnxL4H+TnATXI8v/HoKqe15NXtr4r/FU/UufA3UnlYncT73Kpl1aNjyoTOQCyNkPeMzBf5nta8rmm7GfbLm/o1LgkboP/H31v4p//w5lIvfGm0fKRC6AxVI2m9dM5rLYMAYJBp/7OyoFvCmbuhTuU3h/R6VATN2ysZUAubd193dUCngHuZ549/ege7D75P7rGJLLRm5+Rtn0La+lBpWJXIBwr7KpxyqpbPp5weEPfg/Mf5PUpHsfU1ZaWOW/ekHJ/31qPVZUJnL9V235/y+x70P+1LKZg/qn4jvn2/9zZeQfsbJYluVXgVfv8f4n4Kd7vO/g4ZnbZK8sy1Eu//8I+Mjl2UxgZglynN7Z4l2iG1mWDcAU269EPMXf5f2nwKf3ciMQCAQCgUAgEAgEAoFAIBCUJbL1/7MVfP+D/JPPLBYIBAKBQCAQCAQCgUAgEAgEAsHfhJgsFggEAoFAIBAIBAKBQCAQCAQCgZgsFggEAoFAIBAIBAKBQCAQCAQCgZgsFggEAoFAIBAIBAKBQCAQCAQCAf+QC+4EAoFAIBAIBAKBQCAQCAQCwf9xrHJZx0DwHyJWFgsEAoFAIBAIBAKBQCAQCAQCgUBMFgsEAoFAIBAIBAKBQCAQCAQCgUBMFgsEAoFAIBAIBAKBQCAQCAQCgQAxWSwQCAQCgUAgEAgEAoFAIBAIBALEZLFAIBAIBAKBQCAQCAQCgUAgEAgASZbFLYX/6+yOfKZMMtlPayoLsfjoy0Zuer53mcgN8jaUiVyA3CJdmci1yFKZyDXJZfN9TSOVjZ1ueXZ+mcj9ov6bZSK3bWBqmcgFsJZRmb6REVQmcoM1ZWe3yoLo8tllIrcgp2xsNEBChn+ZyNWprGUiV1tGco0WdZnILSsCfYrKTHZyvm+ZyPVVl02/Vl1GfY/gwIIykZueVTb5660rm/wFyC3Sl4nc0ICyyWOTqWzspclcNuMHUxm1D2VZpguN2jKR2zzhh7LpyP+DyZvQW0w0OuD37o//58qIWFksEAgEAoFAIBAIBAKBQCAQCAQCMVksEAgEAoFAIBAIBAKBQCAQCAQCMVksEAgEAoFAIBAIBAKBQCAQCAQCxGSxQCAQCAQCgUAgEAgEAoFAIBAIAE1ZR0AgEAgEAoFAIBAIBAKBQCAQ/A8gl83Fv4L/HmJlsUAgEAgEAoFAIBAIBAKBQCAQCMRksUAgEAgEAoFAIBAIBAKBQCAQCMRk8V9CkqSZkiSdLet4CAQCgUAgEAgEAoFAIBAIBALBf5t/xGSxJEmfSpIkO/zSJEnaKEnSQ6Uos7JNVhOX5zNd4nL39wSwEGj/F+WES5K0QpKkG5IkGSRJSpYkaYckSV0c3OwuQWaQJElaSZLmS5J0WpKkfEmSEiVJ+lKSpIr/lYQQCAQCgUAgEAgEAoFAIBAIBAL+WRfcbQf62v6OAd4FfgQeLoO4XAI6uDzLlGXZAOT9xbC+B3yA14ErQATKhHOoi7tPgCkuz7KBAKARMAc4CQQC7wFbJEmqJ8uy+a9EpvqcfoTGNsJSaODiyOXknbnu5sarYgS1V49GE+RH3pnrXBj2AbJJERPUqjbVZ/VD0qgxZeRysvcM9DGhPLRsOLrwILDKJHyxnTtrNtnDC+jQkIpv9Qe1irSvtpG0/Ac3mRXe7k9gp8ZYCw3cGPM+BWev3dNv+WmvENi5KbLJjOFmEjfGfoAlJ98pTN92jYmaPhBJrSJzw1bSV3/rJjfyzUH4d2iCtdBAwsTFFJ27qqTTno+x5heCxYpssXD9idEAlHt/Evoq5QFQBfhizcnnWq8RHtO66uzXCIltiLXQyKVRy8j3kNb6ihE8tGoM2iA/8s5c49Lw4rQG8GtQjQa/vcPFQYtJ23gQgBqLhxLSpTGmtGyOdxjrFJ5fu0bEzBgAKhWZG7aRuuo7N5nRMwbi36Ex1iID8eOX2nVWlFJR/ZdFmJIyuNn/bSd/YQN6Ez3lNc43ehFLZo5buFVmvUZQbCOshUaujP7As74VIqi5agyaIH/yz1wjbsT7yCYzYU+2pdyw3gBY8gu5NvlDCs7fVOI78DEiX+gMskz+hVtcGbMMiorTqLTSuemRFVjyCpEtVmSLlZPdJjmFWWNOP0JjG2ItNHB+5IoS6lI4dVaPRhvkR+6Z65wf9gGyyQIodanGrFftdelE75kAaAJ8eGjRYHwfqgCyzIUxKyk4dtkeZrXZ/Qix1eHLo0quww+tKpZ7V9/AVrWp8+kkim6lAJC26RC3Fn2HPiaUWh8odViWZRLXbSfho+I6PO2dRezdf5iQ4CB++mKVmzxZlpm7ZBV/HDiCl5eeOVPHUbtWdQD2HTzKvCWrsFitPNWrO/379gEgOyeXcdPnkpCUTExUJO/NeoPAAH+3sAGav92X8p0aYC40sG/Mh6SfveHmpt0HQwirXxWryUzqyWv8OeljZLOFwGrRtFk8kNC6lTk+/1vOrt7k5E9SSfTaPIuCpEwMIyfbn/u0aULYG4NBrSbnu81kffSNm8ywKUPwadcMubCIlCnvYbhwBYDAl54g4JkeIEnkfLuZ7HU/AqB7qCoRM0Yi6XXIZgups5ZhOHPJKUyfNo2JmDIEVCqyv9tCpge54VOG4NuuKXKRgaQp72E4r8gN6vs4gTa52d9uJuvznwAIHfkyfp1aIlutWDKySHrjPSypGW7h1przCuGxDbEUGjg7ciW5Z9zT2btiOPVWj0IT5EvumRucGbYM2WRBE+hLnSWD8KkcidVg4tzoVeRdjEcfE8ojy4ba2gcr8V/s5NaazU5hVnz7dbv9vz7mA7v9d0RXIYJqK8ahCfaj4Mw1ro1caq/DJfmv/N5wgjo3wZSWzbnYUW5hlpZsr2oxVFs53u5fXzGS3I8+Ie/r75X/t2hK0NjhSCoV+b9sIvfzr5zkaSpVIHj6RHS1apC96mPy1heXAcnPl+Cp49FWrQKyTObsdzGePW9/7/diH4JGDiah6xNYs53tdGmUrbsE93uK8IkDuNKyD9Ys9/ahNPoeALWWDCHU1h4eaT/OLczSapcAUKmot2U+xqQMLr481ynM0irT6gAfKi8chnetiiDD9XHLMB6+Uqzv7NcItrWHcfdoD2utGoMmyI/8M9e4bGsfQro1peKk55CtVrBYuTb9E3IPX3TSt/7vir4X+s51C/fvkp0waIb9sV+7RkS/OVDp83yzlTRPfZ43B+LXoQlykYH4CUvc+jzVfl6MKTmdW7Y+j9fDVYiZPQxJrwOLhYTpKyk8fdkt3JpzXiXUZi8vjFxJbgl9gLqrR9nb4nM2e1lxaC+inmoDgKRR41ujHHtr98eclc/DSwYT1qURxrQcDrUf7xZmpVmvE9xJqUtXxyyj4Ix72dJXiKDGyrGog/woOHudKyOUshXaux0xw54AwFpQxPXJH1Jw/gYAVRcNI9hmL093Gu0WZmmUaV1MKFWWjkIbHgxWK6nrt5G8dqM9vNJoh0OGvUTA0z2wZGYDkL7kEwr2HnEL925aB3VqhPU+aV195VilTJ+9zlVbWntVL0fVRcPxfaQqt+d/SdKqn509qlTU3bIAY2IGtwe8ZX/s174R5d4cAGoVGRu2kbrSvUzHzBiIf0clLePHL6Xw3FUkvZZqG+Yh6bVIajXZm/eTvPhLAKLf6Id/52bIRhPGW0ncnrAUq8uYCUqvDldfPJRgm50+6TJu8W3bmIipg5DUKrK+/Z2MD93HahHTBuHXvinWQgOJkxdhOH8VXZVyxCwp7rNpK0STtnQdmZ/9TMySyeiqlANA7e+HJTePG487j9VKa7wU+spjhL78KLLZSu6uIyTN+9QpzIAODSk/U8nf9K+2kbzieze55d8aQECnxsiFBm6MXUqhw5jYk1/v2lWoOHcIkl6LbLFye+oqCk7GuYULpVemGxxapYyZrFZks4Vrj48pTutSKNNetatQbs5QVLb+9J3pKyk85a5zaekb2KEhlWa9hqRSkfLVdhKX/egxvf+/xyqXdQwE/yH/iJXFNgyyLCfZfseBxcBDkiR5A0iS9KYkSTdtq3OTJEn6/K5H28rclZIkvSdJUoYkSamSJI2SJEkvSdJySZKyJEm6JUlSXwd5d1vAI7ZVvLsd3pkd4nL3Z3A9hsK2InqjTdYdSZIyJUn6RJIkH9v7IKAtMFmW5R2yLN+UZfmILMsLZVn+2kX/Ag8yZVmWs2VZ7iLL8gZZli/JsnwYGIQyif6XJtJDYhviXSWaQy1GcHn8amouGODRXdVpLxK/eiOHW47EnJVH9AudAGUSq8a8AZx5eT5H2o/l3ID3AJDNFq7O+JwjbcdwvOcUyvXrhk9NZUIVlYqKswdxue/bnOs4gpDH2+JVo7yTvMBOjfGqEs3ZNkO4OWkFFecOvq/fnL2nOBc7kvNdRlN0LYGo4U85K6FSET1zCLdem8GVbkMI7NUOXfUKTk78OjRBXzmGK50GkDj1A6LfHub0/uaLb3Ct1wj7RDHAnZHzudZrBNd6jSB3y35yfv/TYxoGxzbEu2o0R1uOIG78KqrPH+jRXZVpL5GweiNHW43AnJVPlC2t7+pQZdpLZO4+5eQnecMuzj4/2z0wlYqYtwdz/dWZxHUdRuC/2qF30dm/Q2P0lWO43HEQd95YTrnZQ5zeh/XrheFKvFvQ2ugw/No0wHgnxaMeQZ0a4VU1mhOthnN1wkqqzvOsb6VpfUn4cCMnWg/HnJ1HxPOxABhupXD2yemcih1L/JLvqPauUgZ0USFEv96T090ncrLjGCS1irDH29jDK810Bjj91ExOdJ7gNlEcGtsQnypRHGwxkovjP6TWgv4e5Vab9hK3V//GwZajMGflE+NQl2rN68/pl+dzuP04zg5YZPdTY3Y/0ned5FCbMRzuNIGCy3fc9D3ScgRx41dTfb7nOlxl2ovcWb2RI62UOuyob/ahCxzvPIHjnSdwa5HSYZPNFq7N/Jyj7cZwsucUYhzrMPBEzy6sWuShzNn448ARbsUnsGnDWmZOHMmshcsAsFgszH5vOSvfm8Uv61ezafturl5XJls+WvcNLZo0YNOGtbRo0oC1X7gPAgHKd6pPQJUovm8zjj8nraXl3Fc9urv245/80G4CP8W+gcZLR80XOgBgyMrn0PR1bpPEd6ndvztZcQnOD1UqwqcNI2HQNG71GoB/z45oqzlv5vBp1xRtpXLc6t6PlBlLCZ+hDER01SsR8EwP4p8dye3eg/Ht0BxtpRgAwsb1J2PFF9x+cigZyz4nbNzrbnIjpg/jzsBp3Og1kIBHO6Bzkevbrim6SjHc6P4ayTOWEvHmcEVujUoEPtODW31GcfOJIU5yM9d+x80nhnDryWHk7z5M6NAX3dIhLLYBvlWi2ddiNOfHr6F2CWW6xrQXuLn6N/a3HIMpK49ytrJVddQT5J69yYGOkzgzfAW1Zr8KKGXr0ox1/Nl2HId6TqdCv6741ixnDy+wUyP0VWI402YoNyatpNLcQR7lVpj6MslrfuVMm2GYs/MJs9mOe/lP+2Ynl19822N4pSm76GoC57qOVX7dx2MtNFC4e58SmEpF8IRRpI2eTNJz/fDu2glNlUpO8qw5uWS9t4zc9e51ImjscIoOHCH52VdJfmkAphvFk5fqiHC8mjXGnJjsrkQplS0ATVQYPq0aYUrwIJfS63sAJH29m9PPzfEYXmm1S3eJHvAohXF33MIrzTJd8e3+ZO86wdn2IzjXZQxFcbft7+62D8dbjuDK+FVUK6E9rGxrD4/b2sNIWzpn/XGGk53GcarzBOJGr6D6e879g5gBPSmMc+8flJlslYqYt4Zwo98MrnQbSmCv9m59Hr8OTdBVjiGu00DuTFlGzKyhTu9D+/0Lw9XbTs+iJvcj5f2vuPrYSJIXrydqcj83PUJjG+BdJYoDLUZxcfwaai143c0NQPVpL3J79SYOtByNyaEPcGvFrxyOncTh2ElcnfMlmQfOY85SJu8Sv97DyefcJ+NBKdPeVaI52XoY1yeuoupcz+lccWpfEtf8yqk2wzFnOZTp28mcf2o6ZzqP5c7ib6m6oLhMp27YxYUXZ3kMr7TKtGy2cvutTznbYQTne00i4tUexWOEUmqHAbI+/5HbTw7l9pNDS5woDuzUCK8q0ZyypXWVEtK6gktah9t0NmfmcXP6WhJdJ4ltRPV/1GOZLmfrx1/uMoygEvrxuioxXOowiDtTllNujlJXZIOJay9MJa7HSC73HIl/+0b4NKwFQO6+k1zuOoy4HiMxXL9DxNCn3eJTmnU4ZcMuzpcwbomcMZT4AW9yredgAh5rj66as76+7Zugq1yOa136kzT9faLeUtol4/U73Hh8hPLrPQq5sIjcbQcASBg9z/4ud+t+crf+6Sa3NMZLvi0eIaBzc+J6jCCu2zBS17hMIKpUVJg9iCsvv8WFTsMJfrwtXjWc5QZ0bIy+SjTn2w7m5qTlVHxnyH39lpv6ComLv+Zi9zEkLvySclNecU9rSr9MX3jmTc52Gce5HhOddC6NMh09uR8pS78mrucokhetJ/oNdztdavqqVFR+ZwCXXpzN6Q6jCH28Ld4ucxsCwf8K/6TJYjuSJPkDzwJnZFkulCTpKWA8MBSoATwGHHbx9iKQCzQH5gFLgJ+Ay0AT4DPgI0mS7vYWmtn+7Q5EA0/+m9FtC9QFOtvi3Bu4u4Qpz/b7lyRJXv9m+J4IsP2b+Vc8hXVvSvK3ewDIORaHJsAXXUSQm7vgNnVJ/VVZXZn0zR7CejQFIOLJNqRtOoThThoApjRl9ZAxJcu+SsiSX0RB3B30USEA+DaogeFGIsZbycgmMxk/7yOoa3MneUFdm5H+3W4A8o9fRhPgizYi+J5+c/aeBIvV5ucSumjnhdre9WtivJmA6XYSmMxkb9yLf+cWTm78O7cg68edABSevIQqwBdNePADp2fAo23J2bjH47vQbk1J+UbRKfd4HJoAH7Qe0jqodV1SNyqdm+RvdhPavZn9XczrPUj77RCmtGwnPzkHL2DOcl/g7lO/BsabiZhuK+mV/eteAro4p7V/lxZk/lCss9pBZ01UKP4dm5KxYatb2NHT+5M07xOQPX8hDOnelFRb2co7HmfLQ3d9A9vUJd2mb8o3uwnpoeibe/QSlmxloJR77LJTfkpqNSovHahVqLx1GJOLV0SWZjrfi7DuTUj6di9wv7pUx16XEr/Zba9LkU+2IXXTIQx30oHiuqT28yao5cMkrlfySDZZMOcUFMvt1pTkb/Y46OtZrqLvQZu+ewjt3vSe+niqwzpbHQZo0uCRElf9Auzad5B/dY9FkiTq132Y3Nw8UtMyOHPhMhXLx1ChXDRarZYese3Z+YcSr11/HODxHp0BeLxHZ3buPeAx7IrdGnPlO2WiLfX4VXSBvnh70Dl+Z/Fkf+rJq/hGK/EvSs8h7dQ1rLYV3Y74RIdQPrYBcV/tdnru9UgtTLcSMMcr9iNv8278OrV0cuPbqSW5P28HwHD6Iip/X9RhIWirVaTo1AXkIgNYrBQeOY1vbGvFkyyj8vUFQOXniznFeXWvV71amG4lYrLJzdm0B18PcnN+3qHoduoi6gA/1OEh6KpWpOjURQe5Z/Dr3AoAa35xGZK8vQD3ehzevQkJtjKdfewKmgAfj2UrpE0dkn89BEDCN3uJ6KGc5ORbsxwZfyjfUguuJOBdIRxdeCDGlCz7CmVLfhH5Du0DQFC3ZqR/twtQ7L86ULH/rvi3foSM35QBX9q3uwju1vy+/vMOnceclesW1t8h+y4BbR6h6GYSliRlIlVX+yHM8XewJCSC2Uzhtp14t2vl5MeamYXpwiUwO5dZydcHfcN6FPxi+/BhNiPnFa8OCxwzlOxlqz3a6dIqWwDhkweRuvAjT8UKKL2+B0B2Ce0hlG67pIsOITi2EclfbncLr7TKlcrPG//mtUn7SpEpm8xYHNqHEIf2MO8e7WFg67qkOepraw+tBUV2N2ofvVM50kWHENy5Mcnrd7iFV1ayvevXxODY59m4F/8uzv28gM7Nnfp5nvo8mS59HlkGlZ+PEhd/H0wp6W56hHdv+sB9gBR7H2AP4T3c2+LI3q1J/nG//f9ZBy9gKqFMB3drRqqtv5x3j7IV0OYRe5lO/XYXwbZ0znMs08edy3TuofNYMj3by9Iq06aUTPsKZWt+EYVx8eiilDiVWjv8gAR3a0baA6Z1hi2t0xzS2pyeTf6pK8hm976HLjqUoNjGpLrYD58GSj/eaCvTWb/uJcBlzBTQtQVZtn58wYlLqP2Ly/TdeiRpNEgaDbKtHuX9ccI+Zio4cQltVJhbnEqzDpc0bvGq5zxWy/ltL36dnfPYL7YF2T/ebZcuKXnsMlbzaVkf460kzAnuC1r8e7iP1UprvBTyUk9SVn2HbFRW01vSnccVyrg2yT6uzfzlDwK7NnNyE9i1GRnfK3Wl4MRlRa59TFyCX1mxVaDsPjElO/ct71KaZbokSqtMg4zKz9ums69HnUtLX7+G1Sm6kYjBYX4iuFszt3AFgv8F/kmTxd0lScqTJCkPyEE5quEF27tKQCKwVZblW7IsH5VleZmL/3OyLM+UZTkOWASkASZZlpfKsnwFeBuQgLsjnFTbv+m2VbyOVubhu3Gx/c7dI945wBBZli/IsrwV+BaIBbAdEfEq8BKQJUnSAUmSFkqS1NxDOANdZLrv9QYkSdKhHEPxqyzLnpd4lIA+OsQ+OQVgSExHHx3i5EYb4o85pwDZ1qkwJBS78akWgybQlwY/zKTx1vlEPtPOTYZXhXD86lYh57iyFUQXHYIxMc3+3piUjs5VZlQIxgQHN4npaKNCHsgvQNizncneddzpmSYyFJODX3NSGtrIUHc3CalObjS2TiqyTMVPZ1Hl56UEPdfdTaZP0zqY07Iw3khwe6foHYohoTitjYkZ6F0mtDUh/phz8u0dOENisX66qBDCejYj8TP3iduS0EQ562xKSkcb5SxT65IupsRiNzFvDiBx3idgtTr58e/cDFNSOkUXbpQoWxcVgsEhDxVdPOibXayvMTHdadLoLpHPx5K184TiJimDhFW/0PjoKpqe+ghLbgHZe4onBUs1nWWZR76eToPf5xP1UmenV/roEIruOOt7/7qU4VCXotEE+tHwhxk02TqPKFtd8q4UgSk9h4eXDqXp9vk8tGgQKh+9g74hTvo66uKsb4FzOju4CWhck0Y73qXul1PwqeX+JVxvq8O5xz1vYfNEcmo6URHFg4/IiDCSU9NISU0jKiLc6XlKqhL/9MwswsOUeIWHhZCR5Xmy3icqmHwHnfMTM/CJKvmjjqRRU/2pNtzZdfq+8W7+1kscnf0Vsss2KXVkKKYkZ9ugjnAeXGkiwjA7uklOQxMZijHuBt5NHkEV6I/kpce3XVM00UoapM5bReiE/lTa8QVhEwaQvuRjlzBD3cL0aLec4paKJuKu3LqoghzkRhWnfeioV6iycx0BvTqS/v46t7Twig6hyKF9KErMwOs+ZbooodhN7vlbRDyqdJYDGlbDq3yYW53wqhCOf93KZB8v3javiwrF6JC/Jpv9d9I52F+Z4LDJNSWm2e3Wg/gvib9Ddsjjbcn46Q/7/9URYViSiwe0lpQ01OHhPAiamGismdkET59IxOerCZ4yDslL+Q7t1bYVltQ0THHuWyyh9MqWb8cWmJPTMV5y3658l7+j7+GJ0mqXAKq8/Ro3Z6/zuMWytMqVvlIkpvQcqiweQe3f36Pyu0NReTu2D6Eu7cNfaw8BQno0o+EfS3n4ize4MmZFsb6z+nFj1jqHgbqLzmUgWxsViinRobwmeijTHvpFd/t50dMHkjTvY7c8TJr1IVFv9KPWvk+IeuN1khd85qavPjrYyV7+1T7AXVTeOkI7NiBl4yE3GZ7QufaXE9KdPuyCks4WlzKtc+kLAkQ835msXSfcnnuWW/q2Ulc+HJ+6Vcg7oRz5UVrtMEDgC72o8ONKImaPRRXgV4LOzvbjP0lrVyq99Rq3Zn/u1vfQRoZiSnDpo0e69+OdyoBjX1+losampdQ+to7cfScoPOl+fErIM13I3X3MXd9SrMMloY0MxZx077GaNtI9j7WRzuUg4NH25Py22y187yZ1MadlYbrpPFYrrfGSvkoMvk3rUO3HhVT5ei7e9Wo4hxnlnHeOYd5F5+LGmJiGLir0nn7jZ35EuamvUvfQWspN60fCPPc+nhJ26ZVpWZZ56KsZ1N3yLuEv2q9lKrUynfDWGqLfeI2H/vyY6CmvkeTBTpeWvq72zJiYjtbD/IRA8L/AP2myeC/QwPZrDuwEtkqSVAFlAtYLuC5J0lpJkp6RJEnv4t8+MyArPcoU4IzDMxPKStyIB4jLVYe4NAB63sPteZdzgxMcZciy/D3KGcy9gM0ok9UHJUlyPZ94g4vMN10FSZKkAb4AggD3/Rb3RXJ74tbvl0p2I6nV+NevyumX5nL6udlUGvs03lWj7e7UPl7UWTueK9M/wZJX+B/JVFYo3d9v9IinkS0WMn5wWeHrKUxXSpQLN/pM4Prjo7j12puEvPQoPk3rODkL6NWe7F89ryouUbxL5CWP8hU3VWf14/qsL9w6IvfEY965JJhHkTL+nZpiTsum6OxVZ+deeiKG9SF58fr7iC5Zl78Sv4BWdYl4IZabc5SOjjrQl5BuTTnWfChHGwxA5eNF2FPFEwWlmc6nek3jRNeJnHtxDtH9uhPQwvHUlwfR11PcbK/UavzrV+HUS/M49dwcKo99Cu+q0UgaNX6PVOHOZ1s50nkSlgIDlUY84ahMiWEWOynZTd7p6xxqMpTjsRO4s3YzdT6Z6ORM5eNF7Y/Gc/VNxzp8fzxNIEiS5HEh+oNUzft6KGHCAqDlO6+SdOgiyYcvlegGoHznBhSm5ZDu4VzeEgqWixtPTmRM126T+dE3xKydS8yHczBcum5fIRr43GOkzVvNzdiXSJu/mohZY13CfJA67Dk9jNduk/HRt5RfO5dya2ZjuHgNLMWrIdKXfsb1Tn3J+XUXQS/28hB5T8E+mP0AuP7+z2gDfWmxYx4VX+9O7pkbTqsx1D56Gqwdw6XpnzmXrQeow/csAw/ivyRKWbak1RDUtSkZGx23wP618uyEWo22Vg3yf/iFlJcHYS0qwv+V55H0egJefZGc1Z+W7LcUypbkpSdk0HOkf/C5uz/ngD0F+wDxs726T9+jRKml1C4Fd1bO3sw/7XlivrTKlaRW4/tIVVI+38L5buOwFhiIHu6wKe4e9fOB5AIZmw9zou0oLvZbQMVJzwHYzxotUd+yll1CeIpIzzL9OzXFnJ7l1ucBCHmxJ0mzP+JSm34kzl5Dufmezjv/d/sAzm7CujYm68gl+xEU9+WB2sP7uwloVZeI52O5Ned+dbfkIP+btlLl40X1NZO4PeNjrHfbh1Jqh7O/3sjNbv24/eRQzKkZhE30vDX9gWzmv2HPg2z2w9PZqQ+Uv/dKS6uVuJ6juNCyHz71a6Kv6XxsR8SwPsgWC1k/7fYg21Ow/3kdvif/pr5O8dJq8IttTu7mfW7uAh5rT66HSeTSGC+B0lapA/242ns8SXM/puKySS4O3MN84DbpHn7D+vYg/q21nG3+OvFvraXiu57v0imtMg1w/vEpnO02nosvziby1R74NqtTosz/RpkOfaknCbM+4mKr10iY9RHl5490D6O09H0A0yQQ/K/wT7rgrsC2AhgASZKOoVzwNlCW5emSJNVCWbHbGWVl7QxJkprLsny3h2VyCU8u4dmDTJAbHeNyH+4rQ5blImCb7fe2JEkfATMlSVooy7LR5iz7XjJtE8VfAY8AHWRZdt8X5+x+IDBw8uTJ4cO3zSZQpSfn5BX05Yq/lumjQzEmOW/bMKXnoAnwQVKrkC1W9DHFbgyJ6ZgycrAWGLAWGMg+eAG/OpUovJaIpFFT5+NxJH//B2mbik8IMSamo4su/gKsiwrF5CozMR1djIOb6FBMyRlIWs09/YY+3ZHAzk24/KzbvLryddrBryYqDFNyurubmHAKjxW7Mdvc3N0ebknPJnfrAbzr16LgiG2BuVpFQLdWXHvceQAR3a87US8q5xzlnryKPsZ5y6rBY1r7gloFFqstP5STRfzrV+Wh1crlANoQf4JjGyGbLaRv8Xy2GthW1TjorI0KxeyyLceUlO7sJlpxE9ijNQGdm+HfsTGSXofaz4fyi8eSuup7dOUjqbHpfVuYYVT/dQlXnxhLQI9WVO2jrLrOO3UFfUwYdzcweipb5vQcNIHF+uqiQzEmF5+k4vNwJaq/N4TzL87GnKlsVwtqW4+iWymY05VtxxmbDhL1UhdiBv+r1NP5btxMaTmkbz5MuYGPUXX263a5XuXCyOaSXV9DUqaL3FyXulQcN6Uu5drrUpatLmUfvIAhIZ0c28rLlF8PUmt+f8K7NrbJveKk773qsGM635XrOEmXueME0rz+ykqRjFwkjZraa8eR8sMfpG9yPeXn3kRFhJGUUvz1PjkljYiwUExmM0kpqU7Pw8OU+IcGB5GalkF4WAipaRmEBAXa3T30SmdqvtgRgLST1/B10Nk3OoSC5CyP8Wgwpjdeof7s7P+xx/eORDapScWujSjfqT5qvRadvzeF8yeSPGkBlqQ0tA6rcjVRYVhctiKbk9OcVu5qIsPsdiP3h9/J/eF3AEJG97OvivF/vAtp76wEIG/LXiLeHv3AYdrd2OJ2d8OnJiocs+2yupzvfyfne0Vu6OhXMSen4Urub7sot+pt0pd9QeALvWjR+1HF78mreDm0D17RIfct014xxW4seYWcG128IabtkQ8ovKXoLWnU1P94LInf7yNl0xEq9OtKpb5K/uafvILOIX+10aGYkp3lmjNyUDvYDm10mH3LoTEx/b7+HYl4pYd91Utpyw7s2IiCM9cwp2WDbRG/JSUVdWTxN2t1RBiWNPd88oQlJRVLSirGc8qlQYU79+L/8vOoy8egjoki8os1tjDDifh8NSn9hoLtEqPSKFvaCtFoy0dR6aeV9jArfb+MW8+Owq9rG2LsZav0+h6uxPTrRrmXlHa4tNol/2YPEdy1KY1iG6HSa1H7+/DIpnmodUqXurTKlSzLGBPTyT+h7PrI+O1PKs0bRP3OytEGebb2sFjfEM/6ltAeOpJz8AJelSPRhPgT0LQWIV2bEnxXXz8faiwbSe6xy0Ta+jx/p2zVonHEj33P1p9xKNPRYZhSXPuXnvtFgT3aEBDbHP8OTWx9Hm/K28INeiqWxLc/VOKyaR/l5iqTECF9H6XSMz2U5zZ7eXc/zIP3AZzdRD7RyukICk+U79eV8n072dL5inN/Oca5vIJ72VLKdHG6+DxciaoLh3LxpVn2Mu2JyFe7E/k32EpJo6b6momk/7iXzM0H7W5Kqx22pGfZ3ed8u5nolcXn2ke+2t2pfdDHhNlvNdfF3F9n17T2hH9TxX4ExTZCstmPCovHcnvMIkxJaWhjnPvobmU6SRkz3T2ARhcV6rYF35qTT97BM/i3b4zh8i0Agp/qhH9sU669MM3uLrRvT6o+a+vHl1IdNmeUfBSUKSkNTZTLWM1NX095XFwO/No1wXDuqlO+AqBW4d+1FTd6u08ilsZ4Kd6WfzlblI/DhafikK1W1CEBWDKUMYzreFcb7Z53xsQ0dDFh3J3c0NnqkUqrKdFv6NMdiZ+htP9ZG/dTacFwu7u/o0wD9nDM6dlkbjmEd/2a5B8+V2plOvipTiS8pdjp7N/2UX6eMkEe2renfUdwaenras900e5zGwLB/wr/pJXFrsiAFfABZcJVluXfZFkeAzQF6gB/7QAqZ+5O0qr/o1j+e5xHmah/oHOMJUnSoqw8rgd0lGU56X5+ZFn+UJblJnPnzq0U12UaR2MnkLb5CJHPtAcgoHENzLkFGFOy3Pxm7j9HeC/l3LeoPu1Js01Qpm05QmCLh5FsZ8cGNKpOge1yl1qLh1AQd4f41Rudwso/FYdXlWh0FSKQtBpCHm9D1jbniaisrYcJfboDAL6NamLJzceUknlPvwEdGhI19Emu9HsHa5ERVwpPX0ZXuRza8pGg1RD4WDvydjhv88vdfoig3koH3LtBLay5+ZhTM5G89ah8lXOQJG89vm0bUXT5pt2fb+uGGK7GY05y7rQmfrKFE50ncKLzBNK3HCaij6KTf6MaWHILMHlI66w/zxH+mHI+V2SfDqT/rqT1kWbDONJ0KEeaDiVt40GuTl5zz4ligILTcegrx6AtH4mk1RDYqx05253TOnf7IYKfLNbZkluAOTWT5Hc/52Krflxq25/bIxaQ9+dp4scswnDpJhea9uVS2/5catsfU1IaV3qNxpyWRca6TZzqMp5TXcaTsfkw4bay5ddIKVue9M3ef5ZQm74RfTqQuUWJn65cGLXWTiBuxPsUOUwAGO6k4d+4JipvHQCBbR4h7dc/Sz2dVT561L5K9VT56AluX5+kdds4EjuRI7ETSd182H50REBjRa6nupTlUJei+3QgbctRAFK3HCWwxUNudcmYmo0hIR2fasqquZC2j5C+86T9Qrr0LUeI7NPerm9JdVjRt4VN3/Z2fbXhQXY3/g2rg6Syd+Rr2urwHZc6/CB0aNOCX7bsQJZlTp29gJ+fL+FhIdR9qCa34hOIT0jCZDKxecceOrZpYffz82blvL6fN2+nY9vic+oufradX7pO5ZeuU7n1+zGqP61cahjeqBrGnAIKPehc4/kOlOvwCHuGLX+gVRDH5n3DN01G8l2LMewZupzE/edJnrQAgKKzl9BWKoemnGI//Hp0IH/XQSf/+TsP4v+4cjyJvt5DWHMLsKQpnUV1iDLxrYkOx69za/I27QbAkpKOd9N6AHi3aIDRZWtk0ZlLaCvF2OUG9GzvLnfXQQIeVyZovOo/hDU3H0uqu1z/Lq3tK2ocL/bx69gC4zXlQqfsL3/lYOxkDsZOJmXzUWJsZTqwcfUSy1bG/vNE9lJOUorp045UW5nWBPggaZXmtNxLncg8eMH+caLO4kHkx93hpu2SwdufbLVfAJf5+yFCn1Ymjn0b1cSSU4ApxX3wmfvnWUIeVU6RCnumI5lbFduRtfXIA/m/S8pnm/822SFPtHE6ggLAeOEimgrlUEdHgUaDd5dOFJZwXrcr1oxMLCkpaCoql8N4NWmE+fpNzFevk9jjKZJ6v0BS7xewpKQqK48ziuNSGmXLGHeDa22e43rnV7je+RXMyWncfGo4lrRMsr/8laOxE0q97+FKwie/l3q7dOud9RxrPJDjzYZwefBisved4UzPyaVersypWRgT0vCqptTngDb1yN55glOdJ3Cq8wQyHNrDe+r75znCHPTNsLUPXpWj7G58H6mCpNVgzsjl5jtfcrTRII41HcqlwUvI3n+WuOHvk/TJljKRHT9WueCw8PRl5z7PY+3I3e7cz8vZ4dzPK+7zfMal1q9yud3rxI9cQN6B0/ZwTckZ+DZ/RIlLq/r248Yy1v1mv5QudfMRpz5AyWX6PBH2PkB7u70EUPt7E9yyttMzT8R/spUzXcZxpss4MrccJvzpu+lcctnKcSjT4c90JNOWzrpyYdT8aCJXRi51KtOeSP50y99iKyu/N4zCK/Ekf/iLU1il1Q6rw4q3i/t2boUx7oaTzme7jOOsLa3DHjCtQ2xpHeaQ1iVxe+56TjQZwMnmg7kyZBE5+85we4xyyXHBqTh0DmU6qFc7clzGTDnbDhFk68f7NCwu0+qQAFQByp0Ikl6Hf+sGGK4qpxX6tW9E+OCnuNF/lnKOs430dZtKvQ7fi6Izl+36otUQ8Gg78nY453HezkME9r7bLtXCmpePJbU4HwIea+/x/hjfVg0xXou3LwJypDTGSwA5Ww/i26o+ALoqMUhajX2iGJQxsb5y8bg2+F9tyXbJ3+xthwl5SqkrPg2VMbHZNiYuya8pOQO/FnUB8G9dD8P14r7l31GmVd56VHfHTN56AtvXt4+bS6tMm1Iy8LXp7NeqHgabnU5ft6nU9c07eQWvKtHoHeYnMrfe28//r8hWWfwcfv8X+SetLNZLknS3pQkGhgN+wK+SJL2KEtdDKBfGPYuyovfBD9V0JwUoBLpJknQDKJJl+cFvuHoAJEkKRTlC42OUYzJyUS7bmwjskGU55x7e74ahsYXRFOUoC9khnbJlWX7gveIZ248TGtuQ5oc+wFJo5NKo5fZ3j6x/g0tjV2FMzuTa7C+ovXoMVSY/T+6Z6yR+aTt0Pu4OGTtP0mTXeyBbSVy/g/yLtwls9hBRfdqTd/4mTXa8C8C1d77EuPcwWKzcmr6GmutngEpN+obtFF2+TfhL3QBI/eJ3snceI7BTY+ruW4W1yMCNscoq1pL8AlScPRCVTkvNr94CIO/4JW694XDMs8VK0lsrqfjpLCSViqzvtmGIu0Xw88qqkMyvNpO3+wh+HZpQfedHWIsMJExaDIAmLJgKK6cq4ajV5Py6h/y9xed7BT7Wjpx7HEEBkLn9OCGxjWhycBnWQgOXRxef3VVn/RTixq7EmJzJjVnreGj1GCpNfo68szdI+tLz5TGO1Fo5mqBWddCE+NPs+GpSl64n85ttYLGSMGMVVT5/C1QqMr/djiHuFiEvKF9YM77cQu6uo/h3bELN3R8iFxqIn7j0vvIehMwdxwmKbUSjA8uxFBq4Mqa4bD38xVSujFuBKTmTm7O/oOaqMVSc9Dz5Z6+T/JWib4Uxz6AN9qfq3AEAyBYLp7tPIu9EHOkbD1Bv60IwW8g7e53kL7aVejrrwgJ52HZEg6RRk/rDH2TuOsnd72vp208QGtuIlofex1Jo5MKoYrn11k/m4tjVGJMzuTJ7PXVXj6bq5OfIO3OdBJe61GzXQmTZSsL6neRfVMr25SkfU3vFSFQ6DYU3U5zCzth+nJDYhjQ9+AHWQiOXRhenc931b3DZVoevz/qCh1aPofLk58k7e50km9zwXi2IfqUrstmCtcjIxcFKmQ9o9hCRzyh1uNF2pQ5fn/ulPewJM+Zx5MRpsrJyiH3iJYa+3hezWTl959nej9KuZVP+OHCEHn1ew9vLi1lTlNXaGo2aKWOGMGjsNCwWC70f60r1qpUA6N+3D+Omv8MPG38nOjKcRbOnesyL+B0nKd+pPk/tfw9LoZE/xn5of9fl8/Hsm/ARhclZtJrXj7z4NB79ZSYANzcd4dSSn/AOD6TX5llo/byRrVZqD+jOjx0mYbrXMRsWK6lzlhOz5h0klYqcH7divHKTgGdtKyU3/EbB3sP4tGtKpS2fYC0ykDL1Pbv3qKVvog7yRzZZSJ297P+xd9ZhVlXr4//s09OddCPN0AjSodggKqKCEoLSIDZIo6goIGVjgnoNQiQkpbu7p7vOnNr798c+nJhzGPB6ueP3/tbneeaZmbXXWu/K91177RXI+eq6hvRJc4l+eRiSVotitZIxaa6v3GkfUvGj6aDRkP+jKjfsUfUkpLzvVlO0eTdBd7Wg6tpPUEospL7yrit4wvuvow0PAbuDtKkLXHKjxz6DoVpFkBVsyWmkT57nk+XM9QeI7tKEdrvex2G2cGyUW582/Woix8cuwZKWw5lpX9No8UhqvvQo+UcucvXrPwD1grsG84aDQ6bw9DWOjVkMQHjLOiT2vYuC45dovWEWAGdnfItjszqpk7dB1f8Nty9ENlu4MNadtlpfvMbFCQuwpeVwdfoXVP9wHBVe7EfxsQuuS77KCl99wVhC2tRHFxlK471LuTbnWzK/dff92ylbYzIQdlcTLk0sdf2AQyZ3zjyiP5iNpNFS9Osa7BcuEvSQejRI0b9+RRMZQezni9AEBYKsEPxYb9IeG4hSVEzunHlETnkFdDocySlkT33Lpy79cpva1q1wu8YeAHcsGkV42/roI0Noc2ARF95eTva3av3cLrt0M25nu7r0+lKqzxuDpNdhuZzm9Sxn/X4iuiSR5LSHZz3s4R1fvcI5D3tYZ/EYKr/0GEVHL5LmtIdR97Ym9pEOyDY7comVU0Pfu5XqLT/ZDpnkyYuo+vkUJI2GnBXOcV4/5zjv6zUU/rGXkI7Nqf3HUuQSC1dfnHvTaJNfmUfC60NAp0WxWLn2qq++zFp/gOguTWmz631ks5Xjoxa6njX+6iVOeI0BRlH9pUcpOHLRNQYAiL2nJdmbDyMXW7zirr9oJBFt66GPDOHOAx9y/u0V5Dsv0srdsI/wLkk0+fNDZLOFc2Pc17fUWfYq58erbfry9GXUWjiWSi/2o+joBdKdbavimL7oIkKoNlM9ekGxOzh6tzrWqfnhGELbNEAXGULTvUu5+s63rr50u9p0cIs7iO7TieLjF6n/u6pvrs76EvZtu212OGr8sxjr1gBFwX4tjfTJH/htB9fLurGzrM/foKyvTF9GTY+yznDmWR8TToM1b6MNCUCRFRIG3cvhjiPLPuLLIZP8xiKqf/EmaDXkLHeO459wjuO/co/j62xegmy2cHWCOo7Xx0ZS6Z3RoNGo7z2rtlGwUZ3AqvDmUCSDnupfTgXUS8Suvep9pvDt7MO1F44mzPne0nz/Yi6//R2OVSvBIZM2ZSGVPp4GWg153/+O9exlwh9T7VLut6sp2rSH4A4tqL7+Y2SzhdSX3fFKJiNBbZuS+rpvHw3tddcNLyG/Xe9LOSvWU+GtkdT6bT6Kzc7V8XN95F55fQk1v5yMpNWQ9d0GSk5fIbq/Kjfzy9/I37iPsM7Nqb9tEbLZwqVx88oMC3Bp4gIqTR7k1Fk2Lr3k/7zo29WmdZGh1PpYtY2STkPWv7ZSuHm/u6xvQ5u++tJ8EicNRrqup18ufZXV7e3DF1/9iDpfv4Gk1ZDx7QbMzroQCP7XkG50WcV/NRGS9BnwtIdTAXASmK0oyg+SJD0ITATuAPSoK3PfVBRlpTP8JuCooigveMR5FPheUZTJHm6pwLTrl+NJkjQI9WzgCsBWRVE6SpI0GeijKEoDP+n0euZMd7SiKPf68+M8V3kS0A2oCRiBa8CvznRk3yj9HvFVBS7coOgGKory2Q2eudgU90i5VHKwvvQJHf8dAo3lIzerKKBc5IYHWG7u6TZRUGIoF7kO5a8efPufwaaUz2YMnVQ+errN0dnlIvfLxr5Hy/w3aB+WcXNPtwm5nNr0xezwcpEboSs/vVUeJFT8j36LvmWK88tHRwMkZ4eUi1yD5i+c9f8fRF9Ocq2O8tggV36EBZbc3NNtIq0oqFzkBmnLZ1yrLaexR0RY8c093QaycsunfgMM5VO/AAUlpa8A+u8QFVo+dWyzlY++tNnL5/3BVk72oTzbtNmqLxe5rZJ/LJ+B/D+YgtH3lf9E4z+IkLm//p9rI/+IlcWKogwABpTx/CfgpzKed/Tj5jPZqyhKfKn/PwI+KuU2GZh8Azlez5zpvqEfRVEswCvOnxviL/0ezy7i/yh1gUAgEAgEAoFAIBAIBAKBQCD4j/FPPrNYIBAIBAKBQCAQCAQCgUAgEAgE/yX+ESuLBQKBQCAQCAQCgUAgEAgEAsH/cf6PXuomcCNWFgsEAoFAIBAIBAKBQCAQCAQCgUBMFgsEAoFAIBAIBAKBQCAQCAQCgUBMFgsEAoFAIBAIBAKBQCAQCAQCgQAxWSwQCAQCgUAgEAgEAoFAIBAIBALEBXcCgUAgEAgEAoFAIBAIBAKB4D+BLJd3CgR/E7GyWCAQCAQCgUAgEAgEAoFAIBAIBGKyWCAQCAQCgUAgEAgEAoFAIBAIBGKyWCAQCAQCgUAgEAgEAoFAIBAIBIgzi/+/IFfSl4vcyhF55SI3OyewXOQ27JJdLnI3bogvF7kALSqllYtcrb58zkAqKSifvjStILRc5J5r/Ea5yO1/aEq5yLXMHlcucgHsyeWjL/M3l5SLXJ22fPpwxbrlU85TTyWUi9xe5nIRC0DztinlIvfYjphykVspMb9c5GakBpeL3MoNcstFbsrJ8rGHAPXrlNOYx6iUi1yHRSoXuVfORZSL3Pj48unDqanl16aDjNZykVtYbCgXuRZ7+Ux9aDXlM+Yx6e3lIje3xFQucgHq1k8vN9kCwf8aYrJYIBAIBAKBQCAQCAQCgUAgEPx95PL50Cn4zyGOoRAIBAKBQCAQCAQCgUAgEAgEAoGYLBYIBAKBQCAQCAQCgUAgEAgEAoGYLBYIBAKBQCAQCAQCgUAgEAgEAgFislggEAgEAoFAIBAIBAKBQCAQCASIyWKBQCAQCAQCgUAgEAgEAoFAIBAAuvJOgEAgEAgEAoFAIBAIBAKBQCD4H0BWyjsFgr+JWFlcDkiSNFmSpDRJkhRJkgaUd3oEAoFAIBAIBAKBQCAQCAQCgeAfO1ksSdJnzsnU6z+ZkiStlCSp7m2UWdUpq7mftKz047+j03/0X5DRAJgEPAckAN9JkhQoSdIMSZLOSpJU4szrdkmSHi+VBsXPT5N/O8MCgUAgEAgEAoFAIBAIBAKBQODkn34MxXrgSefficDbwL+AO8otRX+fms7fPymKogBIkvQFcCcwCjgKRAKtnL898SyP62T+FeENpz1FXJcmOMxW9o9aRN6Riz5+qj3TnRqDexJcLZ7V9YZizS4AIL5HM+6Y+AjIMrJD5sjry8jefcodUCPRce10SlKz2fnkHJdzwJ3NiZo4DEmrIf/H38j7+DsvefpqlYiZOg7jHTXJ/uAz8j7/3vUsZspYAu9qjSM7l6sPD/FJa9jTfYgaP4SL7fsg5+Z7PQvt2JTKbw4CrYbMb9aRuuBHn/CVpgwirHMzZLOFi2M+oPjo+TLDVv9wPKYaFQDQhgbhyC/ieI8xPvHqGrUg4MkXQKPBumk1ll+/8X7erC0BfQaCoqA4HJiXLcBx+miZYTWVqxP4zBgkUwByRhpFH04Hc7GP7EbTniLeWcf7Ri0i108dV3+mOzWddbzSo46vE9GkOh1XTWHX0A9IXrkbAH1oIEnvDia0TiUURWH/mCWQngaAqU0Lwsc9DxoNRT+vpuDzb73zW6USkW+8iKFuTfIWfkLBlytczxJ+/gq5uBhkGewO0p4e7noW3PdBgvs+CA4H5m27yJu3xCteY6sWhI1+AbRain9dReGyUuVcpRLhr05EX7sW+Ys/puib5QBoK1cicsobLn/aCgkULP2UouU/EPLs0wTe3ws5Jw+A/MUfYdmxyyve29GmNaEhxM55FX1iHLbkNNLHT0POLyxddfSb9AwNOzXFarby8fj5XD52wcfPM3Oep06repgL1Pbx8fgFXDl+sczwDTo0od8bA5G0GrZ+t4HVC3/yibfVlCep2LkJdrOFbWOWkHX0oo+fu+YNI7pxdWSbnYyD5/lz4icodgdhNRJo994QohpUZf/sFRxdvNornKSRuG/NVIpTc1xur814ly3bdxMZEc5PXy7ykaUoCjPnLmLrjj2YTEamvzqOenVUFbtt515mzV2EQ5bpfV9PBj3ZF4C8/ALGvT6T5NQ0EuPjeGfqy4SFhvjEra3TFOP9z4JGg233emx/+OoPAE3FmgSMmEXJl+/gOLIDAOMjL6Ct1xylMA/zO6N8wug7PIDx3gEUTnoKir373u3QHYEjXkebUEkt58BglOJCCl7x1qe3Q18mju9HeI+WICvYMvO4OPZ9bGk5XnGGdEiiwqRBSFotWd/+TvrCH3zkVpg8mNBOzZHNFi6Pn4v56Hkko56ay2eiMehBpyVv9XZS31Pzqw0LpuqCFzFUjMV6NZ2Lw2fjyC/yroPmLQl6bgSSVkPJmlWYl3/t9dzYqSsBffsBoJSYKZz3Lo7z50BvIOydD5D0etBqsW7dTPGyT9VyfuoZDG3agSIj5+ZSOGcmcnaWT34AHp70NPU6NcVmtvDV+IVcPXbRrz+A3pMH0OqRjrxYfwAADbo1o9fYvsiKgmx38K8pX3B+7ynCE6Lo/+5wQmLCUWSZHd9shA/XeMVVZ/rTxHRpisNs4ejIhRT4sQ8BlWNotHgUuvAgCo5c5Mjz81FsDnRhQdSfO5TAqnHIFhvHRi+i8ORVAKI6NabutKeRtBqufrWRi/N+cZd105YEPjsCNBos61dR8qN3WRvu6orpIXdZFy9+F8fFc2gSKxE8fpLLnzYukeJvPsGy8nsCnn4OQ/O2KHY7cmoyRfNmoRT76svq054hsktTZLOVU6PmU3TEV18aK8dSd9EY9OHBFB45z6kX5qHY7K7nwU1q0GTVDE4OfY/MlTvdATUamq6djSU1m+NPznQ5l5c9DO3YlIqTB4NWQ9Y360j70LcvVXxzMKGdm6GYLVwc+z5mZx+uPGcEYV2aY8/K40TXkV5hYgb0ImZALxS7g/yNe7k243OfePXNnP1Jo6Hkt1WYV/jpT48469hspnD+uzguOPvT2x79adtmir9U+1PIS5PQVnTqreBglMJCcl8Y5BVv8F1JJE4aDBoNOd+tI2PR95QmYdIQQjo2Qy6xcHX8+5QcO+d+qNFQ85d3saVmc2nQFLUc77mTuFH9MNasyLkHx2E+ctYnTkPLloSOfAE0WsyrVlH0lXd+tZUrE/aSOvYo+Ohjir91jxECH+lDwL29QAH7+fPkzZoNViu6mjUJHTcWyWAAh4P8997DduKkdzk3b0nwcLWczWtWYf6uVDl37krgo+5yLvhA1VuamBhCXnwVTWQkyDIlq3/F/C+1fRju6kjQkwPQVq5C7ojnsJ8+RWn+Vn779Cbg3ntBAvPKVRSvUOvI2LEDwQMHoKtShayhw7Cf8pULUHnKsy67c2HMPJfd8UpfpVhqfDgOXUQwxUfOc37k+64+7C+8ITGKau+PQh8TAbJMxlfrSPvYe02QqW0LIscPB62Gwn+tIf+zUv24aiWiJ0/AULcmuQs+JX+Zsx8b9MR/9B6SQW3TxRu2kLfoC7X+atcg6tXRSAY9isNB9swPsB7zzXeVqc8S3jkJ2Wzh3Jj5FB/xzbOxUiw1F45FFx5M0dELnBuh5tlUswLV332BoIbVuTL7a1IX/QyAZNRT78dpSAY9kk5D9qodXJvjrqd/1xbrE6Kp/N5o9DERKLJC1tdryfz0V1eY6AG9iH6qF4pDJn/jXlJmfuYV5+0Ye0T0akvi2Mcw1arIiXsnUHz4nE+cANWmPUOE0z6cKcM+1Fk0Ri3nI+c57bQPkT1aUHniYyiyDA6Z869/SsFutb8mDLqHuP5dkSSJ1C/Xk7J0lU/9RnROwnGT+q21cCza8GCKj17grEf91vCo3xRn/ZpqJFJr0TiPdMdx9e1vyf38J5dbeY23AGpMG0hkFzXPp0ctoNBPWZsqx1J30Wj04cEUHLngssVhbetR/7OJlFxOByBz9S4uv6vqkYhOTagxVX13Sf1qA1fmu/NraNGS4OfVsUfJ6lUUf1tKX3bpStBjHvpy7rvYz6ttJWT8RIyt2yDn5pA9aKBXuIAHHybgwYfA4cCyaydFS3zfTwSC/xX+6ZPFFkVRUp1/p0qS9B7wqyRJAYqimCVJegN4FogHcoDfFUV5CkCSpE3ACaAYGAg4gGnAIuBd4AkgH3hVUZRlThnXNdceSZIANiuK0vFWEytJ0mSgj1POdCAW2AAMUhQl0/n8+puPLEkSiqJIwP3AeEVRro9ULgL7b1Ief5m4Lk0Irh7P+jZjiUiqSePZz7Dlnjd8/GXvPkXauv20+/F1L/eMrUdJXbsPgNA7KtFiySg2tB/vel5j8N0UnLmGPiTAHUijIfrVF0gZ8hL21EwqfDuP4j92YDt/2eXFkVdA1swPCezc1ictBT+vI++bX4id/qLPM21cDAFtkrAlp/lmVqOh8rShnO43CVtKFnesepvc33dTcuaqy0tY52aYqiVwtN0wgpJqU3nmc5y878Uyw54f7p4Er/j6QBwFvgYRSUPAgFEUzZyAnJ1ByNSF2Pb/iXztksuL/eh+Cvb9qSa1UnWCRr5BwYQBZYYNHDQe89eLcJw8jKFDT0y9HqXk+0+9RF+v49+dddxk9jNs8lPHWbtPkbpuP+1L1bGaIIn6rz1O2qbDXs6Npj1F2sZD7Br0PpJeiy7ACGFqWUe8OJL0F17EkZZB3OcfYt6yA/sFd37l/AJy35lPQIc7feUBGc+NQ87znuw3NmtCQIe2pD4+GGw2NBHhpdKpIWz8KLJGTcCRnkHMx4so2fon9ovecvPem4fprnZeQR2Xr5AxYLArnrifV1CyZZvreeG337smln3L5/a06fBnH8W86wCpH39H2LOPEv7so2S/97GXn4YdmxJXLYGXO46getNaPDV9CNMefNlvMpfPWMa+NTtvKbyk0dB/yiDe6T+F7NRs3vhlFgfX7YUT7m9RFTs3JrRaPD+0G0dMUg3azBzAyvsm+8g9/68/2TJiIQAdFjxP7X4dOfXFBiy5Rex6fRmVezbzm956g3qSeyYZg4f+ePCebvTrfT+vTJ3jN8zWHXu4fDWZ1d99zOFjJ5k6Zz7fLJ2Lw+Fg2jsLWDp3BvGx0Tw6aBSd2rWiRrUqfLRsOa2bN2HQk335aNlyPv5yOWOHP+sdsaTB+NAQzEsmo+RlETDyLezHdqOkX/XxZ+j1FI5TB72cbXs3YvtzNcbHfCeKpbAotLUaI+ek+2boNumO4nlTXeFNTzyHUlxKb90mfZm66F8kz1EH57HP9CJh9KNcfnmRl9yKU4dy7ok3sKVmUfuXd8hbvxvLmSsuLyGdmmGslsiJDkMJbFqHitOGcebBCSgWG+cefw25uAR0Wmp9P4v8TfspPnCK2OF9KNh+iPSFPxA7rDexw/uQMutzL7nBz48m7+VxyJkZhM9bjHXndhyX3eXsSEshb8JIlMJC9M1bETxqPHmjhoHNSt6LY6DEDFotYe/OR7dnF/aTxzF//y3FX3yilvMDvQno/zRFH7zrU831OjYhploC0zqOpkrTmjwyfRDvPfiab3sAKjWsTkBokJfb6e1HObpOtcWJdSszYMEoZnQZh2x38NO0ZVw9dhFjkInxv87kzPrDFJ2+BkB0lyYEVUtgW+vRhDWrSb23BrHrbl+5tV7rx6XFq0j9aQd3vPUsFfp15urn66g+6kEKjl7i0MB3CayZyB2znmFfn2mgkdS/+06nJDmL1mtnkLF2H5ACGg2BQ0ZTMHkcclYGoW8txrp7O/JVDz2dlkLBayNRigrRJ7UiaNh48icOQ06+Qv7YQa46C//oe2y7tgJgO7gX87KlIDsIeHIopt5PYF622CsfEV2aElA9gb1tRhCSVIuas4dw6B5ffVnttf4kL15Jxs/bqTl7CPH9OpPy+e8uudVe60/OpkM+4SoMvofiM1fRhgS6HcvRHlaaNpQzzn5YZ+Uc8tbtpsSjL4V2aoaxWgLH2z9HYNPaVJ4xjFP3TwAge8UGMj5bRdW5o72iDW7TkLDurTjRfSSK1Y4uKsw3wdf70yvO/vT+Yqy7SvWn1BTyXvToTyPHkzfG2Z9e8uhPc+aj26v2p4JZb7rCBw0ajuxHbyVOeY4LT76OPTWLGj+/S/76XVjOeuiPjs0wVk3kdKehBDSpQ4Vpwzj3kHvcGj3wPixnr6IJdteh5dQlLg2bQYXpz/utHzQaQseMImfseBwZGUQtWUTJtu04Lrnzq+Tnk//BB5jaeY89NNHRBPbpTeaTT4PVStjkSQR07oz5t98IGTaUws8+w7prN4bWrQh57jmyR432khsyYjS5E9Vyjpi/GOsO33LOHaeWs6FFK0JGjyd35DBwOChavAD72TNIAQGEf7gU6769OC5fwnHxAvlvvk7w6HH45W/kV1etGgH33kvW0OfAbifi7bew7NiB4+o17BcukPvaG4SNv4FcIKxzEsZqiRxpN5ygpNpUmTmUE/dN9PFX6dWnSFv6K9m/bKPKrOeIfrwLGV+svWF4xS5z5c3PKD56Hk2Qifq/vUPeloOQf8KV58iJI0gfPhF7WgYJXy7AvPlPbBfc4zw5r4DstxYQ2KnUOM9qI23oeBSzapviP56LefserEdOEDFqMLmLv6Dkzz2Y7mxJxKghpA3xzn9Y5yRM1RI4dOfzBCfVptrMIRy79yU/eX6SlKW/kv3zdqrOGkrM411I/2It9pxCLr3+MRE9W3r5Vyw2TjwyCbm4BEmnpd5P08nbeADbkeN/zxY7HCRP+wTz0fNoggKovfJdCrYdxHLmiqo/urXiVM8b6I/bNPYwn7rM2cGzqDp7ODfiun3Y32YEwUm1qDF7CIf92IeqTvuQ+fN2asweQly/zqR+/ju5W4+QvXYPAIF3VKHOkrEcaD+KwLqViOvflcN3v4RstVP/m9fIWb8P26VkAMI7JxFQLYGDzvqtPnMIR/3Ub2Vn/Wb9vJ1qs4YS+3gX0pz1e/H1j4ksVb8l55I50m2cq1yT9i8le80u9xby8hpveZT1HpctHszBe17xyXO1157g2uKVZPz8JzVnD/ayxXm7TnDsyVneATQaas58liN9p2JJyabpbzPJ+n0vkK7qy5GjyXlxHHJGBhEfLsayw1tvOVJSyBnj1JctWxEydjw5LwxTy3PtGsw//0joRO906ps0xdj2TrIHPwM2G1J4uE8+BIL/Jf6xx1CURpKkEOBR4Ihzorg3MB4YDtQC7gV2lwr2BFCAukp3FjAX+Ak4DTQHPgc+kiQp0en/uubtiXpExMP/RlKrOtP5ENAdaIo6cQwwB3DOUJHg/AFIBXpKkuRnFP6fI75HMy4vV1+0cvafRR8aiDE23Mdf3tFLFF/xXbDsKLa4/tYGmkBxH1puSogkvmsTLn31h1cYY8M62C4nY7+aCnY7RWs2E1RqYCVn52I5dhrsDh+ZJfuOIOcV+LgDRL34HNnvfuSVjusENamF5WIK1stpKDY72T9vI7x7Ky8/4d1bkvX9JgCK9p9GFxqEPjbilsICRN53J9k/b/Vx19aoi5x2DTkjBRx2rDs3om9WajBpKXH9KRndZVlWWG1iJRwn1Qlc25F96Fu295Gd6KeOTX+hjgFqPNuD5FW7sWTmudx0wQFEt67Lxa/V8lJsDmz56qpVQ/262K5cw3EtBex2itf9QUCHUnWck4v1+CkUu51bJbj3feR//i3YbK44PNHXq4v9ajKOZFWuef1GTO29X77lnFxsJ05BGXKNzZNwXEvGkerno4M//7epTQd2akPhz+sAKPx5ne8LCNC0ewv+/HETAOcPnCEwJJCwmPBbSndZ4as3qUn6pVQyrqTjsNnZ9et2mnRv4RW2co9mnP1enVDP2H8OQ1gQAX7a1tWN7kmVjIPnCEpQN0iUZOWTeeg8ss23TAITIqnYpQlnvtnk5d68SUO/q36v88e2ndzfswuSJNG4wR0UFBSSkZnNkROnqVwxkUoVEtDr9dzdpQMbt6oT539s3cEDd3cF4IG7u7Jxyw6feDWVayFnpqBkp4HDjv3gNnT1W/r40995D44jO1CK8rzc5QvHUYr96y3j/c9gXfUF+Lnz4XbpDk8MrTpi+3Ojl9vt0pdyodkVXhNg8tHVgdfDXlHD5vy6lbBu3nLDurUi+wfVrhQfOIU2NAhdbIQaf7FaFpJOi6TXueIP69aS7B/UPGb/sJGwUnnR1bkDR/I15FRVd1g2bVRXBHtgP34MpVBdqWo/eQxNdIz7YYkzXzodktYtVyl27/SQTCa/dQzQoHtz9vy4BYBLB84SEBJIqJ9+LGkkHnjlCX6Z+ZWXu9XDFhsCja5izc/Ida1QthSVkHbuGsZ49walmJ7NSV6hys3bdxZdaCAGP304sl190n5Vd1MkL99C7N3qyVxBtSuQvVVdxV58NpmASjEYYsIIS6pJ8YVUzJfSUWwOUn/6k9ieahhdrTuQU64hp6llbd22EUPLUmV96hhKUaHrb01UDKXRNUzCkZqMnKHqafuhvSCrusR++rjfMFE9WpC+fBMABfvPoAsNRO8nv+F3NiBjpaoH0pZvIsrjJTzx2bvJXLULW6Z3HzckRBLZtRmpX23wdi8ne6j2w1RXP8z5ZSth3b11Vlj3lh596bRXXyrcdRxHru/K7Jgne5L24Q8oVjWt9qw8Hz+62qX60+aNGFqXquMTt9ifdDq/YzrDXZ2wbFrv5RbYuBbWSynYnPoj79cthJbSHyHdWpPzo6oLzAed+iNGzbMuPoqQTi3I/u53rzCWc1exnr/mk4br6O+oi+PaNRwpan5LNmzE1K7U2CM3F/vJU+DwtXeSVotkNIJWi2Qy4chyjsUUBU2Q+mFIExSEI9N7jFZab5Vs2oih7Y31lu3EMTQxajnL2dnYz55RxZjNOC5fctWB4/IlHFevcCP+Tn61VSpjO34cLBZwOLAePIipvTp2dVy6jOPKjeUChPdoSdb3apst2n8abZhqd0oTcmdDslepH1EzV/xBRI9WZYa3pee4VqfKRSWYz1zFEB/lis/QoA72q8nYnf24aO0mAjr6ji/Vfuxbx4r5um3SQak2rQkOcv12ZPjuPIno0ZJMp60tLCPPoe0aku3UW5kr/nBNDtuz8ig6dNZvulw2U6/aTOcG179li+3pOa4dCnKRGcvZq+jj1LKM6n93mfrjdo09Ss5exXI+2Sf/nkR62IfCMuxD2J0NyHSWc/ryTa5J2utlCaANNLrqOKBWRQr3nUY2W8Ehk7fjOFH3uPMU0aMlGbdYv1lOuRm3WL+uNLdviOVSGtZrGS638hpvAUT3aEHa8s3AdVsc5HfsodpidayetnwzUT1b+PjxJKRpTcwXUim5nI5is5Px03aiejjHHnXvwH7tGrJTb1n+2IixLH153K0vAWxHDiPn+47jA+57gKJvv3bZYiU3t8w0/v+Ooijix+Pn/yL/9MninpIkFUqSVIi6CrgD0M/5rAqQgrqa+LKiKHsVRZlfKvwxRVEmK4pyBnU1cSZgUxTlfUVRzgJTAAm4PpK/rlWzFEVJVRQl+99Isw4YoCjKYUVRdgBLgC4AiqIUArnOv1M9VgkPQZ3QzpQkab8kSfMlSepWVnk4f9b48XNDAhIiMCe7s1SSkk1Agq+BKouEu5vTZesc2nw5QT2GwEnDqU9ydOo3PoN8XWw09lS3sbKnZaCNi+LvEtixNY70TKynfbfugPoiZ01xD7StqVkYErxP9dDHR2JN9vCTkoU+PvKWwga3qoctIxfLhRQf2ZrIaOQs96pBOTsTTYTvi6y+eTtC3v6MoAkzKF7y9k3DOq5cROec/DG06oAmMtYnTlOpOjanZGP6C3Vsio8g8Z4WnP/c+6UsqEoslqwCmr0/lM7rZpD0zmB1cARoY6JxpLnr2JGWgTbmlo/xBkUhZv5bxH2xkKCHermcdVUqYmzSkNhP5xOz+F0M9ep4BVPlusvKkfEX5ToJ6NqZ4nXeL/xBfR4i5ouPCH/lRaSQYK9nt6tNa6MicGSqdefIzEYbFe7jJyIuiuxk98tFdmo2EfH+Zfce/zhvrnmHx14fgM6gKzN8eFwk2R59IScli4g47zYfGB9BkUfYopRsAuNv3LYknZaavdtx7Y/DN/RznVZv9mfvtG9Q/uKtuWkZWcTHuus8LjaatIxM0jMyiY+N8XJPd76UZeXkEhOt5i0mOpLsXN/JDyk0EiXXXR5KXhZSWJSPH12D1th2rL3l9GrrtUDOy0ZOuej3+e3SHS75dRsh5+Ugp3lPhNxOfVnhxSdotPsjoh66i+Q535SKMwqbR1hbSib6Uu1ZHx+FLdnd32ypWa4XUTQa6qyeS4P9yyjYepDig6fVMNHh2NPV4y7s6TnoosO94tRERSNneJRVZgaa6BvrDlPPXtj2eBxFo9EQ/uFHRH33E9YDe7GfOuF6FDhgEBFfrsDYuSvFX3zsJzYIj4sk16Mv5aVmExYf6ePvrqd7cnT9PvIzcn2eNerRglc2vMOQTybyzYu+WyAjK8ZQsV5V8va7t9CbEiIpueaWW5KSjal0PUeGYM8vRnHIqp9kt5+C45eJ7aW+sIY2rYGpYjTGhEhM8ZGUeOSnJDnbNUktRUbjyPQo66wMNFE3Lmtj115Y9+/ydW/fBevWDX5CgLHLPdgO+IYxJERh8UiXNSUbY4J3+9JFhmDPLwJnfi0p7vZriI8k+p6W7lXGHtSYOpALU5f5jHnKyx7q46O8+qctJcunLxlK+bGmZHpNkPnDWD2R4Jb1qPPL29RaMZ3AxjV9/Gii/fSnMurY1KMXtr2l+tP8j4j6xrc/AegaNELOyUZO9tZbutL6I9U3z/q40jrG7SfxjcGkzPpUPfLjL6CJjsGR7lHHGRlekwxlIWdmUvTtd8SsWE7sv35AKSrEumcvAPnz5hMy7Dlivl9OyPBhFCxZWkpuNI5S5ay9id6y7vHtF5q4eHQ1a2E/efyW0vx38mu/cAFD40ZIoaFgNGJs3RpNrO/Y9Uaobdbdh21Ou+OJLiIER567D3vakVsJb6gYQ2CDahQeOO2OMyYae6rH+DI9A23sXxjnaTQkfLOIiuu/p2TXPqxH1eMJsud8SMSoIVRY/TURY4aSM/8jP3mOxOLZT5OzMJTOc6R3nq0pWTfty9fT1WDdOyQd/pS8LYcoOqB+QPjbtvh62ivGElC/OsUH1aM1TNVU/VHrp7ep+d0MAhp564/b/a5WFqXtg+Uv2geAyLtb0nTr+9zx5cucHfMhAMUnLxPauh66iGA0AQYiujTFkOjxIaJ0fv6T9esk6oF2ZP7kvZipvMZboNazd1n71pXOOfbwzLPRw09os9okbXibBl+/QmCdigAYfeLNxuCsQ21pu5Rxk3He3b2w7vbVl6XRVqyIoWEjIuYvJPzd99HVuW1XaQkE/wj+6ZPFW4Amzp9WwEbgd0mSKgErABNwQZKkjyVJekSSJGOp8K5ZCuf5wOnAEQ83G+rxFbc+crk5lxRF8Zx9SL5Z/IqibAGqA52B5UBt1HwuLuXVszyaAIP4K6hHa5SS/ZdiIGXNXja0H8+uge+q5xcDcd2aYsnMJ++w7/lD+Ir860JLR2kyEj64H9kLfM/NK0uwj1g/5aGuBLt52MgH2vtdVXwj2f7ybNu7jYIJAyh67w1Mj1w/D+nGYYuXvIWx24MET1sEAYEodpuv5Bvm6dZoNPUpddK/1KSdpNMQ3rAq5z9bz8Zur2AvtlDnhftvmOS/Usdpg0aR9uRzZIx6meA+D2Bs2lCNVqtFExJM+sAXyHt/MVEzSh+Z4a+e/mLb0ukwtmtLycbNLqeiH38h/ZEnyHh6MI6sLMJGlNrGdhva9C3jt3n4yv5h9le80mUUUx+YSFB4MHc/92CZ4f21G594/batG+e7zYwBpO46SZrnueZ+qNi1CebMfLL8nJ16M/zlXT3ex9evv+TfkFvIq/H+Z7Gs/gKUW5xo0BswdOmD9fdvyvB0e3THdQxtOmPbsdHX323Ul9fe+orDLQeR9a8txA6856ZyfQSX1d9kmVP3jOZ462cIbFILU+3Kfjz74S/oSX3jphh79KLoYw9zLMvkDh9E9hOPoKtzB9oq1VyPij/7iJz+j2DZuJ6A+2+wOekW+nFobARN7mnFls9+8xvF4bV7mNFlHB8PmcM9Y/t6PTMEGnlm4Rh+nPI5Do/V3f7w7ec39nPhg5/RhwXResMsKj/bk4IjF9XVTX77ljPev1DWugZNMXbt5XOcBDod+hZtsf65ySeMqU9/dcXi5nU+z/z2+VL59W8zVT/Vpw7kwtQvfSYTI7s1w5qZR+FhPx+ry8se3orcW9HzpZB0WrRhwZy6fwLXpn9GtQ99jwS7QQPwi75RU4zde1H0San+9MIgsp98BF1t7/4EYOzYFetmPx8Kbslu+QZTFIWQzi2wZ+ZRctT/WaZl8jfqWAoOxtjuTjIefYz0h3ojmQIwdVPXhgQ+8AD58xeQ0acvBfMXEDaxVFn/Rb1lursXRUtL9SVTAKFvTKFw4TyvnRBlJ9qP2y3m13HpMkVff0Pku3OInPMW9nPn/K62/luyy7LXNwmvCTRRc+lErkz6xGsnzF8pa7/IMimPP8fVno9hrF8XfY2qAIT0uY+cdxZy7Z5+5LyzkKg3xvuGvaV++tfGY57pOtptHAeaDSa4SU0C6ly3mX/TFqOWZdVFL3FtykfusnTqjzMPTiB5xqdU/bD0ESK3912tTG5lPH2TsWD2mt0caD+KkwPfovLExwAwn7nG1fk/Uf+7N6j39WsUH7sEdg8bcktj6X+zfgFJryOiewuyf/3zr8d5O8ZbcEv9qaz318LDF9jVfDj7u0zg2sdrqP/pizdPr9/8+k+evklTAu7uRWFpfekHSatFCg4h54VhFC5eSNjrk28aRiD4v8w//cziYucKYAAkSdoH5AFDFEV5XZKkOqirdrsC7wCTJElqpSjK9YPNSs+mKTdwu9mkeT5Qw497OCCjHnVxnX8n/usT11udP7MkSXoNmCpJ0kxFUS46vXmVR1lIkjQEGPLSSy/FDP99MqEaAzkHzxOQ6P5KZ0qIpMTjMqm/QtbOkwRVjcUQGUJUi9okdE8ivksTNEY9uuAAms0fju3NKdjTMtHFu1cg6OJicKT/Owu23egqJaCvEE/F7xe54qy4/EOuPT4CR5aaH2tKFoYE9xdEQ3wUtlRvubaULAyJHn4SorClZSPpdWWH1WqIuLsNx+/xf86anJ2BJsr9fUATGY3ssUqxNI6Th9HEJiIFh5YZVk65QtEs1UBq4iuib9IagOoDu1H1iU4APnUc8BfrOKJxNVouHgGAMTKEuC5NUOwy2fvOYE7JJueA+mJ1beUu6oy4H9s34EjPRBvnrmNtXAyOTP+XOvlDdvqVc3Ixb9qGoX5dLAeOYE/PwPyHeuyB9fgpdYtmeBiycyWoIyMDbZy7rLQxMa64bhVTm1bYTp9GznGXkeffxT+vJHLOTK8wt6NNAziyctBGR6qriqMjcWTlAhD62H1MfuheAC4cOkekxwqFyPhIctN8Zec5VyLarXa2rfiDnoPVif2c1Cy/4XUGHZEefSEiIYrc9BzqPt2V2s62lXnwPEEeYYMSIilOy/WblyZjHsIUFcLGQZ/cNN9xzWtTuXsSFTs3RmvUYwgJQCNZcRRm3DRsfGw0qenuvpWWnklsdBQ2u51Uj5VQaemZxEQ7t0VGhJORmU1MdCQZmdlEhvue/qPkZSGFu8tDCotCyfcuZ02lGpieUHWAFBSCtm4zLLIDx7HSpyE5/UfFI0XGETjmPVecgaPfwTzvRZSCXOD26Q7VQYO+RTsKXnvOJ57bqi+dZP+0hVqfv0byO+5Lgmypmeg9wuoTorGl+crVJ8agXkHgXPlSqr858oso3HGUkI5JlJy+jC0z17U9VhcbgT0z18u/nJmBJsajrKJjkLN8y1lbrTrBoyeQ99qLKAX5Ps+VokJshw5gaNES8yXvj6WWP9YTOnWW6/K7dk92p83jnQG4fOgc4R59KSw+kvxSF/9VrF+V6KrxvLb5fTXfAQZe2zSXaR1He/k7t/sk0VXiCIoIoSinAI1OyzOLxrL3p20cXruHtgO7U6G/Kjf/4DlMFdxyTQmRWErZB1tWAbrQQCStBsUhY0p0+3EUmjk22r2Kuf2eeZgvZ6ANNGLyyM/1MMGAkpWBNtqjrKNikLP9lHWV6gQ9P4GCqb5lrU9qheP8GZQ877QaOvXA0Lwt+W+4L5k13v0gTac+CEDBwXMYPVd0JURiKd2us/LRhQaBVgMOGWNCFFZnfkMaV6fuYjVufWQIEV2SUOwOQpJqEdW9BZFdktAY9WiDA6kzfySW2W+Wmz0s3T/1zv7piTUlE0NiNNcHyAY//a001pQscteoW6GLD54BRUYXGYo9211Ht9yfqjr70+tl9KfDBzA09+hPGi3Gtu3JHel7wbE9pZT+iI/CXlp/pGaV0jGqn7C77yS0a0tCOjVDMhrQBgdS8b2xXB3je8Z4aeSMDLQeO1fUscet3TVtaN4MR0oKSp5abyVbtmBoUJ+SdesI6NmDgg/mqe5/bCL0xQm+ckuVs+MGeitk7ATyXilVzlotYZOmYNm4Huu2Gy12+M/mF8C8ajXmVeqFtsGDB+HIKNu2Bz70IPW7PwBA0cGzXqsy1XbtrQfs2flow9x92NOOWFOybhhe0mmpufRFsv61hZxS9zvY0zPQxXuML2Nj/B4ZcTOUwiJK9h0ioG0LbOcuEnxvd3LeXgBA8brNRL0+FoC4AT2JeaKbK8/GxGiuHwpjSLx5ng0JUVhv0pc9ceQXk7/jGGGdmpJz/vzft8U6LVUXvUTOT5vJ+22HV5jr/xcfOgOyjDYyFIdTf/w3xh6exDx9N1GPdweg0Gkfrr/AGxMisZYKby/DPniSv/MEpqpx6urY7ALSv9lI+jfqh/nKL/fDVCWOhuvecco9652fxCis/8H6De/clKIj532OTvpvj7cSBvYg4Qn1yLeCg2e9bLFajv5scaBXnq/ba8+P3jkbDiDNGoQuMgRLcnapeNU61AOO0nYp5gZ2qXp1QsdNIPflF1Hyfe1SaRwZGVi2qcd52U+dBEVGCgtz6XSB4H+Nf/rK4tIoqJOzgQCKopQoirJKUZQxQAugPuD/xpBbw+r8rS3lfgqoJ0lSQCn3JNSVxBb+81zfHxZcpq8boCjKEkVRms+cObPKvu6T+aPrK6T8tpfKfdWzwiKSamIvMGNJz73lOIOqxrn+DmtYFY1ehzW7gOMzvmNt0gh+bzGKvc/NI3P7Mfa9oG7HsRw9hb5KBXQV4kGnI+juDhRt8j0j9K9gO3ORSx37cqXnU1zp+RT2tAyu9h3umigGKDp0BlO1BAyVYpH0OiIfaEfuOu9JnNzfdxPVp6Oat6TaOAqKsKXn3DRsaPvGlJy7ii3F/8DRcf4kmvgKaGLiQavD0Loztn3eedbEJbr+1lathaTToxTmlxlWCg1XA0gSpgf7Y92g3jZ//tN1bOz6Chv91LGtwEzJX6jjtS1Hs7bFKNa2GMW1lbs4+NKnpPy2F0tGHuZrWQTXUI/Zjm3fgHznpUnW4yfRV66ANlGt48BunTBvKf1F2z+SyYQUGOD629S6ObZzFwEwb9qOsUVTAHSVK4Je53oxBrCdOImuYgW0CarcgK6dKdl2a3KvE9CtM+Z13istNVEeH1Q6tMd+vtQk0G1o0wDFm3YS/ID6shD8QDeK/1DjzP/2VybfM4HJ90zgwO+7aftwRwCqN61FcUGxa2LYE89zjJO6t+DaafVSloPr9voNf+HQWeKqJhBdMRatXker++7k4Lo9nPx8Pb90f5Vfur/K5bX7qNlHPe8rJqkG1vxizH7aVq3HO1KhY0M2P7/gllZC7Ju1nOXNR/J96zFsHr6AlO3Hb2miGKBju9b88tsGFEXh0NETBAcHERMdSYO6tbl8NZmryanYbDbWbNhMp3atXWF+XqMes/LzmvV0at/GJ175yhk00QlIEbGg1aFr0g7H8T1efopnPkfxzKEUzxyK/cgOLD8uvuFEMYCcepniNwe4wih5WRTPHeeaKIbbpzsAdA2aISdfQfEzUXe79KWxWoIrfHj3lpjPeW8jLz50BmO1RAyV4tTVMPe1J3+d9zbA/PW7ieytfrAIbFoHR0Ex9vQctJGhaJ0Xv0lGAyHtGmM5e9UjjDpBGtm7M3ml8mI/dRJthYpo4tQ+bOzYGevO7d7lHBNL6BtTKXh7OvI192U7UlgYUpDTLBsMGJKaY7+i9i9NYgWXP0PrO3FccV+GtG3Z77x9z0u8fc9LHPl9Ly0evguAKk1rUlJQ7HPUxPE/DvB6i+eY0m4EU9qNwGa2uiaKo6u4bXHF+lXR6nUU5aivvI/PHkra2Wts+lidnLny6e/s7PISO7u8RPqavSQ+osoNa1YTe0ExVj99OHv7ceLuU88dTOx7Fxm/qdvkdaGBSHp1eFShf2dydp7AUWgm/8A5AqvHE1A5BkmvJf7BtqQ7L8O1nzmJJqEimli1rA3tOmPbU6qso2MJnjiVornTkZNLXSIJGNp1wVLqCAp905YEPNSPghkvg9U9BLOs+YkDXSdwoOsEsn7bTWzfjgCEJNXCUVCMzU9+c/88Rsy9qh6I69uRLOelRXtaPs+eFsPZ02I4mSt3cu6lpWT9toeLM75md9JQ9rQYzsnn5pK7/SinXvgAKD97WHToDMaq7n4YcX97n3aft86zL6l9+Pr24RuRt3YXIXc2AsBYLRFJr/eaKAawnz6JNtGjP3W4QX96/Rb6U1N3fwLQN22G4+pl5Exfm1B8+AzGqonoK6r6I+y+u8hf753ngvW7iHhY1QUBTZz6IyOHtLe/4GTbgZxqP4grI96i8M/DtzRRDGA7eQptxYqusYepS2cs22+tjuW0dPT16oFR3QhpbJaE3XnhkpyVhaFJE7UokpJwXPXuCy69Fe+U27Ez1h2+5Rw2aSr5s6fjuOYdPmTcROyXL2H+4QaX996G/AJonBdAaWJjMd11FyXr/R8nc53if/3Ese5jOdZ9LDlrdxHVR22zQUm1ceQXY/PTZgv+PEpkL/WYtuhHOpHzu9oOcn/fc8PwVd95HvPZq6Qt+cUnPuuxU+gqVUDn7MdBPTpi3nxredaEhyEFu22TqVUStotqm3ZkZmJs1hgAU8um2K6oNjHts9842m0cR7uNI+e33UQ7bW1wGXnO336USKfein6kEzlr9/j48UQXGYo2VL3IUTIZCG3fiBKnzfw7thig8lsjsJy9SsZHP3uFyft9J8FtPfWHzjVRDLf3Xc0fGZ+v4VDXCRzqOoFsD/sQnFQL+w3sQ96fx4h2lnNs346uS+1MVeNdfoIaVkPS67Bnq3ZYHx0KgKFCNFH3tOLcxCUc6TaOI876jbnF+o1yyo25hfq9TtSD7cn6aZuP+397vJXy6Vr2d53A/q4TyPptD3F9OwCqLb7R2EO1xepYPa5vB5ct1nu804Q0rQmSBnt2AQUHzxJQPQFTZbUNxDx4p/OCO7CfPInOQ18aO3XG8mcpfRkbS9jkqeTNnO6jb2+EZfs2DE2TAPVICnR6MVEs+J/mn76y2ChJ0nVtHAG8gDp5+qskSQNQ078LKES9VM4GnPkb8tIBM9BDkqSLQInzSIkvgTeALyRJmoW6urk9MBrwvZb3LyJJ0ibgG2AvkAXUA2agTlKfuHHIv0ba+oPEdWlCt53vYTdbODDavd2i9VcvcnDsEkrScqn+bA9qPX8vxthwOm2cRdqGgxwct5TEe1tS6ZH2KDY7jhIbe4bOu7lQh0zmjPnEL5qBpNVQ8K+12M5dIuQR9Sy+ghWr0EZFUOG7+WiCAlFkhbAnH+LKA4NRioqJnf0yphaN0IaHUXn9V+QsWEbBv/xvyy0t9/LrS6n91STQaMn6bj0lp68Q078HABlfriVv4z7COjejwbZFyCUWLo79oMyw14m8vz3ZP5WxKkOWMX82j6CJs0Gjxbp5DfK1ixi63AeAdcOv6FvchaF9d3DYUawWiuZNKTMsgL5NZ4zd1NUWtj3bsG72LYdUZx133/keDrOFfR513ParF9nvrOMaz/agtrOOuzjreP+4pT7xeXLo1c9p8eHzaPQ6ii6ls2/0YpqEquWV89Y8Yj6YjaTVUPjLGuznLxH0sLoatujHlWiiIoj7fCGaoEBQFIIf603qo8+gCQ8j+i31xnNJp6Xotw2U7FAHB0W//EbkGxOI//Yj9fKKybN96jjv3Q+Ieu8t0GooXrkG+4WLBD6olnPxT7+iiYwg5pPFSEGBICsEP9qH9H4DUIqLkYxGjC2akTvb+wUx9Pmh6GvVBEXBkZJK7lvv+si9HW069+NviZvzGqEP9cSekk7auGk+dXD4j/006pTErM3zsZotfDLhQ9ez0Z++wmcTF5KbnsOQ90cREhkKksSV4xf54tUlZYaXHTJfvvERY794DY1Ww7blG0k+c5UamFzxX91wkIqdG9N7+zs4zFa2jnWfWd7ti/Fsm/AR5rRc2s4aSOHVTHr9MhmAS6v3cGjuTwTEhHHfmqnogwNQZJl6g3vyr44TsZWxTX7CpFnsOXCY3Nx8ujzYn+HPPondeSnUow/14q42Ldi6Yw93932GAJOJqa+oqwB1Oi2vjBnG0LGv4XA4eOje7tSsXgWAQU/2ZdzrM/hx5VoS4mJ4d9qrvoJlGctPSwkYPAk0Gmy7NyCnXUHXWtUf9p1ln1Ns7DcWbY36SEGhBL66FOvv32LfU/YL8nW5t0N3ABjadMLq9wgKbpu+rPjyU5iqJ6IoCtarGVx6eaGP3KtvLKb6F5ORtBqyl6+n5MwVop7oCUDWV7+Rv3EvIZ2acceWxchmC5fHq3L1sZFUfnc0kkYDGoncldvI36i+JKR9+ANVP3yRqEe7YU3O4OKwUrpDdlC4YC5hM+aARkPJ76txXLqIqZe6Ar9k1S8EPvE0UkgYwS+obUpxOMgbMRRNZBQh418Bp1zLlk3YdqmT8kHPDkVbsRLICnJ6GoUfvOO3uI//cYB6nZrw+ub3sZotfD3BvVp36KcT+WbiEvLLmMRrfHcrWjzcHofdga3EyucvqKuPqzevQ8ved5F84hITVqu3hqdP+5bMDQcByFx/gOguTWi3630cZgvHRrnlNv1qIsfHLsGSlsOZaV/TaPFIar70KPlHLnL1a/XCm6DaFWgwbzg4ZApPX+PYmMXOspE5+fKnJH37CpJWw7Vv/qDo1FX1NgjZQfHSuYRMUsvasmE1jisXMfZQy9qy9hdMfdWyDhzqXCHscJA/Yaj6t8GIvklzihd5l2Xg4FGgNxAyWXW3nz5O8SJvXZ2zfj+RXZJovnM+stnC6dFufVn/q1c4M3Yh1rQcLk5dRt3FY6jy0mMUHr1I6te30FdvRDnawyuvL6Hml2pfyvpuAyWnrxDdX+1LmV/+Rv7GfYR1bk79bYuQzRYujXOP4arOH0dI6wboIkNpsPtjUt75hqzv1pP13XqqzBnBHes/QLHauThmrm+eZQeFC+cSNm0OaJ396fJFTPc4+9PqXwjs5+xPz3v0p1FD0UR49CdJwrJ1E7bd7o9cxg6dsWy6QX04ZJInLaLaF2+CRkPOivVYzlwmsp+a5+yvf6Pgj72EdGpO7U1LUMwWrr74/k2rMLR7axInD0UbGUaVT96g5PgFLj49yUOug/y57xMx523QaDCvXoP94kUC7lfza/7lFzSRkUQtcY89gvr0IfOpp7GdOIFl02aiP1qK4nBgP3OG4l9XApD31hxCR74AWi2K1Ure26X0h+ygcP5cwmbOQdJoKFnr1Fv3Ost55S8EPvk0UmgYISPd5Zz7/FB09Rti6tYD+/lzGBap5+QWfbIU6+5dGO5sT/DzI9GEhRM2bRb2c2fJe9ljVfPfyK9SXEz41ClowkJR7Hby35vrulDK2L4doaNGoQkPI2L2TOxnz5Iz3vvojbwNqt1puH0hstnChbHuNlvri9e4OGEBtrQcrk7/guofjqPCi/0oPnaBzG/Wlxk+uMUdRPfpRPHxi9T/XdUbV2d9Ccc2u9pW9ux5xC6YBRoNhb/8hu38JYJ7q/248Ae1Hyd8+aGrH4f0e5jkPs+ijYkk+s2J6gpJSaJ43WbMW9VJuayp7xExYTiSVotisZI97T2f9pe7YR/hXZJo/OeHyGYL58e4r+Ops+xVzo//EFtaDlemL6PmwrFUerEfRUcvkOHMsz4mnAZr3kYbEoAiKyQMupfDHUeij4ugxvsjnDZTQ/av28ldvw+jnr9li4Oa30Fk786YT1ykzuq5ACS/vYyCP/aRvXw9ld4eSZ3f56HY7FweV6r/3aaxR3jPVlSeOhhdZBi1Pn+d4mMXONP/TS/ROev3E9EliSSnfTjrYR/u+OoVznnYhzqLx1D5pccoOnqRNKd9iLq3NbGPdEC22ZFLrJwa6q7LOh9NQB8ZjGJzcP7lj3DkFaHVeNdvE2f9nrtB/V6evoxaHvWb7qd+kRXinfXrKDSjCTAQ1r4xF/zcY1Bu4y0ge/1+Irs0pcXOechmK6dGL3A9a/DVy5weuwhrWg4Xpn5J3cVjqPrS4xQevUDq1+qYNea+1iQ83R3F7kAusXLyufdceTr7ysc0+OZVJK2G1G/+oPjUVXXpoOygYN5cwmer+tK8xldfBj35NJrQMEJGucceOcPVsUfoq2+gb9wETVgYUd+uoOjzTylZs5qS31YTOmEikR99quq02TN8y1rg5i/eRSP45yH9U2/mkyTpM+BpD6cC4CQwW1GUHyRJehB1ovYOQI+6EvdNRVFWOsNvAo4qivKCR5xHge8VRZns4ZYKTLt+OZ4kSYNQJ4YrAFsVRenodK8NzEI9OzkMOAvMBz52noeMJEmTgT6KojTwiH8AMF9RlGDn/32AFYqiSB5+XgZ6AXVRJ8NTgXXAFEVRrniUR7SiKPf+xaLkp/h+5VLJjWJufZvaf5LsnMBykVuzw823r9wONm6Iv7mn20SLSmnlIler/2sX0vynKCnQl4vcaQWh5SK3vc10c0+3gf6HppSLXMts/0fL/DewJ5fPyoSzm8unbem05dOHK9Ytn3Keeirh5p5uA73KPrL4ttK8re8FsP8Nju24tcu3/tNUrfTvHev1d8lI/bc2oP1tKjfILRe5KSfLR2cBxFQquLmn24DWWD7vag7LXzns/z/HlXN/7fLt/xSxceVTv6mp5demjXp7uci1O8pnc7PFXj7r5LSa8hnzmMqpfvMtpa+R+u9Rt376zT3dBmI3bC4fhfkPJn9w93/mRGM5Ebr09/9zbeQfu7JYUZQBwIAynv8E/FTG845+3Br4cYsv9f9HgM/1tIqinAZucFuNy89kYHIpt8+Azzz+/55Sp64rijIT8D4Y1TfuAWU9FwgEAoFAIBAIBAKBQCAQCASCv8P/tTOLBQKBQCAQCAQCgUAgEAgEAoFAcBsQk8UCgUAgEAgEAoFAIBAIBAKBQCAQk8UCgUAgEAgEAoFAIBAIBAKBQCD4B59ZLBAIBAKBQCAQCAQCgUAgEAj+DyGL++3+ryNWFgsEAoFAIBAIBAKBQCAQCAQCgUBMFgsEAoFAIBAIBAKBQCAQCAQCgUBMFgsEAoFAIBAIBAKBQCAQCAQCgQAxWSwQCAQCgUAgEAgEAoFAIBAIBALEBXcCgUAgEAgEAoFAIBAIBAKB4D+AIi64+z+PWFksEAgEAoFAIBAIBAKBQCAQCAQCsbL4/wdytOXzTSC6rVQucsNTc8pFrqFZ7XKR69hYXC5yAcLbBJSLXPu1wnKRG9KofPrS/Jrh5SI3+ZMr5SLXMntcucg1TnynXOQC6M7vKxe55zb+VC5yE+2WcpEb0CaxXOS+GZ5aLnLP/xlaLnIBNIHa8pFbLlIhJyOwXOTmWo3lIrdaYPmM8Sp3NJeLXAClpHzyrKscWS5ypfCQcpFbbcvFcpErlZPyyLtmKB/BQILRVi5yjQZruciNCSmf94f0tPLpSxqpfFZ26iS5XOQChPRrUW6yBYL/NcTKYoFAIBAIBAKBQCAQCAQCgUAgEIjJYoFAIBAIBAKBQCAQCAQCgUAgEIhjKAQCgUAgEAgEAoFAIBAIBALBfwJxwd3/ecTKYoFAIBAIBAKBQCAQCAQCgUAgEIjJYoFAIBAIBAKBQCAQCAQCgUAgEIjJYoFAIBAIBAKBQCAQCAQCgUAgECAmiwUCgUAgEAgEAoFAIBAIBAKBQICYLBYIBAKBQCAQCAQCgUAgEAgEAgGgK+8E/LeQJGkTcFRRlBfKOy0CgUAgEAgEAoFAIBAIBALB/xxyeSdA8Hf5r68sliRJucnPZ7cQvs9/IB2bPGTKkiSlSpL0tSRJCX837pvI7eiUGV3KPUaSpA8lSbooSZJFkqQ0SZI2SJLU7QZp9vwJv51pFggEAoFAIBAIBAKBQCAQCAT/+5THymLPydh7gaWl3Mz/xbR8CryCOmleFfgQ+AS4+7+Yhuv8AAQCzwJngVigAxBVyt/1NHuSd6tCWk15koqdm2A3W9g2ZglZRy/6+Llr3jCiG1dHttnJOHiePyd+gmJ3EFYjgXbvDSGqQVX2z17B0cWrvcJJGon71kylODWH9U+/43LX1m+Oqe9zSBot1m1rsK5d7hVO17gNxvufAkUB2UHJd4twnDsGQPD0z1EsZpBlkB0UzRjhCqfvdD+GjveDLGM/sgvLjx97xatv2pLAwSNAo8GybhUlP3zt9dzQoSumh/sBoJSYKV74Lo6L59S8BAUT9MIEtJWrgQJF82ZjP3UMKTiE4AmT0cTGI6enUvjWJJSiQp8y1FStj6HjY6DRYD+yFfue37yfV6yN8YHnUfKyALCf3Y9950qk4AgMdz+DFBgGioL9yBbsBzaoaYqphKFrfyStHkV2YNv4FXKqb/01mfoUCV0aYzdb2TN6MblHfP3UGNiN2oN7Elwtnp/rD8Wa7c5DTJs7aDLlSSS9Fmt2AZsenkZAYiQtPxiGKTYMRVY4/+VGzn601l3HdyRhengIaDTYdvyOdf333nXcsBWGe/q76tjy41Ic54+r9dTxAfRtuoMCcspFSr6aC3ab+uyuezG0vxdFduA4thfLL596x9ukJYHPvAAaLZYNq7D8q1Qdt++K8aHH1X/MZoqXvIfjklrHxnv7YOzaCxRwXD5P0fzZYLOib9OBgEcHoKlQhYKXhuE4d8qn/LT1mmHqO0zN7/bf/LTp1hjuexoUtd1ali92tWkCgjA9ORpNYlVQFEq+eA/5wgkM9/ZH364nSoHanS0/f4bj6B6veDVV62Po/DhIzna1e43380p1MD74PEpeJgD2M/ux71iplkWPAWhrNEIpLqDks0muMFJMRQzdnkTSG1Hys7CsWgrWEq94A9s1J/rl50CrJf/7NeR+5J1fgOhXhhF4V0sUcwnpr7yD5cRZAML6P0joI3eDJJG/Yg15y/6lpqdudWInjUQyGlDsDjKmzsdyxE9Z12mK8f5n1bLevR7bHz/6+AHQVKxJwIhZlHz5Do4jOwAwPvIC2nrNUQrzML8zyieMvsMDGO8dQOGkp6C4wOX+2ox32bJ9N5ER4fz05SKfcIqiMHPuIrbu2IPJZGT6q+OoV6cmANt27mXW3EU4ZJne9/Vk0JN9AcjLL2Dc6zNJTk0jMT6Od6a+TFhoiE/c2w+fZvay1ciyzEMdm/HsfR28nhcUl/DKwhWkZuVhl2WevudOHryrGQBvLP2RLQdOERkaxI+zRrrCzP9+PZv2n0AjSUSEBjF1SG9iI0J9ZDd16g6H2cru0YvJ8aM7ajp1R0i1eP7lR3c0nfIkGr0WS3YBfzw8DYB7d8/FVliC4pBRHA7W9XzdK87q054hsktTZLOVU6PmU3Tkgo9cY+VY6i4agz48mMIj5zn1wjwUm931PLhJDZqsmsHJoe+RuXKnO6BGQ9O1s7GkZnP8yZkuZ23Nxhh6PqXq6P1/YNv2i49MAE1idUyDpmL5/n0cx3erjqZAjPcPQRNbERSw/LwY+eoZtPVaYejYBykmkZKlryMnn/cbp65xCwIGqHrLunEVlp+/8Xqub9cV0/2PAU7b9PFcZKfeMtzdG2OXXoCEdeNKLKt/ACBw1BtoEysBIAUGoxQXUjBxsFe8oR2bUnHyYNBqyPpmHWkf/uCTtopvDia0czMUs4WLY9/HfFTNQ+U5Iwjr0hx7Vh4nurrbljY8mGoLJmCoFIv1SjoXhr+FI6/IO7+NWhDw5Aug0WDdtBrLr9751TVrS0CfgaAoKA4H5mULcJw+CkDA4Anom7ZGyc+l4KVn3WXUsgOm3k+jSaxM4RvDcVw47besq017hghn2zpTRtuqs2gMuvBgio6c57SzbUX2aEHliY+hyDI4ZM6//ikFu08SUCOR2ovHuMKbqsRx+a3vKFym6qbgDklUeEMt5+zv1pGx8HsfmYmThhDSqRmy2cLV8e9jPnYOyainxnezkIx6JK2WvDXbSXvPbdOinr6X6Kd6oThk8jfuIXXWZz7x1po+kKguTZHNFo6P/JBCP/k1VY6h/uLR6MODKThygePPz0OxOQAIb1uPWlMHIOm02LILOPDQZADa7JmPo8jZh+0O9vZ42bsO/01brEmsRNBYtz3SxiVg/vZTLKvcZWa8/1ECnx5G7oAHXPbRJbdBC0z9hqv2YcsaLKu/9X7etC2mhwaAouqekm8W4jhzFCkyhsBBE5HCIkBRsG5ehXWdaps0lWoQ8PRoJL1eDbPsAxwXvG2TrnELAp5y9uE/VmH5pXSbvpOAvgNBVlBkB+Yv5uM4dbTMsKZHBqJvfifICnJ+DsWLZqPkZHnFq63dFOP9z4CkwbZnPbZN//KpX3Daw+dnUvL1uziO7EAKi8L46Eg0IREoiox91zps21d5hdHf9QDGXk9T+ObTXvYQQFu9IYauT6j68uBmbDu9w7rkJlTD9NQbWH5agOPUXjW/zbuhb9IRkLAd2oR9z+9OeQ+jq5WEoshQXIBl5VKUwlzvNDVrSdBzI5A0Gkp+W4V5hXe7MnbqSsAjznG82Uzh/HdxXDgHegNhb3+ApNeDVot122aKv1THj4FPDMDY816UPFVW0edLse3Z5ZMXfbOWBA1R3yFKfl9FSSnZho5dCejjfocoWuCU7SoMDWFzlyBnZVDwptpftNVqEPT8OKSAAOS0VArfnopiLvaRXWf608R0aYrDbOHoyIUU+LHFAZVjaLR4FLrwIAqOXOTI8/NRbA50IQE0/PAFTBWikbQaLi5cSfK3mwGoPPQeKvbrBEDBicscG+Ue3wTflUTipMGg0ZDz3ToyFvnqrYRJQwjp2Ay5RNVbJce881vzl3expWZzadAUAELvuZO4Uf0w1qzIuQfHYT5y1ifOoPbNiHttKJJWQ+7ytWQtWeHjJ+71oQR3aIFstpAy8V1KjqtyNSFBJMwYhbFWFUAh5aW5mA+edIWLfPZh4l4axOmWj+HIyfeK09S2BZHjh4NWQ+G/1pD/WSndUbUS0ZMnYKhbk9wFn5K/zJkug574j95DMqhtq3jDFvIWfQGAvlZ1ol4djRQQgD0llcxXZ6IU+dZv5SnPEtZZ1f8Xxsyj+KjvWMFQKZYaH45DFxFM8ZHznB/5vmvMc6Pw2tBAqs55noA6lUGBC+PmYz98zBXn7bBNcWOfILRbK/WdNTOPK+PnYk/P9om32tRnCO+ShGy2cnb0PP+2uFIstReNQRceQtGR85wZ8QGKzU5EjxZUfvFxkFU9fuEN1RYDhHdqQrUpz4BWQ/rXG7g2360Tt59P560NR5EVhYcaVeaZ1rW85O25nMmYH/eQGB4IQJdaCQy9szYAX+09z4+HL6MoCg83rkL/5tUBWLjtFD8evkxEoAGAEe3r0r5GnE9eBIL/Ff7rk8WKoqRe/1uSpFw/bkMlSZoAVAYuA7MVRVnqfHbR6W2FJEkAlxRFqSpJUg3gXaAVEAKcAt5QFGXlTZJT7CE7WZKkjwDXW6wkSXrgHaAP6qRtOvCVoigveaTnE6A60BvIBcYDa4FFqJPhKcDziqL8LklSVeAPZ/QZzjx8DowG2gPdFEXZ4Hx+CfCeKfJN81+iYufGhFaL54d244hJqkGbmQNYed9kH3/n//UnW0YsBKDDguep3a8jp77YgCW3iF2vL6Nyz2Z+4683qCe5Z5IxhAS4HSUNAY8/T9Hcl1FyMgl6eR72wzuRUy67vNhPHsB+SJ3c0VSoRsCQVymaNMid4XdeRCnyNvLa2o3RN25L0dRhYLchhYR5J0ajIXDoaAomjUPOyiB0zmKsu7cjX7nk8iKnpVDwykiUokL0Sa0Ien48+ROGARA4aAS2/bspnD0JdDokowkAU+8nsB3eR8kPX2Pq3Q9T7ycwf7HYW7YkYejcD8sP76EU5GB64lUc5w6hZKd4eZOvncXy0zwvN0WRsW5egZJ+GfRGTP1fx3HpOEp2Cob2vbHt+BX54lE01Rqgb98Hy4o5XuHjOzcmuHo8a9qOIzKpJkmzBrKx1yRKk7XnNJvXHaDjj695uetDA0maNZAt/WZjvpaFMUqdUFLsMofe/IrcIxfRBZnounYaaVuOAnkgaTA9MoziBa+h5GYROP497Ed3IadecdfxqUPYj6iDcU1iVUwDJ1I8fRhSWBSGDvdRNGM42KyYBk5El3QX9t0b0NZqiK5ha4pmvwB2O1KwnzoePIrCKeORszIImb0I257tyFfddexIT6Hw9VEoRYXomrYk8LlxFLw8HCkyGuM9vckf/TRYrQSNm4ShXWesf/yG4/IFCt96g8Ch43zKTa1fDabHn6f4/VdQcjIJfPkDP236IPZD6oSVpkI1TINfoXiyOnFj6vscjmP7KFkyHbQ6MBhd4awb/oVtne8EjipXwtD1CSwr3lXbVf/XcJw7iJJVql1dPYPlX/N8gtuPbcd2YCPGe571cjf0eBrbphXIV0+jbXAn+hY9sG3/2aucY157nmuDXsaelkml7+ZR9MdObOfc+Q28qwX6KhW43HMgxkZ1iZk0gquPjcJQswqhj9zN1UdHothsJC6ZQfGWXdguJRM9bhDZH35J8da9BN7Vguhxz3JtwIs+ZW18aAjmJZNR8rIIGPkW9mO7UdKv+vgz9HoKx6mDXs62vRux/bka42O+E8VSWBTaWo2Rc9J9nj14Tzf69b6fV6bO8XkGsHXHHi5fTWb1dx9z+NhJps6ZzzdL5+JwOJj2zgKWzp1BfGw0jw4aRad2rahRrQofLVtO6+ZNGPRkXz5atpyPv1zO2OHedeGQZWZ8/iuLJw4kLjKUfm8somPSHdSoEOvy8936nVSvEMu8cU+SnV/EAy/OpVfbxuh1Oh5o35THu7Xm1VIveQN6teOFPl0B+GrtDhb/9AevD3zAy09C58aEVI9nddtxRCXVpNmsgaz3ozsy95wmed0BOvvRHc2cuqPYQ3dc548+07wmlq8T0aUpAdUT2NtmBCFJtag5ewiH7nnZx1+11/qTvHglGT9vp+bsIcT360zK5+qkAxoN1V7rT86mQz7hKgy+h+IzV9GGBLodJQnDPQMpWTYDJT8L0+Dp2E/tQ8m45h1YkjB064fjnHe8hp5P4zh7CMvyuaDVgl7tw3L6FUq+exfjfYO4IZKGgGdGUTR9gqq3Zi7CtvdP5Gsetik9hcI3R6t6q0lLAgePo/C14WgqVcXYpRcFr6h2L+iVt7Dt34mceo3i96e4wpueHIZS7D1hi0ZDpWlDOdNvEraULOqsnEPeut2UnHHr6dBOzTBWS+B4++cIbFqbyjOGcer+CQBkr9hAxmerqDp3tFe08cN7U7D9MGkf/kDc8N7EDe9N8swvvPM7YBRFMycgZ2cQMnUhtv3e+bUf3U/Bvj/VZFaqTtDINyiYMAAA69a1WNf9ROBzL3nJdVy9QNHcSQQ+M4Ybcb1t7W8zguCkWtSYPYTDftpWVWfbyvx5OzVmDyGuX2dSP/+d3K1HyF6rDsMC76hCnSVjOdB+FOZzyRzqOsFVri0OLiZ7zS4Mzv8rTHmOC/1fx5aaRc1f3iV/3S4sZ93lHNKxGYZqiZzqOJTApnWoMH0YZx8cj2Kxcb7fq8jFJaDTUvP72RRs2kfxgVMEtWlIaLdWnL57BIrVjjYqzCcfUV2aElgtnp2tRxLarBZ13hrEvrtf9fFX47X+XFm8ivSf/qTOW4NJ7NeZa5+vQxcaSJ1Zgzj4+HQs17LQR3v34QMPv4ktu8Anvr9ji+XkKxSMH+SKJ2zJ99h2b3WFk6Ji0DduhiPDz7BX0mB6cgRFcyaiZGcQ/MYCbAf/RE72sMXH91N4wNm2KlYjcPjrFL7yDDgcmL9bhHzpLJgCCJ60EPuxfcjJlzH1HYzl5y+wH9mDrlFLTH2HUDR7nJfcgIGjKJrh7MPTF2HbV7pN76Ng33ZVbuXqBI2cRMH4p8sMW7LyO0pWqBOahh4PY3r4Kcwfv+cl1/jgYMwfvanawxfewn58j397ePeTOE4fdLvJMtaVn6sfsAwmAkfOwX7mkCusag8bIedk+ClnCUP3pyj59i2U/GxMAyZjP3MAJSvZ11/HvjguHHE7RVdA36Qj5s/eBIcd06PjcZw9hJKThm3namxb1A8suubd0N/5ANa1n7vj02gIfn40ea+MQ87MIPz9xVh3bcdx2aNdpaaQ9+JIlMJC9M1bETxyPHljhoHNSt5LY6DEDFotYXPmo9u7C/tJdZFCyU8rMP/wnW9ePWQHDRtN/muq7LD3FmPbuR1HqXeI/Jecspu1ImjEePLHDnM9N93fB8eVS0iBbtsTPPJFij7+EPvRQxi73YOp92OYv/zES3R0lyYEVUtgW+vRhDWrSb23BrHrbm97C1DrtX5cWryK1J92cMdbz1KhX2eufr6OSs/0oPDUNQ48+Tb6qBDabX+PlB+2YYgKpcqgnmxvPw65xEajJaOIf7Atyq+rQaMhccpzXHjydeypWdT4+V3y1/vqLWPVRE53GkpAkzpUmDaMcw+Nd6d74H1Yzl5FE+zOr+XUJS4Nm0GF6c/fsJzjJw/n8oBXsaVmUu2HuRRs3InVQ25Qh+YYqlTgXNdBmJrUIX7KC1zso+r9uNeGUrRlH9dGzAC9Do3JPZ7WxUcTdGdTbNd8x3hoNEROHEH68InY0zJI+HIB5s1/Yrvg1h1yXgHZby0gsFNb77BWG2lDx6OYVT0d//FczNv3YD1ygqg3xpHz3mIs+w8T9EBPQp/qS97Cz7yCh3VOwlgtkSPthhOUVJsqM4dy4r6JPkms9OpTpC39lexftlFl1nNEP96FjC/Wlhm+8pRB5P1xgHND3kbS69AEGNwTPbfJNmUs+ZG0d78CIGrAfcSNeoxrr37olZfwzkmYqidwoO0LBCfVovqsIRzp5WuLq7z2JMlLVpL183aqzx5C7ONdSPtiLXlbj3DIwxbXXjKOg+1HgkZD9RmDOfboFKwpWTRaM5vs31V/Dllh5vojLOrbmriQAJ74YisdasZTI9p7kUbTipHM69PKy+1sRj4/Hr7Ml0+2Q6/V8PyKXbSvHkuVyGAA+jevztMta/ikXyD4X+QfdcGdJEkPAfOBuUAD4H3gQ0mS7nN6aeH8PRh1NfL1/4OBNUA3oDHqKt0fJUmq+xdkxwAPAp6fl0cCDwGPAbWAR1Enoj0ZDewGkoDlqJO/XwOrgSbAFuBLSZJMwBXUSWWA+s48jAIKnT/3O/3dFir3aMbZ77cBkLH/HIawIAJiw338Xd3ofjHOOHiOoIRIAEqy8sk8dB7ZuQLFk8CESCp2acKZbzZ5uWur1UFOT0bJTAWHHdveTegat/EObHGvYpSMJnX16U0wdLgXy2/fuVag+qw2qXUHcuo15LQUsNuxbt2IoWU7Lz/2k8dcq4Ltp46hiYpRHwQEoqvfGMs658oJu93lz9DqTiwb1VXClo2/YWjtHSeAJr4aSm6GurpTdmA/uQdtjSY3zRMARXnqRDGAzYKclYIUHO56LBlMzt+BKEW5PsETezbj0gr1RSt7/1kMoYGY/NRx7tFLFF/N9HGv/FBbrq7eg/mauprFkqVO0pek57pWKNuLSsg/k0xAfISa3yq1kTNSULLSwGHHvn8LuoatvSP2XKlqMIFnFWu0oDeARuNc3ap+kda3uwfruhVgV7+kK4XedaytWderjm3bNmJocaeXH8cpdx07Th931zEgabVIBqMq32BCzlbLQ752GTn5CjdCU7UOcnqKq03b92xG1+jGbVrNrzPDpkC0tRpi2+5cae6wg7nUpM6N5MZXQ8lJ92hXu2+9XaFOIlPiK0sTEY98VV2VJ186jra298cgU8M62C4nY7+aCjY7hWs2EdzZO79BndtQ8PN6ACyHT6IJCUIbHYm+RmVKDp1AKbGAQ8a85zBBXZx1pChogoLUNAQH+V2JoKlcCzkzBSXb2bYObkNXv6WPP/2d9+A4sgOlyLuNyBeOoxT7mdwAjPc/g3XVF95t0UnzJg39rvq9zh/bdnJ/zy5IkkTjBndQUFBIRmY2R06cpnLFRCpVSECv13N3lw5s3Kp+NPhj6w4euFudsH3g7q5s3LLDJ96j565SKS6KirGR6HU6erZuyKZ9J7z8SEgUl1hQFIXiEgthQQFoNaopb1a3GqFBAT7xBge4zUqJxYqE5OOnQs9mXHTqjqz9Z9H/Rd1Rxak7ikvpjpsR1aMF6cs3AVCw/wy60ED0fuSG39mAjJVqmaUt30RUT3c7SHz2bjJX7cKW6V3/hoRIIrs2I/WrDV7umgo1kbNTUXLSweHAcXQHujrNfWTqWvXEfnyX98dKYwDaKnWx73d+93U4oERdOaRkJvt8vCmNtmZd5LRk5PQUcNix/rkRfWm9ddpDb505jiZKPbVKW6EK9jPHwWpRd9QcP4S+ZXsfGYbWHbFt985zUJNaWC6mYr2chmKzk/PLVsK6e/elsO4tyf5BzVfxgdNoQ4PQxap6vnDXcRy5vpP9Yd1bkfX9RgCyvt9IeA9v3a+tURc57RpyhjO/Ozeib1bq5buMMYDj5GGUQt+2JCdfRk65sZ4GiPRoW4VltK2wOxuQ6Wxb6cs3EelsW3KxO13aQKPfsUl4+4aUXEzD4uwTgU1qYb2UgvWKWs65v24htLv3i2ho99bk/qiWWfGBU2hDgtDFRHjJlHQ6JJ0OxSkz6ol7yFj4PYpVtYeOLN8NZdE9m5O6YgsA+fvOoAsNwuAnvxHt6pPxq6qXUpZvIvpudSgd93A7MlbvwuLsw7bMW+vDf9cWX0fXMMnZVtJcboEDX1A/yPvR09rqzvGls23Zdm9C39Rb7o3alpKXrU4UA5SYkVMuowl3nw4nBQS5fsu5pVb31qyLnOrRh3dsVFcElyXXmYEyw3qsMJVMvmNhTaWayFke9vDQNnT1bmAPj+7wGjMpBTnunQ7WEuT0q2jC3BsXjfc9g3X1Mr9tXJNYHTknDSU3A2QHjhO70NVO8vGna94N+6m9XvpSE52I49o5sFtBkXFcOYnu+hjDY1wo6Y2lo0NX+w4cydeQU9V2Zdm80WfMbT9xDKXQOY4/eQxNtEe7KnFuVHX2pVt5t7ih7C0b0Zcl+9QxtB5tWhMVg6FFa0rWeq9Z0lSshP2o+o5lO7AHw53eO4cAYno2J9nZj/P2nUUXGui3H0e2q0/ar+ora/LyLcTe7bRhioIuWLX5uiATttxCFLt6cKik1aIxGZC0GrSBRiypOQAENlb1ls2pt/J+3aKuFvUgpFtrcpx6y3zwlGofnHpLFx9FSKcWZH/3u1cYy7mrWM+X+gjrQUCj2lgvJWO7oo4v81dtIaSL9/gypGtr8n5S7VnJwVNonPpSExxAYIsG5K5w7nK02ZEL3GPcuFeHkP7WJy4d6omhQR3sV5OxX1Prt2jtJgI6evdhOScX6/FTKHbfd17F7NbTeLQtfZWKWPYfVtO6cx+BXXztc3iPlmR9r9rZov2n0YYFoXfaWa9839mQ7FXqh67MFX8Q0aNVmeE1wQGEtKpH5jfqWFyx2XHku3XK7bJNcqF7Q7jmBnYysmcLMlaoq9tVWxzk3xa3a0CWpy2+29cWe8oIbloT88VULM5xTebP24jsodqzoyk5VAoPomJ4EHqthh53JLLp7K2ttTufVUijhAgC9Dp0Gg3NKkWx8cy/tU5PIPg/zz/tgrvxwDJFUeY7/z8tSVIzYCLwq6Io11fj5nqurlUU5RDgufRnunOCuQ8wrQx5QyRJGgBIqEdAHAO6ezyvApwGtiqqVrwM/FkqjrWKonwIIEnSJGAscFZRlC+cblOBZ4AGiqLslSTp+oxIuqIorjduZzqWOtN0ANgOrFAUpfTeqOtpvs6XiqI8V0YeXQTGR1CU7B70FqVkExgfgTk9169/SaelZu927Hpj2U3jbvVmf/ZO+wZ9sPdEhRQe5bVSQcnJRFvNdw5f16QtxoeeQRMSTvF87y3KgaNngALWrauwbVW33WviKqCr1QDTgwNQbFZKvl+KfMm9DVWKisaR6f6aLGdloKt9xw3Tb+zWC+t+tai18YkoebkEjXwJbbWa2M+donjpPLCUIIVFoORkO/OSrW5hLIUUHI5S4J74Ugpz0CRU8/GnSaiO6ck3UApzsW753meVhhQahSa2EnKqulXHuulbjA+PRt/hEZAkLN/M8okzID6SYo86Lk7JJiAhgpIb1HFpgmvEo9Hp6PDDq+iDAzjz0W9cWrHNy09gxWgiGlYhe/85uBs04VHIue46lnMz0Vap4xO3rlEbDPc9hSY4nOLFb6plk5eFdeO/CH7zUxSbFcfJAzhOHlDLJ6YC2hr1Md77FIrdiuWnT5Avn3GXX2QMcqaH3OwMtLXq3TBvhi69sB1Qt5Er2ZmU/PIdYYuWo1gt2A7twX5o7y2VkSbCu03LuZloq/nJb5O2GB4c6GzTb6hho+NRCvMwPT0OTYVqOC6fxbJ8oTr5Axg63o++VVfkS6cp+WEpFLsnZ6SQCJSCHNf/aruq7pu+xBqYnpqEUpSLddMK39U/pZAzr6Gt0QTHuYNoazdHCon0eq6Ni8KW6s6vPTUTYyPvPqyLjcbu6SctE11cFNYzF4kaNQBNWAiKxUrQXS0oOabWYcasRSQunUHUhMFIGomrT/iuEJRCI1Fy3ROTSl4Wmsq1ffzoGrTGvPgNjJVqlplXV57qtUDOy0ZOuXhL/kuTlpFFfKx7YiEuNpq0jEzSMzKJj43xcj9yTP2+mJWTS0y0WrYx0ZFk5/pO9qTn5BMf6V4xGBsZypFz3qvGHuvWmpHvfUnXEbMpKrHy1guPotHc/LvvvBXr+HXbAYIDTHz0yrM+z0vrDvNf1B0hNeKRdDo6/fAqOqfuuOjUHYqi0PHbl1AUOLdsA+e//MMVzpAQhcVDrjUlG2NCFDYPubrIEOz5ReBQX3gtKVkYnB8xDfGRRN/TksO93ySkiXtVF0CNqQO5MHUZ2tJ2KTQCJd8tU8nPQlPRu+1IIRHo6rag5POpGCq4V5BoImJRivMxPPgcmrgqyCnnsa75AmyWWyonTWQ0clYp21TzxrbJ0OkebAdVveW4cgHTo88iBYeiWC3om7bCcd77+7X2jkbIeTnIqd4v6Pr4KKzJ7r5kS8kisKl3XzKU8mNNycQQH4U9PYcboYsOcz23p+egK7Xi1Se/2ZnoavjmV9+8HaZHByGFhlP0dumTtv49Srcty19sWwCRd7ekyitPoI8O5UR/9zEm14l+8E4yfnLbSH1cFLbS5dzEu5z1caXKOTULfXwU9owc0GiotfI9DFUSyFq2CvNBdVxjrJ5IUMv6xE94EtliI2X6J5gPn/GK15gQSck1d7yWlCyMCZFYPfKrjwzBnl+Mcj2/ydkYnfkNrJGApNPR9MdJaIMDuLp0tWvyGaDJd6+iKJC8bB3Jy9wfI/6OLfZyv7Mz1m0b3Wlt3hY5O8N1dFRppIholGzPtpWBtoaf8WXSnZj6PIsUEk7xXN+V1lJUHNrKNbGfV7c1l3z9IUHjZmF6dAhIGgqnj/Tyr4m4tT6sb94O02ODkcLCKXrr5VsKa+r7LIa7uqMUF1E41dsmSmFRKB4T16o99N5WLYVGoqvfCvOSSRj7+LeHUkSMc/yhti3tHS2Q87JuaA+l4AjXR3wApSAbTWINHz+62s0o+XoWhgS3fZEzrmLo0AcCgsBmQ1ujMXKKe/u5/q7e6BreCRYz5q+8x7Sa6GjkDI+yysxAV+fGutLUoxe2vR6vTBoN4R8sQZtYAfPKn7Cfcn94Nd33EMYuPbCfOUXR0gWuSV9X0Kho5Exv2foyZBu798K6zy07cMgLFH26CCkg0Muf49IF9K3vxLZzO4Z2ndBGx5aOClNCJCXX3PVckpKN6Sb9uCRZ9QNw+eO1NF02gQ6HF6INDuDwkPdBUbCk5nBx4Uru2r8A2Wwla/NhsjYfJiFQney1pXjorVT/esvLT4pbbyW+MZiUWZ+i9fOxuix08VHYveRmEtDYezyti4vGluI9BtXFRaM4HDiy80iYPQZT3eqUHD1L6rRFKGYLwZ1bYU/LwnLS96gDAF1MNPZUd/060jMwNLjl9WWg0ZDw1YfoKlWgYPnPWI+qusN67iIBHdpi3vwngV3vQhfn+1FMtbPu+lXLMRKbh53VRYSoxzk569eWkok+PqrM8DqHA1tWPtXeG0FAvaoUHz7H5Tc+di24uV22CSBu/JNEPNwJuaCYc4/72m9DfCSWZG/bZPBniz3ybE3JwhjvbYsrv9IffVQoJ56cAYAxPhLrNc8xSzbBTWuBAumFJcR77HSOCzFxJNkt7zqHk3Po++lmYoKNjOlUn5rRIdSMCWH+1pPkmq0YdRq2nU+nXrx7bPPt/gusPHaFevHhjOtUj1CTwSdegYoi3/pHOsE/k3/UymLgDtRJUk+2ATcedQKSJAVJkvSWJEnHJUnKkSSpEGiOepRFWXyHuvq3MdAO9eiHDZIkBTuff+Z8flqSpAWSJPWSJKl0mR2+/oeiKIVAMXDE4/n1JRK+IwIPFEX5AUgE7kNdJd0W2ClJUmmtez3N13/e8BefJElDJEnaK0nS3k1FZ647+hN8wzS1mTGA1F0nSdvte46oJxW7NsGcmU+WnzO18LOCzd8SEfvBPymaNIjihZMx3v+0y73orTEUTX+B4nmvYuhwP9paDdQHGi0EBlM0axQlP3xE4JDSLwD+8uo//bqGTTF27YX5c+dxElot2hq1KPntZ/LHDIKSEgJ69/Mf2C83ly2nX8b80UuULJuC7eBGjPcP9/agN2K8bxi2Td+5Vl/oGnfEtnk5JUsnYtu0HEP3pymN/yq+dUWt0WqJaFSNbf3nsOXxWdwx+iGCq8e7nmsDjbT9eDQH31iG3eNrsh+hPk72wzsonj4M80fTMPbqrzoGBKFr2IqiN5+l6LWnwGBE17zj9cQgBQZT/O44LD99SsDAUtu0/DYt/3nVNWiCscs9mJepdSwFBaNvcSd5wx8jb3BvJFMAhru6+Q3ry631I/vBPymePBjzwjfVM7mdedJUqol180qKZ7wA1hIMPR4FwLZ5JUWvDaR4+nDk/GxMvQf7xHkzuXLaJcxLJlLyxZvY9m/E+OANtv55YF37GbqmnTD1f11dBe2we3vw16hKN+gb1IXt/BVyPlpO4sczSVwyHcupC+BcpRH22L1kzlrMpS79yZy9mNipY33juAWdZbz/WSyrv1DPh74V9AYMXfpg/f2bm/u9Af76lCRJfpuf3+K7Ybz+wntH8OeRM9StnMD6eRNZPv15Zn7+K4XmEt+ApRjxSDd+f/9FerVtzLfrdvp6+Av9yR+SVktko2ps6T+HzY/Pop6H7thw/5v83v01tvR7i1oDuhHT2v1S5r95ecstXQaefqpPHciFqV+q59p7ENmtGdbMPAoP+zs3+OY62tDzKazrv/YtA40WTUI17HvWUbL4ZbBa0Le734+MG3Ar/cmJrn4TDJ3voeSrJYC668Hyy7cEvfY2wa/MxnHpHIrDe9WToW1nbH9u8I3sVurXT9r+iv3wz63pS9vebRRMGEDRe29gemTg35RZluib59kzfdlrdnOg/ShODnyLyhMf8w6q1xHZvTlZv3jsEriVcVZZdSHLnLlnFCfaDCSwcW2MtdVhrKTVog0N5uyD40mZ8QlVFvhuW76lsi6j+UlaLSGNq3Go/ywOPTadqmN7E1BdvVJk372vs6fbSxzqN4MKA3sQ3vqOm8R5a7bY/UCHvsWdWP/cpP5vMGLq3R/zt5/6xFGmYD9i7fu3U/jKMxTPm4TpoVJty2gi6IVJmL/50LVDwNDpPszfLKRgXD9KvllI4MDx3mFusQ/b9m6jYPzTFL3zOqZHnrmlsCXLPyb/hUexbl+PscdDfvyWLdZ43zNY1iy7sT00mDD1fxHLL5+Axazaw869sa771r//G6W5VP0auvbD+sdyH3clKwXbjlWYHnsR06PjkdMue+lq25YfMC8Yi/3YDvTNu5YWfOM0lULfqCnG7r0o+sSjXckyuS8MIvvJR9DVvgNtFXXRhnnVz+Q804/c559Fzs4iaLCfcZI/XXgD2Tqn7OJPVdn6Fm1Q8nJxnPU9R71w7mxMvR4i7P0lSAEBKM7dkTfDV2/d2E90p8YUHL3E5kbD2NF5InfMHIg2OABdWBCxPZuxtcUINjcehjbQSELvdjfO7y3KDOncAntmHiVH/X/UKZubt60bjREkrRZT/ZrkfL2aCw+MQDaXED20L5LJSPTwx8iYW8ZCJ79t+i8kW5ZJefw5rvZ8DGP9uuhrVAUg6805hPS9n/ivPkQTFOh1r4Jbtv/83Dx91xW1//CSVktQw+qkf/Ebx3uMQy62kPDCw7cW562k7Qa2CSBtzjJOtn2GnJ83Ef30vT5RlDWGKyt9SilbfLD9SE4985Z6fvFN8nQr4/E74sJY81xXlg/swGNJ1Rjzo3qERfWoEAa2qslz3+3g+RW7qB0TitYZuG/Tqqwc0oXvBnQgOsjIO38c9xUkEPwP8U9bWQz+1fXNVPgcoCfqyuQzqBO2XwA3+9STpyjK9dP2z0qS9CzqGcOPAh8rirLfec5wT6Az6hEThyRJ6qYorpFYaUuvlHK7nvabTswrilICrHP+THGeoTxZkqQ5iqJY/aS5rLiWAEuA57OOXWoGkHnwPEGJ7m1nQQmRFKfl+g3fZMxDmKJC2DjoE7/PPYlrXpvK3ZOo2LkxWqMeQ0gAd30wDH6fgpKbiSbCY+t/RLTPlj5PHGeOoolJQAoKRSnKR8lzruItyMN+cDvaqnVxnDmKkpuJ/YD6XUG+eAoUGSk4zLXtTsnK8Ppir4mKcR0z4Im2SnWCnp9AwZQXUQrUrXNyZgZyZgaO0+oqBOufmzE5J4uVvBykiEh1VXFEJEqe74orpTDHa3WmFBzhc2mH5/Y7+cJR6KwFUzCUFIJGi/G+YdhP7MJx9oDLn65eG8x/qAN6x+m9GLqpE5A1BnSj+hPqhRXZh84TmBjF9RIOTIikJLWU7DIoTsnGkl2Aw2zBYbaQufMk4fUqU3g+FUmnpe3Ho7n043aurXavwpVzs9CHe2y/C4/2WoVSGse5Y2ii45GCQtHWaoiclebaZmw/tANttTuw792EkpfpOstavnxaHQwFh7r8ylkZXlsONZExKDeo48BhEyicNtEVVteomXqURL7aXmw7t6CtUx+2rLtpGck5megjSuU3t4z8nvVo07mZKLmZapsF7Pu3uiaLlYJcVxjbtt8IGP6mVzxKQQ5SiHsl+83b1RHQPAEBwWD23T7uijc7Fcv36rmIUkQc2uqNvNOfmok+3p1fXXw0jnTvPmxPy0Tn6Scu2nWsRMGPayn4Ud0mGDl6oGsFcsgD3cicoZ6NXvjbFmKnjPZNW14WkufW4LAon7alqVQD0xPqeZJSUAjaus2wyA4cx3xXrgFoouKRIuMIHPOeK87A0e9gnveiX//+iI+NJjXd3dbS0jOJjY7CZreTmp7h5R4TrercqIhwMjKziYmOJCMzm8hw3zNH4yJDSc12rzhOz84nNtz7OIyft+znmfvuQpIkKsdFUSEmggvJmTSsUfGW0n5320a8MGcZw3t3QRtbg+7r1BUa13XHdQISIjH/Dd2R4aE7Spx2xpKVz9U1e6k9uCfhU9UPRgUHz2H0kGtIiMSS6l3Htqx8dKFBoNWAQ8aYEIXVuX02pHF16jovG9NHhhDRJQnF7iAkqRZR3VsQ2SUJjVGPNjiQOvNHwtGFKPnZSKFumVJolNeqfVC3Xhv7qCsKpcAQdLWaYJFl5KtnUPKzka+pL8b247vQt/M+/7ks5KwMNFGlbFOOr03UVK5OwJDxFM16yesYBusfq7H+oV4ua3psEHK2xxmjGg36lu0peHmoT3y2lCwMie6+pE+IwpbmXc7WlEwMidFc38hrSIj28VMae2YeutgIdVVxbAT2UscjyNml8hsZjZzrq6ev4zh5GE1sopeu/ysYuj1A45fVyftCZ9u6fhCNMSESa6m2ZS+jbXmSv/MEpqpx6uon57m9EZ2bUnjkgtfxJ7bUTPSly7nUETu2VLUurm8QNsT71oWcX0ThziOEdGiG5fRlbKmZ5K1VN7aZD51BkWW0kaGE92pHtUfVO5kLDp7DVCGaPOdpacaEKNc2c5fsrAJ0oYFIWg2KQ8aY6O5vlpQsbNkFyMUW5GILuTtPEFy/CubzKVgpUMGIAAEAAElEQVTT1Hhsmflkrt5DSNOacETdVvx3bLGrnJq2wnH+tGtMpYlPRBOXQOg76sXFmqgYQt9eQv5Lw0BWwyo5GUiRnm0rxmvlbWkcp4+giU1wty2tlsAXJmPdsQH7PvfqcMOd3Sn5eoGa3z2bCRjo/SHTp03foA+75J48jCYuESkk9JbDWrdvIPjFmZR8/5nLTbWHHnrLnz2sWAPT42p6XfbQ4VAv59RoMT05AfvBLTiOOe+QuG4PR73rijNw1BzM8ya6xhdKQTZSqMeYNiTSZ+yhSaiG8QF1Z4cUGIKuRmMssozjzH7sh7dgP6yuUNd36OO18+469mM7MPUdi23rv1xucmYGmhiPsoqOQc7y066qVid49ATyXneP4z1RigqxHT6AoXlLzJcuoOS6+0TJmpWEvum7Y0DOzEATfYuyR04g/w23bH29BuhbtSW8eSskgwEpIIjg8a9SOGc68tXLFLyufnzQJFbE0EI9cqHSwO5U6N8ZgPyD5zBVcNezKSHypv3YlOj2k/hYBy7MUy9sNV9Mw3w5naBaiQRUjKb4cga2LFV/pa3aTXiL2uSuWYs9JRN9gofeio/Cnuart7z8JKh+wu6+k9CuLQnp1AzJaEAbHEjF98Zydcy7PuVVGntqJjovudE+R5LZUjPRJ8RwfXmKLj4ae3oWiqI+Kzmk6rv837YRPfQRDJUT0FeMo9qvC1xxVvvpAy70HoMj8/oumAx08e761cbG4Mi4cR++EUphESX7DhHQtgW2cxexX7xC+vPq+fq6yhUIaKce8xDc935i7lNP1Cw6eBaDx5hHtcXe9WvPzkcb5rZLeg9bbE3J8hteURSsKVkUHVAXiGWv+tNrsvh22SZPcn/eTLVPJpH23tfED+hJ3BPqB6DCQ2cxJkZ72OIo/7bYI8+GhCiX3fEkf+dxly22pGRhqODOkyEhEmtaNsSpK4lTC9yLmtIKSogJ9j7pM9iod/3dvkYcM9YdIafYQkSgkYcaVeahRuqE+AdbThDnXKUcFeQ+MufhxlUY+YP/dw2B4H+Ff9rK4hOoK3w9aQd4fraxAVo/fr5QFOUHRVEOA1eBf+fk8etLdFz7hhRFKVAUZYWiKMOAXqiTxre219k/1yd9S+fBH8dRJ/T/zjnGC37p/iq/dH+Vy2v3UbOPWrwxSTWw5hf7PYKi1uMdqdCxIZufX3BLK8v2zVrO8uYj+b71GDYPX0DK9uNsGalOAjkunkITWwEpKg60OvTNO7ou/rqOFJPo+ltTqSZodeqZZwYjGJ1bSAxGtPWa4Ui+CIDt4J/o6jRRw8RWAK3e63w2+5mTaBIqoomNB50OQ/vO2HZ7L1rXRMcS/PJUiuZOR052b/VWcrPVgWIF9WZ5faMkHFdUudbd2zF27gmAsXNPrLtKL4QHOfUiUngsUmg0aLTo6rbAcb7UxUuB7otjNPFV1c+dJc5zkbs/jZydgn2/98SlUpiHpmJtZznVRclVt1Cd+2wd67q9wrpur3BtzV6qPKKekRWZVBNbgfmWt5EDJK/dR3SrOup5ZgEGIpNqkH9GPcag+buDyT9zjTOL13jn9/JpNDGJSJFqHeuS7nJdZncdKTrBnd+KNdT6KspHzslAW7WO64IoXe3GyGnqOZT2wzvR1lYnLqWYRLVdeLxgOs6e8qpjfbvOWPd6nxIjRccSNGEqRR/MQE5x17GcmY6udj3X5XK6hklel/GUhXzplDqZ4WzTuhYdsB8u3aY98lupJujUNq3k5yBnZyDFqRN72rpNXRfjeb6M6Zq0RXa2dZfc1ItIEXFIYdfbVUufi7e821U1tV2VMVGshrk+GSmhb90L+6FNXo9Ljp5CX6UCugpxoNcRfHdHiv7wzm/Rxp2EPKAOCo2N6iIXFOPIVAeCWuexCrqEGIK73knhajV+R3oWAS3U+g1o3QTrJd/jMuQrZ9BEJyBFxKpl3aQdjuPe934Wz3yO4plDKZ45FPuRHVh+XHzDiWIAOfUyxW8OcIVR8rIonjvOa7L+ZnRs15pfftuAoigcOnqC4OAgYqIjaVC3NpevJnM1ORWbzcaaDZvp1K61K8zPa9Sz5H5es55O7dv4xFu/egUup2ZxNT0bm93ObzuP0CHJe2tkfFQ4u5w3kGflFXIxNZOKfs678+RSqvsld9P+k1RLVCd2HOnn+L3bK/zu1B1Vnboj6t/QHdfW7iPGQ3dEJdWg4Ewy2gAjuiDVhGkDjMR3aMi5LzdyoOsEDnSdQNZvu4nt2xGAkKRaOAqKvbYmXif3z2PE3KuWWVzfjmQ5LzvZ0/J59rQYzp4Ww8lcuZNzLy0l67c9XJzxNbuThrKnxXBOPjeX3O1HOfXCBwDIyefUSZLwGHUnSYM22E/t85Jnfn8U5rkjMc8dif34LiyrPsFxci9KYZ46aROl9nFt9QbIGaUumCoDx7mTaOIroImJB61OXQlcWm9FxRI0bgrFC2Z66S0AKTTc5Uffsr3X2cS6hs2Qk6/4nagrOnQGY9UEDJVikfQ6Iu5vT946736St243kb3VD4+BTWvjKCgq8wiK62Gi+qiTHFF9OpP3u7fud5wvld/WnbHt8z6vWxPnHgNoq9ZC0un/rYliAOu6nznUdQKHuk4g26NtBSfVwn6DtpX35zGinW0rtm9H16V2pqruXTVBDash6XWuiWKA6IfakelxBAVA8aEzGKomoq8Yh6TXEX7fXeSXKuf8dbsIf1gts8CmdXAUFGPPyEEbGYom1HlWrtFAyJ1NsDiPocn7fSfBbRoDYKiWiKTX4cjOJ2vZavZ0eZE9XV4kY81u4h+5C4DQZmpfsvrrS9uPEXOfqpcS+nYk8zf142/Gb3sJa10XSatBE2AgNKkmxWeuoQk0onX2YU2gkciOjSg66Z4k+Du2+DqGdl2wbnO3ZfnyBfKeeYj8YY+RP+wx5KwM8icM8fow67hwCm1sBaRotW3pW3bEdsBbribWY3xZpSZ4tK2AgeORky9h/d37Ulk5NxNtHbWstXc0RU7zPtLFpw+36YxtXym5Pm1ah1KQX2ZYTXwFVxh9s7Y4kr0nYuSrZ9FEedjDxu1wnChlD2cPo3j2cxTPfk61hz8tUSeKAWOf55HTr2Hb+qs7ztTLFE8d6Aqj5GVR/P54r8lgOfkCGo+xh/aOVtjPHPCSa1443vVjP7kHy9rPcZzZrz50jjGk0Eh0dZphP66OH6SIOHcZ1WqKXOq8d/vpk2gTK6KJU9uVsUNnrDtLjeNjYgl9fSoFb09HvuZuV1JYGFKQc5OowYChaXPsV5xjrQj3WMvQtj2OS75HFdhPn0RbwUP2XZ2x7fKVHfLqVArf8X6HKP58KblPP0LuM49RMHsKtsP7KZwz3ZmucGcCJQIfe4qSNeqk7pVPf2dnl5fY2eUl0tfsJdHZj8Oa1cR+g36cvf04cfepk5GJfe8iw9mPS65lEdVe3YVpiAkjsEYi5kvplFzLIjypJpoAdR1VVPsGFJ5R23bx4TMYPfRW2H13kb/eW28VrN9FhFNvBTRx6620t7/gZNuBnGo/iCsj3qLwz8O3NFEMYD5y2qUv0esI7XUXBRu8x5eFG3YR9mAXAExN6iAXFGHPyMGRmYM9JQNDNbXfBLVpguXsZSynL3KmdT/OdRrIuU4DsaVmcuHBka6JYgDrsVPoKlVAl6jWb1CPjpg3lz5l0j+a8DCkYLeeNrVKwnZRbVuaiHDVkyQRNqg/BT+oZ1YXLv+FY93Hcqz7WHLW7iKqj2png5Jq48gv9jqC4joFfx4lspd6vn/0I53I+V2tj9zf9/gNb8/IxZqciamGqntC2zXCfNqjXd4m22So6n7fCe3aihKne+pnv3Go23gOdRtP9prdxDyins9dpi3efpQoD1uc8//YO+8wKYrtYb89eXPO5IzkKDktGRMiKiBKkiAgSUBUMICAiIoiShJzAEyo5AyC5Jxz3JzT7KTu748ednZ2huD1cvf73Vvv8+wD012nTlV11alT1dVV69T03a4vzjtyAZ+KMRidfk34o63IWK+2g1oxwVzLzOdmVgE2h8z60wm0rRLtpi8tr7Bo9fLxRHXCPdjZPjLy1a3FEnMK2HIukW411XJNzXMtytlyLpEqJQ7MEwj+2/j/bWXxu8BKSZIOAhtQV/T2A4p9R8EVIF6SpO2ARVGUTNR9hXtKkrQKdTL5de5tgtVXkqRbliMKeA0odOpGkqTxqCuNjzjj7QvkoE5G/6tcRV1t3EOSpN8BM2AEVgLLULe1yEXdRmMSsFlRlH9t1FSCG5uPUKZDPXrteg+H2crO8YuL7nX66iX+nLgUc3IWLWYPJO9GGj1+e0NN8Jr9HJ33Kz4RQTy8djp6fx8UWeaB57vyS7vJ2O60HYEsU/jDAnzHzETSaLDu2oCceBV9mx4A2HasRt+wFfpmHcFhR7FZMC9RV7pJgSH4Dn9djUerxbZvK46Taidg27Ue03Pj8Zu2CBw2zF+8W0Kvg4LF8wh4Yy5oNFg2r8Fx/QrGruqKI8u63zA9/RxSQBC+w8YVyeRMUFdkFSz5EP/xr4FOj5yUQP5H6l5qhT99h//ENzB27IGcmkzenNc986zIWLd+h7HXWJAk7Cd2oaQnoKurdpT2Y9vRVWuErm47UBwodhvW1UsA0MRWQfdAc+TUG2ifUXcYse76GfnyCawbv8LQ/mnQaFDsNiwbv/JQnbT5CDHx9en21/s4zFb2j3N9ktfqm4kcmLCEwuQsqgzuQvUXHsIUGUTnzbNJ3HyEgy8tJfd8Aklbj9F5y2wUWebyd9vIOXuDsKbVqNC7NVmnrtHJuRLx+KzlwA71Gf+4EN8X3gKNBtuejchJ19C37OZ8VmvR12+BrkkH9TAom5XCL95Ri/zqOexHduE7aR44ZOSbF7HtVg9/s+3ZiKnvGHxfXgAOG4XffOD5jJd+iP/Ud0GjwbplLfL1Kxg6q8/YuuE3fHo/hxQQiO/zzmfscJA7eRiO86ex/rWdwLlLwOHAfvk8lo2qU6dv2grfIWOQAoPwf2UWjisXyJtebNWpLFO4/BN8X3xbze9uZ51u3V1N98416Bu0Ques09isFC5xrVyxLP8En0GTQKtHTkuk8CvVqTY+PhhN2UqggJKeTOG3H3nWq83OeqXRYD/urFf1nPXq6HZ01Ruhq9cOZBnFbsX6h6uNG3o8j7ZsdfDxxzRsDrZdv+E48Se6Gk3R1VcdT8f5wzhOlHgB4pBJfXsBsUvUNpzzywasF64S+JTahnOWr6Zgxz582zSh/LrPkQstpLz6XpF49IfT0AYHoNgcpM74GDlHnbxOeX0e4VNGIGm1KFYrqa/PwwNZxvLrEnyef10t632bkZOvo2vWRc3znvWeMsUw9h2PtnItJL9AfF9dgnXDD9j3e/lEvwQTX5/N/sPHyMrKIf6xZ3hhcH/szn3fnurZgzbNm7Dzr/10e3IQPiYT019R65dOp+WVcSMYNv41HA4HPR/qTJVK5QEY0v9JJkydyc9/rCcmKoL3Z3junanTapny7EOMePdLZFnmsTaNqFImihWbVYf5yfimDH2sHVMX/0SvKfNRFIWxT3UhJEB14icvWM6B05fJyiug04tzGPF4Bx5v15gPl2/gSmIaGo1ETFgwrw30XAmb6LQdPf56H7vZyr5itqP1NxPZ77QdVQd3oYbTdnR12o79TtuRuPUYXbbMBlnm0nfbyD57A79yEbRappaPpNNy9ZfdJG09xq2plMxNhwiNb0jjPR8jmy2cG+s6RbvWt69wfvynWJMzuTL9a2osGkf5l58m78QVkr67+3O8LbKMdc0XmPpPAUmD/fA2lNQb6JyfQdsPbLqjuHXtFxh7jULS6pAzk7H8qpaVtkZjDN0HIPkGYuo7CUfSFSzflNhbXpYxL/sIv1fmqHZr21rkG1cwdFRXHVk3/Y7piWeR/APxHTwWAMXhIO8V9WgCv/FvIgUEgsOBedmHRYeGgboFhXXXbcrFIXN96mKqfPMGklZD+vLNFJ67Tvgz6svPtG/WkbPlIEEdGlPrz4XIZgtXJ8wvEq/w8QQCmtVGFxpI7X2fkfje96Qv30TSgp+o+OlEwp7uiPVmKpdHzPHM7xfz8Zv8Dmi0WLevRb55BUO8M7+bf0ffpA2G1p1VH8BqIX/+W0XiviNfQ1ezHlJAEIHzl1P44xdYt69F37gVPs+NRgoIwm/iTBxXL5L/jvvWDJmbDhES35CGzrp1oVjdqvntK1wsVreqLxpHuZefJv/EFZKddSvsoWZE9m6LbLMjF1o5O8zVB2l8DAS3qcvFiSW2U3DIJExbSKWv3gSthswVm7Ccv0ZoP7WcM75dR+7WAwS0b0z17YuRzRZuTPwQAH1kKGXfG6se9qrRkLX6T3K3qJOBmSs2UWbOi1Rb/zGKzc71CfM8HnH6psOExTek+d6PcJitnB7jym/db1/mzPhFWJMzuTDjW2ovGkull58m7/hlEr5zHmh0/iYZW47QdOtcFEUm4dst5J+5jql8JHU+V1dDSlotyb/8ScbWo5S/tbTjH/TFgLr9VL1G5C9y9Rv3hCxj/nY+fhNmq/3DznXICVcxtFM/g7Zu+wNd49YYWnRy1i0rBZ+qx5hoq9bG0LITjuuX8H9zIQCFPy3Dfmwf5i8+wKfvC6DRotisFHxR0veQMX/xEX5Tbt+G9U3bYGjTRT0g2Woh/6O37igLYHp6KNrYsqDIyKnJFHzmqdeyaik+g6ep+d3v7A8fVI9ase91P1ysOJoKNdA3aocj8Qo+Y9Rytq77FsfZQ3cvZ0XGuvFrTE9PVO3lsR0oaTfRNVD9BvvhrXcUNz0+GsnHH8XhwLL+a9d2H+16owmLAUVBzk7Duu7LEvl1kPfpPIJmzAWthsINa3Bcu4Kpu1qvCtf8hm9f1Y/3H6nWK8XhIHvMMDQhYQS89ApoNOoZHzu3YdunvqTyGzwCXaUqgIIjOYm8j+Z6Jlp2kP/pPAKnO8cQG1Xdxm7OMcTa3/Dp8xxSYBB+L7jqdPZYz686imNsG4/pIXV7EevuHVg2rvEIk7bpMOHx9Wm190McZgsnxywsutfg28mcGr8YS3Im52d8R91FL1Ll5afIOX6FG9+pz+HS+z9T66MRNN82B0mSOD/9O2wZuWRn5JL8x16ab5yF4pBVma83E61DtVuvL6TiV2+CRkPmSqfd6uu0W9+57Fa1bYtRzBZuTPrwjnkF9cC02DeGoQ0NovyyaRSeusyV54qNmxwySW9+StllM5C0GrJ+3ID1wjWC+6j+dNb3a8jbth+/tk2ovPkzZLOFxJdd7SJp+kJi35uEpNdhu55EwssflEyCdxwyGe/MJ3KBajvyfluH7dJV/HuptiPvpz/QhIUQ8426nQSKQkDfx0l4YjDaiFDC35ysroCVJAo2bse8U31J6te1PQFPqv5VwZY/yV+1zkN19uaDBHVoRJ1dnyKbLVwe7+pnq371GlcmLsCWnMmNt7+i0icTiJvUl4KTl4sOrruT/NWpS6g0fxySXoflWjKXx893TfTcp74pZvIAjJXiUGQZ281Ubry6wCPPmZsPERzfkIZ/LcBhtnBhnCtMzW9e5cKET7AlZ3J1xjdUWziOcpP7kH/iMsnfO/viHs2I6N0OxdkXnxv+flGeLr2ylAe+n4qk1ZD8wxbM564DFdFpNLzcsTYjVu5BVhQerVOWKuEBrDx8BYDeDSqw6VwiKw5fQafRYNRpmP1Io6ItMyasOkC22YpOo2FKpzpF+xLP23aKsyk5SBLEBvryWhf3rzEFgv82pH++H90/UC5JT6Ae4iYVuzYcdTuJ8qgTq+8oirKk2P2HgfeBCsBNRVEqSJJUHvgMaA5kAvOAdkCaoigDnHLbgBOKoowq9rttseRkok7UvqkoylZnmOeBEUBV1Anew8AURVF2O+9fAT5WFKXI03DulzxKUZQvnL9NqBPCDyuK8ofz2lTgBdQJ6q+AYagT3J1QVy0bgZvA78AMRVEyvOXhXvk87plSeci9Hkq9e6D7gD3p7vt33g9MbavdPdB9YPW7BXcPdJ/o2tvzkK7/BPabd1kte5/QRfyTRf7/Otoq97bFwL+bhGXXS0VvdA/fuwe6Dxgn/83Jin8jjksH7x7oPrDq0V9LRW+scm8Hwv27aThcf/dA9wHb6dI5SfvS7sC7B7pPVGqTe/dA94GTm0PvHug+EGAqnTqdZv57h0r9u2jQKuXuge4DmsDSW+eiFDruHug+oCt3569H7hdScOmsmjPvuFIqej1OpfkPcfBAzN0D3SdifPPvHug+oNOVTlvyDbDePdB9ICW5dNqSUe9l3+T/AHmW0jv0rcEMz0Pl/xP4DJ77N04p+d8gq097ccJdMYK/3/p/ro6U6spiRVF+pMR26oqiLAQWepcARVF+R51ELX7tKlDyZIS5JcK0u9Pv2+haAiy5w/0KXq75l/hdiGcepwPTS4i+4vy7U3ra3THBAoFAIBAIBAKBQCAQCAQCgUDwL/L/257FAoFAIBAIBAKBQCAQCAQCgUAgKAXEZLFAIBAIBAKBQCAQCAQCgUAgEAjEZLFAIBAIBAKBQCAQCAQCgUAgEAjEZLFAIBAIBAKBQCAQCAQCgUAgEAgo5QPuBAKBQCAQCAQCgUAgEAgEAsF/CXJpJ0DwTxEriwUCgUAgEAgEAoFAIBAIBAKBQCAmiwUCgUAgEAgEAoFAIBAIBAKBQCAmiwUCgUAgEAgEAoFAIBAIBAKBQICYLBYIBAKBQCAQCAQCgUAgEAgEAgHigLv/CexS6ejV+BlLRa820F4qepWs3FLRq1dK752P/WZeqeh15Cmlolcb7CgVvUp2TqnolZXSMR72hOxS0au7dLBU9AJoKzUqFb1mzapS0aspnaaEFBVeKnrtexNKRW9pog0qHR8gA32p6I32Lx0fwGgqHZ9HXz6wVPSiKSWnFig4nFUqenVlSsfnwVY6dau0cBSWjl6TVEodIqDTlZ7u0kDSlE5bKi1/Wio9c1l6KOJUtf9fUORS6rsE/zbEymKBQCAQCAQCgUAgEAgEAoFAIBCIyWKBQCAQCAQCgUAgEAgEAoFAIBCIyWKBQCAQCAQCgUAgEAgEAoFAIBAgJosFAoFAIBAIBAKBQCAQCAQCgUCAOOBOIBAIBAKBQCAQCAQCgUAgEPw7EGcN/p9HrCwWCAQCgUAgEAgEAoFAIBAIBAKBmCwWCAQCgUAgEAgEAoFAIBAIBAKBmCwWCAQCgUAgEAgEAoFAIBAIBAIBYrL4viNJ0hVJkl4q7XQIBAKBQCAQCAQCgUAgEAgEAsGd+J+aLJYkqY0kSb9JknRTkiRFkqQBf0P2DUmSTni5fsUZV/G/rH8hbY9JkvSXJElZkiTlSZJ0RpKkpcXut/OiR5Ekad7f1SUQCAQCgUAgEAgEAoFAIBD8u1FkRfwV+/u/iK60E/Afxh84AXzl/Pt38RbwabHf93z2oyRJBqA1sBJ4HRgIOIAawGNeRGoBGcV+5/+dhDZ/qz9lO9THbrawfdxi0k9c8QjTfv4IwutWQrbZST1yiZ0vL0OxO6jcswX1XngIAHt+IX9O+YKM09cAqD2kKzX6tENRFDLO3GDHhMVF8WlrNMT42BDQaLHt2YBty09e06YpWwWfMe9S+NW7OI7tvqOsoWs/tLUfBEVGycvG8v2HKDkZbvHp6jTB1H8kaDTYtq3B8scP7vcbtsDUa6Aah8NB4bef4Dinvg/wGfISugbNUHKyyJsypEjG2GsA+oYtQZGRc7IwL56DkpXukRdtlXoYuj8Hkgb7oS3Ydv7mPc+xlTANnYFlxYc4Tu1VdY+bD1YziiyD7KBw0atq2KhyGB4ZgmQwIWelYvnxY7CYPeKsM+NZouLr4zBbOTRmIdnHr3iEqTioM5Wf74p/xWjWPDAMa0YuANFdGlFzcm+QZWSHzPGpX5Ox72yxBEu0W/82hUkZ7Ok/11WW9ZviO2gUaLRYNq/G8st3bvoMrTti7NlH/WE2U7D4AxxXL6KJLYvf+Ndd5RYVg/mHz7Gs/hFt+cr4DhuPZPLBkZpE/rwZYC5wi1ffuCl+w0cjaTUUrl2NeYW7XmP7jvg82RcApdBM3vz3cVy6CHoDQe99hKTXg1aLded2Cr7+HADfZwdhaN5KfcZZWeTNnYWc4f6MtbUbY+rzApKkwbpzLda1y93u6+o3x/jYAFAU9Rl+/wmOCydBp8dv8vug14NGi/3gTiyrVFPkM+xVNNFlAZB8/VAK8sl/c7i73ir1MPQYqNarg5ux7Vzl8WwBNHGVMQ19G8uKD3Cc3Ou6IUmYRsxGycnA8s07rvQ+2BV9s64gO7CfPYRtw7du8fm2akTkKyNAoyH7x3VkLl3hoTPilRH4tWmCUmgh6ZX3sJy6AEBw/0cJ6t0NJInslWvJ+upXAMJefBb/Ds1RZBlHRhZJU97DkZrhEa+ubhN8+o8CjQbrtjVYfv/e/X6jFvg8MRAUBcXhwPz1gqJ2fDtZ39FT0cbcKmt/lII8cl8Z6hbvrmPneOfrNciyTM92jRj8cFu3+7kFhbzy6UqS0rOxyzLPdW/JY20aATBtyc/sOHyW0EA/fp79YpHMxz9uYtuh02gkiZBAP6YP7UVkSGDR/ddmvs+OXfsIDQnm128WepSFoijMmreQnX/tx2Qy8varE3igehUA/txzgNnzFuKQZXo93JUh/Z8EIDsnlwlTZ5GQlExsdBTvTZ9CUGCAR9wATd/qTxln//DnuMVkeOkfWs8fQXg9tX9IO3KJ3ZPV/uFO8oZAX1rMHUJI9TIoisKuCUtgn+vda8UZgwiJb4BstnJ+zMfkH7/soddYLpLqC8ehC/Yn//glzo2aj2KzE9qlCeUmP63aS4fMpamfk7vvDADaQF+qvD8C3+rlQFG4MO4TQLV1u66k8e72M8iywmO1yzCoSUU3fQeuZzDu9yPEBvoA0KFKJMOaVVaffaGNNzed5GJ6HhISr3eqRb3YYAC+P3KN5UevoZUkWleMYGzrah550Tdy2i2NhsJ1qzGv9GK3ejvtltlM3sfv47jstFvvFrNbf26n4BvVbmkrVcF/9HgkvQHF4SB/wQfYz51xizewXQPKvPE8aDWkf7+R5E88++Iybz5PYIdGKGYLV8Z/iPnEJQDKzR1NUHxj7OnZnO7oqtPBPVoQM64PpqplOPvwRAqOXfCIU/tAI0y9h4OkwbZ7HdYNK93u6+o2w/Dws+Ds8yw/LsZx8SRSZBw+g6cUhdOEx2D542tsW391lWXHXpgeH0LexKdQ8nM8dNea8VxRf3hkzKde+8MKgzpT6flu+FWMZv0DQ4v6w7jHW1Jl1COA6vMcn/wZOaeuYYoNpcH8FzBGBIOicPXrzVxeuq4oPp+WjQl/eTiSVkvOT2vJ+szdXuorliVy+niMD1Qh/aMvyf7ix3uSDez7CEF9HgGHTP6OvWS8/5lbvL6tGhH16vAiO52xxL2cASJfHV5kpxOnvIfl1EUAQp57jKAnuoKiYDl/haQp76NYbUVyIYN6ETlpCBeaPYUjy7Oc7+bnaWs9iKFbP1Ccz/jXpciXT6vl0fphdM06gyRh37MB2w7VX9LEVsD4xAtgNKFkpFD4zXsePo+2egOMjz6v+nl7N2Lbegf/cvQcCr+Z6/IvbyNrfGYimohYACQfPxRzPuYPxrnFZ2jSFP+Ro0GjoXDNagp+KNGG4zvi97SrDefOex/7JbWsA16ajLFZc+SsTDKGDPRIq0/vpwgY/gKpPR9Bycn2zO8jg9U079uEbevP3vNbpgo+o2dT+M17OI7/paap9yi0DzRGycvG/N4YV146PYXuwU5F7ce69hscZw65661cF0OX/qDRYD+8Dduu373rja2EadCbWH6aj+P0PqSwGIy9Rrvuh0Ri3fYj9r1qe9E16Yy+SSeQZewXjmDb5N6/3w9b6dtvAMauD6FkZwGQ/+USbPv3UpL78YyNbdrh99wAtOXKkzlyOPZzZ/FG5RkDCY1viMNs4dyYBeR56RNN5SKpsXAs+mB/co9f5qyzT7yFf/3KNFg9k9PDPiDtjz0AxA3tQXS/eFAU8k9f4+zYT4rC+7VuRNRrw5C0GrJWrCd9saf9iJo6DP+2TZDNFhInv0+h035oAvyImTkGY9XygELiy/MwHzmDsWYlYt4ahWTUo9hlkt5YQOGxc25x/qt6DRXjiPvw5aIw+rIxpH74NZlfrEIT5E/ch1MwxEVivZnCzRdnIefkuZdf8yaEvKSOEfN/XUPOlyXGiOXLEvb6JAw1qpD1yTJyvymRLo2G6K8/wZGSTuq4V91uBTzTm5Cxw7kR3xM529Nelp8+mOAODZHNFi6O+5iC45c8whjLRlLl0/Gqz3PiMhdHf4his2OqEkel90fhV6cS19/5jqSFrnFAxfdHEtKxMba0bI53GOsRp3+bhsS+rtq8zOUbSV34o0eYmNeHEtCuEXKhhRsvfUjhyYtuea7y2/vYkjK4OuStosthzz1E2LM9UOwyuVv3kzT7C494K04fRHB8Q2SzlQtj53v388pGUm3hOHTBAeQfv8T50R+h2OyEP96auJE9AXDkm7n08mIKTl1V0zukB1H9OoIkkfztRhKXrC6Kb9flFOZsPoWsKPSsW5ZBD1Zx07f/WjrjfjlAbJAvAPHVohnWoioAXx+4xC/HriNJUDU8kDe71cWo03ImOZu3N57AYpfRaSSmdKpNnZhgj7wIBP8t/E9NFiuKsgZYAyBJ0hcl70uS9DjwBlAVMAPHgSeBbqgTuUiSdOu1wEBFUW7FkasoStK9pMEpPwqIB7qgTjLrgL2KoswsFvQ84M0bS1EUJe1edJWkbId6BFWMZkWrCUQ2rEyrWQNY9fAbHuEu/LKbraPVue/2H4+kRp92nP56M7nXUvnjiRlYswso074urecMYtXDb+AbHULtQZ1Z2WEyjkIb8Z+OptIjzYDVIGkwPj4M88JpKNnp+Ix7D/vJfSjJ10sUjAbDQwNwnD3sdu12statP8M6dUJL3/ohDJ2fwvLjp26ypudeJP+dSSgZqfi/9Qm2Q38hJ1wtCmI/eYi8Q+qgQVO2Er6jppI3WXXqrDvXY9m4Ct/hk92SaVm9AstPXwBg6NwT42P9KfxiXom8SBgeGkThl2+j5KRjGjYT+5mDKKk3PcN17ovjwlGPZ2D+fDoU5LpdMzw2DOv6b5CvnEbXoB36lg9j2+I+CI2Kr49/pWg2NR9PSMMq1HtnEDu6T/OIP2PfWZI3HqLVz1PdrqfuPEHS+oMABNYsS5PFY9jc2rWLSuXnu5F7/ib6AB+XkEaD7/NjyHvrJeT0VALeWYht/y7kG66ydqQkkjd1DEp+HroGTfEdPoHcKS8gJ1wn96UhRfEELf4R276dAPi+MBHzl59iP3UUQ4dumB59msIflrnp9R85luwpE5DTUgmevwjrnl04rhXTm5xI9sQXUfLy0Dd+EP8xL5E9ZgTYrGRPGgeFZtBqCXr/Y3T792I/cwrzjz9Q8JWqx/RoL3yeeY78j94v9tw0+PQbTf57k1Ey0/Cb+jH2I38hJ14rCmI/fRj7EXWApilTEZ/hr5H/2mCw28ifOxEshaDV4vfyB9iP78dx6TTmRW8XyRufHIZiLvEeSJIwPDyYwi9mqPVq+CzsZw7cpl71w3HhiMdz1zXvroY3up6fpmItdDUbY/74JXDYwS/QXUijIXLqSG4OfgVbchrlV3xE/tY9WC+68uvXpgmG8rFc6ToIU70aRE4bxfWnx2KoWp6g3t249uQYFJuNuCVvk799H7arCWR+9iPpH6kT5cHPPErYC/1IeXN+ibxo8BkwhvxZE5EzUgmY/im2Q7uRbxZrxycOkXvQ1Y79XpxG7sQBd5QtmD+9SN7UbzhKgXtZO2SZmV/+zqLJA4kKDaTvtIW0a1iTynGRRWGWb9pDpbhI5k/oT0ZOPo9OmkePFvXQ63Q82roBfTo149USjviAHq0Y9URHAL5d/xeLft3K1IGPFt1/rHsn+vZ6hFemz8UbO//az7UbCaxZ/hnHTp5h+tyP+X7JPBwOBzPeW8CSeTOJjgznqSFjaN/qQSpXLM/Sr1fQrHF9hvR/kqVfr+Czb1Yw/oXBHnHHdahHYMVofm41gYiGlWk+awCrvfQPl37ZzU5n/9BmwUiq9W3H2a8231G+6Vv9ubn1GNuGfoRGr0XnYyTYGV9IfAN8KsVwqPlo/BtWpfI7QznWfYqH3gqvPUPCoj9IW7WLyu8MJapvB5K+3EDWzuNkrN8PgG/N8lRfPJ7DrdWJkEozBpG15Qhnh7yHpNeh8TEAQThkhdlbT/Pp442I8jfR7/s9tK0UQeUwfzedDeKC+ejRhh5pmbP9DC0qhDP3ofrYHDKFNnWyfP/1DLZdTGFFvxYYdBoyCiyeD/GW3XrFabc+XIR1bwm7lZRI9qRiduvFl8ge57RbLxezW3M/RndAtVt+g4dT8O2X2A7sRd/kQfwGDyd78lg3vWVnDON839exJaZT/Y+5ZG/cR+F5V18c2L4RxooxnGo9HN8G1Sg3cwRnH5kIQMbKzaR+sZoK84rFCRSevcalobMpN3uEZ15B7YufGknBR6+gZKXhO/lD7Mf2IicVs5dnj2A/pk5maOIqYBr8CgVvDUVJuUnBrFFF8fjN/Br70d2uqEPC0dVogJye7FV1pLM/3NJ8HMENq1DnncH82X2qR7iMfedI3niIFj+795UF11LY3fMtbNn5RHaoR925z/Nn96kodplTb3xD9vEraP1MtNkwk9QdxyEjAzQaIl4bScLzU7AnpVFm+Xzyt+7BdsmVXzk7h7TZn+LXoYV7Qu4ga2pSD7/2Lbj++Aiw2dCGBnnIRk0byY1BTju98kPytuz1sNP68rFc7jIYU70aRL0+imtPjUMXGUZw/0e50mMYisVKzAdTCOjRlpxfNgGgiw7Hr0UDbDe9l/O9+HmO80cxO19camIqYHp2EgXvvIAmuhy6Zp0xz5sADjumoW9gP7UfJS0R45Ojsfy+DPniSXRNO2Jo/zjWdd+66+05DPPi11W9Y+ZiP3Ub/7LHc57+5W1kLd+8WxTM8PBAlEL3l9RoNAS8OJbMSROQU1MJ+WQRlr924bharA0nJpI5Tm3DhqYPEjD+JTJHqW2kcP1azKt+JnDyKx5FqYmIwNCoMY5kL0MKSYOx51DMi99Q0/ziHLWcU254ye+zOM4ecbtsO7AF2+41GJ8eQ0lsO3/Htt37y2ckCUO3ARR+MwslJwPTkOnYzx5CSfPie8Q/jePisaJLSnoihYtfKbrvM+5jHGcOqHmt8AC66o0wL5qi+h6+nr7H/bCVAIW/rsT8k/tL/pK678cztl+5TPbrUwkYN+G2qm/1ifubjyagYVWqvPM8R7p71pWKr/Xj5qI/SF21myrvPE903w4kfrmhKP2VXnuGzG1HisIbokOJG9KdA23GIRdaqbl4HJGPtURes1qd+HzjBa4NeBVbUhoVf5pH7pY9WC+42pJf28YYysdxseMQTPWrE/3WKK48ob5EiXptGPk7DnJz9EzQ69CYjABEThpE6vzvyN9xAL+2jYmcNIhrz7gmeP+JXuvlm1x+ZHRRPFX//IrcDarfHT7sSQp2H+H64pWEDe1N2LDepL77uZvekMkvkjJyEo7kVKK/+oSCHX9hv+x6vnJOLplzP8anXUuvzymgz+PYLl9D4+fndl0bFYHpwUbYE73by6AODTFVjOFoy5H4N6xGxVlDOfnQyx7hyr7an8Qlv5OxahcVZg8jok88KV+tx56Zx9WpnxHStamHTNryrSR/vpbKH77ocQ+Nhti3hnO5/1TsSelUXvU+OZv2YilW1gHtGmGsEMu59sPwqV+duBkjuNjTNQYMH/gwlgs30Pj7Fl3za1aHwI4Pcr7baBSrHW1Yib4JCO7QEFOlGA63GIV/w6pUmj2U4z08/bzyr/UnYfEfpK/aRaV3hhLZJ57kr9ZjuZbCicen4sjOJ7hDAyq/O5zjPabgW70sUf06cqz7ZGSrnQe+m0rmJvVFl0NWmLXxJAuffJCoABP9vv6TtpWjqBzuvliiQZlQ5vdq4nYtObeQ7w9d4eeBbTHptUz87RDrziTwaO2yzNt+hmEtqtKqUiQ7L6Uwb/tpPnu6uWd5CwT/JfxPbUNxJyRJigZ+AL4EagJtgK+dt5cD7wFngRjn3x28jLvyOuqkdR1gAZAE1JAkqd4/iPOulO/ciPM//glAyqGLGAL98IkM9gh3fYtr8jL1yEX8YkJVmYPnsWYXOOUvFF0HkHRadCYDklaDzsdAQXImAJpyVZHTElEyksFhx354J7raD3ro1Ld+CMex3Si5rlUUd5QtvrrEYIISK/u1lWsgJ99ESU0Ehx3bnq3oG5UYmFkKXek3mtRVoE4cZ497XaVEsUGDZDThoRh1RYeckYSSmQIOB47ju9HVaOwRTtesqzo48abHC5qwGOQr6kocx8Xj6B7wdBSiuzTi2gp1sjXz0AX0gb4YvTzj7BNXKbju+c7BUWxyQ+vrXiammFCiO9bn6rdb3WS0VWogJ91ETk4Eux3bn1swNHF3rhxnT6Lkq2/1HedOoQmL8NCtq9MQOfkmcqrqYGljy2I/pdZF29EDGJq1cQ9fvSaOhJvISapey7Yt6orgYthPnUTJU/Xaz5xEE15Mb6GzDul0SFpdUV6VgmLP2OSlblWqjpySgJKWpNatfdvQNbhb3fJyT6tT/xTPOqRv0gb7Xvdy1pSpgpxeol7VbOIhq2vWDfvJvSh57vVKCgxFV60htgOb3XU17Yx1xyp1sAZQoj6a6lbHdi0R240ksNnJWbMdvw7ujpFfh+bkrFLjLTx6Bm2gP9qIUAyVylF49AxKoQUcMub9x/HvqJaVnF+snH28t6Vb7Vh2tmPrni333I7vSRYwPNgO2+4tbtdOXLxB2agwykSGotfp6NqsDtsOnnYvTyQKCi0oikJBoYUgPx+0GrVLbVSjIoF+PpTE38dU9P9CixUJye1+4/p1brvqF2Drn3t4pGs8kiRRr3ZNcnPzSE3L4Pjpc5QrE0vZuBj0ej3d4tuyZac6+bZ151882k2doH60W0e27PjLa9zlujTiorN/SD10EUOQ9/7hZrH+Ie3IRXyd/cDt5PX+PkQ9WJ3z328DQLY5sOa4nn1olyakrFDv5R06jy7QF70XvUEta5P2h5r2lBXbCHUOlOQC1/PX+hpdz9/fh8BmNUn+Tq2Xis2Ow6n3RFI2ZYN8KRPki16roUu1aLZdTPFaLiXJs9g5dDOTnrXiANBrNQSY9ACsPHadgU0qYtCp9SDU1+ghr6tWwm5t34KhWQm7dfoe7ZaumP1QFCRfdQAn+frjSHf/GsKvflUsV5KwXktGsdnJ/G0nQZ3d+5Cgzk3J+Em1OwWHz6EN9EMXGaLme+8pHFnuK7MACi/cwHLppsf1W2gqVENOTUBJV+2l/eB2dPWauQcq1oYx3MYW1KiPkpaIkuF6TsZew7D88plH2FtEd2nEdWd/mHWH/jDnxBXMXvrDzAPnsWWrL5IyD17A5KzrlpSsohXKjvxC8s7fxBSt3jPWqY7tWgL2G0lgt5O3dpuHvXRkZGM5cQ7Fbne7fifZoKceIuuz5WCzFcVRHFPdatiuJRTZ6dw12/GPdy9n//hmXuy0+nwlrRbJZACtBo2PEXuK6yuPyCnDSH339uV8T36etfgzNnLrGUtRZZGvngWbFWQZx8WT6OqoedZExiFfPKnm99wRdHXdy1FTrqraJ97Se2QnulqefpG+VQ8cx/5Cycv+27K6eq2wH97hfq1GTew3byInOtvw1i0YW9ze97CdOokmwtWGbcePIee4Lwa4hf8Lo8hfvNCrX+BRzkf+9J7flt1xHP8LJd+9jsiXT6EUeNd7JzRxlZEzk1GyUkF24Di5B131Rh7hdE27YD+9/7Y+rbZibZTMFJRsta3pG8Vj3fWby/cocJe7b7byHrhfz9hx7SqOG9c9rhcnvEsTkldsByD30Hl0gX4YvNit4Ja1SXWuGE5esZ2wri5/MG5wV1JX78GaVsIP1GrQFGvn1iS1nfvUrYb1agK2604/b/UOAuLd21tAx2Zk/+q0H0fOognwQxcRgsbfB98mtclaud6ZeTtyrvMFvKIUTSxqA/zc7Mo/1Vscvxb1sF5Lwp6g9g/+8c3Idr7syv5lEwEd3eM01KqB/fpNHDfV51uwYSu+bd39QzkzC+ups1DCTgNoI8Pxafkgeb+u8bgXMv4Fsj5afNv6FtKlKWk/bgMg79A5tEF+6CNDPMIFtqpDhtPnSVu5tWhy2J6eTf7RC0VfdBUnd+8p7Jne27hvvapYryZiu676ANm/7yCwk7udDujUjMyfVX/YfOSs6gM4y1oXHUZA+yZkLN/gJhP6THdSFv6IYlXLyZHubncAQrs2IXXldmee1Trt1c9rVZv04n5eNzXPuQfO4nD2xbkHz2GICQPAp2oZcg+eQzZbwSGTs+dkkcyJxCzKhvhSJtjp59WIZduF27zw9IJDVrDYHdhldUFAhJ/qv0sS5DvzmmexEeFvulM0AsH/ecRksYtYQA/8qCjKFUVRTiiKslRRlGRFUcxAHmBXFCXJ+Vf8W7i3nfsM3/rzfAXsznJn3JcURbkMzAf2AkckSbouSdKPkiQNlyTJ34vslRK6yt1rBv2iQ8hLcA0g8xMz8Iv27KBuIem0VO3Vihvbjnncq/50O65vVa8XJGVybNEa+uz9kH6HPsaaW8DNHeonxlJQGEqWaxCmZKUhBYW56wkKRVenGbbd60pcv7Osodsz+E79DF3DtliKrzZBXXGkZKQW/ZYzUpFCwj3yoWvUEv93Psd3wtuYl3pfzVcS4xODCJj3PfoW8UWrjN10B4SiZLvKWcnJQAoMLREmBF3NJtj3b/SiQcH07CuYhs9E1yjelYeUG2hrqA66tvaDHuUI4BMTgjnB5YwVJmbgE3P7Z+yNmG6Nid85l+bfTOTQONd2InWm9+fE9O89HCBNaARyWomy9jIZfAtDfA9sh/d5Xm/ZAeufrkk7x7XL6J2TzoYW7dCER7qF14SFI6e6Jg7ktFQ04Z7P+Bamrj3cPzXUaAj+ZClhy3/FevgA9rOuyUDfAUMI+WYlxg4dKfjKfZAsBYcjF6tbSmYammAvdatBS/xmfIbvmBkUflGsbkka/F5fSMAHK7GfOoTjsvun4tpqdVByspBT3CdgpMAS9So7HSnAW71qin2/uzMHYOg+AOuGbzyenxQWg7ZCDUxD38Y06A00cZXd8xEZhj3JlV97chr6KPe6p4sKw1Y8TFIqusgwrOev4NO4NprgACSTEb82TdBFu+pG2JjnqLjlawIfbk/6R19TEk1oOHJ6sWeckYYmxLNu6Ru3IuDdL/CbOJOCxe/es6y2Rl3k7EzkZPeyTsnMIbrYyr3I0ECSM90HXU93asalhFQ6jn6HJ175mEn9e6DR3L1Lnb9yI53HzGH17qO80Cv+ruGLk5yaTnSkq65FRYaTnJpGSmoa0ZERbtdTUtW6kp6ZRUS4Wk8iwkPJyPJ05AF8o0PIL9E/+N6lf6jcqxU3nf3A7eQDykdQmJ5Lqw+G8vD6GbR4dwg6H9ckqiEmDEsxOUtiBsaYEvUrNAB7Tj44ZGeYdAzFXlaGdmtKg50fUvObKc6tJsBUPgpbeg5VPhxJvY3vUuW94Wick7cp+YVEBbgc/KgAE6n5nquAjyVm8+Q3uxn5y0EupquTAjezCwjxMfD6hpM8/e1fvLnxJGbnp79XMws4fDOT/t/vYfDK/ZxM8ixrTbgXuxV2B7vVpQe2AyXs1sdLCfve3W7lL/oYv8EjCPlqJX5DRlDwxWK3ePTRYVgTXP2pLTEdfbR7ORtKhLEmpmGI9uxn/g6a4HDkzGL9Q6anDwCgq9cC32mL8X3hLQq//sDjvr5RW2wHthf91tZ5ECU7Dfmm56estzDFhFJYrG6ZEzOKJnz/LmX7tiNlyxGP6z5lwwmqXYGsQ+r2G97spS7y9s+3OHeS1VeIw9SoNnHffUjs5+9irO2+vYkuKhxbYnEbnIbOi522JxarA0lp6KLCsaekk7HsJypv+YrKO79Dzi2gYJe6Osuv/YPYk9OwnL19Od+LnwegrdMM38mf4PP8NAp/+AgAOfEq2kq1wDcA9AZ0NRshOftTOfEq2lrqZIauXsui67fXm+7pXwaGoqvdDNtfd/MvPWU1lR5Ayc1CSUt0z0fJNpx6F9+jWw+s+zy3OSiJoXkL5LS0oq0MSiIFhrqnOftO+V1/V33F0bfojs/4DzD2HgU+7islvfq0ASElwoSgq9EY+8FNt9WhrdUM+4liXwaExaAtVwPT4DcxPfcamthKbuHvl60EMD3ck+BPluE/bjKSv+dQ634943vBEBNaok907+/gVp9YUNQnWhPTMTrDGKJDCev+IIlfuo8vrEkZXP/0dx48+CnNji3BkVNA5na1/9ZFe7MNJe2HNxsTjr5sDI6MbGLeGUfFVfOJeXsMkrOPT357MVGTB1Flx5dETh5Mytwv3OP8B3qLE9ijLTl/bHPJhAdjT1UXLdlTM9GVWO2qjQzHkVwszpRUtPdopwFCJowk08uEsE+b5jhS0rCd99xW4haG6FAsxfvZhHQM0Z7P15Gd7/Z8/2lfrIsOw+ZW1p4+gD6qRJhifkLstOdJnP25ul1UMYwVY/FrUovKv8yl4g+z8Klb1UN3yTyrddqLn1ciz8Zoz/46qk88WVvUr0QKzl4jsNkD6EL80fgYCOnQEGOs+hxT8gqJLvYVbFSAiZS8Qo/4jiVk8uQXOxj54z4upOUWhX22SSW6LtpCp08242/U0aKi6mNP7PAAH2w7TZeFm3l/22lebF3dI06B4L8JMVns4iiwCTghSdJPkiSNkCTp9jNe7rwP1C/257nZpDsHiv9QFCVfUZQeQBXgTSALmAWclCQpqoRs+xK6ErwpkCRpqCRJByRJOrAj//yti54B7/CmvdXMASTuPUNS8T1rgZgWNan+dFv2va3u72QI8qVC54b80Hwc3zYajc7HSJXHW96zTuOjz2P540t1Lzv3TNxR1rr2GwqmD8Z+aDuGVj1KyHrJkJe82g/uIm/yQArmTcPUa4AXIU8sPy4jd2wfbLs3Y+j0mGeAe9Bt6PYc1g3feU1T4dLXKVw4hcKvZ6N7sDOa8jVUvb8uRN+0C6bhM5EMPq7VGG66PZX/jcUUACSuPcDm1i+xd+D76v7FQFSnBljScsg+5mXAeI9lDaCrXR9jfHfMXy8qcUOHvklLrLu3FV3K/2QOxq6PETBnEZLJF8Vuc5fxWj+850lfrwHGLj3I/6yYXlkm64UhZPTrja56TbTlXXuWFnyxlMxnemPZsgmfRx6/u14viu2Hd5H/2mAKPn5D3b+4KKhM/pvDyX2pD9qK1dHEVXBPa9P22EqsKnYqvqtedUL4W4/y11ZriJKXjZzg+fwkjQbJ5E/h4lexrv8a41PjSgTwVqeUu4ZBUbBeuk7G0pWU+WwWcUtmYDlzCRyu1RDpH37J5Q79yfl9K8H9HvaSv3uzWbYDf5I7cQD5H0zD1PvW/oB3lzU074Dtry13C6bGViKPu4+fp0a5GDbNn8yKt0cy68vfyTN7OqIlGd27Exs+nESPFvX4YeOeu4Z3T5dnwiRJuk16/1bUf7t/aD5zAMl7z5Byq3+4jbyk1RJWpwJnvtrM711ew15goc6oYs/aq9i91a9bZKzdx+HWYzgzcA7lJj+tiui0+NepRNIXGzjaaSKOAgtlRvV0yt42W0XUiAxkzaDWrHimBU/XL8e4348AYFcUzqTk0rtuGX7o1xwfvZZl+68A4FBkcix2vnr6Qca1rsakNUe9PLN7fzD6ug0wdu5B/rISdmvUEDL690ZXzWW3TD0eJX/xx2Q+25v8xQvwHzvp7mrvoZy91bn7gf3obgreGop50VsYH37W/aZWh7bug9gPqauE0Rsxdn0ay++eL5jc+Jt1+naEtXyAcn3ac3qG+36qWl8jjZeO48S0r7Dnmf+5zjvISlotmkB/bvYdQ/p7S4ma+6pnWA9ZDwVe49cE+uMf34xLHQdysU0/JB8jgQ+3RzIZCRv+NGleXuTda7qL4zi+h4J3XsC8bKa6fzGgpNzAuvVnfIa/hc/QN9U+Slb7iMLlH6Fv1R2fce+rWyd583nuotf46BAsq734l/cgq6/fBvuRHV4C/g3fo34DfLr1IG/JIu8BihJqxK9ff/K/WHb7MPfiTz8yGMuar+4tv05sf62jYPYIzB+MR8nNxPiQ5z7KXhS7/TJ06Y910w+3r+saLbrqjbCfck2oqr6HH4WfvY5143duexs7Q9xzHv6OrTSvXkXmoL5kjRyMnJGO3/MjvcR4H57xvXIPvm1Jf6R4mMrTB3B5+jcek3q6ID/CuzZhX9OR7K03FI2vkcherW/F6CW+EgsLbtOHSFotplpVyPxuDZcfHY1sLiR8mHpmQkjf7iTPXMKFNs+RPHMJsTNLboHyr+stQq/Dv8OD5Kz900vAv8E92mlTq2Y4MjKxnTnvdl0yGgkc1I+shV/cOYJ76mf/PX3X39Z7G38soEMT7GnZFJ7wfJElabVog/y52PMlkmYto9zHkz3D3EsfcQ/pC2xRm8i+8Vx9W+2TzOdvcnPBrzyw/HVqfjeV/FNXUJxjDG+lVVJDzahA1g7rwIoBbXi6YQXG/aJOz+QU2th2IZnVQ9uzYUQ8ZpuD1SfV7X5WHrnGS+0fYP3weF5q/wBvrvNcUCcQ/DfxP7Vn8Z1QFMUhSVJnoBnQGRgMzJIkqa2iKJ6byrqTriiK56kut8froXSKolwELgJLJUl6GzgHjEDdR/kWl+9lz2JFURYDi4GR6SevNgJIPXoJ/9gwbn2E4RcTSn5yllf5huN6YgoNYOdkd8c1tGZZ2swZwrr+72JxfpIa16o2uddTKXQeCnNl7QGiGlWFo2vVFSbFVoNIweEeB9FpylbB1F/dE0nyC0RbsxEW2XFPsgD2Q9sxDZkG610DOSUjDSnUNdevCY3wehDdLRxnj6OJikXyD/T4fP92WHdvxu+lmVh+/tLtupKT4bbaQwoMRcnNdM9zXCWMvVWnSfINQFe1PhbZgePMAVfY/Bwcp/er2w9cPYOSlkDhV+q21lJYDNpqDQCoOLATFfq1ByDzyCV8Yl1vYk0xoRQmueu+V9L3nMGvQiSG0ADCmlQjpnNDouProzHq0fn70OjjF+D715DTU90+/dOERqBkeFZRbflK+I6YSN6MyR5lrG/wII5L51CyXWmVb14jb7q6X6Ympgz6Ru6f1MppqWgiXKuNNeERyOle9FashP/YiWS/Ngkl1/PZKvl52I4extCkKear7pOplq2bCJw+u+jwOwAlMxVNsbolhYQj36lunTuOJiLGs26Z87GfPYqudmOsN684M6FB17AV+dNf8ExnjvsqIikozEu9qozxyVv1KhBdtQZYZBlNmSpoazTGp1oD0BmQjD4YnxiN5cf5yDkZRQM4+eZFdZDpG1C0Z7Y9Oc1tNbC6Es29HdqT0tBHR3BrqlQXHYHdeVhdzk/ryflJXeUUNnYA9mTPZ5S7eitxC98i/eNv3K7LGalowoo949Bw5Kzbmz/HmWNoItV2fFdZjQZ9k1bkvjbcI56o0ECSin3mnZKRQ2Sw+/YQq3YcYtDDbZAkiXJRYcRFhHA5IY06lcvcNn3F6daiLqPmfv23VhdHR4aTlOLKQ3JKGpHhYdjsdpJSUt2uR4SrdSUsJJjUtAwiwkNJTcsgNNi1wkZjCuSRDepe2WlHLuEX66pffjGhFNymf6g3riemsAC2DHH1DwWJGd7lFYWCxAzSDquDjCur99F89kD0HdVdl/KOXMQYG8atDyeNMaFFn8bewp6egy7QD7QacMgYY8KwerFrOXtOY6oQhS40AEtCOpbEdPIOqwO69D/2EDf6MTi/nUh/E8m5ron95NxCIvzct4zwN7rco9YVI5i15TSZZitR/iYi/Y1FB5p0rBrF5/tVuxHlbyK+ciSSJFE7OgiNJJFpthHqayiK657tVgWn3Zp6B7t17DCGxqrdMnbsQv5CdbWmdedW/MdOdAtvS0zHEOvqT/UxYdiS3cvZmpiGITa8yEExxIR7hPm7yFlp6Iut6NeEhLutUiyJ48IJNOExSH6BRZ+z62o1Rr5+ESU3S40jIgYpPBq/V9VV5FJwOL5T5lMwZyy6+i1p84L68jjryCVMxeqkz7/QHwbULEe994ayt+9sbJmubTgknZbGn43j5s+7SFqzv+i6V3uZevv8FudOsvbkNPI37QLAcuIsKDKakCDkzOyi+/qYYrLR6ophj/hjitUBZxjf5vWx3UjG4Ywrb+NuTA0eoPDsZfRloqmw6pOi9JT/eT5XnxyLI81Vjvfqq91CvnQSTVgM+AVAfi72vRux71VXQRq69y+y00rKTQoXva7GGRGL7gH37byU7PQSesO8+5fPlPAvHY67y2o0aOs0xzpvvEf6HSXbcMRt2nClSgROmEjWlEkoOXf2K7WxcWijYwhd/FlRnKELl5A5cjhyZob3/AZ5y29lTP0mOPMbgLaG6k87Tnp+zXWL4ttz2PZuwDToNff7ud582ix3vTEVMfZS9xdXfdp6qt6z6hkY2ir1kROvuG1zJedkYD+jth054ZI6eVTM97hftlLJctXdwrV/EPjmLA+Z+/GM70TMwC7E9FO3i8o9cgFjMbul9nfuz9mWnoMu0LeoTzTEhGFxhgmoV5mai8YCoA8NJDS+AYrdgaTXUngtBVu6ms60NXsJbFKd7A3r1NW6HrahhM4k1cbc+qz2lo1RFPVe4VH1xXHOuj8JH6YuNAnq2ZHk6eokeu7ancSUmCz+J3pv4d+mMYWnLuJIz3LFm5aFLiJEXVUcEYK9xNYIjpQ0tFHF7GVkBI57tNPGerXwadMCn5YPIhkMSP6+hL01hZwvf0AXG03M9+pXPdrICKK/XUjScyPx7dCG2g+pL8nzj1zAGBvOrd7EEBuGLdm9X7Jn5KAN8nN7vtZ/2BfbE9PQu5V1GPbkkmWd7h4mRg0T1K0lgR2bEtC+EZLRgNbflzIfjOfGuPexJaWRs079YsB89DyKLKMNDSS6czv14Dkg76iaZ5ef51mn7ek56Dzy7CoX35rlqfLeCE71m4G9WF+c8v1mUr5XtykpN6Uv1oR0qKL6Y0m5ro/Ak3MLPbaM8Dfqi/7fulIkMzeeILPAyv7r6cQF+RRtJRZfNZojCZn0qFWG30/cYFKHBwDoXD2Gt9Yfv4fS/x/m3t9bCv4/RawsLoai8peiKG8CTVBX7T7lvG0FtP/B5FwBCgBvW1H8HRb83OVVfu7yKlfWHaTqE+qeW5ENK2PNLcCckuUhUL1PO8q0rcOWUQvc3vz5xYbRcclYto5ZSPZl1+EbeQnpRDaogtakDohjW9Ui64L6Wbd8/TyaiFik0CjQ6tA1aI3jhPunWgVvP0/BDPXPfnQ3lp8W4jix946yUnhMkbyuVlOPAz4cl86gjY5DiogGrQ59s/bYDu12C6OJjHX9v3xV0OrvOlGsiYor+r++YQvkBM+9x+SbF9GERiMFR4BWi7ZOC+xnDrqFMX/wIuYPRmP+YDT2U3ux/LFMPfRDb3Tu2QjojWgr13Ud1nLr4DFJQt+2J/b96ud+lz/fyNaOr7C14yskrjtAuSfVlQIhDatgzzVj8fKMb4dfBddC9qA6FdDodVgzcjk1cznrG45mQ5MxHBg+n7RdJzk4Sh1AOi6cRRNTBk1ktLpCuFUHrAfcy1oKj8Rv4nTyP5qJnFjiMBbA0Coe65/ue+lKgcFF+TU90R/Lht/c7tvPnkEbVwZNlKrX2K4D1j273MJoIiIJnDad3HffRr7p0isFBSH5OZuWwYChYWPs19WDgDSxrmdsaNYSx/VrbnE6Lp9FExWHFO6sW03bFR1mVxR/8bpVrgro1Lol+Qe5PvHUG9DVbIic6KpD2gcaIiddR8n0HJTINy+iCYspUa/cPlLA/P6ooj/7yT1Y/liK4/R+bBu/xzx3BOb3R2FZMQ/H5RNYflQPk3Oc3o+2Um013WEx6j7KxfY1LDx+Fn35WHRxUaDXEdi9Lflb3VfE5m/dQ+Cj6qSnqV4N5Nx8HM7J4lsHMeliIgjo1JLc1dvU7Jd3lZF/+2ZYL3m2JcelM2ii49A427GhWQdsB93LWhPlikdboSqSs6zvJqur3Qg54brXFxu1KsVxLSmdGykZ2Ox21u05TtuGNdzCRIcFs9d5SnR6dh5XktIo42XfueJcTXLp2nboDBVj7/XjFZV2rZrx27rNKIrC0ROn8ff3IyI8lNo1qnHtRgI3EpKw2Wys3byd9q2aFcmsWqvailVrN9G+tWvvPrkwh986v8pvnV/l2vqDVHb2DxENK2PN8d4/VO3Tjrh2ddg+0r1/uL7hkFd5c2o2+QkZBFZWbXZsq1rc3HKUox0ncrTjRDLW7SPyyXYA+Desij23AJsXvdm7TxL+kJr2yCfbFR1qZ6oQXRTGr05FJL0Oe0YuttQsLDfT8ams1o+g1nUwn1NtQK3oQK5lFXAzuwCbQ2b9uSTaVXbf5iYt31K0quVEUjYKEGzSE+5nJDrAxJUMdUp137V0KoWpbbpd5Uj23VDr/dXMfGwOmRAfvVu89nNn0MYWs1ttb2O3pt6D3Wrgsltyejr6OvUB0Ndv6CYHkH/0PMYKMRjKRiLpdYQ80prsje4TSNkb9xHaS33x6NugGo7cfOwp/9rLxlvIV8+pL3DCnP14o7ZFh9kV5SvC1Z9rylYGnc5t31Nd43bY9m9zxZlwhfzJfcifOoD8qQNQstIomDUaJScT244/2NFxCjs6TiFp3QHKOvvD4IZVsOUW/K3+0CcujCbLxnF41ALyL7kfOFbvg6HknU/g0iL3PSstJ86iLxen2kudDv9u7Tzs5e24k2z+lt34NK0PgL58HJJeXzRRDFB4/Bz68rHonXY6oHtb8ra4683b4m6nHbn5OFIzsSem4lOvBpLzUCrf5vWxXrqO9dwVLrbsw6X4AVyKV1/0XX18tNtEMdybn1fcZ9PEVQKdDvLVfkbyV/sIKTgcXZ3mRXsE37qOJGHo+KTHVmXy9fPqi4XQSFVv/dYek6IFM4cW/dmP7cby8yIcJ/feVVZbtR5Kyg2vLzbsZ86giyuDJtrZhtt3wLK7RBuOjCTojelkz3obxw1Pn6ckjsuXSHviMdL7PU16v6eRU1PJGP580USxW35DbqW5FY5T+93iKZg1nIJZwyiYNQz78b+c+b39RDHgtqWErnYz5KSrbvflm5dcPq1Gq24nca6ETzt/HOaPxmL+aCz2U/uwrPmiaKJYjbe52xYUAI6zB9FWVCddpNBoD9/jftlKKcS1oMLQojWOEosE4P484zuR+Pl6DnWcyKGOE0lft5+oJ9sCEODsE61e7FbW7pNEPKT281FPtiXd2SfuazqSfU3Uv9Q/9nDh5aWkr9uP5UYaAY2qOg96hZDWdSg4r6bbfPwchgqx6Ms4/bwebcjdXMJ+bN5L0GNO+1G/OnJuPvbUTBxpqg0xVFR9Z7/m9bFcUMvanpKOb9M6APg2r4f1ivuWX/9E7y0CH2pLzh/b3WW27CGopzpRGdSzI3kl4rSeOoO+bBzaWPX5+nZuj3mHe/28HdkLPiOhx9MkPNKPtFdnYNl/hPRps7BdvMzNzk+Q8Eg/Eh7phyMllaR+w5HTM8lbuYoTnSZwotMEMtftI/yJdgD4N6yGI6cAm5d+NmfXCUKdPk947/Zkrt/vEebvUHDsPEZnWUt6HUEPtyFnk7ttyN20l5DHOwDgU786jtwC7KmZJL/7FWdaDORs6yFcHz2HvN3HuDFOPfg7Z8Me/FqoL/8NFWOR9DocGTkkfbGOo51e4minl8hYu4+I3m2deb6Dn7frBGHF/LzMdWr6DHHhVP9sIudHf0ThJfdtgfRhgUVhQrs3I/VXdYV5rZggrmXmczPL6eedSaBtFfePtdPyCov8vOOJWSiKQrCPnpgAE8cSsjDbHCiKwt5raVRyHoAc4W/kwHXVLu+7lk65EF8Egv9m/qdWFjv3AK7i/KkBykmSVB/IQN2zuCOwHkgGGgBlgVPO8FeA8pIkNQSuAbmKong56vxfStcbgC/qoXdXgWDgRdSJ4t9uK/g3ub7lCGU71OOpP9/DXmhl+3jXnoZdvnqJnROXUpCcRatZA8m7kcajq94A4PLa/Rye96u62jjYn1YzBwAg2x382mMaqYcvcmnNPh5fNwPZ7iD95FVOf7uVuo8Bsozl50X4DH0DNBps+zYhJ19H17wrAPYS+8i5cRtZAONDzyFFxIGioGSmYPnxEw9Z81fz8Zv4jiq7Yy3yzasYOjwEgHXLH+iatMHQqhM47ChWKwULpheJ+7zwKrqa9ZD8gwj48AcKf/4S2/a1mJ4agiamLMgKcnoy5s/neU23dfXnmJ59BTQa7Ie2oqTeQNdYdVzsB26/p5vkH4Sxj3NViEaD/dguHBfUhe26Oi3RN+2sxnF6H/bD2zzkkzcdISq+Pp32fIDdbOHwWNdncc2+ncSR8YspTM6i0uAuVB35EMbIYNpvmU3y5iMcmbCE2IeaUrZ3a/UwqEIb+4fNv/3zKcqvg4KlH+I/9V3QaLBuWYt8/QqGzo+oZb3hN3x6P4cUEIjv884tDhwOcicPU/9vMKKr14j8Re+5RWtoHY+x62MA2PbuxLplrYfevAXzCJo5FzQaCjeswXH1CqYeqt7C1b/h2+85pIAg/EepehWHg+zRw9CEhhHwkvp80EhYdmzDtledSPQbPAxtGeczTkkm76P3SuiVKfz2Y3zHzULSaLD+uR454Sr6tmrdsm3/A32j1uibdwSHA8VmwbxwhvpMg0PxHTwJJFWvbf8O7Mdcg+rbb0Gh6rX+sQzTc6+66lXKDXRNOgHcZv/ru2M/tAVjzxfwGTUXxWHH8tMC9wAOmdQZn1Bm6dug0ZDz8wasF64S9FR3ALKXryF/+z782jShwvplKIUWkl55v0g85sOpaIMDwO4gefoC5Bx1RUD4+EEYKpYBWcGWkEzKG17qmixj/mI+fpPfAY0W6/a1yDevYIhXV2hYN/+OvkkbDK07O9uxhfz5b91R9haG5u2xetmCAkCn1TLl2YcY8e6XyLLMY20aUaVMFCs2q47rk/FNGfpYO6Yu/oleU+ajKApjn+pCSIA6aTh5wXIOnL5MVl4BnV6cw4jHO/B4u8Z8uHwDVxLT0GgkYsKCeW3go256J74+m/2Hj5GVlUP8Y8/wwuD+2J2HqzzVswdtmjdh51/76fbkIHxMJqa/otZrnU7LK+NGMGz8azgcDno+1JkqlcoDMKT/k0yYOpOf/1hPTFQE78/w/vn6jc1HiOtQj8d3vYfDbOXPYv1Dx69eYtfEpZiTs2g+W+0fevz2BgBX1+zn6Lxf7yi/d+qXtJk/Ao1eR961FP4cv5jyznuZmw4REt+Qhns+RjZbuDDWZctrfvsKF8d/ijU5kyvTv6b6onGUe/lp8k9cKTq4LuyhZkT2botssyMXWjk7zLXf7eVXP6PaJ2OQ9DoKryZzfuwCQsYGotNomNy+Bi/8cghZUXi0VhyVw/xZeUztX3rXLcum88msPHYdrUbCpNMyq1vdok8pJ7erwSvrjmOXZeICfXizs/qy5bFacbyx8SRPfL0LvUbDW11qe35+KTvI+3QeQTPmgtZpt65dwdTdabfW/IZvX6fdGlnMbo0ZhiakmN2SJCw7t2Hbp9qtvI/exX/YaNBqUaxWcj8qsQe/Q+b61MVU+eYNJK2G9OWbKTx3nfBn1L447Zt15Gw5SFCHxtT6cyGy2cLVCa42WeHjCQQ0q40uNJDa+z4j8b3vSV++iaCuzSj71vPoQoOo/MVUzKcuc+GZN4rlV6Zw+af4jpoBGi22vzYgJ15D31q1H7ada9DXb4XuwXh1mwGblcLPZrvk9UZ0NRpQ+N1HJavsXUnZdJjI+Pp02DMPh9nCkWL9YdNvJ3F0/BIsyZlUHNyFyiMfxhgZTNst75C8+TDHJiyh6vjH0Yf4U2f2IOdzkNnZ5VVCm1anbO825Jy6RptN6qrEM7OWw9Et4JBJm7mAmEUzkbQacn7ZgO3iVQKfVFc756xYjTYshDLL56Px90WRFYKfeYxrjw5FyS/wKguQ8/N6ImeMp+wvi1BsNlJeedfj+aZM/5Qyn6nlnP3TBqwXrpWw0/vxa9OEihuWoRQWkviK2lYKj50ld8OflP95PtgdFJ6+SPbyEv3tnbgHP09Xtzm6xh1cz/irOUXipgEvI/kGoMgOLD8vBLP6IkbXoA36lmr67cf/wr5vk6feXxbj8/wbIGmw7d/89/xLL7K30NVvje3IztvIOsidP4/gd+YiaTSY1zp9j4ecbfiP3/Dr/xyawCACxrh8nswXVJ8n8NVp6OvVRxMURNgPK8n/8nMK13oelOU1zb8uwef5153l7Mxvsy5qfvfceZ9iY9/xaCvXQvILxPfVJVg3/IB9/2YMPZ5FE1sRUFAyUrD8VGInPUXGuvYLTP0mg6TBfmQ7SurNojM17Ac3eyorjs6AtlJtLKvdz3+wH96G8ZGh+Ayfrfoeq0rovU+20m/wCHSVqgAKjuQk8kraSqfu+/GMDS1bEzD6RTRBwQTPnI3twgWyX3b/CiRj0yFC4xvQZM98ZLOVs2NdPlntb6dwbvxCrMmZXJ7+DTUWjaPCy33IO3GZpO+8+zO3yD18gbQ/9tBwwxwUh4O841dI/HoT4UbAIZP05qeUXTYDSash60fVfgT3Udtf1vdryNu2H7+2Tai8+TNks4XEl119bdL0hcS+NwlJr8N2PYkE573EVz8i6rVhSFotitVG0msl/Lx/qFcyGfFr2YCkqe7xpi9aSdyHUwju3RlbQio3XpzpoTfj3flEzn8HtBryf1uL7dJV/HupfnzeT3+gCQsh+qtP0fj5gqIQ0KcXiU8OQil2OPO/QtbmgwTHN6Te7k+QzRYujfu46F71r1/l0kufYEvO5PrbX1Pl0/GUndSX/BOXSf1etX/6iGBqr30XbYAPiqwQM+QhjrV7EUeemcqfjCOweW10oQE0OLCEG+/9QP7P64rynPD6Qip+9SZoNGSu3ITl/DVC+6r2MuO7deRuPUBA+8ZU27YYxWzhxqQP75qfzJWbiJvzIlXXfYxis3PjpXmeYTYfIji+IQ3/WoDDbOHCOFedrvnNq1yYoOb56oxvqLZwHOUm9yH/xGWSnSuGy47rjT4kgEqzngfUdn6sq7rdRfXPJqILCUCxObg8ZYnzILxwdBoNL3eszYgf9yHLCo/WKUOV8ABWHlH71N71y7PpXBIrjlxFp5Ew6rTMfrgBkiRRJzaEjtVi6PPVTrQaiRqRQfSqqx4RNa1LXeZsOYlDVjDotEztXPdvPH2B4P8e0n9qP7r/H5AkqR3gbSbmS+Ad1L2HG6JO1l4HFiuKMscpawS+BeKd9wcqivKFJElXgI8VRfF6OlrJ+5IkKUBvRVF+LBamPfAC0BSIAnKAk8BcRVFWl0h7xL1sQ1GcJWWeKZWH3OfJf/2TrH+CI9XrLh/3HV3Fv7dK8N/FxsWl94FA25Zet8y+7zjySsduGcoY7h7oPqCN/XuHFP67uPlj6bThyIbWUtFrGjOiVPQCaCt5ni7/n+DbetNKRW9Vx933d74fNHg95u6B7gMFv5XOvnbXTgSXil6Aqg+XTjve9nNwqeh9IPyffSb8r2K3l44PENddf/dA9wPN392Q/d9HweGsUtHr2/BfO5jxnyIFlM6qOfNf/2yl7r+KXDomizMnI+8e6D4REVA6Y6bSwi/o37LO62+TmBB090D3AV+j7e6B7gO5haUzXgJoML383QPdB3yGvF96ndP/p2Q82vZ/Z6LxHghdtf3/XB35n1pZrCjKNu58YkK3O8hagCe8XK9wF50VSvz20K8oyla8T2IXD7ONv3Pag0AgEAgEAoFAIBAIBAKBQCAQ/A3+pyaLBQKBQCAQCAQCgUAgEAgEAsH9QREH3P2fRxxwJxAIBAKBQCAQCAQCgUAgEAgEAjFZLBAIBAKBQCAQCAQCgUAgEAgEpYEkSV0lSTorSdIFSZJe9nK/nyRJx5x/uyVJqlfs3hVJko5LknREkqQD/470iG0oBAKBQCAQCAQCgUAgEAgEAoHgP4wkSVpgAdAJuAHslyTpN0VRThULdhloqyhKpiRJ3YDFwIPF7rdXFCXt35UmsbJYIBAIBAKBQCAQCAQCgUAgEAj+8zQFLiiKcklRFCvwA/Bo8QCKouxWFCXT+XMPUOZ+JkisLBYIBAKBQCAQCAQCgUAgEAgE/xxxwJ0bkiQNBYYWu7RYUZTFxX7HAdeL/b6B+6rhkgwG1hb7rQAbJElSgEUl4v6XEJPFAoFAIBAIBAKBQCAQCAQCgUDwb8Y5eXunCVzJm5jXgJLUHnWyuFWxyy0VRUmQJCkS2ChJ0hlFUXb8ywlGbEMhEAgEAoFAIBAIBAKBQCAQCASlwQ2gbLHfZYCEkoEkSaoLLAUeVRQl/dZ1RVESnP+mAL+gbmvxjxCTxQKBQCAQCAQCgUAgEAgEAoFA8J9nP1BVkqSKkiQZgKeB34oHkCSpHPAz0F9RlHPFrvtJkhRw6/9AZ+DEP02Q2Ibif4DerW+Wit6EtcZS0Wu3mkpFbxyppaK3ksm3VPQCXN4XVCp6I6LzSkWvNddeKnr3ry4dU+2jBJeK3pzthaWi9+KWX0tFL4BZs6pU9PY7+lap6D3TZEyp6JWi40pF79YjGaWiN47SaUsAUoC2VPR2fLt0nrGSVjq+x8WF/7ZDr/8W2vq1SkVvzrK/SkUvQPp1/1LRG2rLvHug+4AlL7dU9BYWlI5fG161oFT0RgTkl4pegMw8n1LRG+hjKRW9hfn6UtGr1zpKRW9poSjevqb/z2DddaxU9PoMKRW1gv8iFEWxS5I0ClgPaIFliqKclCRpuPP+QmAaEAZ8IkkSgF1RlMZAFPCL85oO+E5RlHX/NE1islggEAgEAoFAIBAIBAKBQCAQCEoBRVHWAGtKXFtY7P9DAI9XE4qiXALq/bvTIyaLBQKBQCAQCAQCgUAgEAgEAsE/RpFLOwWCf4rYs1ggEAgEAoFAIBAIBAKBQCAQCARislggEAgEAoFAIBAIBAKBQCAQCARislggEAgEAoFAIBAIBAKBQCAQCASIyWKBQCAQCAQCgUAgEAgEAoFAIBAgDrgTCAQCgUAgEAgEAoFAIBAIBP8OxAF3/+cRK4sFAoFAIBAIBAKBQCAQCAQCgUAgJov/LpIk5UmSNOBvhFckSXriPiZJIBAIBAKBQCAQCAQCgUAgEAj+Mf+Vk8WSJE2RJGm/JEk5kiSlSpL0uyRJte+TLsXL35F/IZ4hkiQddk5GZ0uSdEySpBnF7g+4ja6x/878CAQCgUAgEAgEAoFAIBAIBIL/Tf5b9yxuB3wC7Ack4C1gkyRJDyiKknEf9D0P/FHst+1eBSVJ0gP9gY+AccBmwADUApqXCF4AVC5xLededenqNcHn2VGg0WLduhrLb9+732/UEp8nB4KsoMgOzF99jOPsiTvKSn4B+I6ZhiY8GjktiYIP30TJz3OL17dVIyJfGQEaDdk/riNz6QqPtEW8MgK/Nk1QCi0kvfIellMXAAju/yhBvbuBJJG9ci1ZX/0KgCbIn5j3X0EfF4XtZjKJ42Yi57jr9WvTiOipQ5G0GjKXbyB90UoPvVHThhHQrjGy2ULCpA8oPHlRjT/Aj9hZL2KsVh4USHh5HubDZ9AE+VPmo5fRl4nEdiOFG6Nne+gF0NVpgqn/SNBosG1bg+WPH9zvN2yBqddAUGQUh4PCbz/BcU4ta58hL6Fr0AwlJ4u8KUOKZHxGvoY2pqxa7r7+KAV55L02zC1e/7YNiZv2PGg1ZCzfSOqnP3qkLfb1oQS0b4RstnDjpQ8xn7yIZNRTeflsJKMeSasle+0ukj/4DoByH0/CWCkOAG2gH46cfM53H+MWZ2C7BpR5Q9Wb/v1Gkj/5yUNvmTefJ7BDIxSzhSvjP8R84pIa/9zRBMU3xp6ezemOLxaFj3t1AEEdm6DY7FiuJnF1wkc4cvLd4jQ1b0LwBLWc81etIffLEuVcviyh0yZhqFGF7E+XkfuNqw7ErPoWuaAAZBnsDpKfe0HNy/PP4vdYD+SsLACyF3xG4e59bvEaH2xC0NhRoNVS8Ptq8r4u0ZbKlyX41cnoq1UlZ9Fn5H+v1nltubKEvjWtKJw2LobcJZ+Tv+InAp4fiKl1S5AVHFmZZM14Bzkt3aMc68x4lsj4+jjMVg6PWUj28SseYSoO6kyl57viXzGatQ8Mw5qRqz6Dx1tSZdTDADjyCzk6eRk5p64BUGloN8r3aw+KQs7p6xweuwgKLW7xVn/7OSLiG+AwWzjx4qfketHtUy6CuovGoAv2I/f4FY6P/BjF5kAX5EetecPwrRCFbLFxcuxC8s7cwBgbRp2PX8AQEQyyzI1vtpD3xS9F8QW2a0C5N4eAVkPa9xtJWvCzh86ybw0hqINap6+M+4gCZ926nWzsS30J7tIUZAVbWjZXxn+ILTnTI94G058lJr4eDrOVfWMXkeklv1UGdqLa810JqBjNL7WGYc1w2YOI5jVp8FZ/NHotloxctj6uvv97aN88bHmFKA61/W/sOtUtzqZv9adMh/rYzRb+HLeYjBOeelvPH0F4vUrINjtpRy6xe/IyFLvjjvKGQF9azB1CSPUyKIrCrglLiuJ7beb77Ni1j9CQYH79ZqGHPkVRmDVvITv/2o/JZOTtVyfwQPUqAPy55wCz5y3EIcv0ergrQ/o/CUB2Ti4Tps4iISmZ2Ogo3ps+haDAALd4/ds0JPb150GjIXP5RlIXetqsmNeHEtCuEXKharNu2WkANBqq/PY+tqQMrg55q+hy2HMPEfZsDxS7TO7W/STN/sItzl1nbzDn973IikLPJtUY1K6uh979FxN594992B0yIX5GPhvWHYCvd57kl/3nkCSoGh3Cm0+0wqjX8enGw/y8/xwhfiYARndpSOsaZT3iBajvrFt2s5X9YxeR5aVuVXbWLf+K0azyUrfqv9UfSa/FmpHLtsdn4BMbStOPRmCKDEKRFS59swXz0lVucVacPojg+IbIZisXxs4n//hlD73GspFUWzgOXXAA+ccvcX70Ryg2O+GPtyZuZE8AHPlmLr28mIJTVwFouO9THHlmcNbpY10nF8WnrdYA4yODQNJg278J27ZfPHQCaMpUwWfkLAq/ex/H8b+QgsIwPvUimoAQFEXGvncjtl2rATB0fxZdzcYoDjtKejKFK+dDYYFbfLsupTBn8wn1Gdctx6BmVd3u77+Wxrif9xMb7AtAfNUYhrWsBsC3By7x87FrKIrC4/XK80zjSgBMWnWQK5nqc8gttBFg0rNiQFv3fFSsjSG+L2g02I/uwL53jfv9stUx9noRJSsNAPu5g9h3/3ZXWV3DeHQN40GRcVw8im2bu09zP9pSYPeWRI3pi7FKGS4+NgHz8Qten92ui0nM2XBMLev6FRjUorpHmP1XU3l3wzHsskyIr5HP+rchKaeA1347QHqeBUmCXg0q0q+paleyzVYm/bKPhKx8YoP9eLdnUwJ9DG5xGpo2JWCU2hebV6+m4Lvv3O6bOnbEt08fABSzmdwPPsB+8eIdZY1t2+I/YADa8uXJGDEC+9mzHnn5J/5lle3LkPNdbeXyY2MBiPtoMsaKZdRHEeiHnJPPpYdHe+Q38EXVFzevXk3+t+751ZYrR9DLqu+Ru/QzCn5YXnTPt/cT+DzUAxSwX7pE9ux3wGpFV7kygRPGI/n64EhMInv6DJQC97ZkatGE0JdeAK2GvF/WkvNFCV+rQlnC35iIoUYVshZ8Ts7XzvIw6Ile+gGSQa/6S5t3kL3wKwCChj2Lf8/uyJlZAGR+vIzCXe6+lm+rRkS9Orxo/JCxxLOcI18dXjR+SJzyHpZTajmHPPcYQU90BUXBcv4KSVPeR7Gqw7PgZx4hpN/DKHYH+dv3kTp3mUe8+oZN8Xt+NGg0FG5cTeGP7mVtaNsRn159AVAKzeR/8j6OK6ru4KU/oJjNIDvA4SB7vOqr+w4cjqFpCxSbHTkpgbwPZ3uMmfxaNyLqtWFIWg1ZK9aTvthL3Zo6DP+2TZDNFhInv0/hKdfYJWbmGIxVywMKiS/Pw3zkDOGj+xH8ZBccmdkApLz3JfnbD3jEe7/6B22gL1XeewGfGuVAUbgwbgGcOg6oditm2lDVbq3YQJo3uzVtKP7tGqMUWrgxcZ6H3aq86gNsyelcc9otU82KxM4YiWQ0gMNBwtRPMR875xZnaY1N78d4KWbc04T17Yw9XX2+Ce98Q87Wgx7xlmYfUXHGIELiGyCbrZwf87H3ulUukuoLx6EL9if/+CXOjZqPYrMT2qUJ5SY/jSLL4JC5NPVzcvedASB26ENE9YtHURQKTl/j/NgFRfHpajfB1PcFdSy+Yy2WNSXsVoMWmHoOcI3Fv/8Ux/kToNPjN+UDJJ1qt2wHdmD5VbVbkl8APiNeQxMehZyWTMEn06HAcx5AIPhv4b9yslhRlC7Ff0uS1B/IBloCvzuvXQGWAmWBPqiTrh8qivJuMbkqzjDNgKvAhNuozFIUJelu6ZIkqQJwGeiLOsHcHJgIdAR+VhRlUbHgp4CSHoJyL3q8K9fgM3AM+TMnIqenEvD2QmwHdyPfvFoUxH7iILkHdwGgKVcJvxdfJ/el5+4oa3y0L/YTh7D89j3GR/pgfKQvhd8vdunVaIicOpKbg1/BlpxG+RUfkb91D9aL14qC+LVpgqF8LFe6DsJUrwaR00Zx/emxGKqWJ6h3N649OQbFZiNuydvkb9+H7WoCoc8/RcFfR8hcuoKQIU8S+vyTpL23zE1vzBsjuPrca9iS0qj0ywfkbt6D9cL1oiD+7RpjrBDLhQ7P41O/OjFvjeRyr/EARE8bSt6Og9wYNQv0OjQmIwDhw3uTv/so6YtWEjasN+HDe5My53OPsjY99yL570xCyUjF/61PsB36CzmhWFmfPETeod1qUstWwnfUVPImDwTAunM9lo2r8B0+2S1a84KiheaY+gxHMbtPnKLREPfWcC4/MxVbUjpVfnufnI17sRTLc0C7RhgqxnK23TB8G1Qn7u0RXHjsJRSLjUt9X0UuKASdlio/vkPutoMUHD7LtVFziuRjXh2EI7fAQ2/ZGcM43/d1bInpVP9jLtkb91F43qU3sH0jjBVjONV6OL4NqlFu5gjOPjIRgIyVm0n9YjUV5o11izZn5xFuzv4KHDKxU54lamQvEmZ95aY3ZNKLpIyahCM5lagvP8G84y/sl13lLOfkkvXex/i0bYk3UodPQM72fN+S9/2PbhPLJfMb9NIY0sdMxJGSSsRnCyncuRv7FXe92R/Mx9SmlZuo49p1Ugc8XxRP1KqVFO74U9X57XJyl6h1ya/34wQMfJbsdz9wk4+Mr49fpWg2Nx9PSMMq1HtnEDu6T6MkGfvOkrTxEK1+dp+EzL+Wwq6e07Fl5xPZoR715w5hR/dpmKJDqDSkC1vaTEQutNF48YvEPdactB+2FcmGx9fHr2IMfzYbS1CjKjwwZwh7u73mobvqa325umg1Sb/+Rc05g4nr24EbX26k0pjHyD1xlaMD38e3Siw1Zw/i4BMzUOwOzr7+NbnHr6D1M9Fs4ywu79pP4fkboNFQbsYwzjnrVs3V75K1YZ96z0lQh0aYKsZwotUI/BpWo9ys4Zx5eNIdZZMW/kLCXHXgFzmoBzFjn+LaFPcJ0pgO9QioFM2aFhMIa1iFRrMHsqnH6x75Tdt/joSNh+nws3tZ6AN9aTR7IDv6vkPBzXSMYYFu97c+McNt8u8WcR3qEVgxmp9bTSCiYWWazxrA6off8Ah36Zfd7Bz9KQBtFoykWt92nP1q8x3lm77Vn5tbj7Ft6Edo9Fp0Psai+B7r3om+vR7hlelzPXQB7PxrP9duJLBm+WccO3mG6XM/5vsl83A4HMx4bwFL5s0kOjKcp4aMoX2rB6lcsTxLv15Bs8b1GdL/SZZ+vYLPvlnB+BcGuyLVaIh9aziX+0/FnpRO5VXvk7PJ02YZK8Ryrv0wfOpXJ27GCC72fKnofvjAh7FcuIHG37foml+zOgR2fJDz3UajWO1ow4Lc8uKQZWat2sPCwV2ICvKl38e/07ZmOSpHBReFyTFbmLXqLxYM6kxMsD8ZeWYAkrPz+X73KX4e3xOTXsfEb7ey7uhlHm2sTkQ+0+oBnmtTx2sZ3iK6Qz38K0WztsUEQhtWoeHsgWzxUrfS959j+8bDtPNStxo665a5WN1S7DJH3/yWrONX0PmZ6Lh+Bhd2HMR8Tm0vwR0aYqoUw+EWo/BvWJVKs4dyvMcUD73lX+tPwuI/SF+1i0rvDCWyTzzJX63Hci2FE49PxZGdT3CHBlR+d7ib/MknXsfufDFVhKTB+NjzmJe+iZKdjs+oOdhP7UdJueERztCtP45zR1zXZBnrH18iJ1wCgwnfF+diP38UJeUGjvNHsa77BmQZQ7f+GNr3wrr26yJRh6wwa9NxFj7ZjKgAH/p9tZO2VaKpHO7+sqJBmVDmP/Gg27ULqTn8fOwa3/RvhV6rYeTKvbSuFEn5UH/mPNqoKNx7W07ib9SXyIeEoVN/LMvnouRmYHpuGo4LR1DSE9yCydfPYfnpw3uW1ZSrgbZqAwo/nwYOO/i65+N+tSXL2atcHTGTuLdHcjscssKsdUdZ2LcVUYE+9Fu2lbZVY6gc4bJ5OYVWZq07woKnWxIT5EtGfiEAWkliQnwdasaEkG+x0WfZVppVjKRyRCDLdp/lwQoRDGrRimW7z7Lsr3OM7VDsI0GNhoAxY8h66SUcqamELlyIZdcuHFddfbEjMZHMMWNQ8vLUidYJE8h44YU7ytovXyZr2jQCJ9zG5f+H/iXA1X5TcGS6+x43X3yn6P9RUwZ79bUCx40hc7ya5rDFCyn80z2/Sk4OOR99hKmVu++hCQ/H94lepPV/DqxWgt54HZ8OHTCvW0fQpInkfPIptqNH8eneDb8+T5P3mbs/HTp5NCkvTMaenErMNwswb9+N7bLLj5ezc8mYswDf9i3c02y1kTzsJRSz6ltGfzYP8679WI+fBiD3259cE8teyjlq2khuDHKOH1Z+SN6WvR7jB335WC53GYypXg2iXh/FtafGoYsMI7j/o1zpMQzFYiXmgykE9GhLzi+b8HmwLv4dmnHlkRdQbDa0oUFedfsNH0vO1AnI6akEvb8I295dOK4X8/OSE8mZ8iJKfh76Rg/iN+olcl4aUXQ/59WxKDnZbtHajhyg4MslIDvwfW4YPk/0o+DLYkM/jYboN17g2oBXsSWlUfGneeRuca9bfm0bYygfx8WOQzDVr070W6O48sQ4AKJeG0b+joPcHD3TbewCkPHFr2R85vmy/Rb3s3+oOH0QmVsPc/b5uUh6HRofA37O/Ma+OYLLz76GPSmdSr9+QG4Ju+XfrjGGCrGc7zAUn/rViZ3+Apced7XNsIGPYLl43c1uRb88kJSPvidv+0H82zUm+uWBXO5bLC+lODa9H+MlgJSlv5Gy6NfbPt/S7CNC4hvgUymGQ81H49+wKpXfGcqx7p51q8Jrz5Cw6A/SVu2i8jtDierbgaQvN5C18zgZ6/cD4FuzPNUXj+dw6zEYokOJGdKNw23GIRdaqb54PBGPtYScX9WxeP/R5M+drI7Fpy3AdmQ3coLrGdtPHSLvsHMsXqYivi9MJe+VQWC3kT/nJbAUglaL35R52I/tx3HpNMbuT+M4dZiCNT9g7P40ph5PU7hy6e3L/X8cRRxw93+e/8ptKLwQgJrXkkvHxgHHgYbAO8AcSZKaA0iSpAF+cco1BwYBbwBG/jmzUFc+PwD8CiQBTSVJqvRviNsr2io1kJMSkFMSwWHH+tcW9I1LTKBZCov+KxlNgHJXWX2jFlh3rAfAumO9R5ymutWxXUvEdiMJbHZy1mzHr4P7gmm/Ds3JWbUZgMKjZ9AG+qONCMVQqRyFR8+gFFrAIWPefxz/jqoj6t+hOTmrNgGQs2oT/vHuDqpPvWpYryZgu67qzf5jBwEdm7mFCejYjKxftgBgPnIWTaAfuogQNP4++DapTdaKDWpAmx05N79IJvtnVW/2z5sI6OQeJ4C2cg3k5JsoqWp52fZsRd+ohANdsqwVpei34+xxlPw7LxjXP9gW219b3K751q+K9Woi1uvJKDY7Wb/vILCz+yA4sHMzsn5W5QoOn0UboOYZUCeKAUmnQ9LpUIql6RZBPVqR9dt2t2t+9atiuZKE9ZqqN/O3nQR1buou17kpGT9tdeo9hzbQD12kqjdv7ykcWZ6TZrk7joBD7WXyD5/DEBPudt9Qqwa26zdx3EwEu52CjVvxaeteznJmFtZTZ1Hsdo/4/1X0D9TAfiMBR4Kq17xpi7oiuIRe2+mzcAe9xsYNcdxMwJGUDOC2kkcyudeJW8R0acT1FTsByDx0AX2gL8bIYI9w2SeuYr6e5nE988B5bNlqXc48eAFTTGjRPY1Wi9ZkQNJq0PoYKExyN5cRXRuTsHKHGv/BC+gCfTF40R3aqhbJv+8FIGHFDiK7NQbAr1ocGTvV1fMFFxLwKRuBISIIa0pW0QplR34h+edvYogOU2XqV8VyJbGobmWs+pPgEnU6uHNT0n/cBkD+oXPoAv3QR4bcUVZ2TvwBaHy8l3Vc10ZcWamWdbqzrE1e8pt14ioFNzzLunzPFtxYs5+Cm+rqcEv6vX0EUq5LIy7+qL5ASD10EUOQHz5e9N7ccrTo/2lHLuLrfJa3k9f7+xD1YHXOf78NANnmwJrjqnON69fxWPVbnK1/7uGRrvFIkkS92jXJzc0jNS2D46fPUa5MLGXjYtDr9XSLb8uWnXtUmZ1/8Wi3jgA82q0jW3b85Ranbz3VZtmcNiv79x0EdnJ/vgGdmpH5s8tOawNdNksXHUZA+yZkLN/gJhP6THdSFv6IYlXbnyPdfcB+4noaZcMCKBMWgF6npUu9Smw7dc0tzNojl+hQqzwxwf5qnP4+RfccsozF5sDukCm02YkI9OXvENu1EVeddSvj0AUMf7NulXPWLXOJulWYklW0QtmeX0jO+QQM0a42Htq1CakrVfudd+i8s6146g1qVZv0P9RnlbJiG6HdVHuee+AsDqf9yD14DkNM2F3zqilbBTk9ESUjGRx27Ef/RPdAU49w+pbdcZz4CyXP9ayU3Ex1ohjAWoiccgNNkKrTcf6o+lUI4Lh2DinIPS0nEjMpG+xHmWA/9FoNXWrGsu3Cvb1rv5SeR92YEHz0OnQaDY3KhrHlvLusoihsOJtA15qx7vmNqYSSlYKSnQqyA/vpfWirNrgnvXeS1TVoj23PGnWiGKDAfVL+frUly8UbWC/dvGO6TyRkUDbUjzIhzrJ+oAzbziW6hVl74jodqscSE6S2lVDn6vuIAB9qxqhp8DPqqRQWQEquap+3nUvk4TrlAHi4Tjm2nnWfcNfXqIHj5k0ciWpfXLhlC8aW7n2x7eRJlDzVv7CdOoUmIuKuso5r13Bcv87t+Cf+5b0S2KM1OX+4+1r6miXSvHkLplYlfI+sLOxnzoLD4RGnpNUiGY2g1SKZTDjSVduiLVcW21G1P7EcOICpbRs3OUPt6thvJGB3+lr567fh087T51F9LU+9itnlW6LTee1vvWGqWw3btYSi8UPumu34x7uXs398My/jhxBXfk0G0GrQ+Bixp6gflgY/3YOMJStQbOoqY0eGe/8AoKtaE0fiTeRkNc+WHVvQP+g+AW8/c7JoVbD9zEm04RF3zZPt8AF1tTFgP3sKTQkZn7rudStn9Q4C4t3HTAEdm5H9qzPPR86iCSgxdlm53qnMNXa5F+5X/6D19yGw2QOkfKemWbHZcTh9D5961bAUt1t/7PAYVwV2fNCtLXmzW5kl7JaiUDShqQ3wxZbi/pVeaY1N79d46V4ozT4itEsTUlZsU/Nw6Dy6QF/vdatlbdKK162uatncGp8CaH2NbjZE0mrRFGvnVufYRVupOnJKgmssvm8b+gZ3mfcobptu3dOqY+JbcyK6Bi2w7lLLwLprA7qScQoE/2X8r0wWfwgcAf4qcX2DoigfK4pyQVGU+cAFIN55ryPqZO4ziqIcVhRlFzAW76uxv3buNXzrr99d0jNfUZQfFUW5rCjKDeBNIB24KEnSeUmSvpEk6VnnFhXF8Suh5557DE1IOHJ6StFvOT0VTUi4Rzh941YEzP0Sv0mzKFg0566ymqBQlCzVAVOyMpAC3Z1hXWQY9qTUot/25DT0Ue6DOl1UGLbiYZJS0UWGYT1/BZ/GtdEEByCZjPi1aYIuWnWstGHBOFJVvY7UDI+VAbqoMGyJacXivI3ehFS3MLroMPRlY3BkZBM7ZxwVf/uImJkvIjlX4OnCg7Gnqh2RPTUTXViwRxlKIeEoGa545YxUJC9lrWvUEv93Psd3wtuYl3pfzecNbfU6yNmZyMnunbM+KgxbgivPtsR0jzzro8KwFgtjTUpH75yYQ6Oh6poPeeDg1+T+eRjzEfdPtvya1sKeloX1ivsgUB/tHqctsVicTgwlwlgT04omBO+F8CfjPT6p0kaE40h2lbMjORVthGc53xZFIeLjOUR99Sl+PXu43fLv/RhR3y0hZOpLSAH+XvS62oMj9W/qdeLTsQMFGze7XQsYNpioX5bj06UjuUs/95AxxYRgTnDtpGNOzMAn5t4HoMUp17cdKc4Jx8KkTC58uprOB+fT5dgn2HLMpG4/XkJ3KIU3XQ53YWKG22QzgD40AHtOAYpzkr8wwRUm99Q1Inuojl9gg8qYyoRjLCFvKhtBQO0K5B1W654hJhRront9NZTUGR1aom6lo48Ovats3KR+1N23lLCebUiY676NCIBPdCgFCa78/t2yDqgcjSHIj/Y/vUqn9TOo0Ns10FQUhXY/vEyn9TOo9Ex7Nznf6BDyi+nNT8zAN/r2eiWdlsq9WnFz67E7ygeUj6AwPZdWHwzl4fUzaPHuELeVxXcjOTWd6EhXPY+KDCc5NY2U1DSiIyPcrqekqvrTM7OICFfLPCI8lIws90G5LtrdTtuSPG2HvoQtL25fYqc9T+Lsz4smDW9hrBiLX5NaVP5lLhV/mIVPXfftB1JyCogO8nOlOciXlBJb3FxNyyHHbGXworX0mf8bvx+84Azrx7Ota9N19go6zfwBf5OBFtXiiuR+2H2G3vN+5fWVf5JT4L6Nyy1K1q2Cv1m3/J11q+1Pr9Jx/QzK927lEca3TDghdcqTd+h80TVDdCiWYm3FkpjuMeGrCw3Anp1f9KLOmpiOMdq9zQFE9Ykna8th1wVF4YEfplF3/RyinulUdFkKCkPJcuVVyU5HCnKPTwoMRVfrQWx73AehbmFCItDEVcRx7ZzHPX3jDjjOHnK7lpJXSHSAa4I/KsBESm5hSVGOJWTy5OfbGblyDxfS1AnYKhEBHLyRTpbZitlm589LKSTnmt3kDt3IIMzXSPlQ9/5BCghByXHZaCU3A8nf89lq4qpgGvgmxt7jkMJj7yqrCYlGW7Yaxv6vYewzGU10Rbf47ldbuhdSckuUdaBP0YTvLa5m5JFTaGPw1zvo89kWfj92tWQ03MzK50xyFnXi1PqRnm8hwhlvRIAPGSXakyYiAjm1mK+Vmoo24vYTdj49emDdt+9fki3OP/EvAVAUyn0xnYqrPiT46a4e8fs2ueVruU+Oa8IjcKQU83lSU4smv++GnJZG/g/LiVi5gshffkLJz8O6X92GwH75MkbnpLOpXTs0kZHueYkIx55UzOdJSUUbee/+GxoNMd8vpMymHyncexDriTNFtwKeepSY5YsJe/0lNCV8LV1UOLbEEmXopZztbvU+DV1UOPaUdDKW/UTlLV9Reed3yLkFFOxSbYShQhw+jWtTbvkHlP16Dqba1TyTHBaOnOY+7tGG3d7PM3bugfXgXrdrgW/NJeiDxRi7POxdplN3DxldtLf8lMyzt3IJLxq7xLwzjoqr5hPz9piisQtAyDMPU/H3BcTMGosm0L2s4f71D8byUdjSc6gybxR1N7xL5bkj0DjTpY8Oc89Lope25MW23WpLMVOHkjR7GcjuLyCSpi8mespAqv/5OdFTBpM850v3OEtpbHo/x0sRz3Wn5oYPKTd3NNpi/k1RfkqxjzDEhGEp5vNYEjMweqtbOa66pda/Yi+7uzWlwc4PqfnNFC6M+wQAa1IGNz/9jcYHP6XpsSU4cgrI2q6Oa9SxeLE2nJGKFOJZjrqGLfGfuQzfsW9jXlZsLC5p8H9zIYEf/oj95EEcl1S7pQkKQcl2zntkZ6AJDP7b5SEQ/F/iv36yWJKk94FWQC9FUUq+8j5W4ncCcMtLqgncVBSl+HKjvYA3KzkRqF/s77e7JMttoyhFURIVRWkO1AHmoe6zvAjYJ0lS8SVLBSX01L+dAkmShkqSdECSpANfXEgASfISyvPtvu3An+S+9Bz5703F1HvQrcjuSfY2CfGULLmqwFv8ioL10nUylq6kzGeziFsyA8uZS15XS9yr3nsKo4Ck02CqVYXMb9dw+ZEXkc2FhA/vfW96QX16HvF6lpf94C7yJg+kYN40TL0G3HP0+uYdsO3Z6kWv93K857TJMue7j+F084H41quGsVo5t2DBj7Qh67cdXvTeIc47pM3bymVvRI/ujeKQyfjFfZXNvZbz7UgeMobk/sNJHTMF/ycexdhA/XQ876ffSezZn+R+Q5HTMggeO7yE5L+elyJ0OoytWlC4xT1PuYs+I7nnU5jXb8KvV09POa/l+PdUA4S3fIDyfdpxcoY6SaoP8iO6ayM2Nh3D+noj0fkaKdPr7m/LPdvy7cNc/mgV+iA/mm2eTbnBXck9fsVtFZLW10j9z8ZxduqXxVb+3kN+b9OO7yZ7c863HGs6hPRfdhA5sLtnHP+wfklaLaF1K7Ljmbls7zObB8b2xL9SNACbH3mTDZ1fY0ffOVQd0ImIZjXukp/b620+cwDJe8+Qsu/sHeUlrZawOhU489Vmfu/yGvYCC3VGeR/EesNbHZckyWvS7sX83i7gvdapgA5NsKdlU3jiosd9SatFG+TPxZ4vkTRrGeU+nuwh7yFTQpFDljl9M52PB3bkk0GdWbzlCFdTs8kpsLDt1DVWT+rNhleexmy1s/qwmoYnm9Xgj0m9WP7io4QH+vDe6v33mu2/ZUM0Wi0hdSvy5zNz2dFnNjWL1S1Q21KLz8ZyZNrX6j7CRXrvpY+4+zMJbFGbyL7xXH3bte3D8Ude5VjniZzuO4PoAV0JbPbA7TNQQqXx4UFY1n59++8VDSZMz0zC8tsysLhPQurb9wJZxn7YvW+6l3pZMyqItcM7smJgW55uWJFxP6vPq1JYAAMfrMLw5X8xcuVeqkUEoi0hvO70TbrWjOPecE+MnHwV86cvUfj569gObsbY88XbyBWT1WjA6Ivl6xnYtq3A8OgI92D3qS3dC4oXf7BkchyywunETD5+qgWf9GnJ4j/PcDXdtTq6wGrnpZ/2MrFTXc+tPf5WYry3I339+vh0707uokVe799J1oN/4F8CXHlyIpcfHcO1QdMIfaYHvk1quQULfLgt2b9v95T/B32S5O+PsVVLUp96mpSevZBMPpg6qS91smfPwbfnY4QtWYTk6wu2Eseu3CEv94Qsk9hnODe6Po2xVg30lSsAkLvyN24+8iyJTw/DkZZOyPiSvpYXPPR6t2maQH/845txqeNALrbph+RjJPBh9cWspNWiDfTn2lPjSJ2zlJh5np/D/x1fS1enAcZOPSj4wlW3sieNJHvs8+S8MQlTj8fQ1XLfE9/nyWfA4cC6beM95ecuSSvq4021qpD53RouPzpaHbsMU88PyPxuNRfjB3P5kVHYUzKIKnYeiive+9M/SDot/nUqkfTleo51nojDbCFutBf/9rb59Z6ugA5NsKdnebVbof26kzRjKWdbDSRxxhLi3nE/Z6X0xqZerv0bxkupX6/lZKvhnO4yFntKJnFTB3nRXXp9xJ3GBndKX/GyyVi7j8Otx3Bm4BzKTX4aAG2QH6Fdm3Cg6Uj21xuKxtdIRK/Wd1Dqecl+aBd5rwyiYP7rmHoOLBZWJu/14eSMfxptxRpo4ircOY8CwX8p/9WTxZIkfYC6H3EHRVEueQlS8iA6BVeZ3OtwFyDJuTr51l/uXcJ7/S5IUZQTiqIsUBSlH9AJdTL4Sfcgbnq87yKvBlysKEpjRVEaD6gSi5yRiibMtVpAExaBnOl5eNYtHGeOoYmKRQoIvKOsnJ2BFKy++ZOCQ1Fy3D9dtyenFb1xBZxv/N3PGLQnpaEvHiY6ArvzzWzOT+u51msUN/pPxJGdi/WqutLCkZ6FNkLVq40I9fiMzJ6Uhr7YtgW66HBsyemeYWIj3MLYk9OxJaZjS0rDfFSdfMlduwtTLfXAFXtaluuTnIgQ7OlZHmWnZKQhhbri1YRGuK2sKonj7HG1rP0DbxvGFZkGfePWXieLbUlp6GNdedbHhGErUda2pHQMxcIYosOwJbuHkXPyydtznIC2rr0Z0WoI7NKc7D92eupNdI9TH+MZpzUxzV1vTLhHGG+EPtGewPjGXB79nsc9R0oa2ihXOWujInB4ORDudtw6PE7OzMK87U8MtdQJOzkjU31zrijk/boaY60abnKO1FS0Ua72oI2I8HoQ3Z0wNX8Q27lzyJmeh6oBmDduxtRe/RTU9/HHaLdpJu02zaQwKROfWNebdp+YUI/tIu5GYM2y1H/vefYOeA+b86CmiDa1KbiWgjU9F8XuIHHNfkKbVKPswM402zybZptnY0nOxBTneitvignFUkK3LT0XXaAvklY1o6ZYVxhHnpmTYxeyJ/5lToxagCEsEPM1ddWGpNNSb9l4En/6k5Q1rgk2a2K62/YjhugwbEkl6nSJ+mdw1r97kQXI+HUHId3Uzw+rDOhE540z6bxxJubkLHxjXfn1iQnFnJR1DyWsUpCYQeLWozjMFqwZeaTuOUPwA+oLmMJkNR5Leg431h6g2vNdeWTD2zyy4W3MSZn4FdPrFxNKQbJ3vfXG9cQUFsC+N7510+tNviAxg4LEDNKcE5tXVu8jtE6Fe85PdGQ4SSmuFSfJKWlEhocRFRlOUrHVbskpaUSEq/rDQoJJTVPLPDUtg9Bg91U29kR3O62PDsOe7Gmz3MLEqGF8G9UksGNTqu9cStn5k/BvUZcyH4x3yqSRs07dh8589DyKLKMNddnXqCA/krJd3XBydoHHVhJRQX60qBaHj0FPiJ+JRhWjOZuYwZ4LCcSFBhDqb0Kv1RBfqzxHrqqrV8ICfNBqNGg0Eo83qcaJG65yqTygE502zqSTl7rlGxNK4d+sW0nF6lZasbol6bS0+GwsV3/exc01B4ge0JV6G+dSb+NcrMkZGIu1FWNMGNYSbcKenoMuyA+cbdgQE4a12OGPvjXLU+W9EZwZMBt7puvjplsHRNrSc8hYuxf/+mqfqWSnIwW78ioFhbmtngXQlKmMqc94fCcvRFenOcbHhqK9tVWFRoup/0TsR3bgOFliFV7DduhqNqbwB/e93UFdSZxUbHVrcm4hEf4mtzD+Rj2+BvVjsdaVo7DLMpnO1as965bjhwFtWda3JYE+esoVW0Fsl2U2n0ukS4ktKEDdOkMKdNloKSAUJS/LPZC1EGyqHvnSMdBqwcf/jrJKbiaOc+rXNXLiZXUQ7ePaNuZ+taV7ISrAx72sc8xEFNu2BdTVxi0qR+Fj0BHia6RRuXDOpqh+m80hM+GnPXSvXZb4Gq4J+DA/I6nOeFNzzYT6un8JIZdYWauJiMCR5rlti65SJQInTiTr1VdRcnL+lqw3/ol/CRT5wI70bHI3/IVPvWKHAWo1BHZpQc5qzxfzcmoq2mJfcai+x72l2dC4EY7ERJTsbHA4KNyxA0NtdZLace0amRMmkv78MAo3bcae4L6i2Z6Sii66mM8TGYEj9e/5PABKXj6FB4/i06KJmp+MrCJfK/fnNRhquR+KaE9O+3/snXV4FUf7sO89GncPFgjuLkUTvFCnSoVCS6HFtZQqRUpbCjWkUDeg7VvBvaW4uwQNcfeTkyP7/bEnR3KC9G1Dvr6/ua8rF5zdeebZmZ2Z55nZEbSRFfKwwnYC5vQsNC7lXgnj1bkVpqR05UA3s4WizbvxaN3ELlO4WTmfpfTEebDKqANdbZM1KxNVSIV+T457Xqvr1MVnzBQK35yBXOjYakrOUZ5Tzs+jbM9ONA0a2+/p4/qhbd+FwndnucVnTqssPRXrceX5YkrLwpSWRamt71Kw4U88mipnoluy8+x5nbdqAx4tlNnUgY8NqnL7UJaSjTE1m6IjyiqX7DV78Gle15aWbNe0RIa491uu07Z5tW2CX3xHGvyxghrvT8WncwtqLFD2Mg64P97uAxSs+xPPFq6zx6urb1pV/SVzVr79/WZ9uwnvVvXdw9xmGxExrD8tt7xNyy1vU5aWi97J59FHBlVetvwcZUspf+79m4K9Z/CoE44myJeA7i0wJmZgzi5ANlvIXrcP3/ZKOyLnZiIFOdXhm/XFz59AFRbp3hc3FGM+dwxNc1u7lZ9rXx0l+QdhLci7YT4IBP92/mcHiyVJWoRykFycLMtnbxa+Ek4D0ZIkOR9l3oHbl2enbf+6rxX6L7BcPIsqIhpVaASoNeg6x2E6tNsljCrc0fFR16mv7FtbWHBDWdOh3ei6K+cJ6rr3c4uz9MQ5tLWj0ESHg1aD38AeFG/f6xKmePte/O5Wdv/waNkIa2GxfRlP+RIeTWQovn3uoHDtDgCKtu3F725lL0y/u3tTtM11hxHD8fPo6kSjraHo9R/UnaKtrh3Nwi37CLg3DgDPVg2xFhZjzszFkpWLOTUTXYzSafHu0hLjBWWCeeHWffjfp+j1v683hVtc0wJguXQWdUQ0ki2/tJ16YTpcIa/DHHmtql0f1Frkopvvaapp2hZraiJyrrvTWnIsAV2dKLQ1wpG0GgIGd6dgs+vJ0gWb9xFwn5Jmr9YNsRSWYM7MRR3kh8pPWbYk6XX43tEK40XHAUQ+XVthvJSMKc3d0BYfS0BfJxJdzTAkrYbAu7qRX0Fv/ub9BN3fy6a3AZbCYswZNx7k9OvZmvBR93Pp6dnIpWVu98tOn0VbKxp1VARoNHj16YXhj92VxOSO5OGB5OVp/79Hp3aYLl4BQBXsNBjbs6v9ejmmM2fR1IhGHano9ewdR+mft6bXHm+fOAybXfecVtdwdJI9unbBfFUpcyU//cyO3jPY0XsGaRsOUvNB5at5YJtYTIUGjBl5t643Opj2n07g0AsfU3zJsQenISmLwLb1UdtOmg/p1pTChGSufbaJvfHT2Rs/nYz1B4kaogxg+7eNxVxYQlklunN2nSZ8sLIPWtSD3cncoCyk0Ph5IWnVAEQPjSN37xn7rMem742kOCGZq0vXucRVfCwBjxhH2Qq6uyt5FcpW3qb9BD/QEwDvNkrZMmXk3lBWHxNplw/o2wHDRWVLlwufb2ZTnxls6jOD5PUHqTNEyetgW16X/oW8Tt54iNCODe17QAe3qUdhQgpqTz0a236dak89ET2ac/Hrbfza9yV+7fsSiRsPUe8BZVuB0Db1KCsowVCJ3vqP9CS6Z3N+f/4jl9kX1zYdrlTekJlPcUoOfvWUtEd1bUr++RvvM+dMz66d+HXDVmRZ5tjJM/j4eBMaEkSzRg1ITEohKSUNk8nE+q2/06trJ7vML+uV/ft+Wb+FXt1c9wQsOZ6A3qnN8h/cnYItru+3cMs+Au9ztNPlbVb6219ytsswznUbwbUx8ynafZykCQsAKNi0F+8uLQHQxUQhaTVYchzta9MaISRmF5CcU4jJbGHjsUv0aFLTRW/PJrU4ciUds8WKoczMiWuZ1A0LIDLAh+OJmRjKzMiyzL6LKdQNVexUptMe0NtOJRIb7th+4OLnm9ncZwabbWWrtq1sBf0XZStl4yFCnMpWUJt6FCQondV2C56hICGZhKXrAUj7fAPH+kzmWJ/J5KzfT+iQHgD4tKmPubAEUyV683edJHiQ8q7CHuxJ7gblneiiQ2i4YgoJY96n9JJjOyKVpx6VrUyrPPX492hJyTml/bImXUAVHIkUGAZqDZqWXbGccZ1xXfLWKEreeo6St57DfGIPxp+XYTltq6sPPI81IxnTzt9cZNQNWqPreS+GL+aCyd0+NI0MIDG3mOS8EkwWKxvPpNAjNsIlTFZRqX1204nUXGRZJsDWBuYUK4O5qQUlbDufygCngeF9V7KICfIh3Nd1QBSUgVwpMAzJPwRUajSNO2C5cMQ1kLejM6qKjFFmVBmKbihrSTiMurYy4CQFhoNaAwanmblVVJduhaZRgSTmFJGcV6zk9ekkejSIdAnTs0EkR65lY7ZaMZjMnEjJpW6wL7Is8/raw8QE+/J4R9cBjh4NIvnthFKOfjuRSM8KcZrOnUNdowaqCMUWe8TFYdxd0dcKw3/WLArmzMGSlPSXZK/H3/EvJU89Km+b7+Gpx7tbG0rPO7bk8L6jNcaLSZgr8bVMZ5VnLvc9POLjMO66tWe2pmegbdIE9MqAu75tG8y2g/FUAQFKIEnC54nHMfziujiy7NQ5NDWj0dh8Le9+PTH8fmt6VQH+SD4O39KjYxtMV5R3qg5x+Fpece6+VumJ82hrR6G19R98B/agaJurz630BRz9B0thMZZMxYf3bNkIyXbAm1fnVpRdUvahLtyyB6+OrQDQ1olW7ENuhQknCWdRR9VAFa6kWd89DtP+Xa5pCw3D98VZFC2YjTXF6cBOvQd4etr/r23dHsvVy4q+Nh3wuP9RCme9CEb3bYoMJ87b/Xi0Gvzu7E7h1gpp3roP/3tsab5R36VzK3vfxXm/bN8+XTDaylzuN2uq3D6YMvMoS8nCo57ShgZ0bU6J7dBVw/Hzru3WoO4UbnGtSwVbXeuSo936gnN3PMX57sNJGjufoj3HSZqoTCwxpefg3VFZLejdpaXbli7V1Tetqv5S+Z7GAAH9O2E4l+gW5nbbiLTPNnCs9xSO9Z5Czob9hD3YE7hJ2dp9ihCnslV+qJ1HHYft9m4eg6TVYM4pxJiUhW/bBqhsdjugW3MMCYpfa7l8DnVYNFKIrS/eoSemIzfqi8eCRumLS77+4GnbykOrQ9OkDdZUJU/NR/egu6MvALo7+mI+8tf6fwLBv43K9t/91yNJ0kfA48A9QK4kSeWtTJEsy7e6z+8W4CzwpSRJEwBP4D3gnzspy4YkSYtRtsDYBiQBkcBMlG0nrr+J31/BasXw+ft4vzgfVCrKdqzHmnQFXW9lGXLZlt/QduiuDPyazchlRorff+OGsgDGX7/Da9yr6HoOxJqdQcnC11z1WqxkvvkxNZbPBpWKgp82UXbhKv4PKcu+81euo/j3/Xh3b0+djZ8ilxpJm+EwQJGLXkYd4AtmC+mzPsJaoLy+nOUriVowA/8H+mFOySBlwmw3vWmvL6bW57OQVCryftiMMSGRwEcGAJD73XqKdhzAp2c7Yrctx1pqJGWaY3ZS6utLiX5vCpJWQ9m1NFKmLgQge8lqanwwnYAH+2BOyeTaC3Mrz+svP8B7ylugUmH6Yz3W5Kvo4gYpeb1tDZr23dF17QMWM3JZGSUfOWYYeI5+CU3jlkg+/vgu+p7Sn77A9LvS8dd27uV2sJ1zmlNeWULdL18HtYrcVVswJiQS9JiyJ17ONxso3H4Q317taPj7MqwGI0lTFinxhgVR893xoFIp+bX2Twq3OTr0AYO7ux1s56z32svLiP36NSS1iuyVWyk9f42QoYrerK83ULDtEP5x7Wj65xKsBiNXJ31gF6/z4SR8OzVDE+RHs/0rSH33O7JXbqHGrJGodFpiv30dUA4vuzZjsYve3PkfEPr+W0hqFUW/rsd86Sre9yn5XPzTGlTBgYR/sRiVtxfIMj4P30/aQ0+jCvAnZL4Sr6RRU7xhK6V7lPQGjH0WbYN6IIMlNY2cORVmrVms5C94n+D35oNaRcma9ZgvX8HrHqUulfz8G6qgQEI/XYrk7QVWGZ+HHiDj0aeQS0qQ9Hr07duS95aro+U36lk0tWuC1YolLZ28+e6z5dK3HCU8vhW9976HxWDkyHjHssdO30zl6MRllKbnUXd4P2KfH4Q+LIBe2+aRvvUoRyd9QsOJ96EL9KXlPGWplWyx8nu/meQeuUjKmn302DQH2WIh/8QVrn61zeU0z6wtRwiJb0XXfYuwGIycGrfEfq/1N9M4PXEZxvRcEt78lhZLxxI7/SEKTlwh6VtlFrx3g2iafTAaLFaKzidzaoLy7AEdGhL1YHcKT1+l09Z5Sjrnf0X+tkNgsZL48ic0+OZVUKnJXrmF0vPXCB2qfKDK/Hoj+dsO4R/XlmZ/LsFaauTKxPft76kyWYAaLz6BR90oZFmmLCmTqy86lSsbqVuPEhnfijv3LMBsKGP/BEded/t6CgcmfUJpeh71h/ej0ehBeIT503/rPFK3HuXA5OUUJqSQuv04/bbNA6uVS9/uIP9cEt61Qun66QR72bv6n92kbT8OKmUxS9LWo0THteS+Xe9iMZTx58Rldr29v5zMrinLMaTn0XneMIqSsrjz19cAuLruAMcW/nxD+X0vf0H3D0ah0mooSszgz4nLaDhEGYCa8uo8Dhw5Tl5eAfH3DGX08Mcx2w5ofOjeO+neuT079xxgwINP4+nhwawZSho0GjUzJoxi5MSZWCwW7h3Ul9i6tQEY8fiDTHp5Dj+t2UhkeCgL3nzJNZMtVlJeXULMl6+DSkXualub9aitzfrW0WY12LEM2WAkaeoit3dVkdzVW4ieP5b6Gz5ENplJmrzQ5b5GrWL6XZ0Y9ekmrFaZu9vVJzY8kNV7le/KQzo1om5YAF0aRPPgop+RJIl72zcg1rZ3dO/mdXjkg19RqyQaRQVzf0dlJsvC9Qc5l5KNJElEBfow894KB5vaSLOVrQF7FmAxlHHAqWx1/XoKB21lK3Z4PxraylZfW9k6ZCtbaduP03fbPGSrlcvf7qDgXBLBHRpQZ0g38k4n0mfzHABS5n5N3jZlr87crYcJiG9Dmz0fYTEYuTDhI7vexl+/xIVJH2NKz+Xqm1/TYMkEak17hOKTl0n/TtlbveaEIWgDfak79xkAZIuF4/2noQ0NoNGnUwGlTGf+Zyd5249S6wnAasX4y3I8h7+i2MMDW7GmX0PTUelsmfdd38VR1WmEtm1PLKlX8BynDAKUbfgGy7nD6O8eARotniNeBcCaeB7jfxz5qFGpmN67GaNW78Uqy9zdvCaxIb6sPnJFecet67DlfCqrjlxBo1Kh16iYd1db+5LnSb8cJN9Qhkal4sU+zfHz0Nnj3nD2BltQyFbKNn+D/sFJIKkwn9iJnJWCplVPJb1Hd6Bp2B5N615gtSCbTZT9uuSGsgDm4zvRDRyOx9OzlOXrayucvl5FdcmvbyeiXhuJOsif2p++Qunpy1x58lWXMBqViun9WjHqu11KfWpZm9hQP1YfUhb0DWlbl7ohfnSpG86Dn2xV6lOrOsSG+XPkWhZrTiRSP8yPBz9RytmYXk3pFhvB050bMPU/+/nP0StE+nvx9n2uhzFhsVC4aBGBb78NKhWl69djuXIFz7vuAsDw66/4PPkkKj8/fCdMsMvkjBx5XVkAfdeu+I4bh8rfn4C5czFfuEDe1Kkuef3f+peakEBqLra1g2o1Bb/9TvEfjvMY/Ad1p6CyLShsz16wcBGB7yjPbFi3HnOF9KqCgghe5vA9vB94gKwnnsR05gzGHb8TsvwTZIsFc0ICJb+tAcCjdzxe994DQOkfOzGsW19Br5Wctz4g7KN5oFJR9OsGTJeu4nO/4msV/aj4WpFff2z3tXwfvY+UB4ajDg0i5PVpymxBSaJk8+8YdiqDgQHjnkHXIBaQMaekkTN7oZvejFmLqbHiTVCpyf9xE2UXEiv0Hw7g3b09MZs+RS4tJXWGks+lx89RuOlPav/0AZgtlJ65SP5KJV35P20icvYE6vy6GNlkJm26+8o1rBaKlyzE7/V3QKXCuGUdlsQr6PsreW3c8CueDz+J5OeP9yhH2cqfOBJVQCC+L71pf8dlv2/BdFgZlPMeOQ60OvxmKTrN505T/LGTL2grWzU/fRNJrSLvByXNAY8oac77bh1FOw7g3aM99bauwGowkjrd4SumzVpC1LtTkbQaTNfSSLHdC5s6HH3juiDLmJLTSXvZ4YOXU1X2AeDSSyto8NE4JK2W0sR0Loz/EG9belNeW0KdL95AUqnIXW2rS4/a6tK36ynafhDfnu1osP0TrKVGkqZWKCeVkDLjAyJffhY0amRjGckvVUhvNfZNq6K/FD3jSbyaxoAMxqQMEqd/7J4p1WgjcrccJjC+DW32fojVYOTCeMfzNf5mBhcnLqYsPZcrs76i4dIJ1Jr+MMUnr5BuOxQxeFAnwob0wGoyYy0t49xIpVwXHUkga80eWm56G9liofjEZdK+2kxwPEpf/JsP8J6ktFumnRuwplxF19PWF9+xBk27bui6OPXFFyv1VvIPwnvENGX7J0nCdOB3zMeUdsu49nu8Rs9E270/cnYGJR+7rxAQOLje7mKCfw/SX95r81+AJEnXS9Trsiy/ZgtzBfhQluV3nOR2ACdlWX7B9rsB8AnQCUgEJgHfAi/Isvy5k64hsiz/cINnGSLL8g+SJNUBLgPtZVk+6BTmPuBpoDUQAuQAh4A5sizvtoV5yva8f3mmcd4jvarlJWccvfXDk/5JzGXqatEb3cX98JzbwdWdXjcPVEWYLdWzOCE04r87DfjvotZWj9U7cCny5oGqAM9qsvJB2uqpSxct7oeC3C4Mqr+y89E/x2PH3qgWvWfbj7t5oCogdkH1nFy9ZvSJmweqAqKpnroE0OKJ6vEv1Q3qVote+S9uR/RPcXHJrW1F8E8T+3qzatFb8GnFs6pvH9nXqsdGBEVXuntdlWMsqp45RaUlf2Pf6r9BSP2SmweqAjLOVp/vkVvkvkLiduDnWfkBsFWNTv+Pz/m6JYqKqqdPrNVUjx9fYKie9AI0G5BXLXr9P9tSPY78/8dkxPf43xto/BuEbf39X1dG/idnFsuyfNMXIctynUqu9azw+zzQo0IwnwphbqjL+b4sy1eoZC9kWZZ/An66STyfA5/fKIxAIBAIBAKBQCAQCAQCgUAgEPy3/M/uWSwQCAQCgUAgEAgEAoFAIBAIBIJbRwwWCwQCgUAgEAgEAoFAIBAIBAKB4H9zGwqBQCAQCAQCgUAgEAgEAoFAcHsRB9z9+xEziwUCgUAgEAgEAoFAIBAIBAKBQCAGiwUCgUAgEAgEAoFAIBAIBAKBQCAGiwUCgUAgEAgEAoFAIBAIBAKBQIAYLBYIBAKBQCAQCAQCgUAgEAgEAgHigDuBQCAQCAQCgUAgEAgEAoFA8E8gS9X9BIK/iZhZLBAIBAKBQCAQCAQCgUAgEAgEAjFYLBAIBAKBQCAQCAQCgUAgEAgEApBkWa7uZxBUMSfrDqqWl1xaVj27nMjVtOSh1KKuFr0BnsZq0QtwzOhfLXojLaZq0ft/DT9NWbXo1Wos1aK30KirFr1QfV9u/aqp/Wh0YFG16E3sOapa9CZn+VWLXk+1uVr0Apis1VOqq8sHCA8qrBa9BYUe1aLX37+0WvSmZPlWi14AtVQ9faYiq7Za9GqwVotevVQ9er311ePzeOirr50uLNZXi169tnrSrNVWj39ZVFI9+fx/zQ5XJ3ek/fB/L9E3Ib1nTzHQ6ET4jh3/ujIiZhYLBAKBQCAQCAQCgUAgEAgEAoFADBYLBAKBQCAQCAQCgUAgEAgEAoEAqmefAIFAIBAIBAKBQCAQCAQCgUDwP4VcPTsKCf5BxMxigUAgEAgEAoFAIBAIBAKBQCAQiMFigUAgEAgEAoFAIBAIBAKBQCAQiMFigUAgEAgEAoFAIBAIBAKBQCAQIAaLBQKBQCAQCAQCgUAgEAgEAoFAgDjgTiAQCAQCgUAgEAgEAoFAIBD8A8hWqbofQfA3ETOLbwFJkl6TJOnkPx1WIBAIBAKBQCAQCAQCgUAgEAj+f+Efm1ksSdLnQIgsy4P+qThvou9RYAzQHJCAk8AHsix/fRt0vwa8Wsmte4F3gA/+YnyhwOvAQCASyENJzzxZljfbwuwAelQiHijLct6t6PHp3obIV54FlYrcVZvIWvKDW5jIV57Fp2c75FIjSVMWUnrqIgAN/liBtdiAbLGCxcLFuye4yAWPuJfIGcM50/ZRLLkFLvf8eram1usjQK0i67vNpH30k5vemm+MwD+uLVaDkSsT3qfk5KUbyno2iaH2vOdQ6XXIZguJLy2l+GiCW7y13hhuj/fyhA/s8TqjqxlGvY8noQn0oeTEJS6NXYRsMl9XXhcVTMyicWhDA8FqJfObzaSvWOMWb903nyYovjVWQxnnxn1I8YnLbmH0tcJotGQC2gAfik5c4twLHyCbzAT1a0+daQ8jW63IFiuXXv6Mgv1nAYgaMZCIob1Bkkj7egslXzvy06d7G6JefUZ5xys3k1nZO371WXx7tsVaaiRp8iL7OwZApSL21wWY0nK4OuINACJeHIZvfAdkk4myq2kkTVmEtbDYLd52sx4nOq4VZoORPROWkXPiiluYBsP60HhEf3xjwlnd7DmMOUUAaH09uePDUXhHBSNp1Jxeso5LK/8AoOHwftR/rCdIEhe+2c7Z5Rtd45z9FMHxrbEYjJwZu5jCSvLZo1YozZaOQxvgQ+GJy5x6/kNkk4VaowcTcX9XACSNGu/60fzRZARWQxltfnkNlU6LpFaRsWYfl99eXeV6zXnFNF74HCF92lCWVcC+HpPd87Ca9ELV1CeAOu++QEDvdpiy8jkVP84lPt8ebYh+dQSSWk3295vIWPyjm87o157Br1c7rAYjiZMXYjh5CUmvJXbVXFQ6LWjU5K/bRdp73wGg9vehzkdT0dUIoywpgyuj38JS4F6m/04dLsenVT1arZ3D2ZHvkbVmr0NQpaL1xrcwpuVw+vG5LnHGvPk0gTa9CTfQ23DJBDQBPhSfuMR5p7ajlq3twNZ2FNraDrWfF7ELRuHVsBbIMhcmfAynTyjPWQVtB0Dwk4MIfuJOZLOVwu0HSJv3uUucM+cs4I9d+wkKDODnr5e46ZRlmbkLl7BzzwE8PPTMfmkSTRrGAvDn3oPMW7gEi9XK/YP7M+LxBwHILyhk0stzSUlLJyoinHdnvYi/n69LvJ53tCNk+nNIajUFP64nb8Uql/vamJqEzZqIvkks2e9/Qf7nP9xUVtewLqGvjEXS65AtFrJmfYjx5Dm3NAHUe3MYQfFtsBiMnB/3EUWV1uMwGi0Zb6/H5WXLv0sTmn4+jdLEDACy1u0jcYHT+1KpaLNxHsa0HC499aZLnNVlE2NmPU1AfBushjIujP+g8jJdM4wGSyagCfCl+MQlEsa8j2wyE3JfN6KfvxcAS7GBS9OXUXL6KgCRI+4k/DHFHqZ/s5nUT9a66q2CuiTptTT/+Q3FPmjUZK3Zw7W3HeXHq2s7Ql58DtRqCn5YT95y97IVPttWthZ9Qd5nP9xUVuXvS8S7M9BEh2NOTidt4mysBUUu8fr1bE2N154BtYrs7zaT/rF7W1nj9Wfwi2uLbDByZeIiDLb3X+udMfjHt8Ocnc+Z3mPd5MJG3kONmcM41mIoltxCt/tVUZ/K8X/qAUImP8PlrkOw5rn6l1A17bQuKpiGH4xBFxqALMukfbWZlOXrXOL8O2U6sF97ak19BKxWZIuFy6842ul6C0YT1Eexh0d7TXCLs+HsJwm1+QAnxy6msBJfy7NWKC2WjkMT4E3hiSucsPkAGl9Pmn/8Ah7RIUhqFVcWryHl+98BqPXMAGoMjQMg6ZttJC5b7xJn/dnDCI5vjdVg5PTYj6/TZoXSdKmjzTr9/AfIJgsAAV2aUH/WU0gaNaacQo7c+5pDUCXRfpPSZh0f+pZrPleRPVT0qmi58S3K0nI4U8EO/7e+hzYyhFrvjUcbGohslcn+diNZn/1mlwl56k5CnrgT2WKlYNtBUud+7hKnd7e2hL00EkmtIm/1RnKWraYiYTNH4tOjPVaDkdTpCzCevoguJpqohdPtYbQ1I8la9BW5X/xivxb09H2ETR9BQseH3fpqUHU+XnleN1n/Nqa0HBKenG2/7NOjDdGvKO1WzsrNZC529z2iXn0W315KvEmTF2E4dRFJr6XeynlIei2SWk3++l2kv/et8hwfTkVfNxoAtZ83loJiEga6+pbe3doSPtOWz6s2kl1JPoe/7JTP0xZQelrxeVS+3kTOGYe+fm1AJnX6QgxHlXIV+PhgAocOBouFoh0HyJj/6f8X+VzO7bLFKcsqtJdVVI/bHvgYS1H5+ISVY/2mVbleXVQwDT4YgzY0AGz2IbWCfRAI/lf4V84sliTpLeAz4BegLdAa+AlYIUnSvNv0GOdQBnad/9bLslwky3L2X4zrR6ADMBxoAAwC1gPBFcJ9VonO/FvSoFIR9foorgx7lQv9RuM/uAf62JouQXx6tkNXJ4qEuGdJnvEhUbNGu9y//OgMLg4a6zZQrI0Mwadra8qSMyrVW+vNkZx//A1O9RpD0N3d8KhfwyWIf1xbPGIiOdl1FFenfUytuc/dVLbGS0+S8t5KTvebQMq731HjpSfdVPvHtUEfE8WJrqO5Mm0xteeOrDRrar70BOmf/MaJrs9jzi8m5JH4G8rLZivXXv+ckz3HcHrwNMKeGuCWpsD41njWjeRg5zEkTF5C7FvPVqo7ZuZQUpau4WCXMZjziol4VHHU83ae4HDcJI70nsL58R9T/91RAHg1qknE0N4cHTCdw3GTCOrTFl2dSHt+Rb3xHJefeo2Evs/jf1d3t3fs27Mt+jpRnO81kuQXPyL6zVEu90OGDcZ4IcnlWtGfR0no9zwXBoyl7HIyYaMfcEtHVFxLfGMi+OWOSeybuoIOc5+qNL2ZB86z5aG5FF3LdLne4Kk+5J9PZm2fl9h8/2zavvIoKq0a/4Y1qP9YT9bf+Spre88guk9rfGPC7XLB8a3wjIlgT6dxnJ38CQ3nD69Ub+zMx7i2dB17Oo/HlFdMlC2fEz/+jf3x09gfP42Ls78ld89pzHnFWI0mjtz3BvvjprI/fhrBcS3xa1u/yvUCpH7/O0cfnltpfNWlF6quPgFkrdrG+cfecI9MpaLGrJFcevJ1zvZ+nsC7uqOvX6FM92qLPiaKMz1Gcu3Fj6hhK9Oy0cTFR2ZybsA4zg0Yh2+PNni1bghA2OgHKNx1jDM9n6Nw17FKy/TfrcPlzx8zcyi5O465yUU/M5CShCS36+V6D3cew4XJS6h3Hb11bHoP2/SGO7UdR+Mmcaz3FBLGf0zsu446XvfNp8nbdpQj3cZxNH6yQ38VtR3enZrj17sjCQPGkNDveTI/+Y9bOu4Z2IclC950u17Ozj0HSExKYd3KFbw2dSyz3vkQAIvFwpvvfsTid2fx6zdLWbdlBxcvK52W5V+tolO7VqxbuYJO7Vqx4mvXwSdUKkJnPk/qqJkk3vUMPgN7oa1byyWINb+ArHmLyfv8x1uWDZ40gtzFX5P0wGhyP/yS4EmV18/yd3yg8xgSJi8l9q1nKg0XM/Mxkpeu4UCXsZjzilzKVv6+MxzuPYXDvae4DhRTXraS3eKrLpsYENcGj7qRHOnyAhenLKbuvMrLdO2Zj5OybA1H7ngBc34RYTa9xsQMTt73MsfiJ5K08Afqva34CF4NaxL+WG+OD5zG0fiJBPZuh0dMpFs+/9N1STaaOHn/6xyNn8zR+MkE9mqNTxubfbCVj5SRM0kc/Ay+A3uhredetjLnLCb3s8rLVmWygSMepGTvERIHPE3J3iMEjnjITbbmmyO58MTrnIl7gcC7u+FRoa3069UWfUwkp7s9x9VpH1FrjqMO56zeyoXHX680f7SRIfh1a4UxqRIfz+m5/+n6BKCOCMWrc2tMKemVqq6qdlo2W7j02hcc6j6eYwNfJHJYf7wa/HNlOn/nCY7FT+RYn8lcmPAx9d51+NuZq3Zw+tFZlcYXEt8K75hI/uw0ntOTP6HJ/BGVhqs/81GuLl3Lrs4TMOUVEW1Lb82n+1F0Lpk9cdM4cN8bNHztcSStGp9GNagxNI69/V9iT9w0Qvu0wSsmwh5fcHxrvGIi2NtpLGcnL6PhdfTWmzmUa0vXsrfzOMxOvofGz4uG80Zw/Im32N9jEiefWeAiV/OZgRRX0mZVpT0EiHpmIIZK7PDf8j0sFlLe/JSz8c+TcM8UQp4YaJf16dwc/z4dOdd/LOf6vEDmsv+46Q1/dTRJz7zCpYHP4TeoB7p6rnq9e7RDVyeaS31GkPby+0S8/gIAZZeTuXL3GOXv3nHIhlIKN++xy2kiQvC6ozWmyvpqVK2PBxA+YhClFfNapSLa5nuc7/M8AdfxPXQxUZzrOZLkGR8RPdvRDl969CUSBozl/MCxLj5e4gvzSRg4joSB48hfv5v8DXvc9Ea8NpprI17h4gBbPsdWks+1o7nYewSpL79PxBsvONIycyTFfxziUv+RXBr8AsaL1wDw6tgC3/hOXB48mksDR5G93P0DQ7Xks43ba4sd7UdV1+OT97/Gsd5T3AaKq8wHMFu4/NoXHOk+nuM2++DZoEalcQsE/3Zuy2CxJEndJUnaJ0lSqSRJ6ZIkvSdJks52b4AkSYWSJGlsv+tLkiRLkrTYSX62JEnlM2w7AFOBabIsz5Nl+Zwsy+dlWX4LmAZMs4VBkqSetrhCnOKqY7vWzvZbLUnSCkmSLkuSZJAkKUGSpKmSJN0sb8yyLKdV+DNW3IZCkqTPJUlaI0nSOEmSkiVJypUk6TNJkrxs9wOAbsB0WZa3yrJ8VZblA7IsvyPL8vcVdJZUolO+lXfg2bIBxqupmK6lI5vM5K/5A98+nVzC+PXuSN5/tgFgOHoOtZ83mtDAm8YdMfMZ0ud9BpU8iner+hivpFKWqOjN+eVPAvp2dAkT0LcD2T/sAKD48Hk0ft5owwJvLCvLqH08AVD7elGWnuOmO6BfB7J/2G6PV+2vxFsR3zuak7N2NwBZq7cT2K/jDeVNGbn2r7jW4lIMCUnoIlzH9YP7tSdjlZKmwsMJaPy80IYFuD/jHc3IXKM4MemrdhDcv4MSb0mpPYzaS2/PW6/6NSg8dB6roQwsVvL3nMavX2flXsv6lDm/49/+wK+Pa1779ulE7k+Vv2NNRDC+vdqTs3KTi0zRziNgsQJQcuQc2ogQKlKzX1su//CnkoeHL6Lz98azkvTmnrxKcVKW23VkGY238j413h6U5RVjNVvxrx9F1uGLWAxlyBYrGXvOUnNAO7tYaP/2pK1WZiAXHEpA4+eNrhK9gV2bkvGbMqszddXvhA5o7xYm/N47SP/PLvtvS4kRAEmrRtJoXMp3VerN23sGU16RW7jq1AtVV58AivadxpznPlvNq7wNsJXp3N924l+hTPv36UjOj0q8JUdsZdoWb3k9kjRqJK3jHfr36UDOj0o9yPlxG/4V2iT4+3UYIGr4ALLW7sOU5fpNTxcZRFDvtqR9s9UtviAnvUU30Ot/RzOybHozVu0g6CZth9rHE79OjUn/VtEpm8xYCkqAqms7goYOJGPJD8hlymwYS7b7t812rZq7zfp1Zvufe7mrfzySJNGyWWMKC4vIzMrhxJnz1KoRRc3oSLRaLQPie7Btp1Lmt+/cw90DegNw94DebPvDtaOob94QU2IK5qQ0MJspWr8D77jOLmEsOfkYT55HNptvXVaWkXy8AVD5eGPOcLdLACH92pO+SpnNp5StyuuxUraUNKWv+p3g/u71uCJK2WpTadmqLpsY1L89mauV9BbZ0ltpme7ajGznMj1AKdOFB89hyVc+ahUeOo8uUonbs4I9LNh7yi4DVVeXnO8p9kENtlsezuXDpJQPn+uULSqUrRvJesd1pvDnLUoe/LwF73jXOBV/Kc3uL+X+uhP/vh1cwvj37eDUVp53aSuL9p3Gcp32v8arw0me/XmlPh5UYX0CQqaOJHvBiuvqrqp22pSRZ5+BZikuxZCQjC4iyH7/75Zp57KlqlC2Cvaexpx7PR+gHSk2HyD/0AU0fl6Vth1BXZuS/ts+AFJW/UFYud8ky2h8PADF1zLlFSGbrXjXjybvUAJWm6+Vu/sMYQMd7U1I/3a37Htk2n2PHYTYfI/w+7qSuW4fxmRlLo0pyzGrVR8ZRHCfNqTeRnsISlsZ2Lst6ZXo/Tu+hzkj1z5j31pswHghCW240mYFDx1A+sc/2m2iuYJN9GjRgLKrKZiuKW1Awdo/8OntWpd84juR/x/lmUuPnUPl6426Ql/Nq3NLyhLTMKc4BobDZjxL5tufXrcuVaWPp40MJiC+LZnfbXHL57KrjnzO++0P/Cr4Y359O5Fn8z1KjpxD7evwPRw+ngZJo6GyLrH/nV3J+/V3l2ueleSzb4U21bd3J/J/tuXzUSWfNaGBqHw88WrfjLzVtlWOJrN9tWXgo3eStWy1w+fJcfd5qiOfy7mdtjh4oOM9VmU9vhFVpbeifSipYB8Egv8lqnywWJKkaJRZskdQZgAPBx4Byqew7QQ8gPIRoJ5AFtDLKZqewA7b/x8DioCPK1G3GCi2xX+rqIBk4EGgMfASMAMY9hfiuBndgGZAb+AhlO0qytfDFNn+7pIkyeMf1OmCNiIYU6pjNqc5NcvuvJSjiQjGlOoYyDOlZaMp7/DJMnW+eIN6vywk8OF+9jC+8R0wpWVTetZ9WQcozliZU5xladnoIl0bVG1EEGUpTmFSs9FGBN1Q9tprK6gx8yla7F9OjZefInnuV+66I4IpS3FM8jbZ4nVJc6CvYvhsg6Gm1Cy0tjTfiryuRihezWIoOnK+QrqDMTrJlqXmoI+skN9BvpgLHLqNqa55EzygA213LqLp1y9yfoJS3IvPJuLXqQmaQB9UnjqC4lujjVQGbyt7f9oKg9ja8AphUh1hol55htR5n4HVyvUIfLAPhb8fcrvuGRFIsVN6i1Ny8Iy4+YeGcs59thn/+lHcf+RDBm2by8FXvgJZJu9sEmEdG6IL9EHtqSMqriVeUY406SMDKU126DWmZqOvWL6CfDEXlChLlABjSo5bGJWnjuBerchYs8/pokSHrW/R7dQn5Px+nILDF26P3htQXXrh9tSnimgrlmmn+FzCpDjaNlNatqNtU6louG4hzQ5/ReHOo5QcVeqpNiQAc0YuAOaMXDQhAe7p/Zt1WBcRRMjADqR+4TqAClBv1jAuz/qqUoe3ol7jf9F2BA3oQOudi2j89YvKVhOAR+1wTNkFxC56npab3yb23eeUQQqqru3Qx0Th3b4p9f7zDjHfz8WzRX3+KumZ2USEOT5QhYeFkJ6ZRUZmFhFhoS7XMzKVfMvOzSM0RMmP0JAgcvJcO2yasGDMaU72MD0LTZj7R7DKuJFs1ltLCJ40gtpbviZ48jPkLHRffgqKXXR9x+52UWOrx+XvuKxCXfdr24A2W9+m2bcz8GromNGilK2vkWX3dry6bKIuIgijk41X0ltJmXbSW5aajb6S9iH8kXjyth0BoOScqz0MjGuDPsrxHquqLgHK8vUtb9Ph5Ary/jhO0RFlGyx1eDAm5/KRloX6FsvWjWTVwYFYspSPD5asHNRBAS6y2ohgFz/KuX7a86NCmLLULLcP3RXx76P4eIYzV64bpqrqk1fPTpgzsig7575Eu5yqbKfL0dcMxbtZHQoPO7Y6+yfKdNCADrTa+T6Nv5rBhQkfXVe/Mx6RQS4+QGlqDh438QFKUxxhEldsxLtBND2OL6bzjrc5O/MLkGWKzl4jsFNjtLa6FNK7FR7Rzr5WEKXJrun9K76HV71INP4+tP7pVdptmkfEkO52ufqznuLiG18jW2+fPQSImTWMK7O+qnSA8W/7HuXPXyMMz6Z1KTmqbEfkEROFT4cm1P/5bWJXzsGzRaxrnOHBmNMces1p7n01bXiIW53RhrvWN787e1Cwdof9t09cR8zp2Riv01eDqrUPtV5/mmtvfuHmI2jDgzFVbLfc0luh3XL2T1Qq6q9bRJNDX1H45xEMR137Yt4dmmLOyqPsSqprOiKCMbv4PFloKvaJw0Nc+81pWWjCQ9DWjMSSk0/kWxOI+eUDImePQ/JUfCldTBRe7ZpS54f3qPXNW3g0d/d5qiOfHbpvny3WOfXVqtQWyzJNv3+ZlhvfInxob9f0VqVeG/qaofg0q0PRYfetMAUgW8Wf89+/kdsxs3g0kAqMlmX5jCzLa4DpwAuSJHnJslwEHMYxONwT+BCoLUlSpG0Gbnscg8UNgEuyLJdVVCTLshG4CDS81YeTZdkky/Irttm8V2RZXgUs4eYDzo0lSSpy+jt1g7AFwChb+jcBq4F4m34z8BQwFMiTJGmPJEnvSJLkPtUNnq2g032Dx79CBQdJkio5sdIW5tKQqVy8azxXnn6VoMcH4dW+KZKHntDnHyJj4Y22iXaP080vq1TvjWVDn+jPtdc/5XiHEVx77VPqvPOCW9hKxN2V3yDNN5NXeXkQ+8k0rr36KdYiw02j/Sv5DZC9fj+Huo3j9LD51J72MACGhGSSPvyZ5itfodm3Myk+dRXM1usqdXOCK1Up4xvXHnNWPqUnL7oHsBH6/IPIZgt5P+9wu3eztNyMqJ7NyT11lR9bv8DaPi/RfvYTaH08KbiQwqmP19D7++nEfTOV3NOJyGbLzRJU4eEqUVghTEjftuQdOGffkgEAq8z++GnsajUK/zaxeDdyXqJWhXpvSHXpvbV4/059umWlfyW9VivnBo7ndKen8WpVH48GtSoJfB3Nf7MO17UN2lV02oP6tKUsK5+i49cZALlOHb3pwzmFyVm/nyPdxnF22Hxq2doOSaPGp3ld0j7fxLE+U7CUGKnxwr3Xje+faDsktRq1vw8X751M2txPqfXhNPdIbkJlHXlJkiotOpW+s8r4O+3VDWT9HhpE9ltLudp7KFnzlxL6xsS/EEfFINcPU3T8MvvajeZw/BSSV6yn6WdTAQjq0wbTXyxbt8Mm3pJ9uIUy6NelGWGPxnN1tvJx2JCQTPJHP9Nk5as0/vZlik9fQbY42YcqqksAWK0c6z2FA61H4ts6Fq9y+1B5w1HJtUr4W7KVif71PHYJ7qEjYswQUt799ia6//n6JHnoCXz2EXI//PIvi/8T7XQ5Ki8PGi+fzKVXPsfyD5fpnPX7OdptLOeenq/sX/xfcqttNUBIr5YUnrzK7y1GsSduGo3nDkPt40lxQgpXPvyVtqteou13L1J46iqy2XqzSG+qt7z4Smo1vi1jODZ0Hscenk2diffjWTeS4D5tKMvKp/D4dQYxq6gOB/Zpiykrn+LrtZX/gK+l8vKgzpLpJL+x3NEeahSbmHDPFFLmfEadjyvYxFsqV5UFcQqj1eAT35HC9cpqP8lDT/Coh8la5D6p5q+k56bPdx15/97tMGflU3Kikrz+L9Pr7OMlDBzHmc7D8GrZAH0FHy/gru7k/fpHJRHcXO/12hZJrcajaSy5367j8t1jsBpKCRmpnJeAzee58sAEMt5aQfSiF29JdZXnsz3a22eLcW4/qtAWnxg8k2N9p3L6sdlEDuuPX6fGt0UvKHW8USX2QSD4X+IfO+DuBjQG9siu01z+BHRALHAcZSC4J8ps4x7AIiAOxyxjE7DfSf5GXqgEuA0k3whJkp4DRgC1AU9AC1y9idhFlAPpyjHdIOxp26BwOSmAfTBYluUfJUlaizIDuTPQH5gkSdJLsizPcZJbiXIQXjnupxPYkCTpWeBZgFeCm/NEWiO0kY5ZWJrIEEwVlsiaUrPss1RB+Wputm3vUL6c1pKdT+GmPXi2bICloAhdjXBi135gCx9Cvd8WcumeiZiz8gDli6TOKU5dRDCmtIp6s9FVmA1kSs9B0mquKxv8QC+uvbIcgNw1u6jz9vMAhD45gNBH+wJQfPSCy5dNbWQwpvRcF93mnALU/t6gVoHFijYyBJMtzWWp2deVlzRqYj+ZSvZ//iB3vbLkLnJYfyIeU/Z1Kjx6Eb3LV9UgjBXTnV2Axs+hWx8ZTFma6/MBFOw9g2edcOXrZ04h6d9tI/07ZUlW7RcfxZql7OVnvsH7s+tMy3YNE6mE8R9wB369O+Dbqy2SXofax4sa700kacICAALui8Mvrj2XHptplw16fCADH1KqQPbRS3hHBVP+Dd47KghDep5bWq5HvYd6cPJD5QCQoivpFCVm4hcbSfbRS1z87ncufqcsm2o1/UF8aofRYatyAErB0Yt4RAfbN+7WRwZjrJCHpuxCNH5eSGoVssWKPirILUz4PV1ctmRwxlxQQu6u09SdOgTP2uG3TW85NYb1JWpo/G3XCxD25ABCH+sDVG19uh6mtApl2ik+e5jUbLRRocAZJUxEsFvbZikopmjPSXx7tqH0fCKmrDz7clFNWKC9vfon67Bvy7o0WjpBeaYgXwLj2yCbLfi2qU9w3/YExbdBpdei9vGi1fq5yjYZQJFNb/mmHPrIIMoq6DX/hbbDw9Z2GFOyMaZm22dAZq/ZS/SYe8ij6toOU1oWBRuUZZSGYwnIVivqID8sOdc1XW5EhIWQluGYCZOekUVYSDAms5m0jEyX66EhtqW+gQFkZuUQGhJEZlYOQQH+rvmXnoUmwskehodgzry1owZuJOt7Vx+y5yo7aBVv/IOw18fbw0UO60fkY8qsl8KjF1zKlvL+KitbXvZ3rIsMtpc/505J7tYjSPNGoAnyxa99I4L7tiMovjUqvQ61jyeN18xHpVPK1u20iWFPDiDkUaXtKDp2AX1UiFOZdk+vObsAjZNeXWQwZU7P5tW4NrHvjuL0Y2+6LNHP+G4rGd8pS4VrvfgoHrXCabnlbUVvFdUlc45jyxxLQQn5u08R0Ks1lpWnsaRloXUuHxEhWDJurWzdSNaSnYs6JEiZVRwShCUnz0W2oh+ltflRzpSlZqGLCqH8E6GukvbUGX2dSHQ1w2i8caE9fOP173F28GTMmQ79VVGftDUj0UZHUOPHxbbrodRY/RHJD48lcnDvKm+nszccQNKoabJiMpk/7SR73T4ih/Un0qb3nyjT5RTsPV1p2Son4qn+hNjscLkPUI5HpLt9r+gDeDj5AFEP9+DyB78CYLiSjiExA+/6URQcuUjyt9tJ/lZZ3h4742G8aofRfut8ez57RIeQzzl7em/N91DyxJiajSmnEGuJEWuJkby9Z/BpWhvfFjGE9GtHcHxrVB46ND6etNswB5VWreRzFdVhv/YNCerbnkAnO1z/w7GkTHpHScvf9T00auosmU7uz7+77JdrSs22/y45lgA2m0hxjl2vxmmrN01EJX21tErqjFMb49O9HcZTF7Fk5wGgqxWJtkY4Mb9+ZI+zzn/e58oDE/Dtdwe1HhgAVJ19CLqzCwF92+Mf1xaVXovK14u6748nedI7Sj5XbLfc0qu0bSW237oI97bNWlBM0d4T+PZoi/F8onJRrcKvX2cuDJ5ARcxpWWhcfJ4Qt22jlDIQSrm11UQo+SzLyr3SY0pdKNjwJyEjh9jjLdyo+Dylx8+DLKMO8sNvQHdqD6mefM4/eF45eI7ba4v1tSJuiy0ufzZTVgHZ6/cT+ewgYt58usr1Sho1jWz2IWfdra/SFAj+bdyOmcUS1x/cLb++A7hDkqQmgC9wyHatF8qA8W5ZlssHY88DsZIk6d0UKdfq2sIAlA9QO3820laQeQhYCHwO9ANaoWxxobtJuspkWb7g9HejweWKA8kyFfJeluVSWZY3y7L8hizLXYAVwGvlezvbyK+g8zqnjYAsy8tkWW4ny3K7IX61MBw/j75OFNoa4UhaDf6DulO4xbVxK9i6j4B7lU3dPVs1xFJYgjkzF8lTj8q2n6zkqcena2uM569iPHeVsx2Gcr77cM53H44pLYuLg8fbB14Aio8l4BGjdDgkrYagu7uSt3m/i968TfsJfqAnAN5tGmApLMaUkXtDWVN6Dr6dmwHge0cLSi8rS4wyv1jPqb4TOdV3Irkb9xH8QC9HvAUlmDLcDUDh7pME3dkFgJAhvcjdtN/2XAeuK1/n3ecxXEgifdmv9nhSP9vAkd5TONJ7Ctkb9hP2oJIm3zb1sRSWYMpw5Is97btPETpI2Scr/MGeZG88AIBHHcfBAN7NY5C0GnsnQhviB4A+OoSQgR3te3GVHE9wfceDu1OwxTWvC7fsI/A+93ec/vaXnO0yjHPdRnBtzHyKdh+3DxT7dG9D6HP3c+WZWcilRntcOV+tY12fl1jX5yWSNhwi5oGuSh62qUdZQQmGStJ7PYqTs4js1lRJe4gffvUiKUpUirc+WEmvV3QwNQe2Y//0T+2HtGWuP2BfzujXtj7mwhLKKtGbu+s0YYOVPbojH+xB5oaD9ntqX08COzdxuaYN9lUGagCVh5ag7s1I+W5HleutjKTPNlWLXoCM21SfrkfJsQT0MVHoaiplOnBwNwo2V2i3tuwn6H4lXq/WtjKdkYs6yA+1n7J/rKTX4du1pf0ANkVGqQdB98eRb2tX/sk6fKDD8xxoP5oD7UeTtWYvF6d/QvaGA1yZ8y3724zkQPvRnH1uIXm7TnJ0wIvK4Ry9p5DjpNenjfKOK9Obv/sUITa9YQ/2JOcmbYcpMw9jcjae9aIA8O/WHMN5JT+qqu0o2LQX7y4tAWV5pqTV/KWBYoCeXTvx64atyLLMsZNn8PHxJjQkiGaNGpCYlEJSShomk4n1W3+nV9dOdplf1it79v2yfgu9urnuRWg8eQ5trWg00eGg0eAzoCfF2/fe0vPcSNaSmY1H+xZKHnVshelqil0u9bON9gPpsjccIPzBHoBStq5Xj5WypaQp/MEe9rKlDQ2wh/FtHQuSCnNOIVfmfMu+Ns+xv/3znHnuPfJ2neTMoKnVYhMzvljPsT6TOdZnMjnr9xM6REnvDcv0rpMEO5Xp3A2KXl10CA1XTCFhzPuUXnJdTqy12QdddAhBAztxcfqyKq9LmmA/1Hb7oMO/WwsMF5TDuUpPnkNb21Y+tH+tbN1Itnj7XnzvUTr8vvf0pnib6z7cxccS7IO7klZD4F3d7O2aPZ2bndtKxdcy36ANLj17lROtn+RUl2c51eVZylKzODNggstAMVRNfSpLuMKVHg+R2O9JEvs9iTk9k6Qhz2PJzr0t7TRA/fdGU5KQRPLSNYBiH/6pMn0jH68iaZ9vYG/8dPbGTydj/UGibD6Af9vY67YdObtOEz5YmZMS9WB3u70vTc4muJviO+tC/fGqF4XhquJr6Wy+pUd0MOED23N66goOxE/lQPxUMtfvd/E9LNdrs3adItTue/Qky6Y3c8NB/Ds1QlKrUHnq8GsTS0lCMpdmf8fu1qPY0/4FTo1cSO6ukxzsP6PK6/DVOd9ysM1IDrUfzbnnFpK/6yQJL7xvD/t3fA+AWvPHYLyQRObyX1yfc9NefLooNkJfiU0sPXEenc0Wo9Xgd2d3ira61qWibfvwv1f5aOHRsiHWomIsmY567DeoBwVrHHv0Gs9f4ULnR7kYN4yLccMwp2Vx5d6xWLJyyftmTZXbh6R5X3Os3TMc7zSSi6PfpXDXCS6NXWjPZ52T7xEwuDsFFdqtgs37CLD5HvZ8zlR8PJWzj3dHK4wXHQe7+XRthfFSMqY09w9XhkryubBiPm/dh/89tnxu1RBrYTHmzFwsWbmYUzPRxUQrae3cCuMFZYC6cMtevDrbfJ460fb3m1uN+Zz2+T/Xbv0lWzyt6m2xykuP2lvZwVPlpSegR0vSv9pc5XoBYt8bjSEhiRSbfRAI/le5HTOLTwMPSpKkcppd3BVl9m/5utWdgB7l4Lo/ZVm2SJK0A1gGZADrnOL7BhgLjEIZ5HVmNOAFlK9bK592FOn0/1YVZLoC+2RZ/rD8giRJ9f5SCquG0yjvx4O/OFO6UixWUl5bQp0v3kBSqchdvRljQiKBjypfOnO/XU/R9oP49mxHg+2fYC01kjR1IQCakABqLVFmlEpqFfm//k7RH4dvWW/iy5/Q4JtXQaUme+UWSs9fI3Sosu9x5tcbyd92CP+4tjT7cwnWUiNXJr5/Q1mAq1M/pubrI5A0KqxGE1enue8jlL9Vibf5rsVYDUYuT/zAfq/+lzO5MuUjTOm5JM3+krofTyJ66qOUnLpMlu1ggOvJ+7RvTMgDvSg5fYWmm5RBkaR5X1O6+Zg9/twthwmKb0O7vR9iNRg5P97xfE2/mUHCxMWUpedyZdZXNFo6gdrTH6bo5BXSbIdPhQzqRNiQHsgmM9bSMs6OfM8u33j5FLRBPlhNFi6+uBwKih3v+NUlxHz5OqhU5K7egjEhkaBH+wOQ8+0GCrcfxLdXOxrsWIZsMJI0ddFNX2HU6yORdFpivlJO5y45co6Uma75nbz1KFHxLbl797uYDWXsmbDMfq/XV5PZO3k5hvQ8Gg7vS5NRg/AM8+fOLXNJ2XaMvZOXc2Lhz3ReOJI7t85FkuDI7JUYc5Qv1j2Wj0MX6INsMnNgxheU5ZfY487ecoSQ+NZ03rcIq6GM0+Ps52LS8pvpnJm4lLL0XC68+Q3Nlo6j7vSHKDxxhZRvt9nDhQ3sQM7vx7GWOAbC9eGBNHl/NKhVSCoVGb/sIXvz4SrXC9B0yVgCuzRBG+TLHUc+5tLbq0m1zfa53XqLV22036+q+gRQ96OJ+HZuiibIj5YHPyHtve/IWbkZLFaSXllK3S9fQ1KryFm1hdKEawQ/ppTp7G82ULDtIL692tL4j6VYDUYSJyvthzYsiFoLxiOpVKCSyFvzJwXblI5r+sc/UufjqQQ/1IeylEyujHqLivzdOvzfkrvlMIHxbWhj03vBSW/jb2Zw0Ulvw6UTqDX9YYpPXrEfXBdsazustrbjnFPbcfmlFTT4eBySVkPp1XQSxn+EN1RZ25G7egvR88dSf8OHyCYzSZMXuoWZ8uo8Dhw5Tl5eAfH3DGX08Mcx2w7BeujeO+neuT079xxgwINP4+nhwawZyiwhjUbNjAmjGDlxJhaLhXsH9SW2bm0ARjz+IJNensNPazYSGR7KgjdfclVqsZI15yMil85BUqso+M8mTBev4vfgnQAUrFqLOjiQGis/QOXjhWyVCRh6D4l3P4tcXFKpLEDmqwsJmT4KNGpkYxkZr7unFyBny2GC4lvTfu8HWA1lnBvv2K+02Tcvcn7iEsrSc7k862saLZ1AnemPUHTyMmm2ehw6uBORT/ZFNlsU+/Dce5XqqcjttolZW44q5WDrYQLi29Bmz0dYDEaX/Vkbf/0SFyZ9jCk9l6tvfk2DJROoNe0Rik9eJt02S6nmhCFoA32pO/cZAGSLheP9leXbDVdMQRPoi2yycPnFT2yH7yjzA6qqLunCAqn//gtIaqVtyf51N7mbDxEepJStzNkfEfXJHCSVUj7KLlzF7yFb2Vq5FnVIIDVXOZWtx+/h6mClbFUmC5D7yUoi3nsJv/v7Y07NIG3CbNeXa7Fy7eVlxH6ttJXZK7dSev4aIUOVOpz19QYKth3CP64dTf9cgtVg5Ookx/uv8+EkfDs1QxPkR7P9K0h99zuyV1Z+SJIbVVSfboWqaqf9OjQifEgPik9fpbVtdtyVud9SsE3xA/5umQ6+sxOhQ3rafbzzzy2wy9f/eAL+XZqiCfKl7aFlXHtnJUXfKEvps7YcISS+FV33LcJiMHJqnGM3utbfTOP0xGUY03NJePNbWiwdS+z0hyg4cYUkmw9xacFPNH1/FJ13zEeSJBJmfYvJNvjRcsVEtIE+yGYLZ178DHN+sb2TmL3lCMHxbei8730shjLOjHPkc4tvpnPWxfcYT93pD1N04rLd9yhJSCZn21E6bH8HWbaS8s02is9eu6X3W1X28Ib8Dd/Du11jgu6Pw3DmCg3XLQQg5e2vKNx+iJxVW6j59lgabvoA2WQmcdIiN73pbyym5oo3Qa0i/4dNlF1IJOBhZRVf3vfrKN5xAJ8e7am7ZQVWg5G0Fx1pkjz0eHdpTdrLH/BXqUof70b5nPLKEup++TqoVeSusvketnzO+cbhezT8fRlWg5GkKUqeacOCqPnueFApfnre2j8p3HbAHnXA4O5uB9s56017fTE1P30TSa0irzyfH7Hl83frKNpxAO8e7am3Vcnn1OmOfE6btYSod6ciaTWYrqWRYruX98MmouaOJ2btx2AykzJ1gZvqaslnG7ffFtv0VlE91ob409i2DZekUZP5007yth+tcr2+HRoRZrMP5bOnE+feZLsmgeBfinSj/cr+UkSS9DnKrN6xFW55A5uAr1C2l6iLMmv2G1mWJznJ7wPaAtNlWX7HdthbHsqAaQ9Zlnc5hX0LGA+8AvwHZabuvcAs4PXyrRskSdKiDEgfRNknuQ7wNtACaC/L8kFJksYAc1AOuLsAPAxMBnJlWa5ji+c14AFZlptV9rtCPlQM+zkQIsvyoMrCSJIUjLKH8acoW3IUohz29wFwQpblPjaZHcBJWZYr2Zz3xpysO+ifecl/kdKy2/Etwh1ZvtWNK/9ZSi3qatEb4Gm8eaAq4pjR/+aBqoBIy412fRH8U/hp/v53qv8GrcZy80BVQKHxZgtKqo7bscynMvyqqf1odODmg81VQWLPUdWiNznLr1r0eqrNNw9URZis1VOqq8sHCA+qfGZoVVNQWGVnI98Qf//SmweqAlKyfKtFL4BaqhZ3miKr9uaBqgCNfYHm7UUvVY9eb331+Dwe+uprpwuL3Rbq3hb02upJs1ZbPf5lUUn15PP/NTtcndyR9sP/vUTfhJQuvarHaP5/StTu7f+6MvJPj+Z1A45UuPYjMABlkPYoygDwt8CMCuG2Ax2wHWQny3KpJEl7UQ63c1mTIsvyNEmSTgAvAK+i7DMM8KAsy6udwpkkSXoYZVuJYzb9MwDnNQNLUWYbf4syHeVH4F3g6VtP9t+iCNgLjEPZw1kPJNue583b9AwCgUAgEAgEAoFAIBAIBALB3+L/4keD/zX+sZnF1YkkSeHANpStJgbKslxyE5H/U4iZxbcHMbP49iFmFt8exMzi24eYWXx7EDOLbx//12Y0iZnFtwcxs/j2IWYW3x7EzOLbh5hZfHv4vzhIKGYWu5PcOe7fP9D4DxK9Z9u/roxUV//0H0WW5XQgDmV2cqdqfhyBQCAQCAQCgUAgEAgEAoFAIPjXUT1TP6sA24Dx69X9HAKBQCAQCAQCgUAgEAgEAoFA8G/kf2JmsUAgEAgEAoFAIBAIBAKBQCAQCP4e/zMziwUCgUAgEAgEAoFAIBAIBAJB9SFXz/bzgn8QMbNYIBAIBAKBQCAQCAQCgUAgEAgEYrBYIBAIBAKBQCAQCAQCgUAgEAgEYrBYIBAIBAKBQCAQCAQCgUAgEAgEiMFigUAgEAgEAoFAIBAIBAKBQCAQIA64EwgEAoFAIBAIBAKBQCAQCAT/ALJVqu5HEPxNxGDx/wF0enO16K3d31Ites2ZhmrR69G/XbXo3TMjsVr0AvRpnFQtevXh1WN81OHe1aLXcKqwWvRePRtULXprNMqvFr2enaOqRS+AFB5SPXojoqtFb2LPUdWit9aOxdWit7jduGrRayjTVotegNZvN6oWvZbDJ6pFryqyeuoSnyVXi9roz56tFr0Ra3+oFr0ARTtSq0WvT/eIatFbXQtQSw+lV4teXW2vatF7cW31tdNaTfX01by8yqpFr0+IsVr0Fl/SVYveQJ/q6ROnF1RPfwmg44rO1aZbIPhfQ2xDIRAIBAKBQCAQCAQCgUAgEAgEAjFYLBAIBAKBQCAQCAQCgUAgEAgEAjFYLBAIBAKBQCAQCAQCgUAgEAgEAsSexQKBQCAQCAQCgUAgEAgEAoHgH0CWq/sJBH8XMbNYIBAIBAKBQCAQCAQCgUAgEAgEYrBYIBAIBAKBQCAQCAQCgUAgEAgEYrBYIBAIBAKBQCAQCAQCgUAgEAgEiMHi6yJJ0lOSJBVV93MIBAKBQCAQCAQCgUAgEAgEAsHt4F8/WCxJUrgkSe9JkpQgSVKpJEkZkiTtliRpjCRJPjeQqyNJkixJUrvrBFkJ1P0vn+lXSZIskiT1+W/kBQKBQCAQCAQCgUAgEAgEAoHgdqOp7gf4O0iSVAfYBRQALwPHUQbAGwBPANnAt5XI6W4WtyzLBsDwXzxTJBAPvAeMADbfJLxOluWyv6rnv8Gra1vCZowClYr8HzaQu3yVW5jQGaPw7t4eudRI2ox3MZ6+AEDAk/fi/0B/kGWM56+QPuNd5DKTcu+xuwh47C5ki4Xi3/eT9c4KlzjVTdriMeQ5kFSYdm+gbNNql/uaFp3QDX4CrFawWjD+sAzLxVNIYdF4Dn/RHk4VEolxzVeYtv9sv6btfT8e942gaMpDyMUFrvG26oDXsBdApca4dS3Gn12Lgq5rb/T3PKL8KDVQ8sl7WK5eBEB/5wPo4+8EGSyJlyj++C0wlaHt1APPB59CFV2bwhdHYbl0rtK83nUpg/lbT2KVZe5tUYunO9V3C3MgMYu3t53CbLES6KljxaN33FA231DG1F8PkZJvIMrfk7fvboufh3tRrj97GMHxrbEajJwe+zFFJy67hfGoFUrTpePRBvhQeOIyp5//ANlkASCgSxPqz3oKSaPGlFPIkXtfA6DzgQ+xFJciW6zIZgsH+zneja5DB3xfeAHUagxr11LyrWteq2vVwm/aNLT161O0YgUlK1fa73nefz9egwYBKLI//KC8v3r18J04EcnTE2taGvlvvolcUuISr6ZlezyfUt5x2ba1GH/5zuW+tmtvPO56GAC51EDJioVYbe9YN+B+5R0jUbZtDcZ1Pyp588CT6OLvRC7IV57pu+WYj+5zTU/jNnjc9yyoVJj2bKJsyw+uz9W8I7qBQ5VjYK0WjD99guXSaeWZet6NtnNfkMGaeoXSbxaC2YTHU1NRhdUAQPL0RjYUUzJ/rEu8uvYd8Hl+DKhUlK5bS8n3rvmsj++N98OPKuk1GChcuADzJSW9vpOnoe/UGWteLjkjhtll/Ga+irpmTQBUPj5Yi4rIHTmCyqj1xnD849piNRi5POEDSk5ecgujqxlGvY8noQn0oeTEJS6NXYRsMl9X3qNeFPUWT3akoVY4hm9WUPofJU+17Trg/dwYJLWK0vVrMayqkOZevfF80JbmUgNFHyzAcukiaHX4v/s+klYLajVlO3+n5KvPAPB64ml0nbuCbMWal0fRO3Ox5mS7xKuObYmu/xOgUmE+vB3Tn79WmieqqLp4jJiF8YdFWE7vVy56eKG/61nlfcpg/GUp1qQE1E06ouv5AFJoFKWfvIw1xT3/dl3J4u3fz2K1ytzTrAZPt49xuX/wWg4TfjtKlJ8nAHGxYYzsVA+AwlITr285xcXsIiQkXu3TlJZRAQB8dzSRlccSUUsS3WJCGd+tgavec0nM/22f0u60b8DTPVu4PduBi6m8vWa/0mZ561kxciAAX+08xX8OnEeSoH5EIK8/0BW9VsPizUf46cB5Ar09ABjTrw3dGtV0idPzjnaETH8OSa2m4Mf15K1wtUvamJqEzZqIvkks2e9/Qf7nP9xUVtewLqGvjEXS65AtFrJmfYjxpGtbPXPOAv7YtZ+gwAB+/nqJW1plWWbuwiXs3HMADw89s1+aRJOGsQD8ufcg8xYuwWK1cv/g/ox4/EEA8gsKmfTyXFLS0omKCOfdWS/i7+frFrdPjzZEv/IMqFXkrNxM5uIf3MJEvfosvr2UupI0eRGGUxeR9FrqrZyHpNciqdXkr99F+nuO+hD85CBCnrgT2WKlYNsB0uZ97hZv7VnDCYhrg9Vg5OKEDyk54V4G9TXDiF08EU2AD8UnL3NxjFKHPWKjqbvgBbyb1+XaW9+StuQXACS9liY/vYmk0yJpVOSs3UPyO442fteFNOZvPKqUrdYxPH1HIzedB65k8PamY5gtMoFeOlY82ZO0/BJm/nKA7KJSJEni/jYxPNbRYUu/23+B7w9cQK1S0a1+BBN6u5ZZdaM26O8ZASo1pr2bMG370U0vgKpmLJ7j3qb0y7exHN99S7Lanvegv+tpil5+DIoLXeOr0wxd/KMgSZiP78S8f10FfQ3R3zsGOT8LAPP5Q5j3/HZDWSm0Jrq+jyNpPZDzszCuXQZlpS7xenVtR8iLz4FaTcEP68mrxMcLmTEKr+4dkA2lZMx4F+MZxcfzH3oPfkMGgCRRsHo9+V/9BwBdo7qEvWqrS2YLmbM+xHjC3e/Zdew8b321BqvVyr092zP8rh4u9wtLSpmxeBVp2XmYLVaeHNiNe3q0JS07j5eWrCY7vwhJknigV3se66/4Qgu+Xc/vR86g1WioERbEG8/ej5+3p0u8VdFOa3vej6ZNHHKJ4lOatq7EknDUJb6b+TwevXvj9YjiX8oGA4XvvYf54sUbyno//TT6O+4AWcaam0vBvHlYsyuxSwOfBEmF+fA2TDtvkN5n38S4ahGW04r/4jnhAygzINt87dKlL9nDazr2Q9uxH1gtmM8fwbSpgg9XBXpV4bXQ3TUCSeeBNS8T4w8fgtG126Vt2wHvZ20+z6a1lK6u4Mf37I3nAw77X/zRAiyXLzo9kAr/hcuwZmdS+Lris3oOfRpdJyf7/95c5Ar2H/77vouixBuPx8ajiqoNyJR+9R7Wy2dR1aiLxyNjQKNV8uL7j7BePe8Sr2+PNkS/OgJJrSb7+01kLHZvt6Jfewa/Xu2wGowkTl6I4eQltJEh1HpvPNrQQGSrTPa3G8n67De7TMhTdzrZh4Okzv28yvV6NomhxuzRqPRaZIuFpJlLKDmW4BJnVbRbQc8Pxe+BAVhyFT8+e+FnlPxxwCVOXYcO+I1V+g+GtWsp/sa93+I/fRraBvUpXL6Cku8dNs1ryAN4DlL6iOZLl8if9xaUlaGJjcVv0kQknQ4sFgreew/TmbMu8fr1bE2t10eAWkXWd5tJ++gnt/TWfGOE3Ve+MuF9u699M9nwkXdT8+VhHG3+OObcQrd4vbu1JXzmSCS1irxVG8lettotTPjLI/Hp0R6rwUjqtAWUnlbqk8rXm8g549DXV8p06vSFGI6eJWTMYwQ82M+e1xnvfkHx7wfd4o2dPYzg+DZYDEbOjv3oOn3TMJosHY8mwIeiE5c58/wHyCYzAV2a0OyLaZQmZgCQuXYfVxfY+op+XjRcMArvRjWRZZlzExbb49t1NpH5P+/GapW5t2Mjno5v7aLv8+1HWXdYKUsWq5XL6Xlsf+MJ/L08ris79cvNXMlU0lpoMOLrqWfVpAfc0iJQkK1SdT+C4G/yrx4sBhYDVqCdLMvFTtdPAj9JkiQBSJIkAy+gDOL2s8l9eKOIJUl6CvhQlmUfSZIaAOeAFrIsn3AK8ywwB4iUZdlku/wUsAF4HzgnSVKwLMvZTjKfAyHATmAMoAPCJEmKBt61PR/AbmC8LMsJNrl6wAKgI+Bre55XZFlec0s5pVIR9vLzJA+fgSk9i9qr3qd4+17KLibag3h3b4+udhRX+j+NR8tGhL3yAtceHo8mLJjAoXdzZdCzyMYyIhfMwHdgTwp+3oxnhxZ4x3fm6t2jkE0m1EH+FTJShcdDz1Py/gzkvCy8pi3CfHwf1jSHXvO5o5iP71UeM7oOHsNnUPLGs8gZyZTMfcEej/ecrzAf2+2IOjAETaPWWLPTK02v1/BxFM2ajDUnE9+5SzAd3IU16ao9iCUjlaJXxyEXFykDyyMnUThjNFJQCPqB91Mw4UkoK8N7wqvo7oijbMcGLNcuU/TOK3g9O+m6WW2xyszdcoIlD3Yi3NeTx77cSY/YCOqFOAYNCkpNzN18go+GdCTSz4ucYuNNZT/dd4GOtUN4ulN9Pt2bwKd7LzC+ZxMX3cHxrfGKiWBvp7H4ta1Pw/kjODTgJSpSb+ZQri1dS8bPu2k4/xmiHo0j+YvNitGdN4Kjj8zGmJyNNsTPRe7Ifa9jyqnggKhU+I4bR97kyVgyMwlasgTjrl1Yrjry2lpQQOH776Pv2tVFVB0Tg9egQWQ/9xyYzQTMn49xzx4sycn4TZlC4eLFmI4dw2PAALwefpjiTz91CEsqPJ8eR/HsKVizy9/xbqzJTnozUil6fbzjHT8ziaKZo1HVrIM+/k4KZ4wCswnvGfMxHd6LNS0ZAOPaHzCucXdYy/V6DBlFyUczkfOy8Zr8HuaT+7CmXbMHMZ87hvmE0lFSRdXBY9g0SmaPQvIPRtdjMMVzRoOpDI9h09C06Y55/1ZKP59vl9ffMxy5tNhVr0qF79jx5E6dhDUzk8CPl2Lc45rPltRUcieMRS4qQtehI74TJ5P7wigASjeux/DLT/hNm+ESbcGbr9v/7/PcaKzFFfTa8I9rgz4mihNdR+PdpgG1547kzOBpbuFqvvQE6Z/8Rs6vf1J73nOEPBJP5pcbrytfejGFU30n2tPY6tByynbttP/2eX48+S9OwpqVScAHSynbuwtLolOa01PJn6KkWduuIz7jJpM/bhSYysifOgFKDaBW47/gQzQH9mE+exrDD99T8qVSljzuvh/PoU9S/P4Cp3csoRs4jNKv5iAXZOPxzGzM5w4hZya7JlaS0PV5FMvFYy6Xdf2fxHLhGMZVC0GtBq0eAGvGNUpXLkA/uPLBeItVZt72Myy+ry3hPh489t1eetQNpV6w6yKZ1tEBvH93Gzf5+b+fpUudEN4Z1AqTxUqp7QPQgWs57LiYwarHuqDTqMgpMVbQa2XuL3tZMrwf4f5ePPbhb/RoXIt64QH2MAUGI3N/2cNHT/clMsCHnCKlU5+eX8x3u0/z08R78dBqmPLNdjYcu8zd7ZRBvaFdm/Bk9+aVpheVitCZz5PyzIuY07KosfIDirfvxXTJYR+s+QVkzVuMd1yXW5YNnjSC3MVfU/LnQby6tSd40nBShk11Eb9nYB8evf8uZsx6p9JH27nnAIlJKaxbuYLjp84y650P+e6ThVgsFt589yM+WTiHiLAQHhoxjl5dO1IvpjbLv1pFp3atGPH4gyz/ahUrvl7FxNHD3Z47+o3nuDz0ZUxp2cT+uoCCzfswXnC0H74926KLieJcz5F4tW5I9OxRXLhnMrLRxKVHX8JaUgoaNbE/vEXhjkOUHDmHd+fm+PXpyPkBY5DLzKiDK9hilDrsERPJsTuex6dNA2LmPsupQdPdwtV86XFSP/mNnF92UWfeSEIfiSfjy42Yc4u4+vIKAvt3cAkvG02cGfIq1pJSJI2aJj/PJn/bEcBm0zYcYclj3Qj38+Kx5Vvp0SCKeqEO21JQWsbc9Uf46NFuRPp7kVOsDIKqVRKT+rSgcWQgxUYTjyzfSqe64dQL9ePAlQx2nE9h9cg+6DRqu4wdSYX+vpEYlryCnJ+N54R3MZ/aj5x+zS2cbtBTWM4duWVZKSAEdYNWWHMy3AuOJKHrMxTjqneRC3PwePwVLBePImenuASzJiVg/GnRLcvq+j2FacdKrEnnUTfrirb9AEy7/uOQtdWH5BEvYk7PomZ5fXDy8by6t0dbO5rE/sPQt2hE6KtjSHp4HLrY2vgNGUDSQ2ORTSails2h5I99mK6mEDJpBDkff03JzoN4dW9PyKThJD/lWpcsVitzvviVpdOfJjzIj0df+ZiebRtRLzrcHmbl5r3UjQ7jg0lPkFNQxN1T3uPOO1qiVqmY/OhAGsdEU2ww8vDLH9KpeSz1osPp1DyWsQ/1RaNW8973G1jx2+9MeLi/a35VQTsNYNq7DvPute7v15bXN/N5LKmp5I4bZ7PFHfCbNImc0aNvKFvy/fd2H8fzvvvwfvJJChdUsEuDnqb0i9lKekfOwXz2Ount+yiWC67pBTB8NgtKKnzciGmCplE7DB9NBYsZvF39vqrSq7tnJGUbv8Z65Qya1j3R3jEY0zYnv0ulwnvUeApmKvbf/72lmPbuwnLNycdLT6Vgus3+t+2I95jJFEwcZb/vcdcDWK5dRfLysl8r/fF7DF/b7P/g+/F65EmKP3LKZ/hbfRcAjyHPYTl9kNLls0GtAZ1StvT3Dse49hsspw+ibtoe/b3DMSx08qNUKmrMGsnFx17BlJZNg1/fJX/LfowJTvahV1v0MVGc6aHYhxpvjiLhninIFgspb36K4eQlVN6eNFizgMI/j2JMuIZP5+b49+nIuf5jkcvMaCrahyrSG/niU6Qt+o7CHYfx7dWWqBef4sLDL7norYp2CyDvy/+Q95n7h9hyvX4TxpE7UamHwcuWUPqnax2WCwooeP99PCr0W1QhIXg9cD9Zjyt9RP/XXsUzLg7Dhg34jhpJ0eefU7ZvP7pOHfF97jlyxo130VvrzZGcf/RVTKnZNF77Nnmb9lOakGQP4h/XFo+YSE52HYV3mwbUmvscZwdPvamsNjIEv26tMCZVYpdsuiNeG03iUy9hSssi5seFFG7bS5mT7+Hdox262tFc7D0Cj1YNiXjjBa48MAGA8JkjKf7jEMlj5oBWg8rD0V7mfP4zOSvcB73LCYpvjWdMJPs6jcGvbX0azH+GwwNmuIWrO/MxkpauIePn3TSY/wyRj8aR8sUmAPL3neHE0HluMrFvDiNn+xFOjXgXSatB7akDghW/9qddLBl5J+H+3jy28Cd6NK1DvYhAu+xTvVrxVK9WAPx+6gpf/3ECfy+PG8rOf8KxaPzdX/fgU8mkLYHgf4l/7TYUkiQFoQysflRhoNiOLMuy089XgXVAc+Cjv6JLluXzwEHgsQq3HgNWlg8U2wannwa+lmU5EdgHPF5JlD2AFkB/IF6SJC9gO1Bqu9cZSAW22O4B+ADrgT5AS+BHlAFx9yk6leDRoiGmxFRMSWlgMlOw7ne84zq7hPGO60zBL1sBKD12FrWfD+rQIOWmWo3koQO1CslTjzlDGf8OeHgQuZ+sQjYpY+WWnHyXOFV1GmDNTEHOTgOLGfOh39G07OT6cEanTp7OA5CpiLpRK+SsVGSnzpn+/pEY/7PCLSyAOrYR1rRkrBmpYDZj2rUNXbs7XMJYzp9CLla2pbYknEYVHGq/J6nUSDo9qNSg98Cao8wAsiYnYk2p0NmswMnUXGoGeFMjwButWkW/xlHsuJDmEmb9mWTiGkQS6ae83iBv/U1ldySkMbiZMitvcLOabE9wjRMgpH870lb/AUDBoQQ0ft7owgLcwgV2bUrmb4qTm7pqByED2gMQfl9XMtftw5isvF9TVoGbbEW0jRphSU7Gkqrkdem2bcrsGCfkvDzM586BxeJyXVOrFqbTp8FoBIsF09Gj6Lt1A0BdsyamY0qno+zgQTy6d3eRVcc2wpqeorxji5my3dvQtr/ZOw5RZKNrY044DWVGsFoxnz6GtkO3m6YVQFW7AdbMVOTsdKVMH/4DTfMKZbqsQpl2LtIqNWh1oFIhafXIBTluOjStu2I69IfrtUaNMScnY7Xls3H7NvRdXJ1Y8+lTyEVKek2nT6EKdZRp04njWAvcZxo4o+/RC+O2LZXeC+jXgewftgNQfPg8an9vtGGBbuF872hOzlrlo07W6u0E9ut4y/J+XZtTejUNa4byAUjTsDGWlGSsabY079imzAi+TprNZ0+hCnGkmVLbLCWNBkmtUWZ6g8sMdcnDw63JUUXHYs1JQ87NAIsFy8k9aBq671ik6dgf8+l9rqsa9J6oazfCfFhJKxYLlCr65KwU5OxUt3jKOZmWT01/L2r4eyn1v0EEOy5ex/GvQJHRzOHkXO5tGg2AVq3C10MLwOrj1xjWPgadRjH5QV56F9mT17KoGexLjWBftBo1/VrWZcfpRJcw649eIq5pbSIDlIHrIB/HDD+L1YrRZMFssVJqMhPq58WtoG/eEFNiCuakNDCbKVq/w80uWXLyMZ48j2w237qsLCP5eAOg8vHGnOFex9q1al7prN9ytv+5l7v6xyNJEi2bNaawsIjMrBxOnDlPrRpR1IyORKvVMiC+B9t2Km3p9p17uHtAbwDuHtCbbX/scYvXq1V9yq6mUnYtHdlkJu+3P/Dr29EljF/fTuT9tA2AkiPnUPt6owlV6oq1RGlbJI0GSaOh3M0JfmwgmYt/QC5T8smS7WqLAQL7dSDrhx0AFN2gDvt1bU7OGuXZs1Zvtw8Om7PzKT52AdlscZOxP5dWjaR1PNfJlBxqBvpQI9BHKdNNa7LjnOvA6fqT14hrFE2kf7k9VGaih/p60jhSeT5vvZa6Ib5kFCp1etXBSwzr0hCdRu0iU46qVn2sWanIObZ2+shONM1c8xlA220QluO7kQvzb1lWf/dwytZ8TmW+iiqyLnJuBnJ+pjJL8+w+1LGt3MJVxo1kVUERWJOUGYjWq6dQN2jrIuvhXB9MSn3wqcTHK/xFad+Nx8+i8vVGHRKEtl4tSo+dQS41gsWK4cBxvONttlSWUXnfuC6dvJhEzfBgaoQFodVo6N+pBTsOnXEJI0lQYjAiyzIlpWX4e3uiVqkIDfSjcYzSZnl76qkbFUZGjtKedmleH41aeb8t6tUko6J/WUXt9M24FZ/HdMrZFp+22+IbybrbJdfypapRIb0ndqNpVEl6O/XHfHq/22q766anfR/Kdv6iDBQDVJCrKr2q4EisV5RyYrl4Ak0T149QmgYV7P8f29B2qmD/zzjZ/3OnUDv58argUHTtO1G60XVOjWxwes+V2H/4m30XDy/Usc0w7d6o/LaYwWDrpsoykqfSzkmeXsj5rjOavVrVx3jFYR9yf9uJfx/Xdsu/T0dyflTKbcmRc6j9vNGEBWLOyMVgm4FqLTZgvJCENjwYgOChA0j/+Ee7fTBXsA9VpRdZRu2jpFft642pQvtRZe3WTdA2rlAPt27Do6urrDUvD/NZ934LgKRWI+n1tr6xB5bsLHt67e2ltzeWrCzXtJTnc6KSzzm//ElABfsf0LcD2TY7XXz4PBo/xU7fTLbma0+TNPuLSsszgGeLBpRdTcF0zTYOsPYPfONd89q3dyfyf7aNAxw9h8rme6h8PPFq34y81bYybTJjLax8YkllhPRvT/rq34Gb9U2b2fumaat+t/dNr4faxxP/zk1I/Ubxl2STGXOBUr9PJmZQM9iPGsF+il/bOpYdp65cN671Ry7Sv3XsLcvKssymow4ZgeB/lX/tYDFQH5BQZtjakSQpSZKkItuf89rSlbIsL5dl+ZIsy+5rH27O18AjTrOVawLdbNfL6QkEAeXTEb4EKkwrApRB4adlWT5pm6n8sC0tw2RZPi7L8llgJMoA8SAAWZaPybK8RJblE7IsX5BleTZwGLiltQ+asGDMaZn23+b0LIcxLw8THozJOUxapiKXkU3uZz9Qd+tX1P3jW6yFxZTsPgyAtk40nm2bUvP7hdT4cj76Zq5Lm1UBIVhzHXFac7OQ/F31AmhadsHrlWV4jX6D0q/ec7uvbdsD08Hf7b/VzTsi52dhTa78VaqCQrFmO+nNyURyciIroou7E9MRZWminJNF6W8r8V+8Cv9PfkQuKcJ83H1JzfXIKColwtcxkBLu60FGoeusp6s5RRSUmhj+3W4e+eIPfjt57aay2SVGQn1snWgfD3JK3Hcv0UcGUZrscE6MqdnoI4NcwmiDfDEXlCBbrEqYlBx7GK96kWj8fWj906u02zSPiCGuA7StVr5Eu03ziHo83n5NFRqKNdMprzMzUYdeP6+dMV++jLZFCyQ/P9Dr0XXqhDoszH6vvBPl0bMnKtt1u96gEKzZjoE0a3YmqsCQ6+rS9RqI6ajyji3XLqNp1ALJxw90erStO7p8LND3uxff+cvxfG4qkrfrrE5VQDDWPKf05l2nTLfojNdLi/Ea+Sql3yozyOT8bMq2/Qef1z/D+82vkEtLsJw94iKnrtcUuTAPOdN1QEUdEoI10ym9mZmoQq6fXo8Bd1K2f99171dE27wF1twcLMnJld7XRQRTluLo2JhSs9FGuJYtTaAvlvxisJUtU2oW2ojgW5YPursbOT/vtP9WBVdIc9ZN0tz/TkwHnNKsUhHw8XKCV/5M2ZGDmM85BjC8nhpB4Ner0cf1puRL149Okl8gcoHjWeWCbCQ/10E1yTcQTaP2mA+6Dq6rAsOQSwrQ3fMcHiPnorvrGZcZazcio7iUcF/HoFe4rweZxUa3cMdT83nw6908/59DXMxWOsrJ+SUEeup4ddMpHv5mD69vPoXBtv3H1dwSjiTn8vh3exm++gCn0lw7ihkFJUT4ezv0+nuRUeDaEbiaVUCBoYzhS9fzyAe/8tuhC7aw3jzRrRn9562iz5zv8fHQ0aVBtF3u+91nGbLwZ15d/ScFFWY0V2aXNGHXf7+3Kpv11hKCJ42g9pavCZ78DDkLP71eNNclPTObCKdnCQ8LIT0zi4zMLCLCQl2uZ2QqZSU7N4/QEKVMh4YEkZPnPmCrDQ/GlOJoo02p2W62WBseTJlTmLK0bHs9QqWi/rpFNDn0FYV/HsFwVBlA1NeNwrtDU2J/foe6K+fi2cJ96yNdRBBG53hTstFVrMNBrnW4LDUbXYR7++aGSkWzze/S5vhn5P9xjOIjylLjjAIDEX5ONs3P0z7gW87V7ELFHn65g0c+2cJvx65SkeS8Ys6m5dE8WnneqzmFHE7MYuiKrQz/YgcnU1wHIST/YOQ8R1rlStppyT8ITfNOmHZvuGVZddMOWPOzsaZcqTQbJJ8A5ELHs8iFuUg+7gPyqqh6eDz5Ovr7JyAFR91U1pqVbB84Vjdsj+Tn+t7Ubv5bFuoKdUkTFuJeZ8KDKUu4gme75qj8fZE89Hh3b48mUinjmfOWEDxlBLW3fk3IlGfIrqQuZeTmE+G0qiwsyJ/0XNcBw4f7dOZSSga9X5jHAy++z9THB6FSuXZBkjNzOXs1heb1XLeqAfj5j0Pc0cLVv6zKdlrboR+eo95Cd/dI8PB2lf2LPo/nnXdStn//Lcl6Dx9OyKpVePbpQ9Gnrnkt+Qa5DC7KBTlu5UDyDUTTuD3mA5XtgCfj8cQMPJ6bg6atw4eTgiNR126Ex7Nv4vH0K6iiXI9rqSq91owk1I2Ujx7qZh3d6qcqOARrlqv9Vwdf3z7o+95J2SGH/fd69gWKP1viNugO4PnECAI+X42+Z29KvnafdPJ3+i6qkAjkonw8Hp+I14sfon9snH1msfGHpejvHY737C/R3zcC4y+fu8SnjQjGlOpsHxw+lEuYFMezmdLcbYiuRhieTetSclTpInvEROHToQn1f36b2JVz8GwR6x5nFehNfmM5UTOG0WTPCqJeGkbKW1+6hK+qdgvA/9HB1PzPYsLenIjKr4IfHxKKJcMRpyUz02VyxY2wZmVR/P1KQlevIuw/PyIXF1F2QOkjFnzwIb6jniP0h1X4jh5F4bJPXPMnMoiyVFfbrqvYR4sIcrX/Nl/5RrL+fdpjSsvGcObKdZ9bExGM2fkdpyn56BImPARTquv70ISHoK0ZiSUnn8i3JhDzywdEzh6H5OloLwOHDibmt4+InDveLa9B6ZuWT0KCW+2buobxa9uAdtvepvm3M/BqqGzZ51k7HFN2AY0WPU/bLfNpuOA5VLbJEBn5JUQEOJ4l3N+bjPzKB7gNZSZ2n71G7xYxtyx7+FIqwb6e1A51X8UlEPwv8W8eLL4e3YBWwH7AearJrY/2Vc53QJQtfoBHgUuyLDtPHRoOrHLag/gHoJ4kSRWns5yUZdm519wWiAEKywe6gXwgEKgHIEmStyRJ8yVJOi1JUq4tTDug1i09veS+Z4xc0YGqJAyyjMrPB5+4zlzu8xSXejyGytMD38FxiohGjcrPl2sPjyfr7eVEvee+rORWMB/bTckbz2JY+gb6wU+43lRrULfoiPmwbRBJq0ff/2GMv33115RU4jACaJq2Qh83EMPXSwGQvH3Qtr+D/OcfJv/Z+5H0nui63fpZhZWpqZi1FqvMmbQ8Pry/Ax8P6ciy3QlczSm6JdkbU/k7vFmQ8i/RklqNb8sYjg2dx7GHZ1Nn4v141o0E4NCglznQZzrHHp1D9LB+BHRqfP3HuE5eV8SSmEjxd98R+M47BM6fj/niRWTbV/yC+fPxvOcegpYuVZYQmkyuwpVmzPXfsS5uIKXfLAOUGeLGX7/He+bb+Mx4C8tVh17j5l8pGPsYhdOeQc7NxuPx0TdPSCXpNR/fQ8nsURiWv4n+zqHKRU9vNM07Uvz6cIpnPgE6PZp2PV2ftW0Pt1nFtgTfanLRtmqN54A7Kfpk6c2f3YY+rjel27deP0Cl2X1rbcityEtaDQF925OzxrHVTOXxVf542pat0fe7k+IVTmm2WskbPYKcx4agadgYdW3H/r8lny8nd+gQjNu24HnXfRViu7leXf8nKNvyrXseqNSoImMwH9hM6dIXocyItutdlT/0LabNmUZhfqx7uhurhnbh4Va1mPDbUQDMsszZjEKGtKjB9491xlOr5tMDVwCwyFYKjGa+fLgjE7o1YOq6Yy7tv5stAKQKeWCxWjmTnM2Hw3rz8dN9WbbtKFcz8ykoMbLjdCJrpw5h04yHMZSZWXtE2ePuwU6NWDP1flaOvZsQP0/eXXuggpJbaK+uxw1k/R4aRPZbS7naeyhZ85cS+sbEW4vTJapK8kSS/n4bfStpvlFdsVpJGDiOM52H4dWyAfoGigsgqdWo/Xy4cM9kUud8Su2P3LeIuSU/4FZsSGVYrZzsM4kjbZ/Bp1Usng2V56pMslJ7mJrLhw935ePHurHszzNczXasgigpMzN59R6m9G2Fj15rlyksNfHV03GM792CqT/udU3LLeSz/u5nMK75AmTrjR+wXFarQ9d7CGUb3I7CcBau5JqrXmv6VQxLp1D6xauYDm9Bf++Ym8qWbfgUTes4PB5/RZnFWD4L9EbPXDH3r1OuTJeukbt8FVEr5hK1bDbGc5fBNnvc/+FBZM1bytX4oWS9tZSwWe51qdI6UeH37hPnaVQ7ii0fTmfV7DHM/fI3ikocH9FLSo1MWvQNU4beiY+X6yzxT37Zjlql4s47Wt1Ei3uS/5t22nRgC4ZF4zAsmY5cmIuu31B3PW56K68j2lat8Bw4kMKlN7DFTrLFK1aQ9eCDGDZvxuvee13D3YIN1g14krJNlaQXKF3+KqVLXqT0q3loOvZFVVtZmCip1Eie3pQum0nZxm/QPzT+tug1/rwEbYd+eDw3B0nneUtl+notkaZFa/R976TkMyWfte07I+fnYblwvtLwhi+Xk/fUEIw7tuAxuKL9v3Uq7buo1KhqxlK2c62ylV5ZKbq+yr722m53YvxhGcUvPYHxh2V4DB1fIca/aR8AlZcHdZZMJ/mN5ViLyldXqVH7+5BwzxRS5nxGnY8r2oeq0RsydADJs5ZzuvNwUt5YTq35Y1zlq6jdyv9+DVf7DePafaMxZ+YQMvXZv5SWGyH5+KDvegeZDz1Mxr33I3l44tFH6SN63X03BR9+ROYDD1L44Uf4T5taUfrmaq/r91Yuq/LQETl2CCnvfOd2/2a6Kyqv/HXISGo1Hk1jyf12HZfvHoPVUErISKVM5367lovxw7l81wuYM3IIf7Gybdb+u3SXhyk8fpm9bUdzMG4KySvW0+xzJV8ljQrf5jEkf7GRQ72nYikxUmvMPYpsb44BOQABAABJREFUJa3F9Vy1P05dpVVMOP4223MrshuOiFnFgv8b/JsHiy+gNJ8u2zDIsnxZluULQMX1ZLe+XqISZFnOALbg2IriMeCb8vuSJAUA9wPPSpJkliTJDOQAnigH3d3oWVTAUZRBbue/BkC5h/kOMATlIL8eOAbEK90sR5KkZyVJOihJ0sGVedeUL7ERjq+mmvAQt+WE5rQstM5hIkIxZ+bg1bk1puR0ZfN6s4XCLbvwbN3YLlO0eRcApSfOI1utqAMdX9mseVmoAp2WhQWGuC27csZy4SSqkEgkpz3TNE3bYb12EbkwT4kjNBIpJALvlz7Ge9bnSAEheL34gcuMEmtOpstMUVVQKHKO63IgAHWtung9N4Wi+S8hFykzYTTN22LNSFUOOLNYMO37A3XDptd95oqE+3qQ5jRzKr2w1D4j2DlMl5gwPHUaAr30tK0ZxLmMghvKBnvpySxSOleZRaUEeSmvPnpYP9pvnU/7rfMpS8/FI9rxVV4fGYwxLddFtym7EI2fF5Jaqf76qCCMaUpZMKZmk7PtGNYSI6acQvL2nsGnaW0AytKVeExZBWStO4CvzUhaK3yRV4WGui29uhGl69aR8+yzyv5+BQVYkpT9tyyJieRNmULOyJGUbt2KJaXCno/ZmaiCHbONVcGhWHPdy5aqVl08n51M8dsz7e8YoGz7Ooqmj6TotfHIRYX2/Yrl/Fxl8ECWKdu2Bk2s604v1rxsVAFO6Q0IqXQriXIsF0+hColA8vZD07AV1ux05TmsFszH9qCOcRp0V6nQtOiM+Yj7YLElKxNVqFN6Q0OxZldSpuvWxW/SFPJfmYFccGvLQVGp8ejWDeP27S6Xw54cQNNNC2i6aQGmtFx0UY5ZCNrIYEzprmXLnFOA2t8bbGVLGxmCKV3Jm7LU7BvK+/dqQ8mJS5izHLMxrRXTHHKdNMfUxWf8FApem4Fc6J5mubgI07Ej6Np3cLtn3L4FXVfXGfTKzCnHs0p+wciFrmlVRdVF/8BYPMe/j6ZJR/R3Po26UTvkgmzkghysycqAqfn0PlSRrofUXY8wHw/SnVYhpBeWEurtOivZR6/BS6ccN9AtJhSzxUquoYxwHw/CfPQ0jwwAoHf9cM5mKHkR7uNBfL0wJEmiWYQ/Kkki1+D4+BLu702a06yJ9PwSt60kwv296dIgGk+dlkBvD9rGRHAuNYe9F1KIDvIlyMcDrVpFfNPaHL2qzAYL9lWWmqtUEve1b8DJpEyXOCu1S5nXtw+3Kut7Vx+Kt/wJQPHGP/Bo3qDSOG5ERFgIaRmOspaekUVYSDDhYSGkOc1ISs/IIjTEttQ3MIDMLKW8Z2blEBTgPuPElJaFNsrRRmsjg92W5prSstE5hdFFBNvrUTnWgmKK9p7At0dbe7z5G5UPLYZjCYotDvIj/Kn+NNv8Ls02v4spPQe9c7xRN6/DushgytKv375VxFJQQsGeU/j3Ug6DCffzJK3AyaYVGAh12sKkPEyXeuEOe1grhHPpSjtgsliZtHoPA5vXIr5xtItMXKMoJEmieXSQUqadVtvIeVlIAY60SpW006qasXg8PhmvmZ+gadkF/f3PoW7W8bqyqpBIpKBwvCYvwmvmJ0j+IXhNXIjkG+DQW5SL5OuYDSX5BiIX5blmUlkpmJT5AtbLJ5StiTx9bigr56RhXL2A0q/ewHJmH9Y81+1pLG7+WwiWDNe6dCM/sPCnjSQ98ALJT0zGkl9I2VXFHvre3YfizUpdKtpQeV0KD/InzWmLiIycfMICXfe9/eX3w8S3a4IkSdSKCCY6NJDLthlsJrOFiYu+ZWCXVvRu38xF7tc/DvPHkbPMHf0gUoXBhCprp4vzlVEKWcZ8eBvq6Houcd6qz6OpWxe/KVPIe+kluy2+VdnSrVvx6OF6SKBckOMyu1XyC3JPb3Rd9EPG4TnhAyW9g5T0Ao6wxQVYzhxAVcPmwxVkYz6tfMizJl9U0u7l2KKnqvTKWSmUfjmH0iUzMJ/YjTXH9fwRZSXRLdj/OnXxGTuFwjcc9l/bpBnajl0I+PR7fKe9grZFG3wmu5/fUbZjC7ou3d2u/52+i5yXhZyXhfWKMrvWfPhP1LWUNGs79cZ8dJft+k7UtRu6xGNKy0Ib6WwfQtzaflNqNtoox7NpI5xsiEZNnSXTyf35d/I37HGRKf9dciwBbPahqvUG3R9H/nrld97aXXi1dG0/qqrdsmTnKQcPyjIFq9ejb+6az9bMTNROK4TUoaFYb7HfomvXFktqKnK+0kcs/eMPdM2UPqJn/34Yf1f899LtO9A2du0/lKVmo4usYNvT3PPZxf5HKvb/erL6OpHoa4bRZNNCmu9Zhi4ymMYbFqAJDXDNx7QsNM7vOMJ9HEApB67vw5yRjSktC1NaFqXHlDJdsOFPPJoq7aJzXuet2oCHbQVI1LB+tNv6Nu22vo0xPQd9tKMN0UcGU1Yx3dkFFfqmjjCWIgMW28fFnK1HUGnUaIN8MabkYEzJptB2SF3mb3vwba6sjAj39yYtr8gef3p+MaH+rqtEytlQYTuJm8maLVa2nrhMv1autkHgjmyVxJ/T37+Rf+1gse3QuE3AC5Ikua95qBq+BoZIktQWZe9j5y0oHgMyUfYTbuX09yzwkCRJlbdQCoeBWCDLtsWE8195a9oV+FKW5R9lWT4OJGGbdVwZsiwvk2W5nSzL7R4KqEnpiXNoa0ehiQ4HrQa/gT0o3r7XRaZ4+1787laWiHm0bIS1sBhLZg7m1Aw8WjZCsm1m79WpFWUXlW0TirbuxqtTS0DZkkLSau0nogJYr55HFRaFFBwOag2atj3sB0KUI4VG2v+vqlkPNBqXPc807XpiOrDDEWfKFYqnPULxy09R/PJTyHlZlMwdg1zgcF4tF86hiqyBKiwCNBq0d8RRdtBpxiIghYThPWUWxR/MwZrqOFzAmpWBpn4T+7IxTfM2Lgfj3YymkQEk5haTnFeCyWJl45kUesRGuITpWT+CI0k5mK1WDCYzJ1LzqBvsc0PZHrER9u0qfjt5jZ71levJn23kQPxUDsRPJXP9fvvWEX5t62MpLKEsI8/tGfN2nSJ0sLL/WuSDPcnaoEy8z9xwEP9OjZDUKlSeOvzaxFKSkIzKS4/atiekyktPUM8WFJ9V9jQ1nTuHukYNVBFKXnvExWHcvdtN5/WQAgKUeMPC0HfvTunWrS7XkSS8H3+ckl9dT9+2XDyLKiIaVWgEqDXousRhqviOg8PwnvQGJR/NdXnHAJJfgD2MtkM3TLvK9To669r23bBcc93qxJp4HlVoFFKQrUy36W4/zM4ed4hTma5RD9Ra5OICrLmZqOs0tC931TRoidXpwCV1w1ZYM5KQ89w7JeazZ9FEO/JZ3ysO4+5dLmFUYWH4vzaL/Lmz7YPut4KubVvMiYlYs1wH8zK+WM+pvhM51XciuRv3EfxALwC82zTAUlCCKSPXLa7C3ScJulM5jCxkSC9yNynLb/M2HbihfNA9XV22oAAwnzuLOroGqnBbmnvGUba3QppDw/B7ZRaFb8/GmuxIs+Tv79hCRKdD16Yd5mtKmVVFOQaddJ3uwHLNdX9ea8pFVMERSAGhoFajbtYZ87lDLmEMi8ZhWDgWw8KxmE/vw7j2UyxnDyIX5SPnZyMFK2VAXbcZ1sxbexdNI/xIzCshOd9W/8+n0bOe6/YrWcVGx36wafnIQICHlhBvPRG+HlzJUQZ99ydmUzdYMTs964WxP0kxJVdzizFZrAR6ah16a4SQmF1Ack4hJrOFjccu0aOJ61Lwnk1qceRKOmaLFUOZmRPXMqkbFkBkgA/HEzMxlJmRZZl9F1Ooa1uWl1ng+Ga77VQiseGuS8SNJ8+hrRWt2CWNBp8BPd3s0vW4kawlMxuP9i0A8OzYyn7gzV+hZ9dO/LphK7Isc+zkGXx8vAkNCaJZowYkJqWQlJKGyWRi/dbf6dW1k13ml/XKcvdf1m+hV7fObvGWHEtAVycKbY1wZTb94O4UbN7vEqZg8z4C7lNW73i1boilsARzZi7qID9Ufso7lfQ6fO9ohfGiUrbyN+3Fp7Nii3UxUUhaDZacAtI/38DJPpM42WcSuRv2E/JATwB8blCHC3adJGiQ8uwhQ3qRu/GAWxhnNEF+qG0fFyQPHX7dWlB6QXmuplGBJOYUkWwrdxtPXaNHg0gX+Z4NojiSmOWwh8k51A3xRZZlXv/tIDEhvjzeyXWQoVfDKA5cUdqrq9mFSpn2cnw7t15LcG2nW3fDctK1nS6Z/Qwlbyp/5mO7Mf64BMvJfdeVtaZepeTVJ+wycn4WJQvG2z9kA1hTLyMFhiP5h4BKjaZRRywXjrpmmNPHcFVEjDKjylB0Y1n74J2EtvNgzEd3uERZevIc2trRdh+vsrpUvG0vvncre2rrWzTCWliCxfZxo/xwYk1kKD6976BonRK/JSMbz/K61KkVZZXUpaZ1o0lMyyIpIweT2cyGvcfp0cZ15VFEiD/7TikDs9n5hVxJzaJGWBCyLPPa8p+oGxXKEwNd96Pddew8n635nUUTH8dT7z4voqraacknwC6vbtQea4brORW34vOowsLwnzWLgjlzXGzxjWTV0Q67pO/SBXNiBbuUfBFVkFN6m3fBfLZCet8bi+G9MRjeG6Okd42SXrR62766gFaPul4L+4GNljMHUddVBruk4EjlQDanw+iqSq+9HkgS2h73Yj7gulWI+XwF+989DtM+d/vv+9Isit6djTXFkc8lX3xC3pNDyHv6YQrfegPT8cMUvTNbkalo/5Nc8xn+Xt9FLsjFmpuJFKboUTdqhTVV0WHNz0ZdXznwVd2wFdYKhwSWHEtAHxOFrqZiHwIHd6Ngs2u7VbBlP0H3K76U3T7Y2vFa88dgvJBE5vJfXGTyN+3Fp4tSj/VO9qGq9ZoycvDppHwA8rmjBcYrru1HVbVb6hCHH+/duwtlCVdcn+usUg/VkbZ6GB+Hcdet9Vus6RlomzQBve3QwrZtMNsOxrNmZ6Nr1QoAXZs2bn548bEEPGIi0dUMQ9JqCLq7K3kV7H/epv0E2+y0d5sGWAqLMWXkXlfWcPYqx1o9xYnOz3Ki87OUpWZzpv9EzJl5LvEaTpy3+x5oNfjd2Z3Cra55XbR1H/732MYBWjXEWliMOTMXS1Yu5tRMdOX7y3duhfGCUqbLz1MA8O3TBeN5JS9SPtvIwfgpHIyfQtb6A4QPUT5++f0/9s46TKrqf/yvO7HdHSydCtIpvaSioggqoIiUdCMSgoCAYoC0iqJiYRddoihdS+dS292T9/fHnZ2d2ZmFVVnm5+d7Xs8zD+y955z36fM+73uiaS2MZcxNM23mphH9OpC2RdE93GwM376Na4JKhSEjF31qFkUJ6XjWUI5yCmzXgPwLFt0jJozradncSs9R9Npjl+hgWfxkS26hjiOXE+l0f1Xrszv5PXDxJtXCAggPuFfmJ4HAdWhcHYF/yShgH3BEkqS5wAnAiHKsQ0MUY/KdqG1ZBWzLuTLcfg+sAdYBB2VZvmjzbgjwjSzLp2w9SJJ0AVgCPAWUdXDiZ8AU4EdJkl4BrgMxwGPAGoucC8DjkiT9CBhQLuzzKCM8R0xmUhesotIHr4FKRc5329Bfuob/Uw8BkP3VJvJ/O4h3++ZU3fohcpGOpBnK7cBFJ8+Tt/V3qny7AtlkQnf2MtkbNyv+vttGxIJJVPlpDbLBSNLLpW6WN5sp+mo1XmMWgEqN4a9tmBOvo22nyDX8vglto7ZoWsYqW9AMeorW2dx2qnVHU7cxRZ+/W+6kKnJNFKxbhs/MJaBSod+9GfPNeNy6KtsM9dt/wvPJQUg+fngNm2jJIxO500dgunQW/f7f8HvjfTCZMMZfRLdDuSBD26ItXi+MR/Lzx+flRZjiL5H3mv02I41KxfQu9Rn59X7MssxjDWKoGeLL18fiAejbuCrVg31pUy2Ufh/9hiRJPP5AZWpabod35hfghVY1mfbjEb4/eYNIP0+WPGZ/wQ1A+o5jBMc2ofWBdzEV6jk7fpX13QOfTefcpLXokzO5tOAz6q+dQPXpT5MXd5WEzy2XKV28Rcau47TY/SaybCbhs13kn7uBR5UwGnw0BVC2Oyd//wcZu08QWc+Sb8uWEbhEyeuizZsxxcfj+aiS14U//YQqKKjkOAlZxuvJJ0kfNAi5oICAefNQ+fkhG43kLl1qvazEIzYWr969AdD9/jtFmzeXKmMzhR++i/eMN5Qy3mMp4y6PKGW842c8nnxOKeMhEwCQTSbyZrwIgPekV5F8/cBkovDDZdaL8DwHjEBdtSbIMubUJAref9tBbtE3a/AaNU9RWPZvx5x0He2DPQEw7NuMtlEbNM07KxdjGPQUrX9d8XrtAsbj+/CathRMZsy3Ltudl6lt0h6j0yMoALOJ3OVLCXj9TSSVisLNmzBdi8ejl5LPRb/8hPezg1D5+eM7vqROZ44aAYDfzFfQNmyEyt+f4C+/Jv/jjyjavAkA906dKdp1myMogOydR/Dv3JQG+1ZjLtRxddJy67tan8wifupKDMmZ3HztE6qvmkz0tP4UnL5K2hc77uhf5eGGf/tGXHtpjb1Qs4m8lUvxX/imUre2WdL8sCXNv/6E14BBSL7++IyZaC3j7LEjUAUF4ztlBqhUoJLQ7d2D4YCywsV7yAjUlWLALGNOSSbv3bccyli/aT0ez74MkgrjsT3IqTfRNFMmLKXPvyyNfvN63PuMQVJrMGcmo/tB2SCirtsMt4eeR/Lyw6P/NExJ8eg2lPR3GpWKlzrVZdT3R5X2f380NYJ9+PqkMrnu+0AMOy4m8/XJG6hVEh4aNYt6PmBdcfdSx7rM2BKH0Wwm2s+TV7spk7Te90czd/tpnvx0H1qVinnd69ut0tOoVUx/tBUjP9yG2SzzWLNa1AwP5Ov9ylDYt1VdqocF0KZ2NP2W/aD0Wc1rU9Nyq3SXBlV5ZvlPqFUSdaOC6dNSWcWzdPNhziekI0kSUYE+zHq8jX1GmcykLVxJ5NqFSGoVOd9vw3D5Gn79HgYgZ+OvqIMDqfTVclQ+XshmmYCBvbn+2HDk/AKnfgFS5ywlZPpI0KiRdXpSXl3qUEZT5yzm0LGTZGXlENt7IKOGPIvRconeU48/TPvWzfn9r0P07PcCnh4ezJ+h1C+NRs2MiSMZMWkWJpOJx3t1o2Z1ZRIx9Nl+TJ69kO9+2UpkeChvL3BcyYbJTMIra6j+yaugVpG5cQe6i9cJGtADgIzPtpC7+zC+nZpR57f3MBfquDlVOfNcGxZEzFsTlMsxVSqyfv2D3F3KZCpz4w4qvTGO2ltXIBuM3JjsmOasnUcIiG1Cwz9XYS7UcWXiCuu7Op/O5MqUVRiSM7nx2qfUXD2JmGn9yT91lVRLG9aGBlB/8xLUvp7IZpnIob042XEc2vBAaiwbi6RSgUpFxs/7yNpxhMrd6injYY9GjPz8d6VON6xKzTB/vj6iGA77Nq1B9VA/2tSIoN/a7UrdalyNmmH+HLuexi9x16kV5k+/95SzUMd2qk+7WpH0blSNOT8dps+abWjVKuY/2tx+5anZjO67tXgOn6v00wd3YE6+gaa1ks/Gv+zPKbajDL/lQjaj37EB9ycngUqFMe4P5PQENA07KnJP7EFTuxmaRp3AbEY26tH/vOa2fgE0dVuiaax8QDBdPIrp1B/2ck1mUl9bSdT7C5FUSnvQX7qG31OWtvTVrxTsPYhX++ZU2fIR5iIdKTNL+r2IZa+gDvBFNphIXbACc44yHqbMWUrIyyOR1GpkvZ7UOUsdkqxRq3l50KOMfOMjzGaZ3h2aUrNSOBt3KsamfrEtGd67M7PXfkOf6cuQkZnwVHcCfb05ej6eX/44Rq2YCPrNUMaEsf260a5RHRZ9/BN6o4kXF38EQIOaMcx+obddOVVEP+3WtT+qCKVNm7NS0f/8Qam8vrPO4zNoECo/P3wnlozFGSNGlOkXwGf4cDSVKyObzZiTk8l521H30P/6ER7PKeOa8ejucqdX8vHH/ZnJyv9VKown92G6pFwgbDy2G/feL+I5egmyyYjuu1X2nitIrqbBg2hbdFPCOHsQ47E9peSayF+9FL/5yviv274J0/V43Hsq+azb/BOezwxC8vPHe1RJPmdPGFFmfAC8nh+BOjpG0fFSkslf+Zajo385d9FtXI3n4Gmg0WJOS6ToE+U8Y91n7+Led4Sym8Cgp+izUnMbk5mbr6yl+idzkdQqMjbuoOjiDYIt40P6Z1vI2XUY305Nqbd3LeZCHdenKGF4N6tHUJ/OFJ6Np86mpQAkLPmU3N1HyNi4g5gl46izbTmywcj1ycvuidwbL60geu4wJLUas07PjekrHeRWRL8VPGUI7nVrKLsDbiWTMrd0PpvIWbqMwDeVdli4aTNGJ/OW4PfWInl7gVnG+8knSXtuEIazZ9Ht+Y2QD95HNpkwXrxIwc/KHDH7jTfxGzcGLP1l9pJSdctk5vrs96n92RxQqUn/agdFF24QOrA7AKkbtpK9S9GV6/+xBnORjvhJ797Wb7kxmUl6dTUxHy5AUqvI+mYb+kvXCXhGqdNZX2wib88hvDs0p8bOdZgLdSROL7lDKGn+GqLemoak1WC4kUSC5V3YtCG416uuHA1yK5mk2csdRGfsOEpwbGNaHliOqVDP+fEl9aDBZy9zftIa9MmZXFmwgfvWTqTa9GfIjbtKomVuGvpIK6IGdUM2mTAX6TkzoiRel2Z8yH2rxiG5aSi6lsy58asIffsBRa99oi0j39uk6B4t6lAzIoiv/zwDQN829wGwKy6e1nUq4elesoCiLL/FiCMoBP+XkJydy/dfQpKkCOBl4GEUA6sBOAt8B6yQZTlXkiQZ6CvL8jc2/qoCZV101wDlPOAVsizbfTaSJOkT4FlgnCzLyy3PmgBHgAdlWXb4NGnxU1OW5TaSJK0HQmRZ7lXKTTiw2JIOfyAB2A1Mk2U5TZKkKihG6tZAJrAU5UK9NFmWn79dHl2o18MlhRzZyTXL7Y2phXd2VAF49HC8Hfpe8NcMx1UR94r766Xc2VEF4B7umrqlDr/dBoGKo/B07p0dVQDXzgXd2VEFUK1++be93008W0e5RC6AFF6+i93uutyI6Ds7qgASZu++s6MKoPKe1S6Re7bZeJfILdRr7+yognjgjduca1+BmI7GuUSuKtI1bTjhI+eXklY0lT4efmdHFYDp12/u7KiCyNuT6BK5Pu0j7uzof4iiI67JZ7cqXnd2VAFc/tV1/bSr8PF2vLz3nsgNcY3cm1cCXCLX29PxMvR7QXKOa+ZLAC3XOe7quhd49pr03zxnoAKJb9T1v21ovMtUPb79P1dH/usri5FlOQkYb/mV5cahYGRZjqfss84BTgHrnfh7Dniu1LOjtwvL4qf4/8+X4SYZGHybMK4BXUo9ftOZW4FAIBAIBAKBQCAQCAQCgUAg+Lv8543FAoFAIBAIBAKBQCAQCAQCgcD1/McPMBDwH77gTiAQCAQCgUAgEAgEAoFAIBAIBHcPYSwWCAQCgUAgEAgEAoFAIBAIBAKBMBYLBAKBQCAQCAQCgUAgEAgEAoFAGIsFAoFAIBAIBAKBQCAQCAQCgUCAMBYLBAKBQCAQCAQCgUAgEAgEAoEA0Lg6AgKBQCAQCAQCgUAgEAgEAoHgv49sllwdBcG/RKwsFggEAoFAIBAIBAKBQCAQCAQCgTAWCwQCgUAgEAgEAoFAIBAIBAKBQBiLBQKBQCAQCAQCgUAgEAgEAoFAAEiyLLs6DoIK5nCl3i4p5AC/QleIxc3L6BK5hiLXHAGekObrErkA1atluERuUa7WJXJNJtecvRTzSkuXyE1f+rtL5C5JDnOJ3FdbJrtELoAxx+wSubuPV3KJ3HBZ7xK5AR5FLpFb7/Ayl8j9scFsl8gFCDIbXCLXS+0aHeCm7OkSuZGyziVyDbJrxsNq0ZkukQtgKFK7RK7koqU9Hr6uacOya4ZDctJc04Yz810jF8BNbXKJXLXKNYXs5emaOp2R65oyVkuusfP4erpmXAIIqZrnErlhO38TB/SW4kqDbsLQaEP1uG3/uToiLrgTCAQCgUAgEAgEAoFAIBAIBP8a2UUflQV3D3EMhUAgEAgEAoFAIBAIBAKBQCAQCISxWCAQCAQCgUAgEAgEAoFAIBAIBMJYLBAIBAKBQCAQCAQCgUAgEAgEAoSxWCAQCAQCgUAgEAgEAoFAIBAIBIgL7gQCgUAgEAgEAoFAIBAIBALBXUA2uzoGgn+LWFksEAgEAoFAIBAIBAKBQCAQCAQCYSwuD5IkdZQkSZYkKcTZ3/dA/npJkn65F7IEAoFAIBAIBAKBQCAQCAQCwf9NKsxYbDFwyja/NEmSfpEkqW4FyqxqkdWs1PO5peJS/Ot9l+R2LBVugSRJJyVJeu5uxF8gEAgEAoFAIBAIBAKBQCAQCCqaij6zeAfwrOX/UcAS4HugXgXLdcZ5oGOpZ5l3Wcb9QAbgBfQF1kuSdEGW5f13Wc4/wq9jYyq/OhTUKtK+2E7Syu8c3MTMG4p/56aYC3XET3yXglNXbus3atLThPTvijE9B4Bbr28ge9cRuzC92jYj5OUXQa0m55vNZH2w0UFuyIyReLVvgVxYRMqMt9CdvQSA/8De+PXtCZJEztebyf70ezt/AYOfJGTqMK606Ys5K8funUfr5gROGQ0qFfk/bCLn4y/t3muqxBA8ZxpudWuStepDcjd8bR8plYqIT1dhSkkndeJMRd644Xi2b41sMGK8mUD6q28g5+U7pMfzwWaETH8RSa0m59vNZK2zT7O2Wgxh8yfhfl9N0t/9mOz139zRb/DkoXh1aIVsNGC4kUjqrLcw5zrKrr7gBYJiG2Mu1HN+/Ary4646uHGvHEbdNRPRBviQF3eF82OWIxuM1vc+jWrQ6NeFnBvxDmm/KNU3sFMjqs8fjKRWkfTZTm6u+KEkvFbN8Z8wBkmtIv+nTeR9+oVDXgfOnIa2Ti1y1n5I3ucl+SH5eBP48hQ0NaqBLJP12hL0p87gO2QQ3o89jCkzC4CcNevQ/XWgwvM5cNRA/Pr0xJSZDUDGso8o+P2QXbhebZsSNmMkqFRkf7OFTCd1OnTGSLzbN0cu0pE04y10Z5Q6HTDocfyf7AGyjO5CPMkz3kLWG5R3Ax4lYMCjyCYT+b8dJO3NdXZh7ruYyBtbjmI2yzzepDovtLvPQe6hq8ks2XIMo9lMoJc76wbHWt+ZzGb6v7eNMF8vlg9oD8Dq3XF8d/QKgV7uAIyNfYB2taPswnRv1ZyASWOQVEr55n7ipHxnT8OtTi2y13xI3melynfmFLTVlfLNXKCUbzE+A/oRMO5FErr1xpxt34aLeWLOIO7r1BhDoY7Ppqzm5ul4p+4A+sx9npZ9OzLt/ucBqN+1KQ9P6odZljEbTXw/7xOuHD5PQGQwA98ehW9oALLZzF9f7IIz60vS1LA5ns+PAZUa/a5f0f1on2Zt2y54PPo0AHJRIQXrlmK+dhkAt559cI99GJDQ7/oF3aZvAfAa/wrqqBglX7x8kAvyyH1pmH24TVvg/eJYJJWKoi2/Uvj15/Zl0akLnn37K3ILC8lb8Tamq5dB64b/kneRtFpQq9H/8RsFGz4CQF29Jj5jJyFp3ZS6tfIdjBfOOeRdo/nPERnbEGOhnkMT1pIV55jPNQZ3pfawHvhUi+DH+0egz8izvgttXY9G855F0qrRZ+Sy54kFeEYF0eLdkXiE+SObZa5s2MWlD7bah7lgMEGxTTAV6rgwfiV5Tvosj8ph1F0zAW2AD7lxV619ln+b+7h//UsUXU8BIG3TAa6/XdLOUalosnUxuqQMTj+72PrYp0MTol8ZBmoVGV9tJ3X1N6VFEjVnOL6dlPHw5pRlFJ6+jOSupcZXi5HctUhqNdmb95H8TkkZBQ/qRchzDyObzOTsOkTS4vV2Yc5a+DZ79x0kKDCAHzascZApyzKLlq7h978O4eHhzmszJ3NfnZoA/LH/MIuXrsFkNtPnkR4MfbYfANk5uUyevYiEpGSiIsJ5a/7L+Pv5OoQN0NCmjA/fpoxrWcr4J5syDm1djzbrJ5F/PRWAW5sOcfYdZUwO7/SAUvZqFVc/38P5FT/bhVnrtcEExzbGXKjjzLhVZZRxKPevLSnjM6OXIxtMVB71COF92gEgaVR416rE7/cNwZiVT1CnhtRaoIxLiZ/t5NryH+3CrDJ/CIGdlbp1eeIKCuKuOMh1jwmj1upJqAN8KDh1lUtjlyEbjAQ/3p6o0b0BMBcUcXX6exScUfLLv2Njqs5/AUmlIuWLHSSssNdNXJXP1Ra8QKBl/L94m/G/zpqJaAJ8yI+7wgVLWwrq3pzKLz2NbDaDycyV2R+Re1DpJ5oeWoUprxDZpLw70f0lh3BrvjaYYEs7Pjeu7HZ839oJaAJ8yIu7ytnRiuyANvdR/+OSdpz66wGuWdpxq0MrMeYXgcmMbDSR8cKIkvDaNCdoyihQq8j7fjM560vpeVVjCJk7VdHzVn5EzqcWPc9NS8QH7yC5Kf1lwc69ZK/5xM6v37N9CZw4ghudn3DQLytCr3WrW52wOeOQ3N2QjSZS569AF3feLsyK0HkA/Po/iv8zj4LJTP7eA2S8ba97VISOB+D95ON4P9kbTCaK/txPzsr3HOTebd3Df+wIPNq2RjYYMN1KJGP+6071eO/2TYmYPRxJrSLzq22kr/3awU34KyPw7dgMc6GOhGnvUHRa0QFUvt5ELRqHe+0qIEPC9KUUHjuHb8+2hI7rj3vNGK4+MZGiuEsOYULFteOo4b0IHxCLLMsUnL3OxQkrwWiyhll53hDrHPDqxOXWOaAtbjFh1Fg1GU2gDwVxV7gybpl1/lCW/6pvjSGgSzMMadmcjh1vF55fx8ZUmquMxelfbCd51bcOMiu9Ogy/zk2RC3XET1pGoSXcym+OxT+2Gcb0bM52GefgL2xEbyrNGsyJBwZiysy1e+fdrilhM0cgqVVkfb2VjPccyzds1gh8OjTHXKgjcfrb6M5cxq1aNFFLp1vdaGMiSVv2KZkf/0jI2AH49+uOKUOZP6S+/TH5vx12CLfa/BcIiG2CuVDPpQnLnZdvTBi110xEE+BLftwVLo59F9lgJOSJdkSPfhwAU34hV6a/R8GZawA0ObgaU16h0leaTJzs4dhPV5k/hIDOTTDfYUysuXqSUrdOXeWyZUz0qBlN9bfH4N2gOjde/5ykNcp4K7lrue+7BUhuWiSNioxf/yJnZUl/6qq25Na8BT6jx4JKRdGmXyn4spQ+HdsF76dL9OncpW9jvKLI9Z3yEu6tWmPOyiRj6OCStDz/Au4PtkU2m5Gzssh5YxHm9HQH2QLB/woVbSzWybKcZPl/kiRJ7wA/S5LkKctyoSRJrwBDgAgUw+02WZafA5AkaQ9wFigABgMmYAGwBngbGADkADNlWf7UIqO4tz0kSRLAb7Isd7Q8M9rExYokSc8DK2RZ9rF51hHYDYTKspz2N9KbYuP+dUmSpgKNgf2WcHsAM4H6gAwcAibIsny2HPFHkqTxwDQUY/QPwGhZlgvKFTOVisoLRnCh/xwMienU+3UJWdsOUnTxptWJf+emeFSL5FTbkXg3qU3lRS9y7pFpd/Sb/P5PJK/9sUy5obNGc2voyxiT04j5ajn5u/djuHzd6sSrfXO0VaK53mMw7g/UJXTOWG4+PR63mlXw69uTm0+NQzYYiHpvIQV7D2C4lgCAJiIUr9aNMSQkO5Ub+NI4UkZPw5ScSsQnqyjY+xfGq9esTsw5uWS+uQLPjg86jbrvM09guHodlbe39VnRgSNkrfwATGYCxg7Df3B/spa/7zTNCcNexpiURqXiNF8pSbM5O4e0xavx7tym3H4L/jpK+tIPwWQmaOIQAoY+TcY79gp9YGxjPKtHcrj1WHyb1KLm68M58dDLDmmrNmsgCWt/IfXHfdR8fTgR/TuT+PE2axyqzRpI5p4TdvGqsWgop/rNQ5eYQaMti8nYdhgMGaBSETB5PGnjp2JKSSXsw9UU/f4nxnj7vM56ZwWe7R3zOmDiGIr2H6Jg5qug0SB5uFvf5X35jd2k417kM0DWp9/bTbJK+w2bPZpbQ2ZgSE6jysZ3yd+9H71NnfZu3xy3KlHE93gBj4Z1CXtlDDeenoAmLJjAgY8R32s4sk5P5Nsz8H2oIzk/bMezxQN4x7bm2mMjkQ0G1EH+dmJNZjOLNh1mzbOdCPfzZMD72+lQJ5oaYSXucgr1LPr1CCsHdiAywJuMvCK7MD7ff4FqIX7k64x2zwe2qsOgB8vY9KFSETh1PKljLeW7fjWFv//p0Jay3lqBZwcn5TtpDEV/HSLjZcfyVYeF4tGiKcZEJ23Ywn0dGxFaLZIFHSdQpXFN+r42lHd6z3LqNqZBdTz9vO2eXdh3ilPblQ9YUXUr8/zK8SyMnYzZaOKHBZ9y83Q87t4eTPl5EaoVuzHfugaSCs8XxpP/2lTM6an4LlqD4fCfyrviNKckkvfqBOT8PDSNWuA1bDJ5s0ahiqmKe+zD5M4YCUYD3jPewHB0P+akWxQsm2f17/HsSOSCUhNUlQqf0RPInjEZc1oqAcvWoj+wD9P1ErmmpESyp41DzstD26wlPuOmkD1xJBj0ZE+fCEWFoFbj/+YKNIcPYDx3Bu8hL1Lw2ccYDh9A27wl3kNeJPulCXaiIzo3xKd6BJvbTCaoSU2aLB7MrofnOORx+qEL/Lb9GB2/sy8DrZ8XTRYPZm//1ym8lY57sB8AstHMiVc/IysuHo23B122LiB57yk4rwx3xX3WIWufNYzjD81wkFtt1gBurf2F1B//pObrw+z6rOwDZ+0MwbZED3uIgou3UPt62uVz9LwXuTpwNoakdGr+9DY52w+gu3TD6sS3Y1PcqkVxvuMIvBrXIfq1kVzqPQVZZ+BK/5mYC4pAo6bmN6+Tu+cIBcfO4926AX5dW3Kh51hkvRF1sL9DfHo/1JX+fR5lxvw3ncb3978Ocf1mApu+WsfJ0+eY/+YKvnh/KSaTiQVvreT9pQuJCAvhqaHj6dS2JTWqVeGDTzfSqlkjhj7bjw8+3ci6DRuZNGqIQ9gRnRviWz2CLeUo48Ttx+jwnWM7Sztwnn3PlYq7SqLxwuf5/alFFCRmELt5PgnbjsK5eACCYxvjVS2C/a3G4de0FnXeGMqRnjMdwq4xayA31v5Kyg9/UueNYUT178ytj7dzfdXPXF+lGEWDuzWl8oiHMWblg0qizuIhHOu3AF1COs22LiJ162G4rLSXgM5N8KwWyfEHR+PTpDbVFw3nVK/pDnIrz3yWxPd/Jv3HfVRbPIKwZ2JJ/mQruhvJnOkzG1N2PgGdGlP9jRcV/yoV1RYO4+zTr6JPTKf+pjfI3HoILqS7Jp/PK5P94rZ0tPVYfJrUosbrwznpZPyvahn/037cR43XhxPevzNJH28j6/c4MrYqH0a96lWhznuTONauxLBzqs9cjBm5DuEBBMU2xrNaJAdajcWvaS1qvzGMoz0d23H1WQO4ufYXUn74k9pvDCOyf2cSbNpx3EDn7fjEE3MxWGRXiy7ODxVBL40lZdRLGJNTidywksLf/sRw1VYHyCXjjZV4dSqlA+gNJI+YglyotOOIdUsp3HcIfZyijqvDQ/FoVcbYVEF6bcjkoWSs2kDB74fxat+ckMlDuPX8NAe5d1vn8WjeEO9ObbjxxEhwontUlI7n1qQRHu3bkPLsUDAYUAUGOMitCN2j6OARsle9DyYz/qOH4TeoP9krHfX4yLkjuTZoFoakNKp//w65O/ejtxkjfDo2w71qFJc6D8OzUR0i543map9JAES8Mpy8vUe4OWYRaDWoLLJ1F65xc9RrRC4Y4xDfYiqqHbtFBBE5tCfH2k/EXKSnznuTCO39IFnf7ATAv3MT3KtFEdd2FN5NalNl0QjOPuJobIyZ+RzJ7/9Mxk9/UGXxi4Q8E0vqJ1tv6z9t4y5SPtpEtWX2hmJUKmIWjOCiZX5Z55c3yd5+kKKLJfns16kp7tUiOdPuRbwa16bywpGcf3QqABlf7yR1/a9UXTrBIZ7ayBD82jVCdzPFMZNVKsLnjOLG4JkYktKo+u1S8nbuR3+5RK53h2a4VY3mSteheDSsQ8SrY7jWdyL6q7eIf2ysNZyav39C7va/rP4yP/qBjA8dF2MVE9C5CR7VIznWZgw+TWpRffFw4h52LN8qs54l4b1fSP9xH9VfH14yLl1P4dQTlnGpc2NqLHnRzv/pJ+eU2U/7d26CR7VITljGxGqLhnPayZgYYxkTM37cR9XFIwh9JpaUT7ZizMzj2ux1BPZoYede1hk423cO5oIiJI2a+354DcO+AxQeP++6tqRS4TtuApnTJmNOTSVw1Vp0f+3DdM1Gn05MJHOiok+7tWiJ76QpZI4ZCUDR1s0U/vgdfi/Zj2MFG78kf/2HAHg+3gfvZweRu/Rt53EQCP4HuGdnFkuS5As8BcRZDMV9gCnAKKAW0As4WMrbACAXaAksBpaiGEkvAM2Aj4EPJEkqXgZX3Hv1ACKBJyooObdFkiSV5YiLABSDcDHeKGlogbLKORvFeO5meX+7+LdDMTJ3QcnHx4FSo27ZeDeqhS4+Ef31ZGSDkYwf/yCgW0s7NwHdWpD+zR4A8o9eQOPnjTYssFx+y8KjQR0M1xMw3kwCg5G8zXvw6dzaPm6dW5P74w4AdCfPofL1Rh0ShLZGZYpOnEUu0oHJTOGhk3jHliiEIS+NIO2tdSDLDnLd7q+L8cYtTLcSwWikYNtuvDrYK8/mzCz0Z86D0ejgXx0WgueDLcn7YZPd86IDR8CkXO2pizuDOszx2Gp32zQblTR7l0qzKSMb3akLyKVk385v4Z9HS2SfPIsm3FF2cPfmpGzcA0Du0Yto/LzQhgU4uAt4sD6pvyjKTfLGPQTbDPxRQ3qS9usBDGnZ1me+jWtSdDWJouspyAYjqT/sI6h7cwDc7quL8eYtTAmWvN6xC4/2jnltOHse2WYFA4Dk5YVbowco+NmSz0aj0xUezqiofL4THg/UwXA9EYOlTuds+s3Br3fn1uT8qCjgRSfOofbzQR0apLxUq5E83ECtQvJ0x5iiGBgCnu5F5vsbkQ0Ga9xtOXUrg5ggXyoF+aDVqOlevzJ7zt+yc7M57hqd61UiMkAxmAb5eFjfJWcX8PvFBJ5oUqNc6SymdPkWbt+FZxnlS+ny9fbCvfEDFPzkvHz9J44ie8Vap224mPrdmnHou70AXDt2CU9fL/xCAxzcSSqJx2YM4KdFn9k91xfoStLi5W4VlZOaZV2hrMsvIvnyLVRBSptS16yLOTkBc0oimIzo/9yFtrn9ZNR04TRyvrIS0HTxDKpgi9/oKhgvngG9DsxmjGdOoG3RziG+bq06Yti30+6ZpnY9TAm3MCcpea37bRdurdrauTGePY2cp8g1njuNKiS05GVRoSUgDZJGU5Kvsozk5aXkk5cPJierIKJ6NOXa178DkHH0Em5+Xng46TuyTl2j4KbjN9TKj7fh5qZDFN5SwtZZdpsUpWRZV1Ua84vIuZiAZ0Sg1V9I9+Ykb/wNKO6zvHErs89Sdjkkb/yN4B7NHdyUxi0yiKAuTUj6zD6fvRrVQn8tEf0NZUzL+nkvfqXGNL9urcj6bhcABcfOo/b1RhOqxNtcoHyEkSz5LFvyOXjAQ6Su/gZZr/Q3pnT7NgzQrFGDMlf9Auz+Yz+P9ohFkiQa1q9Hbm4eqWkZxJ29QOVKUcRER6LVaukZ24Fdvyv5sfv3v3isZxcAHuvZhV17/3Iaduky1v7NMi6LoMY1yItPJv96KrLBxI0f9xPVvan1fUiPZiR9rbThnCNll3Fg2/tJ/VlJU+LGPYT0dCzj8McfJPn7fQD4NalJwdUkiq6lIBtMpPzwJ6E29SKwewtSLTpN3tELqP0VnaY0fm0bkG4ZD1O/3m2dCOcdPo8pW+mvco9ewC0yGACfxjUpik9EZ9GJ0n/8g8DuNmOoi/I5yGb8z7vN+O//YH3SLOlN2biHIEt6i+s1gNrL/bb9cmlCejQn+WulHd++jOtbyzhp429Oy7i8uNWvg/FmAkaLnpe/dY/Dx/9iPa+07gEohmKUdoxtfwkETh5J5tL3nOZBhem1smxdnKDy8caYkmEXZkXpPP5P9SJr3VdQhu5RUTqe9xOPKiuULXLNll1kZcm9W7qH7sDhEl361FnUYaGUxrNhbfTXEjDcUMo4+5e9+HZpZefGt0srsr5XxojC4+dR+SljhMrHE6/m9cnaaFmAYTBadwHqL99Af9VebytNRbZjSa1GZdE/VZ7u6JNKNtgGdG9B+je7AWUOWFZ/6ftgAzJ+/ROAtK93E9i95R395x04gzHL0YCpzC+TrPPLzJ9+x7+bvSHSv1sLMr5Vwi04dgG1nzcam3BNWXkO4QJUmjOEW6+td96GH7Av35xf9+LTxb4t+cS2Ivv7Yj3+vNKGQ+3zw6t1Q/TXkzAmODFIl0FQj+akWvrKPIvO47R829a3jkspG/cQ1FPJl1zbcelIybhUHgK7tyCtnGNihkV2ms2YaEzPJv/EJaf9qVUv0qqRtBplSRyua0uauvUw3rqFOdGiT+/ehXubUvr0mRJ92nDmNKrQkr7AEHcSc45jnZULStboSR4ef2eY/D+JWZbEz+b3X6SijcU9JEnKkyQpD2UVcAegv+VdFSARZTXxdVmWD8uyvKKU/9OyLM+VZfkiymriNMAgy/IyWZYvAfMACSjWHlIt/6bLspwky7KtplWvOC6W3+m7n1ziLWnVAd8A02RZtu4/kWX5W8vvoizLJ1FWTFejxEh8u/jnACNlWT4ry/I24GsglnLiFhmEPrFkUqJPSsctMsjOjTYiCH2CjZvEdLQRQXf0G/b8w9y3fSlV3xyD2t9+VZ86PBhDUqr1b2NSmoOBVRMWgtHWTXIamvBg9Bfj8WzWAJW/L5KHO97tm6OJVDpyr06tMKakoT/vuH0GFGOvKdkmzJRUp4bdsgicPJrMd51PFIrxebQnhX8ecniuCQt2TE85ZZfXr+/j3Sn4w1G2W2QwuoQSQ5A+MQP3UoqEJsgXY05+ibKcWFKebhFBhDzUomSVsQX3yCB0peqGu8WPKjQEU0qJomRKSUMd6qh8O01vdCTmrGwCZk0j9OO1BLw8GcmjxMDp/WRvwj59n4CZU5F8fez9VmA++z/zCJW+W03o/Emo/O4sVxteKo8d6n2q4i8lncyPvqH6zk+pvvdzzLn5FPx5FABt1Wg8m95PzJdLqfTJG7jXr20XZkpOIRF+Xta/w/08SckptHNzLT2XnCI9Qz7ayTNrt/Lz8ZKtbUu2HGVC10ZITsaqLw9eoO+qzcz54QA5hXq7d0pb+oflGxWJOTObwNnTCPtkLYEzSsrXo10bTKlpGC46b8PFBIQHkWVTp7OTMvCPCHJw135QD07tOEJOapbDuwe6N2fGzrcY/uFLfDHNcet/UKVQKt1XFeMlZVWZKigEc3pJms3pqagCy65bbp0ewnBc+dZpunEVTd0HkHz8wM0dbeOWqILt80td7wHM2ZmYk+wVXVVICOZUG7lpqVYjtDM8uj+M4bDN0SwqFQErPiD4ix/QHzuM8bySnvy1K/AeMpLAT77Ge+hICta/5xCWZ0QQBTb5XJCYgWek4ySiLHxqRODm702Hb2fSZesCqvRt6+DGq1IIgQ2qkHH0svWZW2SQXZ9l2x8Vo/RZBdY+y7b/AfBrWpsmO5dQ//MZeNWpZH1eY/5grs7fgCyb7cLThgdjsOnPDInpDm1YGx5sPx4mpaONsLhRqai1aRn3HfmU3D+OUXj8AgDu1aPwbnE/NX94k+pfLcLzgVq3zzQnJKemE2HTF4WHhZCcmkZKahoRNkaN8LAQUlKVfEvPzCI0RMmP0JAgMrIcjdTgWMaFf7OMAYKa1qTLjoW0/WwafrWjreEWfySwhmvzQcA9MoiiWyV5qStVfgBaSxnLxeNSQoaDG5WnG8GdGpFi+WjgHlGq7iSk427TN7iV1mkS0nGLcKxbpux8u7rlFuE4+Q57pgtZu49Zwg1GbzfO2tdZV+Vz6fFf9zfHf4Cgni1o/Psy6m14mUsTV5V4lGXu/3I2Dbe+TvjALg7xdY8MQnfLvh3fuYwd23GzXUtoUKody8ADX82i6bbXiXy2RLYmNARjku3YlIo6rPyGE1QqIr9YQ6Ud31B04Aj6U8pWfc/2rTGllD02VZRem7p4DcFTh1Jl5wZCpg5TdpLZhVkxOo+2ajQeTesT/fkyoj5a4qB7VJSOp4mphFvDBoR+sJKQVe+grVfHzm9F6R62eD/Sk6K/Sq9TsuhwNvMeY1IZel6CfT3QRASjjYnElJFN1BsTqfbTu0QuHIfk6U55qah2rE/K4Nbqn2h2ZDUtTr6PKaeArN9KdhCW7tcMljmgndxA+/7SkJhmHRfL47802gj7cVbxY59Wt1Ju9IlpTvtoW/y7tsCQlE7h2XjncsODMSbdvny14Y5tWFtqkY7fwx3I+XWP3bPAgY9Q9aeVRCyc4DB/UNJjP59Sys5J+ZYal9yd5GX4M7Fk7TpW8kCWue/LV3hg6xuED+x6R9n/Zkx0QKWi/va3aHLyI7L3nqDwhHKEjqvakrq0Pp2aiirkNvp0z4fRHzxQ5ntbvF8YSvAXX+MR24X89evu7EEg+A9T0cbivUAjy68lsAvYJklSDIqx0wO4KknSOkmS+kqSVLoHOFn8H1lZupMCxNk8M6AcXxFWjrhctolLI+Chf5CeO9HJJvxhwDxJkqwHUkqSVEOSpM8lSbosSVIOkIxSBpXLEfYZWZZtlwokUL50F0t3eOJgB3VmRZJv7zflk83EPfgiZ7pNxJCSSczswfYOnYVJKcFOncgYrtwg84ONRK1bRNR7r6E7fxWMJiQPd4JGPEPG8k+ceLwN5fz859G2FaaMTAznLpbpxu+F/sgmEwWbdzi+dJqP5fz0WA6/AcOfQTaZyPtlV7m8l/Yv3UZGdYtxBbO9ceW28fo36VWr0dauRf53P5E6aARyYRE+zz0DQP53P5H85EBSnhuOOS0d/3Ejyx+nO3Ebvzlf/cL1noO52WcUptQMgqcOv6NfubTcMsJX+fng07k1V7s+z5UOA1B5euD7SGfFi0aNys+XG09PIG3JB0S9Y7/1SS7dbpyIMZllziZksmJAB1YN7Mh7e09zLS2HvedvEejtwX1Rjspmv+a1+GV8L756sQchvp68tfVYKRf/snzrKOWb8twIzEVF+A56BsndHb/nB5Czdv2dw3Aq3l6+X1ggjR5qyd71W5wGcXLrIRbGTmbd8Dd5aFI/u3duXu68sHoi3837GAotKwbK029Z0NzfCLfOD1H0mWKANd+6ju6nL/GetQSfGa9junYZ2WS/CsOtTWcMf+50Elr5vzprH2iMe7eHyf9wbclDs5msMUPJeLYvmtr1UFepBoDHw4+R/94KMp/rS/57K/GZMM0hPOdVtvxLJlRqNYEPVOOPgW+y95nF1JvwOD7VI6zv1V7utFk3geOvfIoxz+YjR5njjq2Tst3knbzKgWajOBo7lVvrNnP/R0ragro2wZCWTd5JJwaf8vQdt+tLzWYuPjSes60H49WwNu61lSFcUqtR+/lwqfcUEhd+SJWVjlt474SzPJckyWmTc1pNb8e/LOPMuHg2NR/Pji4zuLRuK60/mlRmuPYR/qf5bf9nSLemZB86rxxBAc77YltP5Roj7uzGr019wp6J5fprn5Qvrq7K5/LIvUOeZGw+yLF24zk3+A0qv/S09XncI7M40W0aZwa8RuTgHvi1Kn31yD/TMYvd5J68yv6mozjcWWnH9deX9FHHes3iSNeXONn/NaIHd8e9SYPbpMXxUZmYzSQ+8yI3ezyN+/110daoiuThjv+Q/mSt+bhsfxWg1wL4P92LtMVruRY7kLTX1xI2f9Kd5d4FnUdSq1H5+XCr/3jS3/qA8DdnltvvHbmNjiep1ah8fUkdOprsFWsJWvBK6Uj/O7lOdA9bfJ8fACYTBVvKqceXx42snKvucX9NMj/bxNVHx2EuLCLkxb7lizdUWDtW+3sT1KM5h1uM5lDD4ai83AntY7PrqRzzh9vPBcrhvzT/UObt+lPJw42IsX1JeOvzMt38Ux3ATq5Wg09sS3I3/2F9lPn5r1zuMoT4x8ZgTM0gbPpQJ6LLI/vOafZrU5+w/rFce+1T67O4R2dysttUzvZfQMTzPfBrVepek3Ll5T9sd2Yzp7pO5ljTYfg0qqmcMVyGTAcqpC2Vf3zQNmqMZ8+HyXt/rXMHpcj/8APSn+lL0c4dePV2ySZ2geCeUdFnFhdYVgADIEnSEZSjF4bLsjxbkqQ6KKtjuwBvAXMkSWopy3LxPmVDqfDkMp6Vx+itt42LDWYcexRtOcJzxlWbM4tPS5LUEngFKD4M62fgFjDC8q8ROAO4lQ7ICX8r3ZIkDQeGA7wc0JBnE+vgFlnyRc0tIhhDkv0WN0NiOm5RNm4igzEkZyBpNWX6NdocVZD6+XZqrbdXMk1JaWgjSlYCaCJCMKXYb4E2JqehsXUTHmLdfpf73VZyv1MuQwqaMBhjUiramEg00RHEfL/a4j6UmG9XcvOpcZjSlC1VppQ01OE2YYaFYkot3wH07g3vx7N9GzwfbInk5obk40XwvJdJf2URAN4Pd8OzbWtSRk5x6t9pesop+05+fR/tgnf7FiQMLTljKnJwDyIGKIvMc49fxj2q5IutW2QQutLlnJ6Dxs8b1CowmXGPDLZuRfNtWJ26aycCyiqgwNgmyEaTsgKoVN3QJWXiBphTUlGHlXy3UIeFYEor39ZaU0oqptRUDGeUFT2Fu/fi+6yi0JszS7bH5f/4K8FvLvxbeXU7bufXlJ5lfZ7zzWYiV867s99S20WNlnpfvBlQExGKMTVDOWP7VrL18rzcHfvwbFyP3J93YUxKI2+7sr26KO4CstmMOtDf6jbcz4uknJLtT8k5hYTansOKsto4wCsCTzcNnm4amlYJ5XxyFucSM/nt/C3+uJiA3mgmX2dgxrd/sbBPa4Jtjqp4okl1xn3+u12YppRU1OH/onxTUtGftpTvrr34PvcM6kpRqKMiCN/wviXMUMI+WUvK4FGYMzJp+2w3Wj+jGNGvn7hMgE2d9o8IIic5005OpfurElI1glm/LQNA6+nGrD1LWdBxgp27ywfPEVIlHO9AX/Izc1Fp1LywZhKHf/iDk1sP0cdyEoE5PRVVcEmaVcGhmDMd65aqcnU8h08hf/F05LySC5D0uzeh361sf/V4eijmjFQbTyq0LdqR+/KI0sEpK4lDbeSGhGJOd8xrddXq+EyYSvbsaci5jpcCyvl5GE4ew61ZCwqvXcW9S3fy17yrxO333fhMUM778+jVm65LFEU348QVvKKCKU6lV2QQRUlZDmGXRUFiBrqMXEyFOkyFOtL2nyPgvsrkXUlC0qhps24C177bx61Nh6nxfFdqD+gIQO7xS3Z9ltIfOeuzvKx9ltL/KG5MNobnzJ3HkBYPRRPki1/zugR3a0ZQbGNU7m6ofTyps2IsyVOWYEhKQ2vTn2kjgzGUasOGJGU8LG5xbhHKeGiLOSefvP1x+HZoiu7CdQxJaWRvVbbnFp64qLThID9MGc4vbnRGRFgISSklZZ6ckkZYSDAGo5GklFS756EhSr4FBwaQmpZBaEgQqWkZBAWUnDla4/muVBvQCXAsY8+/Wca2Rv6kXSdovFiNW5CPssI1uqQMPSOD8KwUQvOdbwDKuOQRHUI2ykojd8v4YYshPReNnxeSWoVsMuMe5Th2hfd+kOTvSybmusR0+7oTFYxHdAgNtr8FQN7xS/Y6TVQw+lJ9hzEjR9kRZVO39Dbl7FWvCtXfHMW5gfMxZirbVfWJ6bjZjbPBuEWH0GW7Mkbd63xuuGOJJb3K+F+8cdY9MsihLRlvM/7bkrP/LB5Vw5UVbhm51nwzpOWQvvkgPo1r4V63ClGWVcY5xy/hHl2+dlxSxiVubNtxxs5jqBYPRRvki6GU7LRNB/G/vy66o3EYU1LRRNiOTeXX82yR8/IpOnICzzbNKfzrMJroCKK+XGsNM/KzNSQ+NxpzukW/rAC9FsD3sa6kLVT02rwtewmbN+HOYd4FnceYnEb+DkX30J06D7IZVaA/ZovuUVE6nik1lcI9ir5hOHMOzDKqAH/Mlp0RFaF7FOP1UDc82rYibXQZenxSGlqbeY8mIgRDcrqjm6hQCo+UuDEmpyPLYEhKs66szN28j+A7GLgiBvcg3KLHV1Q79n+wPrrrKdYLydM3HSD82a5UGvUoAPnHL9n1a9rIYAx36C+1kSHWcbF0v+jMf2lKzzu1kY7jrD4xDbeoEIoNA242Mp3hXjUSt5gw6m1danVfb/M7nHtkCkbLzjNDUhqaiFLl66ADOGvDJXXAp30zdKcv280ZbP+fvXELldbOBSBgQC9i+vQEIO/EJdyjQmzK17GvNKbnoHEYl0ry0qteFWq+NZIzAxZYxyXAmt+G9BwyNh/Ap1FNfOrFEDpAWWWcf1yRXezDLerOZVx6TLwTppwCcv46jU/7puguXLvnbckaj9L6dGgZ+nT16vhNnkrWy9OQc8qvqwEU7dxBwMLF5H/80d/yJxD8l7hnZxZbkFGMs14AsiwXybL8qyzLE4HmwP2A89vGykfx/mn13/CTCnhJkuRn86zRv4iDLSYsaZUkKRioByyUZXmH5VI7X+wN9v8k/k6RZfk9WZabybLc7AnvquSfuIhHNWUAlbQagh5rS9Z2+61XWdsOEvxkRwC8m9TGlJuPISXztn5tzzoK7NGSwvPX7cIsOnUebZVoNNHhylfYnh3J373fzk3+rv34PqZMONwfqIs5twBTmjIwFV+0oYkMxafLg+Rt2oP+Yjzx7Z7iWtdBXOs6CGNyKjf6jLYaigH0Z86hjYlGHRUBGg1e3TpRuPfPcuVd9sp1JDz8NAmPDiBt5gJ0h45bDcUerZvjN+hpUifNQtbpnPrXnTqPtrIlzRrnaS6L2/n1fLAZAUP6kTh2rnLenYXEj7ZwrMtUjnWZSvqWg4T16wiAb5NamHILMKRkOcjJ+vM0ob2U87nC+3Uk3XIZxqEWoznUfBSHmo8i7Zf9XJ7+PulbDpF7/BIe1SNxr6zUgdDeD5KxTfGjP3sOTUw06khLXnfpTNHvzs/MLI05IxNTcgqayjEAuDdrgsFyaYoquGQVrEfHdhiuXLXzW1H5rA4pkesd2wbdpXg7v0Vx59FWibLWab+HOjjW6d378XtMUfw9GtbFnJuPKTUDY2IKHg3rWi9a8WrVyHqhRt7OP/Fq1RBQtoVKWq3VUAxwf1QQ19NzuZWZh8FoYuup63SoE20nt2PdaI5dT8VoMlOoNxJ3M4PqIX6M69KQbZMfY/PER1n8ZGuaVwtnYR+l/FNzSybpu87doqbNhXngWL6eXTtTWMaZqKUxZ2RiSikpX49mTTBevYbx8lUSe/Yh6fH+JD3eH1NKqrL6J0Npw398uo0lD01nyUPTidt2mOZPtAegSuOaFOUWOBw1cWb3MWY3f5F5bccyr+1YDIV6q6E4pEq41V2l+6ui1mrIt9yK/czrI0i+dIs96+zPJjddPocqIhpVaASoNcpK4MP2/YcUHIb35HkUrFyEOfGm/Tu/AKsbbYt2dmcTaxo0xZxwAznDUWk1XjiHOqoSqnAlr907dEa/f5+dG1VoGH6z55O75DXMt0rkSv7+SN6WLY9ubrg1bobxhtIfm9PT0TZoBIC2UROrv6JffmB71xls7zqDW5sPU6WvssooqElNDLmFFDnpO8oiYesRQlrWQVKrUHu6EdSkBjkXlctIm709jJyLt7i4djMAl9dv52iXqRztMpX0LYcI79cBUPosY24B+jL7LOWcu/B+Hax9ltbm/GrfxjVBUmHMyCV+4eccaPIiB5uP5uyL75C17xTnxywHoODERdyqRqGtFI6k1RDwSHtySo2HOdsPEPCE8sHCq3EdTLkFGFMzUQf5obJcoii5u+H7YCN0l5X8zN62H5/WSht2qxaFpNX8LUMxQMe2rfhpy05kWebEqbP4+HgTGhJE/bq1uX4zgZsJSRgMBjbv/I1ObVtZ/fxo2eXy4+YddGpXcvbi5fXb2dF1Bju6ziDhX5axe2hJ3xDYqDqSSkKfkUfm8Sv4VIvAKyYUSasm5rFWnF74FYdip3Eodhqpmw8S0Vdpw35NlXHJaRnvO03oI0qaIvt1JG1LyS3yal9PAlrfR6rNs9xjl/GqHolHZUVuWO82XFn4BXFdJxPXdTKZWw4SatFpfJrUxpRTgCHFiUFl3ymCLeNhaN9OymV1gFt0CLU/mMalccsoupJodZ93/BIe1SJxt+hEwY+15caiz1yWzye6TOVEl6lk2Iz/Ppa25Gz8z/7zNCGW9Ib162i9DMujaslOAO8G1ZC0GowZuai83FF7Kx8VVV7uBHRoSMG56yR8tJXDsVM5HDuVtM2HCO+rtGO/pmW340ybMo7o14G0LZa8Lt2OVSoMTmQHdmyI/nI8APrT59HERKOx6Hne3TtS+Fv59DxVgD+ST0k79mjZBEP8dQyXrnKzS19u9RrIrV4DMaWkkjjgRauhGCpGrwUwpaTj2fwBADxbNUJvucy5mIrSefJ3/Ylni0YAaKsouofZRveoKB2vcO8+3Js1VvIiphJoNVZDsTO5d0P3AHBv1Rzf554mfUrZenzhyQu4VY1GW0kpY/9e7cnbab9FPXfHAQIeV8YIz0Z1MOfmY0zNxJSWiTExFTfLTYzebRqiu3TdQYYtSR9tqfB2rLuZhm/T2qg8lfVJAe0akP7zX5zuNonT3SaRufUAwU8qHxa9b9Nf5v55iqCHldMfQ/p2InObMnZmbTtULv+25J+4aDXuSloNgY+2I7vUWJy9/SBBfZRwvRorc1PjbcItOneNuMaDON1mOKfbDEefmMbZnhOthmJQFmQU6wBoNfg93J68nfZtKW/XAfwfL9bj62DOy8eUWiLXr1cHcn75zc6P7ZnGPl3boLuo1Lmsz37hRNcpnOg6hYzNBwm19JW3LV+bcSmsX0cytyj54hYdQp11U7k49l27cUnl6Y6quK/0dMe/Q0MKzl8nef0WTnWdzCnLmBhSzjExyCI7xGZMLAtNkB9qyzF5kocbfu0eQGeZ29zrtlSM8dw5NNGVUEVY9OlOndH9WUqfDgvDf+58she9hunmzTJCskcdXTLvcm/zoFXPFgj+V6nolcXukiQVj1qBwBjAB+VSt+ct8g8AeSiXthmAsvf+35kUoBDoLklSPFAky7Lzw/tKOADkA4skSXoHaIhy6d4/IUySJA3gjnIO8bMoZxeDclxGGjBMkqQbQDSwBGV18b+Jf/kwmbk++31qfzYHVGrSv9pB0YUbhA7sDkDqhq1k7zqCf+em1P9jDeYiHfGT3r2tX4BKMwfheX81kGX0N1K4Nn21g9zU11YS9f5CJJWKnO+3ob90Db+nHgYg56tfKdh7EK/2zamy5SPMRTpSZr5l9R6x7BXUAb7IBhOpC1ZgznF+kYGz9GYsWU7Y8tdBrSL/p80YrlzDp08vAPK+/QVVcCARn6xG5e0FsozvM31I7PcCcn5BmcEGThuLpNUStlJZMaU7dZbMRUsdZKctXEnk2oVIaiXNhsvX8OtnSfPGX1EHB1Lpq+WofLyQzTIBA3tz/bHhyPkFTv0ChM4cjeSmJep9xXBddPIcafPetROdueMoQbFNaLZ/BeZCHRcmlJw5eP9nM7g4aTX65Ezi539K3bUTqTL9afJOxZP0ubMt8fZpujzjA+p/MQtJrSL5i10UnL+pnLhtMpP11nJClr4OKjX5v2zGeDUer8cfAaDg+59RBQUS9tEaJG8vMMv4PNWH5GcGIxcUkP32cgLnzlAU2luJZL6m5K3/6BFoa9cAWcaYmEzW6287xKki8jl48hDc6tQAZIy3kkl99V0HuakLVlHpg9dApSLnO6VO+z+lnGyT/dUm8n87iHf75lTd+iFykY6kGW9byuw8eVt/p8q3K5BNJnRnL5O9UTGgZX+3jYgFk6jy0xpkg5Gkl9+0E6tRq5j+UFNGfvobZtnMY42rUzPMn68PKRsm+javSfVQf9rUjKTf6i1IksTjTapTMzzgtkW7dPtxzidlIQFRAd7MeqTUhUMmM1lvLifk3deRVGryf1bK19tSvvnF5fvxGqUtmWV8nu5D8tODkfMLyHpzOUHzZoBGgykhkYz5b9w2PqU5s/sY93VqxOzflqEv1PH51JIzh0d89BJfvPQeObeZODTs2ZLmT7TDZDRhKNLz8Rhl9XH1ZnVo0ac9CWevMXXTYiWPf1yD8fgBMJsp/PBdvGe8ASoV+j2bMd+Mx62Lkmb9jp/xePI5JB8/vIZMAFCOhpnxIgDek15F8vUDk4nCD5dZL8ID5QgK/b4y2pvZRN7qpfgveBPUKoq2bcJ0PR6Ph5SVP0WbfsKr/yAkX398Rk+0ys0ePwJVYDC+U2aASgWShO73PRgOKhPrvHeX4DNiLKjVyHo9ue++6SA6aedxImMb0fOvtzEV6jk0sWQ7XtsNUzk8+X2KkrOoOaQ7dUb1wiPMn247F5O48zhHpnxA7sUEknafpNuuxchmM1c/30PO+ZsEt6hN1b7tyDpzna6WlZdxi75C3qlMPjJ2HCUotjHN9y/HXKjn/ISVVrn1P3uZC5PWoE/O5Or8DdRdO5Gq058h79RVkj5XjuEJfaQVkYO6IRtNmIv0nHvxnTLrghWTmYRX1lD9k1dBrSJz4w50F68TNKCHEqfPtpC7+zC+nZpR57f3MBfquDnVsmo9LIiYtyaASoWkUpH16x/k7lLSkrlxB5XeGEftrSuQDUZuTF7qIHrqnMUcOnaSrKwcYnsPZNSQZzFaLqN66vGHad+6Ob//dYie/V7A08OD+TOUctZo1MyYOJIRk2ZhMpl4vFc3alZXtnkOfbYfk2cv5LtfthIZHsrbC2Y6yC0u44jYRvSwlPFhmzJ+cMNUjtiUcW1LGXfduZgkSxlX6tWC6oO6IBtNmIoMHHhRuWZCNpk5PmM97b54CUmtIv7L38i5cIviz27pO44RHNuE1gfexVSo5+z4knHpgc+mc27SWvTJmVxa8Bn1106g+vSnyYu7SsLnJUcthT7UgozfTmC2ubBSNpm58PKHNPpyJpJaRcIXu8k/fxMvy+f2rJ1HCIhtQqM/V2Eu1HF5Ysm1GHU+ncmVKaswJGdy/bVPqbV6EjHT+pN/6iopXyiG90oT+6EJ9KXaIuUoItlo4lTPaWAyEz/zA+p+/gqSWkXKlzspvHAD8HRJPhffFJG54yiBsU1oYhn/L9mM//U+m8Flm/G/ztqJVJ7+NPmn4km2jP/BvVoR1rcDZoMRc5Ge8yOUtqQN8aee5XgXSaMm9bvfydp9HNtNeRk7jhIc25iWB5ZjKtRzfnxJO27w2cuct7TjKws2cN/aiVSb/gy5cVdJtGnHUYO6IZuUdnzGItst1J/6Hyk7ISS1muTv/0BdfFeEyUzG68sJW7kYVCryftriVM+L3LCqRM/r/wQJTw5BHRpEyKsvKavnJImC7b9R+Hv5zqusKL02Zc5SQl4eiWTpp1PnLHWQWxE6T853WwlbMImY79ciGwykzFjiILcidLyCnzcTOHMqYRvWIRuNZM5/3VFuBegegVPGgZuWkOVKOvWnzpD1umNeJ726msrr5yv9/Dfb0V28TuAzyurQzC82k7fnED4dm1Fz1weYi3QkvFQy9iS+upbod6YiaTXobySRME0J37dbayJeeRF1kD+VP5hL0ZkrXB9sf/xGRbXjvGMXSfvlLxpuW4JsMpEfd5WkT7dbt9Jm71TmgA32rcZcqOPqpOVWubU+mUX81JUYkjO5+donVF81mehp/Sk4fZU0S395O//VV07Ct/X9aIL8aHj4fW69+SWZG7eDycyN2e9Rc8NcJLWK9K92UnThBiEDlbE4bcMWcnYdwb9zM+7/Yw3mQh3XJpeEW3XFZHxb1UcT5Ef9g+tIfOsL0r9ycqxIaUxmkuetJmbdAlCryP5mG/pL1wl4WtHjs77cRP6eQ/h0aE71HeswF+pIermkfCUPd7zbNCZp9nK7YMOmDcG9bnXlyJlbySS9Yv8eIHPnUQJim9Dkr5WYCnVcmljSV9bbMJNLk5Vx6dqCDdReM5HKLz1D/qmrJH+hlG/MxL5oA32pvkg55VI2mTjZ4yW0oQHU/dCmn/5e6afVNnuni8fEhpYx8UoZY+KN1z6lps2YmGopY21oAPU3L0Ht64lslokc2ouTHcehDQ+kxrKxSCoVqFRk/LyPvN0l/bRL2pLZRO7ypQS8/iaSSkXh5k2YrsXj0cuiT//yE97PDkLl54/v+ImWuJrIHKXs+vOb+Qraho1Q+fsT/OXX5H/8EUWbN+E9dASamBiQZUzJyeQuLenbBY7I/9FL3QQlSH/nHLW/FbAkrQcG2TzKBc4Br8uy/K0kSb2Bl1BW22pRjmN4VZblXyz+9wCnZFkeYxPmKeAbWZbn2jxLAhYUX44nSdJQlKMfooHfZVnuKEnSXOBJWZbrlxHXx1AMtzEo5yx/avmFyrKcJklSR2B3Of4uxgjcAL4F5hYfqyFJUmfgXaAmcAmYbHEzRpbl9beJ/3ogRJblXjZxvm2abDlcqXfFFPIdCPArvLOjCsDNy3hnRxWAoaiiv704JyHN1yVyAapXK//WpLtJUe4/PSnm32EyuWbQi3mlpUvkpi/9/c6OKoAlyX/jOPa7yKstk10iF8CYY76zowpg9/FKd3ZUAYTL+js7qgACPIru7KgCqHd4mUvk/thgtkvkAgSZS5+edW/wUrtGB7gpe97ZUQUQKTtfHVnRGFw0CawWffvVihWJoehfb/z7R0j3eh+oBQ9f17Rh2TXDITlprmnDmfmukQvgpjbd2VEFoFa5ppC9PF1TpzNyXVPGasklJgB8PV0zLgGEVC3nwrK7TNjO34RltBTn6/Z0TQX8/5Q65zb/5+pIhVm3ZFl+Hnj+Nu9/AH64zfuOTp45GEZlWY4o9fcHwAelns0F5t5G1o/Aj6Ueb7B5vwebJRR3+vs2cnYBpdPgU8qNs/g/7ySsudwmTQKBQCAQCAQCgUAgEAgEAoFA8Hdw0bdqgUAgEAgEAoFAIBAIBAKBQCAQ/P+EMBYLBAKBQCAQCAQCgUAgEAgEAoGgwi+4EwgEAoFAIBAIBAKBQCAQCAT/B5DN/7kjegWlECuLBQKBQCAQCAQCgUAgEAgEAoFAIIzFAoFAIBAIBAKBQCAQCAQCgUAgEMZigUAgEAgEAoFAIBAIBAKBQCAQIIzFAoFAIBAIBAKBQCAQCAQCgUAgQBiLBQKBQCAQCAQCgUAgEAgEAoFAAGhcHQGBQCAQCAQCgUAgEAgEAoFA8N9Hll0dA8G/RawsFggEAoFAIBAIBAKBQCAQCAQCAZIsTP7/8xyNecwlhWyWJVeIxcvd4BK5WQUeLpEbEpDvErkAaVneLpGrllzTb2nVJpfI9fRwTZ1Wa8wukRufEeASuSFuhS6R60qKjK7ZYKRVuaZuuWpcuiF7ukTuY3HzXSIX4FCDqS6R66rxwdtD7xK5GQWuqVtuKteMh36eOpfIBUjJ83KJXA8X6R6uwuf/WFvy0rhGxwPwcDO6RK7eoHaJXMk1KgB6o2vS66o5cWaha+bEAO4uGptaJnznotr1/y9naz0kDI021Lu46T9XR8TKYoFAIBAIBAKBQCAQCAQCgUAgEAhjsUAgEAgEAoFAIBAIBAKBQCAQCMQFdwKBQCAQCAQCgUAgEAgEAoHgLiCb/3OnLghKIVYWCwQCgUAgEAgEAoFAIBAIBAKBQBiLBQKBQCAQCAQCgUAgEAgEAoFAIIzFAoFAIBAIBAKBQCAQCAQCgUAgQBiLBQKBQCAQCAQCgUAgEAgEAoFAgLjgTiAQCAQCgUAgEAgEAoFAIBDcBcyyuODuv45YWXwHJEl6XpKkvFLPhkuSdF2SJLMkSXPvQRz2SJK0oqLlCAQCgUAgEAgEAoFAIBAIBIL/u9w1Y7EkSeslSZJtfmmSJP0iSVLduyXDicyqFlnNSj2fK0nSKSfuQyzuO/4LmYHASmAJEA28aTEo26Y9V5Kkg5IkPfw3w+5o8R/yT+MnEAgEAoFAIBAIBAKBQCAQCAT/hLt9DMUO4FnL/6NQDKrfA/XushxXUgUl336RZTkRQJIkgAKghsWNHzAK+E6SpFqyLF93RURL49exMZXmDgO1ivQvtpO86lsHN5VeHYZf56bIhTriJy2j8NSV2/r1vK8alReNRHLXIpvM3Ji5hoLjFx3kVn51KKhVpH2xnaSV3znIjZk3FP/OTTEX6oif+C4FNnKd+Q18uA1Rk57Go1YlzvaaSsHJyw5herdvSsTs4UhqFZlfbSN97dcObsJfGYFvx2aYC3UkTHuHotNKODV/+xBzfiGYzMgmE1d7TwDAvW41IuePRuXtieFmMrcmLcGcV+g0v6vNf4GA2CaYC/VcmrCc/LirDm7cY8KovWYimgBf8uOucHHsu8gGI4Hdm1N52jNgtsh/5SNyD54DoMbbowjq2gxDWjbHO020C8+rbVPCZowElYrsb7aQ+cFGB5mhM0bi3b45cpGOpBlvoTtzCYCAZx/Dv29PkCSyv95M1ic/AODTvR3BYwbiVj2G6/3Gozt90SHMf5vekCfaET36cQBM+YVcmf4eBWeuARA5vBfh/buALJN/9jqXJq4Avd4aZpX5Qwjo3ARzoY7LE1dQEHfFqdyaqyehCfAh/9RVLo9dhmww4lEzmupvj8G7QXVuvP45SWt+LEnP26MJ7KLkc1znCXbh/Zu2VPnNsfjHNsOYns3ZLuMc/IWN6E2lWYM58cBATJm5du+82zUlfNYIJLWKrI1bSX/PSZ2ePQKfDs0xF+pIfOltis4odVrl603kwvG416oCyCROX0rh8XNWf0FDniB8+lAutHgaU2aOXZgVUa+KCRzch9Bpw7jUuh/mrByHcAHqvDaI0NjGmAp1nBq3mty4eAc3npVDeWDteDQB3uTGxRM3egWywYTG35v7l47Aq2o4Zp2B0xPWkHfuJgDBnRpSd8EgJLWKm5/tIm/tV9bwKqKM1QE+VFs5FbeYMPQ3Urg66g1M2fl2YVaE3ICH2xA58Rk8alXi/CNTKTh5yWk+V1QbbnJwNaa8kv70ZI+X7MKsPG+Itf+/OnG5tf+3xS0mjBqrJqMJ9KEg7gpXxiltuCz/blHBVFs2Hm1oIJjNpH62neR1vziEWxH9h+Su5b7vFiC5aZE0KjJ+/YsbS36yC7Ph/OeIjG2IsVDP4QlryXJSp2sM7kqtYT3wqRbBT/ePQJ+hbHIKbV2PNusnkX89FYBbmw5x9p3vAQjv9ACN5j2LpFZx9fM91rBmLXybvfsOEhQYwA8b1jjIkmWZRUvX8Ptfh/DwcOe1mZO5r05NAP7Yf5jFS9dgMpvp80gPhj7bD4DsnFwmz15EQlIyURHhvDX/Zfz9fB3ChoobDwM6NaLavBdArSLl853cWvG9XZj/pnxv5z98yMOEDegKEqR+toOkD0rqlk/7JkS+MhxUKjI3biNtzTcOMiNfGY5Px2bIRTpuTl1q1T1q712HOb8Q2WQGk4nLjyljvF/PBwkb3x/3mjFcfnwSRXHO23CNBYMJim2CqVDHhfEryXOSzx6Vw6i7ZgLaAB9y465yfsxya3oBfBrVoPGvCzk74h3SftkPQNTQh4gcGAuSRNKGHdx6f5NDuFXmDyGwsyL7dnlda/Uk1AE+FJy6yiVLXgc/3p6o0b0BMBcUcXX6exSciQegus1YfLLUWFwRel7ouP4EPNUdU4YyHqW89TF5ew47hFvztcEEW/L63Liy8/q+tRPQBPiQF3eVs6OVvA5ocx/1P36JouspAKT+eoBrbyv1pNWhlRjzi5R4GU0c6T69wvPZLSqYGsvG4RYWiGw2k7JhO0nrfq1wuQD+HRtTdf4LSCoVKV/sIMGmDbuyLcG/a0/+be7j/vUlZZy26QDXLWVc+52RBHVtiiEtmyMdJ9uF56o5k6vyukLmpvWqErNoJGpvD0XXGve2w1zNt4PiV1KrSP/SudzoV4fh30nJ52uTFbnayBCqvDMBbWgAsiyT/vlWUj9U+v/Iyf3x79YS2WzGmJ7NtcnvYkzOcAi3osaliGG9CO3fBWQoOHeNKxNXAAZrmD7tmxA1Z5hSxl9tJ9VZGc8Zjm/HppiLdNycssxaxgCoVNT86W0MSRlcGzoPALW/DzErpuEWHY7+VjLXR7+OOSffIdyKaEuSu5aGP8xD5aZB0qhJ+2U/15bYz09cMUcUCP6XuNvHUOhkWU6y/I4C7wB1JUnyBJAk6RVJkq5JkqSTJClJkqRPij1ajlpYLUnSW5IkZUiSlCpJ0nhJktwlSVopSVKW5eiHZ23kFfc0hywrcvf83QhLkrRYkqTzkiQVSpIUL0nSG5IkeZTh9nngmOXPKxaZVS1/yzZpvwDMAtyA+238D5Qk6ZBl5XGKJElfS5IUbXlXFdhtcZpqCXu9jXiVJEkLLSu2UyRJelOSpPKXn0pFzIIRXHruVc52HkPgY+3wqBVj58SvU1Pcq0Vypt2LXHtpJZUXjryj3+iZg0h850vO9ZhI4pufEz1jkIPcygtGcOHZeZzuNJagx9rhUauSnRP/zk3xqBbJqbYjufbSKiovevGOfgvPX+fSsMXkHThTZnoj547k+gtzuNR9JP6PtMetpn16fTo2w71qFJc6DyNx5nIi5422e39twMtceWSsdQIBELVoHClL1nPlodHkbvuL4GF9nIoP6NwEj+qRHGszhstTV1N98XCn7qrMepaE937h2INjMGbnEfZMLADZv8dxInYSJ7pO4dLEVdR4a5TVT+rGPZzpP99pmsNmj+bW8FnEPzIcv4c74lajsp0T7/bNcasSRXyPF0ies4ywV8YA4FarCv59e3K933iu9R6Jd8eWaKtEAaC/GE/C2PkUHnZYrH/X0qu7nsKpJ2ZzInYSN5d+Q40lSh1wiwgicshDnOwxjeOdJiKpVYQ81tYann/nJnhUi+TEg6O5Om0N1RY5lxsz81kS3/+ZE23HYMzKI9Qi15iZx7XZ60i0UQCKSftqN+cGOM/nf9yWgIyvd3Lp2VedxlMbGYJfu0bobqY4lRsxdxQ3hr7C5Z4v4terg0Od9u7QDLcq0VzuMpTE2e8SMW+M9V34rBHk7z3ClR4juPLIGHSXb1jfaSJC8H6wMYZbzuVWRL0qluvVpgmGhGSn+QEQEtsI72qR/NFqAmemvM99bwx16q7WrP5cW/sr+1pPxJCVR3T/zgBUH9+b3FPX+KvTS8SNWUWdBc9b0iVRb/ELHO2/mH3tJhP5+IMl5VhBZRwxqg+5+05ypv1IcvedJHxUqf6jguQWnb/OleGLyTtw2mneQcW14WJOPzmHE12nOBiK/Ts3wb1aFHFtRxH/0mqqLBrhVG7MzOdIfv9n4tqOxpidT4hFbln+ZaOZG6+u51THsZx55CXCnu/pZOypmP5D1hk423cOp7pO4lTXyQR0bExQk5rW9xGdG+JbPYItbSZzdOo6miwe7FRu+qEL7O23iPwbqQ7v0g6cZ0fXGezoOsNqKEYl0Xjh8/wx4A22dphGTO/WoNYC0Puhrqx5e4FTOQC//3WI6zcT2PTVOuZOG8f8N5WTr0wmEwveWsnqt+bz02dr2bRjD5evKh8BPvh0I62aNWLTV+to1awR6zY4fkSCChwPVSqqLxzGmQGvcbzDBEJ6t8WzdkkZ/9vyLcu/Z53KhA3oyumHpxHXZRIBXZU2WRynqFdHEj94Dpe6j8L/kQ64O9E93KpGcbHzcG7NWEHU/FF276/2n8HlXuOsBhcA3YVrXB+5kIKDZbfhwNjGeFaP5FDrsVycspaarw9z6q7arAHcWvsLh9qMw5iVR4Slr7Tm6ayBZO45bn3kVTeGyIGxHOv5Mkc6TyGoa1M8qkXYhRnQuQme1SI5bsmr6mXkdeVSeW3tP24kc6bPbOK6TOLWO19T/Y2S/iP1q92cLWMsrgg9DyDjox+58shYrjwy1qmhOCi2MZ7VIjnQaiwXpqyl9hvO87r6rAHcXPsLB1sreR1pk9fZB85yOHYqh2OnWg3FxZx4Yi6HY6c6GIorKp9lo5lr8z7mRIdxnOo1nfDne+Jp019WWPmqVFRbOIxzAxZwouN4gh9rVyLXhW0J7k57yj5wlqNdpnK0y1SroRgg+as9nHrmNcfAXDhnckleV9DctPKSMSQs/oSzXceTtXU/4S8+7lTu5UGvcjZ2DIGPOpfrUTWSM+1f5Pr0lcS8psiVTSZuLfiQs7FjuPDYNEKee8jqN3nt95zrPp7zPSeSs/MwkeOfckhyRY1L2oggwoc8zKme04jrPAFJpSLYZr6ESkXUvBe5+vxcLnYbjf+j7R3K2LdjU9yrRnGh0whuvbyS6AUj7d6HDH4E3aWbds9CRz5J/r6TXOg8gvx9Jwkb+aRDWiqqLck6Ayf7vMrR2KkcjZ1KYKdG+Dapddfy+h/NEQWC/zEq7MxiSZJ8gaeAOFmWCyVJ6gNMQVlxWwvoBRws5W0AkAu0BBYDS4EfgAtAM+Bj4ANJkoqtDS0s//YAIoEn/kFU84EXUFY/jwKeBmaW4fYri6xi2ZHAjdKOJEnSAIOBIuCEzSs3YA7QECX9IcAXlnc3gGLLwf2WsMfb+B0AGIE2wBhgAkr+lgvvRrXQxSehv56MbDCS+dPv+HdrYefGv1sLMr5V7NUFxy6g9vNGExZ4e78yqH29AFD7eWEo9QVV8Zto9Zvx4x8EdGtp5yagWwvSv9kDQP7RC2j8vNFa5Tr3W3TpJrorCWWm17NhbfTXEjDcSAKDkexf9uLbpZWdG98urcj6fhcAhcfPo/LzRhMaeNt8dKtWiYKDitE0b98x/Lo/6NRdUI/mpH79m+Lu6EVLmgIc3Pm3rU/6L38BkLJxD0E9lXw1FxRZ3ai83EGWrX/n7D+DMTOP0ng8UAfD9UQMN5U052z6De/Ore3ceHduTc6POwEoOnEOtZ8P6tAg3KpXpujEOeQiHZjMFB6Kw6dLGwD0V25giL/pIO9upjf38HnrCsvcIxdwiwy2+pHUalQebqBWofJ0Q29TxwK7tyDNUnfyjl5A7a/UndL4tW1AhkVu2te7CeyhyDWmZ5N/4hKy0eTgJ/fAGYylVvbCv2tLAHkHzmDKciw/gEpzhnDrtfV25V2M5wP2dTrn1734xtqXr2+XVmT/YCnf4+dR+Sp1WuXjiVfz+mR9vVVxaDBizi358h8+czgpb3yI7ERuRdUrgNDpI0h98wNwFFvipkczEr7eC0D2kUto/Lxwc1K3gtreT/LPBwBI2LiXsJ7K6UTetaPJ+F1pswWXEvCMCcUt1B//JjUpuJpE4bUUZIOJpB/+tJZjRZWxf7eWpH+j9Dnp3+wioLt9n1RRcpX+8pbT/LXmXwW24dsR0L0F6d8o6cm/TRv2fbABGb/+CVjacPeWt/VvSMm0rrYy5xdRePEmbhH2carI/qO4D5e0aiStxq5NR/VoyrWvfwcg4+gltH5eeDjJ66xT1yi4meYs25wS1LgGefHJ5F9PRTaYuPHjflRu3gA0a9SgzFW/ALv/2M+jPWKRJImG9euRm5tHaloGcWcvULlSFDHRkWi1WnrGdmDX78pq092//8VjPbsA8FjPLuza+5fzeFXQeOjTuCaF8UnoLO0l7cc/COre3Or235ZvWf49a0WTd/QC5kI9mMzk/HWGoJ5KffRsWBvdtUQMN5Q4Zf+yF9+u9u3cr0tLO91DXQ7dQ3f5Jvqrt2/DId2bk7xRyedcSz476ysDHqxPqmXFcPLG3wjuUZJn0UN6kPrrfvRpJbs8vGpFk3PkojW92X+dIeQh+34psHsLUsuZ18VlnGqT13m2/cdR+/4j98AZh102UHF6XnkI6dGcZEudzjlSdl4Htq1P6s9KXidt/I2Qns0d3PwdKiqfDSmZ1hV35vwiCi/dtCuDipLr07gmRfGJ1jac/uMfBHZX/LiyLcHdaU9lkb3/LAYnY7Ur50yuyOuKmpt6VI8mb79ioM7Ze4KAnm3swvQq7ffn8ss1pmRaVzab8wspunQTbUSQ8rfN6mWVl7tTnbqixiUASWM7X3K3m5N7NayF3raMf96LX1f7uuXbtRWZ3zkvY01EML6dmpPx1Tb7eHZtSea3iv6f+e1O/LrZ1xuo2LZkp2tp1Ha6livmiAJ7ZFkSP5vff5G7bSzuIUlSnuVCuBygA9Df8q4KkAhsk2X5uizLh2VZLn1p22lZlufKsnwReBtIAwyyLC+TZfkSMA+QUAymAMXLbdItK3ptLZX1iuNiE6f40hGWZXm+LMv7ZFmOl2V5E7AQeMZZ4mRZLgTSi2VbZBb3IN42cnTA68BgWZYTbPx/KMvyJlmWr8iyfBAYCbSTJKmSJZzi+KdYws62EX9GluVXZFm+IMvyRpRVyLHO4ukMbUQw+oSSSachMR1tqYmzWyk3+sQ03CKCb+v35twPiJ75PPUPrCN61mASFn9qH2ZkEPpEmzCT0nGLDCoVt6BSctPRRgSVy29ZaMKDMdj4NSaloQ0PdnSTkGrnRlOcJ7JM5fXzqfbjMgKe7mF1o7t4DR/LZMSvZ1s0kc6Pl3aLCEJnkyZdYrqD8UQT5IsxOx9MZmu63SNK0hfUswWNfn+Xep/O4NLElXdOc1gwxiSb9CSXkWZbN0mpaMKC0V+Mx7NZfVQBvkge7ni3b44mIvSOMu9meosJfyaWrF3KAn59UgYJa36i6eE1ND/xAabcArJ/K/n+UlquPiEdt1JhaoJ8lUmKjdzSRqO/w79pS7fDv2sLDEnpFJ6Nd/peExGM0aZOG5LS0DiUbwiGxFJ1OjwEbUwkpoxsIl+fSLUflxP52ngkT3cAfDq3xJicju6c45YwqLh65d2pFcbkdPTnncstxiMyiKJb6da/ixIz8CjdhwT5YswpULZAAkUJJW5yz1wn7GFF8fNrXAOPSiG4RwbhERFEUYJNuAkZ1nKsqDLWhPhjTMlU8iglE02wv306KkhueaioNgyALHPfl6/wwNY3CB/Y1Ul6SsrBYOn/7eQG2rdhQ2KaNV/K49+tUihe9auRd+zCbdN8V/sPlYr629+iycmPyN57goxjJVs5PSOCKLCJc2FiBp6Rf8+AFdS0Jl12LKTtZ9Pwqx1tDbfwln24qNTlCi85NZ2IsJLxLDwshOTUNFJS04gIC7V7npKqyEjPzCI0RMmv0JAgMrKycUZFjYfuEUHob9m2hQy7svm35VuW/4Jz1/FteR+aQB9Unm4EdG6CW5SSd9qIYPs+ONFJfxlhr58YktLtdI+qH8+jxo9LCXy6u9P8LAu3yCB0NvVKyWfH9BpzCuzz2eLGLSKI4Idakvjxdjs/+edu4N+qnjW9QbFNcI+y133cSutx/6IthT3Thazdxxyel6ai9DyAwGd7Uf3XFUQuHo/Kz8dBtntkELpb9nntfodxSZdg78avaW2a7VpCg89n4FWnZPWoDDzw1SyabnudyGe72IV5L/LZvVIo3vWrkXe0pL+sKLml+2+9TZ11ZVuCf9+eQCnjJjuXUL9UGd9OpivmTK7K64qamxaev241/gb2amPtn8sOM90hvdqIYLv8NCSlOcatUhhe91cn30a3iJw6kPv3ryOwdweS3vrcIc0VNS4ZkjJIXP0jjQ+tpcnxdQ7zJWflVzo92lJ9qm2eRr0yjMTFH4HZbB/XkACMqRa9NjUTTXCAY5orsi2pVDTZsYTWp9aRtfckucdKjjpxxRxRIPhf426fWbwXKF7jH4SyUnebJEktga9RVspelSRpK7AF+EmWZZ2N/5PF/5FlWZYkKQWIs3lmkCQpEwgrR1wuAw+VehZIqdXMkiQ9ibJKtybgA6gtv79LAdDI8n8voAvwkSRJORYjNJIkNUFZWdwIJX+KPzFUBm6/dNMmbywkcJt8kCRpOJaymBnwAC9IbRwdlf7iKTl+8ZBluSSWTvyGPNuTm6+uI2vzXwT0epDKS8Zyqf8rtoHeUawzucpKw3L4LQtnYZbHjSX8+H5TMaZkoA72p8rHC9BfvkHBodMkvLSUiFdGEDr2GXJ37Lc7588+aGdhlzO/LWRsPkjG5oP4tbqPytOe4cxTzo8uKG94ZblBltFfuUHGB19Tad0izAWF6M5dAZPjl9SyRf/79AL4talPWP9YTj2mLO5X+3sT1L05R1qOwpSdT+33pxDSpz2Z3/1W7jCdVuByVyQn3KY9lLgpT7xsnHu4ETG2LxcHzPl7gkuF6bTayzKSWo3H/TVJmr+GohPnCZ81gpAR/Uhbs5GQUU9z/fmyNlM4D/Tf1ivJw52gEU9za+iMsuXeBkf5Zbu5+u6P1F0wiFY7F5N39ga5cfHKKoHblWMFlHG5cJVcKq4NA8Q9OhNDcibaYD/u+2oOhZduUWjZofFP01zeslJ5eVDz/Ze4MedDy6ofGw8V2X+YzZzqOhm1nxe1172EX51K5Jy/eZsgy1+GmXHxbGo+HlOBjojODWn90SS2PjjZeV6UE2fyJUlymtTyDK+lw3Ei8I6B3nE8vFO4/7Z8y/BfdOkWiau+p+6XczHlF1JwJt7pyiOnceL2+XGl7zSr7lH1kwXoLt+k4NDtt8vbBOwk3NJOynZTY/7zXJ2/wcEYUHjxFjdX/EiDr2Zjzi8i77ST9JanjMvRlvza1CfsmVhO9y7H2FBBel7GZ5tIXfElyDKhk54lfMYQEqcvu2NayqPbFrvJPXmV/U1HYSooIii2MfXXT+Nga+Wc+WO9ZqFPzkQb4kfDjbMpuHgL3aFTZYZ5N/NZ5eVBrQ+mEf/Kh8o587dJy12R67T/dvKsjPAqrC0pgd8xbrdrT3knr3Kg2SjMBUUExjbm/o+mcaiN4z0VpUJ0DO5ezJmccS/y+t/oPLfxe23Ku8TMG0bk+KfI2n4Q2WCwd1ceuXeozyovD6qtfYmbr35gt6I4cckGEpdsIHx0H0Kef5ikt7+wD6OCxiW1vzeB3VtwvOVITDn51HxvCsFPtKfw153ll1uGbuLbuTnGtGyKTl3Gu2V9R0d3oiLbktnM0S5TUft5cf9HU/GqG4PpQnyZcit8jigQ/I9xt43FBZYVwABIknQEyAaGy7I8W5KkOiirYbsAbwFzJElqKcty8X7oUr05chnPyrMiWm8bF0t8Qkr93Qr4EngVmAhkAY8Cb5Yj/NLIpeSdlCSpG/AysEmSJG9gKyWXAKagHEPxO8rxFHfib+WDLMvvAe8BHI15TDYkptt9WdVGBjscGaFPTMMtKoTiwnCLDMGQnIFKqynTb/CTnbg5530Asn7ZR5U3xpQKMx03m9W3bhHBGJLs5ZaOm5slfEmruaPfsjAmpaG18auJCMGQnO7oJiqUwiMlbowWN8YURY4pPZvcbX/h2bAOBYdOo79yk+vPz1biUzUK304lW2Qinu9B+ABlFUjeiUu4R4VQvEHFPTIYfam4G9Nz0Ph7g1oFJjNukcHokzMd0pKz/wweVcOVr64ZZW95MSan2a0G1oSHWNNhl+aIUIo39WoiQjGmKm5yvt1KzrfKMQXBE57HmHz77c/+/R8h+vGH7lp6vepVoeZbIzkzYIH1mI2Adg9QdD0FY7qyJTZj034iBnYleuSjAOQfV+QWb+ZziwrGUCoPjRk5qB3klq8eOePftKWycK8aiVtMGPW2LrW6r7f5Hc49MgVjapaSjqQ0u5Xs2gjH8jUkpaGNDKVYbdVEhGBMSUeWlXdFJ84DkLPlD0JG9MWtciTaSuFU+3mlNcxqP7zL1T4TMaVZVgpUQL3SxkSirRRBlR9WW8Os8u0Krj81HlNaJjGDuxE9UDmrLOf4ZTyiS77ye0QGoUuyL2NDei4aPy8ktQrZZMYjqsSNKa+Q0xNKLvRqd2g5hddTUXu54xFlE25UkLWMKqKMAYxp2dZtjJqwQIzp9isxK0puWYQMeojgp7sBFdeGAWubNKTnkLH5AJHDHsZzwQuA0obdbMpBSfPt27DWJs36xPQy/UsaNTXfn0b693vJ3KxsbQx/vgehA7paZVd0/2HKKSDnr9PcP+1JvCsr33czTlzBKyrYuk3JMzKIoqSscodptJmYJu06QePFatyCfJQVyjZtxTMyCMzl++gXERZCUkpJn5+ckkZYSDAGo5GklFS756EhiozgwABS0zIIDQkiNS2DoICSlfIqDz8abldUqYoaD3WJ6bhF2+oOQbhVCqH+9reAf1+++sT0Mv2nfrGT1C+USXil6QPQJyqlaUhKRxtp019GhmAo3U8n2usn2ohg6yVIjrpH7dsaXYKefZiqfXsCkHv8Eu42bcFZPhvSc9D4edmlV2dx49uwBvXWTlDiFORHUGxjZKOJ9C2HSPpiF0lfKNuTq778DLrEdMKf76Fc8gfkHb9kr8dFOZbfndqSV70qVH9zFOcGznd61FZpKkrPM6VnWf1nfbmFmA+Uj7iBAx+mcl9F58k5fgn36PLldfG45B5V4sbWEJux8xiqxUPRBvliyMi15pshLYe0TQepNPxhvBYOBio2nyWNmtofTCXtu71kbj5wT8q3dP/tZpOP97otAUQO7k6kRY//t+3Jtowzdx5DWjz0jnq8q+ZMrshrZ2m5W3NT3eVbXBowFwD3alH4xzYrFaaTPHSiT7tFlsjVRtjoWho11dZOJ+P738jest9p2jJ+2EuN9bNJevsLQp57iKBnFF2rosYl/3YPoLuRjNFyMWfmpgP4NqtrNRYbb1N+JWlOt3cTqbjx7/kgfl1a4NupKZK7G2ofLyq9M4mbE9/GmJaFJjRQWVUcGojR0n/e67Zkyikg68/TVJ32FJ5Vwu5KXgsEggo8s9iCDJhRVtoiy3KRLMu/yrI8EWiOcjav80Nfy4fe8u8/WQmMRfYty1EUhyzHX1T5F/EpjQlL2oG6KMbhGbIs75Vl+RyOK4P/bXrKJP/ERatBStJqCHy0Hdnb7Y+Mzt5+kKA+nQDwalwbU24+xpTM2/o1JGfg00r5yuj74APoriY4yPWoVuI36LG2ZJWSm7XtIMFPdgTAu4ki12CReye/ZVF48gJuVaPRVgoHrQb/Xu3J23nAzk3ujgMEPK4YpDwb1cGcm48xNRPJ0x2VtycAkqc73u2aUHThGgDq4m3jkkTImKfJ/HyzNbyk9Vs40XUKJ7pOIWPzQUL7dgDAp0ktjLkFGFKyHOKZve8Uwb2U81/D+nUkc4uSPo+qJZfHeDeohqTV3FbBBCiKO4+2ShSaaCXNfg91IH+3vRKTv3s/fo8pp5d4NKyLOTcfk8Wopw5S0qaJDMW364Pk/rrntvKyP//5rqXXLTqEOuumcnHsuxRdSbS6191Kw7dpbVSeyvcU/7YNSPv5T051ncyprpPJ3HKQEEvd8WlSG1NOAYYUJwaGfacIssgN6duJzK2Hbpu22/Fv2lJZFJ27RlzjQZxuM5zTbYajT0zjbM+JVkMxQGHcBdyqRlnrtN/D7cndaV++eTsP4N/bUr42ddqUlokxMRW3asp2de/WjdBduo7uQjwXW/XncqfBXO40GENSGld7j7MaiqFi6pX+YjxX2j7N1S6DuNplEMbkNK71GWOVe+OjbeyPnc7+2OmkbD5MVN/2APg3rYkxtwC9k7qVse8M4Y8o569F9WtP6hblUiKNnxeSVulSowd2JnP/WUx5heQcu4xX9Qg8K4ciadVE9G5jLceKKONiP8FPKn1O8JOdyd5m3ydVlNyySPt4U4W3YZWnOypvD+v//Ts0JHnDdk53m8TpbpPI3HqA4CeV9Hjfpg3n/nmKoIeVHTIhfTuRuU2Rm7XtUJn+q741msJLN0l+7ydrOMnrt1R4/6EJ8kPtpwz9kocbfu0eIP6L36wX0iVsPkyVvu0ACGpSE0NuIUVO8ros3ENLjLKBjaojqST0GXlkHr+CT7UIvGKUOh3zWCvMesdbyZ3RsW0rftqyE1mWOXHqLD4+3oSGBFG/bm2u30zgZkISBoOBzTt/o1PbVlY/P27eAcCPm3fQqV3JWebmopwKHw/zjl/Cs1ok7pb2EvJYW64v/PyulW/WtkNl+i8+QsYtOoSgh1qS/oNyBnXhyQu4W/ppyaJ75O6wb+c5O+11D1NugVPdw6dtY3QW3aMsMj791XrpT/qWQ4T3U/LZ15LPzvrKrD9PE9pLKcPwfh1It6T3YIvRHGyu/FJ/2c+l6R+QvkV5pw3xA8A9OoSQh1qS+v0+ktdvIa7rZOIseR1azrwuLuNQm7x2iw6h9gfTuDRumV3/cTsqSs+zPYfVt1sbaxlkbvjVeiFd2uZDhFvqtF/TsvM6c99pQh9R8jqiXwfSLPnpFhpQIqNxTVCpMGTkovJyR13cX3q5E9ixIYmf7rgn+Vz9rdEUXrxF0ns/A9yT8s07fgkPmzYc/FhbMrcpfu51WwJI/GjrXWtP2tJlLKnuqMe7cs50r/O6OL0VMTfV2MzVIsb1I23DFrswC05cxN0mrwIf+Xu6VpUlYym6dIPUD36y8+NeNdL6f/+uLSi6rJzXnPbJpgofl3S30vBpUjJf8mvbgEKby+gKTl60L+NH2pOzwz7NuTsOEPiEYxknL/mEc20Gc77dUG6MfYO8P09yc+LbSjx3HCSwj6L/B/aJJWe7Um/uRVvSBpfoWioPNwLbPUDSF7tcOkcUCP7XkO7G9lUASZLWA9Eoq2ZBOfJhDMq5vJ2BqigrmQ8AeSiXs80D6siyfFWSpD3AKVmWx9iEeQr4RpbluTbPkoAFsiyvsFwkl4NyGd5aoEiW5WxJkuYCT8qybLdXwrKyOBXoJMvyHkmSHgG+BwYBfwHdLXEKkS2nUEuS9DywQpZlH8vfzYBDQDVZluNt3KwEalhEeQJdgVXAPFmW50mSFIpyid1Ky68e8AZwn018oi1uhgI/A4WyLOeVkTfrLfHsdZtiAZSVxaDc7Fpp7hAktYr0r3aStPxrQgYq57QVD6QxC0bg17Ex5kId1yYvp+CksljamV8A7+b1iJk7FDRqZJ2B6zPXUBinnM1othzk7d+5KTFzXwCVmvSvdpC4/BtCBypnWqVuUFYcVl4wHL+OTTAX6Yif9C4FJy+X6RcgoEdLKs8fhibIH1NOPgWnr3JxoHJMg5e7sgjbp2MzwmcNR1KpyPpmO2mrviLwGWUFTuYXipE3Yu5IfNo3xVykI+GldyiKu4Q2JoKY1ZYt1Go1OT//RtqqrwAIev5RAgcqWZ679U9Slqy35nNWgYddvldbOJTATo0xFeq4NHEl+SeUNNXbMJNLk1dhSM7EvXI4tddMRBPgQ/6pq1wcswxZbyR6dG9C+3ZENhgxF+mJn/8JuQfPAVBr1UT829yPJsgXQ2o2mas+sa7c9G7fnNCXR4BKRc5328hY+yX+TykrYbK/2gRA2OzReLVtilykI2nG2+hOXwSg0qdvog7wBaOJlNffo3D/cSUfu7QhdOZI1EH+mHPy0Z27wq1hSv6kZXnflfTWeHMkwQ+3QndTWcEmm0yc7PGSUienPEXwYw+C0UTeqatcnrwKlc2WsqoLh+FvqbNXJq4g31J36nw6kytTSuTWXD3JKvfy2KXIeiPa0ADqb16C2tcT2Sxjzi/iZMdxmPIKqbFqIn6t6ytfr1OzufnWl2Rt3FZmeyhvW6q6YjK+reqjCfLDkJZF4ltfkP7VDru6c/+f73Hu4cnWS308PZT0endoRvjMEUhqFVnfbCN99VcEPKOUb9YXSvmGzxml1OlCHYnT36HolFK+7vWqK2cVazUYbiSRMP0dzDn2q7dq7P6I+CfGY8pUViaoNeYKq1e2VNvxMdeeHIs5S5EbnxFg977uosGEdG6EqVDH6fFryDmhXC7S+LOXODPpPXTJmXhWCeOBtePQBviQExdP3OgVyHoj/s1qUX/5KDCZybtwi9MT1ypnowIhsY2oM38QklrFrS92k7uqZLtgRZSxOsCXaqun4hYdiv5WKldHvuFwIV1FyPXv0YqYeSX9ZeGZq1waOBeAImPJBqOKaMPulcOp++E0QFm5lvr979xa9i1aVclW98qvDbe24auTllv7/1qfzCJ+6kqr3OqrJqMJ8KHg9FWujH0HWW8s079P83rU+2EhBWfirVsKby7eQObOY3b5XRH9h1tMGDWWjUVSqUClIuPnfex/+xc7uY0WPk9EpwcwFeo5PHEtmSeuAvDghqkcmfw+RclZ1BzSndqjeuER5o8uLYekncc5MuUDagzuSvVBXZCNJkxFBk7O3UD6YaW9RXRuSMN5zyKpVcR/+Rt1hiorqqbOWcyhYyfJysohOCiAUUOexWhU8u+pxx9GlmVee3sVf+w/jKeHB/NnTKR+vdoA7P3zIK+/+x4mk4nHe3VjxCDlWoes7Bwmz15IYnIqkeGhvL1gpt0leocaTL0rdet242FA5yZUmzcYSa0i+ctd3Fr2LWqpRK/9N+V7O//1vl+ANtAXs8HE9Vc/IuePOLw9lO/9Ph2bETl7GJJKRebX20ldtZHA/hbdw/KBOfLVF/G16B43py216B7hVF4zS2krahXZP/1G6qqNAPh2a03UnBHKOJybR+GZq1x7XjnyK6PA05remouGENipEeZCPecnrCTP0lfW/+xlLkxagz45E4/KYdRdOxFtgA95p65ybvS71vQWU3vZaDK2HyHNctlQwx/moQnyRTYYuTLnY7L+OIWbyn7VetWFwwiw5NXl2+R1LZu8vmTJ6+pvjiLooVbobln6D6OJUz2VfqOmzVhsSM0m/d0NZH29zZrXd1vPi3pzMh73VQdZxnAzhcRZy61ncqbkFa//gFqLhhDUuRGmQj3nx68k15LXDT57mfPFeV0ljPsseZ0bd5WzlryOfqEHUYO6IZtMmIv0XHrlY3IOX8CjShj1P5pqqQNqkr//g+tLv8NDXZLXFZHPvi3qcv8PC8m36S9vLPqMrF1HK7x8Azo3ocqrLyCpVaR8uZOEd7/F5/+DtgT/rj1FvdCDyEHdkI1KGV+Zo5QxQN3V4/Fvc7+ymjw1m8S3vyDtS0UPvNdzJg83o0vyWm9QPuJXxNw09IVehA6y6Mab95Ow+BNrmRafTODXqSnRc0r8Jq/4mmCL3HSL3ErzbeROWU7hyUt4N69H7W8XU3g2HtlyZE/iGxvI2X2Eamtewr1GNJhl9LdSuPHy6pJdUMaSdWAVNS5FT3mK4EcfRDaaKTh1hStTVuEplazK9e3YlMhXhoFKRebXO0hduZGg/kqaMz5X0hw170V82jdBLtRxc9oyCuPsNmnj3bI+IcOe4NrQeQCoA3ypvOIltFGhGBJSuT56MabsPDIL7efEFdGWvOtVps67Y0CtQlJJpP70F9ff/gZ3lX1/ea/miNXfGv3fvMGsAomr9og408OGBld//s/VkbttLB5k8ygXOAe8Lsvyt5Ik9QZeQjGSaoEzwKuyLP9i8b+Hv2kstvw9FHgFxVD9uyzLHctrLLY8W4RinPUEtgHbgVX/wFj8kY0oHXAN+NiSfpPF3VMoF+hFo5xBPBvl7Gbb+MxGOes5HPhEluXn75ax+F5jdtGtj8XG4ntNaWPxvSIkoHwrxyoCW2PxvcTWGHAv0apNd3ZUARQbi+81xcbie01pY/G9IsSt8M6O/sewNRbfS2yNxfcSV41LN2TPOzuqAB6Lm+8SuWBvLL6XuGp8KDYW32tKG7juFaWNxfcKP0/dnR1VELbG4nuJh4t0D1fh83+sLXlpXKPjQYmx+F5TbCy+1/zdM/fvFrbG4nuJq+bEpY3F9xJ3F41NLRO++88ZAiuak1WFsdiWB+L/DxuLBf//IozF9wZhLL53CGPxvUEYi//3Ecbie4MwFt87hLH43iCMxfcOYSy+Nwhj8b1DGIvvDcJYfO8QxmJHhLHYnv+isbiizywWCAQCgUAgEAgEAoFAIBAIBALBfwBhLBYIBAKBQCAQCAQCgUAgEAgEAoEwFgsEAoFAIBAIBAKBQCAQCAQCgQBcc1ihQCAQCAQCgUAgEAgEAoFAIPifwlX3hAjuHmJlsUAgEAgEAoFAIBAIBAKBQCAQCISxWCAQCAQCgUAgEAgEAoFAIBAIBMJYLBAIBAKBQCAQCAQCgUAgEAgEAoSxWCAQCAQCgUAgEAgEAoFAIBAIBIgL7gQCgUAgEAgEAoFAIBAIBALBXUAWF9z95xHG4v8DhITnuUSuWiu7RK6+QO0SuVUnVHGJ3B8XZbtELsCjI10kWKd3jdgz6S6Rm3DC1yVyk3O8XSK3WZtEl8hVebmm7wBQ+7u7RK7k65o0n/zENRubGi+p6xK5+ZMvukTuoQZTXSIXoHncEpfIvdHpRZfIDWnjmkmR76Eil8gNHVTTJXILNp11iVyAKi1dMxajcs10Tc7Jd4ncnP2ukRsd6Zr50oE/IlwiFyBa65q8NpldowN4e7hm/qA3ukbX0mhMLpGrxjU2AIAGM6NcJlsg+F9DHEMhEAgEAoFAIBAIBAKBQCAQCAQCYSwWCAQCgUAgEAgEAoFAIBAIBAKBMBYLBAKBQCAQCAQCgUAgEAgEAoEAYSwWCAQCgUAgEAgEAoFAIBAIBAIB4oI7gUAgEAgEAoFAIBAIBAKBQHAXkF13z6HgLiFWFgsEAoFAIBAIBAKBQCAQCAQCgUAYiwUCgUAgEAgEAoFAIBAIBAKBQCCMxQKBQCAQCAQCgUAgEAgEAoFAIEAYi8uFJEnPS5KUV9bf90D+HkmSVtwreQKBQCAQCAQCgUAgEAgEAoHg/x7/Z4zFkiStlyRJdvJrdBfCfr5UmLmSJB2UJOnhvxlOR4v/kH8bJ4FAIBAIBAKBQCAQCAQCgeBeYpYl8bP5/RfRuDoC95gdwLOlnqXdpbALgBqW//sBo4DvJEmqJcvy9bsk41/h0bo5gVNGg0pF/g+byPn4S7v3mioxBM+ZhlvdmmSt+pDcDV/bB6BSEfHpKkwp6aROnAmAZ2x7/IcPQlutMsmDRqM/e8FBrnur5vhPGIOkVpH/0ybyPv3CQW7gzGlo69QiZ+2H5H2+UXleOYbA+bNL3EVHkvP+evK/+ha/MSPwaNsaDAaMtxLJXPA6cl6+XbiebZoR9NIoJJWK3O83k/3hV3bvtVVjCJk3Bfd6NclY/hE5n3wDgDo8lNDXpqEODgLZTO43m8j5/HsAAkYPwrtjG2SzjDkzi9TZSzClpjuked+1dJb8fgGzLNP7viheaFrV7v3hm5lM3HSCKD9PADpXD2VEi+rW9yazzICNBwnzdufdRxoBcD4tl9d2n6PQYCLKz5PXut2Pj5tjE24y/zmiOjfEVKhn/8S1ZMbFO7ipNbgrdYb2wLdaBN/WH4E+Q1koX3fkw1R94kEAJLUKv1rRfN/gRTRe7rRaNhKPMH8wy1zasIsL67Zaw1PXeAC37s+CSoXx2B4M+352kAmgiqqOxwuvovt2OaazB5GCI3HvM7bkfWAY+j3fYDywBXW9Frh16IMUGkXRB69gTrzqEJ66ViPcHh6syD28E8PeH5zLja6Bx4sL0X35DqbT+0teSCo8Ri1GzslA9+liOz+ato/g3vM58l97AQpy7d5pG7fAa8hYUKnQ7fiVou8+t3vv1r4LHo/3B0AuKqRg7duY4i8rIr188B49FXXlagDkr3gd4/nTeE+egzo6RnHj7YOcn0fOpKF24fq0b0LkK8NBpSJz4zbS1nzjkNbIV4bj07EZcpGOm1OXUnRakVt77zrM+YXIJjOYTFx+bCIAYeP7E/hUd4wZ2QAkv/kJeXsOO83Hmq8NJji2CaZCHefGrSQvzrFMPCqHcd/aCWgCfMiLu8rZ0cuRDUYAAtrcR835g5E0agwZuRx/fA4AdZaOJLhrUwxp2RzqMPmu5LUqKgafKXOs7tThURR88SG6X77Bc9CLuDVrg2w0Yk5KIH/5YuQC+80imgea4/nsGFCp0O/ZhO7nUv1W0zZ4PjkYZBnZZKLw05WYLpwCwHPYVLSNWyHnZJE7fUhJWlp0wKPPIFRRlcl7ZRSmq479pfq+pnj0fREkFYY/t6DfZt8Pax5ohdsjz4HZDGYTum/ew3T5NFJYNJ5DXra6U4VEovvlUwy7fyiR36UPHk8MJW/qU/w/9s47TIpie9hv96TNOS8555wzLBkUc8AESFJyTgYkiFkUEBAVIyp6zRIUEEHJknOOm3OandjfHz1M2JmF5Sp3v9+99T7PPCzdVXW6qiucqj51SinK95RbpzmGO4epcvduwrL1W69nA5Ar1cJ/zCJK1ryB7chOpNBIDA+ORw4OR1HsWHf/iuXPn9V30/9xtPVbodisKFlplHy1BEqKvdKsPn8YYUktsBvNnJ24hCIf9cpQOYY6KyahDQum6Mh5zox7G8ViJeqeziSOuRsAW5GR8zPfpfj4JQDihw8g9pGeIEmkffYrKat+dqb359lUXtl4ELuicHfz6gzrWM9L5t6L6bz6yyGsNoXwAD3vP9GN1Lxinvl+L1mFJUiSxL0tqvNI29rOOJ/vOcsXe8+ikWU6145jUs8mPsux9sKhRCY1x240cXz8O2W0pWgarpyILiyIgiMXOD5mCYrFRpWn7yD23s4ASFqZwNqV2N7gSay5RUR0b0rtBUORNDIpn20mbdk3/1hZh/dpTZXpD4PdjmKzceG51RTsOQlAWPdmVJ83DDQy6Ws2c22pWn+eefENtv25h4jwML77dIWXLEVRWLR4Bdt37sXPz8DCOVNoULcWAH/s2sdLi1dgs9u5946+DH/sAQDy8guY8uwiklPTSIiL5fX5swgNCfZK279jKyJnPIWkkcn/ZgN575fSAapXJnr+FFUHePtD8j5y9afR8yYT0KUdtuxcrt4z0iNeyOBBhDx0J9hsFG/bQ/ab73nc1zRshd8Do5FkDeY/1mPeuNbjvrZpewx3Pq4eE263UfLlCmznjgEQtPAjFJPR2b6LXlTHR/8Rs5FjK6nv3D8QxVhE0YKnPdL169CaiKlPg0am8Nv15H9YSserVpmoudNUHW/ZavI/cfQteh1x772JpNeBRkPx5m3krfhYLaM6NYmcMxFJr0Ox2che9DbmY6e8ylqu2gB91wdAkrEe+xPrvo2e9xPrYLjjKZR8VeW2nj2Adc86VwBJwu+hWShFuZh+eMfzuVv0Qt/5XopXToESTz1P16oNgaPHIWlkStb/jHGt5/hg6N4T/wdc40PhkjewnT8HOj2hr7+NpFPzbN7+O8WfrFYfJTiY4Nlz0cTGYUtLpWDh8yiFnuODplZT9P2fUPO7fwuW7T94lQk4dJ6RCzCtfQvb8d0A+E9aAmYjiuMdl6xU9Wk5tgr6O4cj6f2w52Zg+nopmIzecvs+ruo8+3/D8scN5A6fj+nrt7Ad36Ne9AvAcOdI5JhKoIDp+5XYr55BjquKfuCToNWB3Y755w+wXzvnKbdeCwx3DQdZg2XXL1i2/Mu33Mq18J/wKiUfv4rt8I6bxtV1GoCu0wAUux3b8X2Yf/rQ8/21VecPaDQU//izz/lD2JwZ6OrUJn/l+xR9rrY1TZXKRMx7zvX8ifEUrFpN0dp/ET7vObRVHLpWcBBKQSEZQ0Z45UXbrA0Bw8aCrMG0+WdM35bSPTr3xHD3w+p/jEaK330T2yVV9wic7K57xGP8YjWmn79GU7UmAaMmI/n5Y8tIpWjxAjB6j4n1Fz5BlGN8ODJ+Ofk+9Hj/KtE0XTkBXVgg+UcucnjMUhSLDW1oII0XjyKgWiw2k4WjE1dQePIqAF33LsHq0AMVq42dfeY40wvq0oKE50eo+uWXv5LhS798fiTB3VpiLzFxdepbTv0SAFmm1g9vYEnN5tLweQDETHiYiIfc9MtXP6Zg619e6VaZ9yShPVpiN5q4MGkJxUfPe4XRV46h5jtT0IYHUXzkPOfHv+XULW8YX5ZpsP5VLKnZnHliofNyYJeWxD07Ekkjk/PlL2St/Kq0SGKfG0Vwt1bYjSaSp7/pzG+t3z/AXmQEm2MsvGuiM07443cQ8dhAFKuNwq17SX95tVe6Vec/SViPFtiNJs5NWkrxEe/8GirHUGv5ZLRhQRQdvcC5cWp+/WolUuONsQQ2rsGVl9eQuuJ7ACSDjgbfLEDS65C0Mtk/7+Taa55jXmDnlsQ+MwpJI5O7diNZ7/rI87OjCOraGrvRRMqMNyg5ruZZDg4k/sUJGGpXBRRSZi7GePAkiYtnoq+R6AgThL2gkAt3jvNKt/qCYYQnNcduNHNmwlLfukeVGOqumKTm+ch5To9V5w8RfVpTZcZDap9ps3P+WVX38K+ZQJ2Vk5zx/arGcvmVLwG1jv15MZNXt51S5+INExnWqrqHvH1Xs5n00yESQvwA6FEzhlFt1aWc/qu3E6jXIkugkSXWPNQOgBW7zvHNsWuE++sAGNuhFp2rRXvlRSD4b+F/bbHYpChKqvsFSZLmSpJ0n6IojdyuDQGWKooSdAtpK25pp0qS9AwwAWgIXHak+6jjWj3ACPwOTFQU5ZokSdWA3xzxMyRJAvhIUZQhjmuyJEkvAiMBO/AxMF1RFHu5nk6WCZ8xnvQx07GlZRD38TsUb9uJ9cIlZxB7fgE5ry3Fv1tHn0kEP3wPlguXkQMDndcs5y6SOf15ImZP8hkHWSZsygQyJ0zDlp5BzAfLKdm+A+tFT7m5by7Fv4unXOvlK2Q8MdKZTtwPayn5/Q8ATHv+In/5KrDZCXl6BMGPDyb/nVUeciNnjyN11AysaZkkrFlK8dadWM671u1t+QVkvbyMwO6l8muzkf3aSswnzyIF+JP4xTsYd/2F5fxl8j78itxlHwEQMvguwkY9StaCtzyj2xVe+v0Uywc1JzbIwCNr99K1ehQ1IzyrU/P4MOdCcGnWHLpC9fBAisxW57V5W04wqWNtWiWG893xZD7af4kx7Wp6xIvv0ZTg6nH81HEKkS1q0WrRUH4d+Hzp5Mnce5rkXw/Q41/PeFw/ufxnTi5XF1QSejWn3oh+mHOLkPU6Dsz7jJwjF9EG+tFnwwJStx0FroEkoe83hJJPF6HkZ+M3fD7WU/tRMq95CpUk9EkPYTt32HlJyUqh5N3Zzvv+k5ZiO6kuVNozrlLy1WIMA4b5LCMkGf0dT1Kyer4q96lFWE/sQ8m46h2uz6PYzhz0SkLboT9KxjUw+HtGCY1EU6sJ9pwMb7myTMDIiRTMnYI9K4OQV1Zi3vMn9qtudTothYJnxqMUFaJr0ZbAp6aSP+MpAAKGj8NyYA+Frz4PWi2SXlVSil5/wRnff8jTKMVFXnITXniKC48/gzU1ixrfvUnBpt2Yzl5xBgnq1gp9tQTO9BiJf7O6JMx/mvP3uBZfLwyejS3Hc5EQIPOD78h6z/fi4HUikprjXz2e3e3GEdKyNnVeGcH+frO9wtV45hGurvyJ9O92UOeVEcQP7kHyR7+gDQmg9ksjOPzwQkzXMtFFhTjjpH6xlWvvb6D+0rH/WFnbk6+4FttlmbD3vsayezsAloP7MH6yCuw2/B8bhd+9j2D8ZKVLriTjP2QCRYumYc/OIHj+ciz7d2C/5pJrPbqfgr/UybBcuQaB45+jYNoQAMzbN2L+9TsCRs/0yI7t6gWKFj9PwLAy+ktJxu/BMRS/PRslN5OAGW9hPbwbe6qr37KeOoj1sPrBQ06sht+TsymeNxIl/RrFi8Y60wl88ROsh3a4kg6PQluvOfasNJ9yDXeNwPjeCyh5WfiPfQXr8b0o6T7aUr/HsJ0+6Lpmt2P+6SPsyedB70fA+NewnjmEkn4V25lDmDd8CnY7+n6Poe9+L+b1n3gkGdajBX414jnQYSxBLWpT46WRHBkwi9JUfeYxkt/9iazv/6TGyyOJeTiJtI83YrqcztF7nsWWV0RYj+bUfHU0RwbMIqBuZWIf6cnh/jOwm600WPMsOZv2q+/BrrBowwFWPNKZ2JAAHnlvM13rJFAz2lUn80vMLFp/gGWDOxMfGkB2UQmgThqm9GpC/fhwikwWHn5vM+1qxFIzOoS9F9PZejqZr0b1Qq/VOOOUJjKpOQHV49jVbjwhLWtT95Xh/NVvjle4ms88ypWVP5P+3Q7qvjKChME9uPbRr1x+50cuv6N+kIvs3ZIqowZgzS0CWaLuS09y4IEFmJKzaLVxEfm/7sF4+uo/UtZ5249waONeAALqV6XOu1M42Hk8yDI1XhzBsQfnYU7Josn6l8n+RQ13V/9eDL73TmbPf81nWWzfuZfLV5NZ9+X7HD52kvmvLeXzVYux2WwseH0Zqxa/SFxMFA8On0D3Tm2pWb0q732ylnatmjH8sQd475O1vP/pWiY//aRnwrJM1JyxpIyciTU1k8QvllD8WykdIK+ArEXvENCjg9dzFXz/K3mf/0DMwuke1/1aNyWge3uu3jsaLBbkiDDPiJKM/8NjKFo8CyUnk8BZS7Ae3oU9xa0NnzyA9dBO9TETq+M/cg5Fz7s+DBa/Pt3rY45x1YvOvw33jUQxeo8PETPGkf70DKxpGcR/ugzj7zuwXHDJtecVkP3KMgK6l8qv2ULaqKkoxhLQaoh7fzHGP/diPnKC8AkjyF35MSU79uLXsQ3hE0aSNtLzgx6ShL7bw5i+fQulMAe/h2ZhO38YJTvFI5g9+YzXQvB1tM16YM9JdY6HzqSDwtFUqYc93/ujPLJM0JiJ5M2agj0zg7AlKzHv+hPbZVc/bUtLIW/aeJTCQnSt2hI0YSp5E54Ci5m86ZOgxAgaDaFvLEW7dzfWk8fxf+ARLAf+In/tGvwfGIz/g49Q/L77+CChHziMko8WouRn4TfqRawn/1J1idLl0nswtrOHvB7duHq+10do/V2jMG/8FPvFE2ibd0PX8Q4sW9w+NEgS+v5DKfnkRVXuiIVYT5Uht9dgbOc85er7PoHt7CFMaxeDRgM6g3q912AsW/+F7ewh9QN8r8GUfDjfLT0Zwz2jMK54Th0fJr2O9dgelLQrHukjyegHDsF26kC54mpqNUbTqC3Fr44HmxUpKNQzPVkmdOoEshzzh+j3V/icP+S9uQS/Lp08otouX3EtAMsysd9/Rck2df6Q89w8Z7iQcU9hL2Vocj1OwIgJFM6bij0rg+CXV2DZ66l72NJTKHx2AkpRIdrmbQgYPYWCWU9jT75CwVSX7hH67tdY9qi6R8DT0zB+tBzr8UPoe/TDb9BDlHzxgYfoqKRmBFSPZ3u7iYS2rEWDV4azq5+nrg5Q55nBXFz5M6nf7aTBK09SaXAPrnz0KzUn3EX+0UscGPoGgbUSaPDSMPbet8AZb88987Fke9Y9ZJmEeaO58NizWFOzqPn9G+SX0i+Du7XEUC2B091H4d+sLokLnuLc3VNdzz30DkxnryIHBXgknfnB92SuKlu/DO3RAkP1BI50eprAFnWoumgUJ+6Y4RWu8pzHSVv1I9k//EHVl0YT9XASGR9vvGn82OEDKTlzFU2w23PJMvFzn+LSE89gSc2kxrdvUrB5F+ZS+rShWgJne4zAv1ld4ueN4cK9k533Lz0yy0ufDmjXhOCe7Tg/YAyK2YomslSdduTXr3o8hzqOIahFHaovGsmxgTO9wlWe8xgpq34k+/s/qfbSKKIfTiL9441Ycwq59Oz7hPdt4xFeMVk4cf/z2ItLkLQaGny3kLwtB+DUYWee4+Y+zeUhc7CkZlL9X4sp2OKZ58CurdBXTeRcz+H4NatL3LyxXLxP1VdjnxlF0ba/uDbuRdBpkf3U/uPaRJehTczM4T7bU3hSc/xrxLO//TiCWtSm5ssjOdzfW/eo9syjJK/8iczv/6TmyyOJHdyD1I9+IXf7EbLddI+6707mQOcJGM8lc6jnNGf+Wh9cSfb63cQN1apz8a0nWX53C2KD/Hjky910rR5NzchSc/GEMN6+s7nXswC8e09Lwv31XtcfbV6Fx1tU8xlHIPi7SJLUF3gL0ADvKYryUqn7kuN+f1Rj1SGKouwvT9x/h/8ZNxT/SSRJ0gJDgRLAXVvTA88DTYGBQBRw/TP5FeBex98NgXjUheXrPAJYgQ7AWGAi8GB5n0nfsB7WK9ewXUsBq5XiX34joKvnhMGek4v5+CmwWr3ia2Ki8O/YlsLv1nlct168jPXSVa/wTrkN6mG9eg1bskPupi34dfGWazlxCsVqKzMdQ6sWWK8lY0tVFzpMe/aBTV0nNx87gSbG86ueoVFdLFeSsV5LBauVog1bCehWSm52LuZjp1FK5deWmY355FkAlGIj5vOX0cSonkGUIpcFgOTnp1oGleJoWj6VQ/2pFOqPTiPTp3YsW8+X34A9rbCEPy5lcnfDBI/rl3KKaZkQBkC7yhFsPpfuFbdSn5Zc/FpVSrP2n0UfGoBfTJhXuJyjlyi6euNnqnpXBy59p05oS9JznRbK1qIS8s8mExAfDqhWu/acNJTcDLDbsB3bhbZuS6/0tG36YD2x12sSfB1N9UYoOekoeepzKZnJKFkpPsOCauFoz05FyUkHmxXb4T/R1m/lLbd9X6zHdnnJlUIi0NZtgWXfZq84+v5DsGz4FPB+v9ra9bGnXMOeptZp8x9b0LfxnKhYTx1DKSp0/i1HOuqnfwDaBk0xbXJYOFqtXhatAPqO3TFv3+Rxzb9pHUyXUrBcSUOxWMn7aRvBvdp5hAnp2Zbcb7cAYDx4Ck1IINrocK/0/x2i+rYm7avfAcj/6wzakED0PupWeKdGZPyoLmamrv2dqH6tAYi5pxOZ63Zjuqa+X0um633k7TqBNde7HP5WWbun07gFttRk7Blq/2E9tA/san9jPX3cK46mZj3sadewZ6SAzYp51xZ0LUstsJhcC4GSwbMvsJ08jFLoXc/tyZexp1zxun4duVod7BnJKFmpYLNi/et3tE0937G7XPR++KqjmnrNUDJTULJdfYTh3lGYvn3ft9zKtbBnpaBkp6lyD/2BtkEbr3C6jv2xHd2JUpjnvKYU5KgLxQDmEuzpV5FDIwGwnTmkWkgCtsunkRzX3Yno25oMR70q3K/WK52PehXaqRFZP6n9UfrarUT0U5+vYN8pbHnq5KTgr9Po41UZ/rUrUfDXaexGM9js5O865oxzNDmbyuFBVAoPUvvohpXZeirZQ976o1foUS+R+FB1ghkRqC5iRQf7U9/R9wUadNSICia9QLX+W7vvPEM71EWv1XjEKU1U31akfrUNuFlbauhsSylrtzrbkjuxd3ck7ds/AQhpUYviC6mUXEpHsdhI/24HEX1ccf5uWduLXXVPDjA463xQ81oYL6Ziuqz2TZnf/+GU26pZY59Wv9f57Y9d3Nk3CUmSaNqoPgUFhWRkZnPkxGmqVEqgcmI8Op2Ofkld2bJdLYvftu9kUL+eAAzq15Mt23Z6pWtoXBfL5WSsVx06wPrfCezurQOYjp0GH7pHyV9HsOcVeF0PeXCgaqFssTjTcEdTvS729GSUTLUNW/ZtRdu0vWciN+g7yoOuZRese3/zuKZvVBfr1WSsDh2vaONWrw//13U8X7qWYlSfSdJqQav1eCY5KND5r6+dVHJsNZS8dNVq2G7Denovmhq+Lep9IQWFoaneGOvRP73z2uV+zH984yMWaOvWx5Z8DXuqmmfT1i3o25caH44fc1oFW08eQ45y6+tLHFa7Wi2SxpVnffuOlGzaoAbZtMErTU/dw4btyA609XzoHu36Yj2+p0ydpzRyZDz2iycAsJ074tUHy4ml5B7dibauD7lt+2I9vttTrsEfTdV6WPc76o3N5tzloSiK64O5IQClIMdTbpXa2DPdxocD29E2auslV9d5ILbDO1AK8soVV9uhH5bN/wKbqoO7jysAugb1sF5Nds4fjJu24NfZu05bTvietziz3qoFNrf5gzv+Pbph/NVbB9TUqoc91aV7WP7Ygr61p2ybm+5h86FHgKp7qLqEKluTUBnrcXVaaDm0D327Ll5xYvu2ItkxPuT9dRZdSAAGH/10ZKeGpP2oWqsnr91GbD+1LgTWSSRru7rLqehsMv6Vo9FHey9auhPQtDZmd/3yx22E9PJ8x8G92pHzjW/9UhsXSXD31mR/+csN5fgirE8bsr5W62XR/tNoQgPRxXjrrcEdG5P9s/oBPPOr3wjv0/am8XXxkYQltSTjc2992nwpGcuVVLiuT/f01LWCe7bz0KflcujT4YP7k7XiKxSHoY8tK887TJ82ZH69FYDCG+Q3pFNjsh3jcOZXvzkXh61ZeRQdOuuzH78+Rks6DZJOq7bt63lu4pnn/J+3EZzkOTYF92xH3ndqeyg5eAo5WM2zHORPQOtG5H7l2DFisWIv8F4UDunfmbwff/e6HtGnNelrr+f5DNqQAN+6R8dGZLrrHn29dQ+Nm+7hTljnxpRcTMPkmNseTcujclgAlUIDHHPxOLae92EAJBD8f4QkSRpgGdAPaAA8LElSg1LB+gG1Hb+RwPJbiHvL/K8tFveVJKnQ7bf+H0w78Hq6gAl4GRiqKIpzBqooygeKoqxTFOW8oih7gKeAzpIkVVIUxQZkO4KmK4qSqiiK+yhzXFGU5xRFOa0oylpUK+Sk8j6cJiYKW5qrk7SmZzgXQMtD+JQx5Lz97i1PauToKGzprgULW3ommuhb367h36s7xl+3+LwXMLAfJTv3eFzTxERhS3Xl15aeiTb21l1BaxNiMdSrhenISee18LFDqbzxM4IG9CDnnY+84qQXlRAb7FokiA0ykFFk8gp3ODWPBz7fzZgfDnIuy7VQ9ur200zoUAsZT982NSOD2HpBHQR/PZtOWqF3mv5xERQluyZzxcnZBMTd+mKhxl9PfLcmXFm3x+teYKUowhtVJXO/w61CcARKnkumkp+NFOwpUwoOR1uvFda/PBU2D5kN22E9uqPM+6WRQnzILbUYJYVEoG3QFuueX73i6wcMVa0eSxnna+q1QsnPxp56ySsOgBQRhS3TVaftWRnIkWXXLUPPAZj3qwq9JjYBJT+XwHEzCXn9PQKengYGzwUlbYMmKLnZ2FM8rYV0cZFYUtzacEomuljP/GrjIrGkuD4CWFKz0MY5wigK1T6aR83vFxP+UB+PeJGPD6TWuiUkvjwBOSQQXxjiIzBdc5W3KSULQ3yE5zNGBGPNL1ZdXQCmZFeYgJoJaEMDafbNXFr+8jKx93tPkkrzd8ra43rnJMzbvSeEAIak/lgOeMaRI6KwZ7nJzc5EDvfut3StOhH86ocETnuR4ndfvWl+boYcFuVhzW7PyfS5wKpt2oGA594l4Ol5lHzypvdzteyKZZ9LYdc0bouSl4n9mve2P1At6ZVct7aUl4UU6vlupZAItA3bYtlV9mRQCo9GTqyO7bK3ew1dqx7YTu33uq6Pi8CU7KqzppQs54LvdbQRwVjzilwfCFOyMMR5Ph9A7MNJ5G5RrdqKT10mpF0DtOFByP56wnu0wJCg1p30fCNxIa7dBLEh/s4F3+tcyiogv8TCkx9v5eFVm/jxkHd/cC23iJOpuTROVJ/lUnYB+y9n8uj7m3nyo60cTc72igNqWyq55pnnm7elbK8wsr+eyO7NSP9JXUQ1xEVgcuv/TclZ6ONcZflPlHVEvzY02/429T+ZzdlJy5xyzW75Madke8i9EWkZWcS56SKxMVGkZWSSnpFJnNtH4NiYKNIdC5VZOblER6nPFB0VQXau94RcGxOF1U0HsKZloIkt3zPdCF3VSvi1aETCZ28Tv/o1DA3reNyXwiI92rCSk4kc5t1naZt1IPCF9wgYO5+Sj9/wuBcw8UUCZy9F17mfVzxN7UbqB5p0z48b2ugorKnuulYGmphbyK8sE//5Cipt+pqS3X9hPqrqPNmvvUP4hJEkrltD+KRR5Cx9zyuqFBTuscCoFOYiBXnrHXJcDfwGP4Nh0FikiHjndV2XB9QF4VL6paZ6E5TCXO9dStfTi4zCnuHWT2dmIEeVPT749R2AZa9bXy/LhL3zHpFffof5wD6sp9SFWjk8HCVbbbtKdjZyWGl9xofuEVKqvwwOR1u/Nda93roHKPg9Phu/0S+ibelS4+3pV9HUUz+0axq19aHPhKPku8vNQgrxpWu1xrrPU9eSw2NQivPR3zUav1GL0N85wmlZbN7wMfrej+A/aSn63o9g3uTpvkQdH1ztW8n1Hpek0Ai0jdth2bGh3HHl6AQ0NRrgP+FV/Me8iFy5lkdcTXQUtjS3Op2RgSb61vV4/549KPaxIKxv1gRbdg62q971S46Ixp7pNhZnZyD5WAx2ppU0AMsBb31Z37EH5j9ccxfb5QvoHIvO+g7dkKNivOIY4iMwuulaJSnefb8uIhiL2/hQ4jY+FBy/TNwAdZEttHlN/CpF4ee4p6DQ6svZtP/lRSo95qp7vnRHXak+XBdbKkyKK0zCcyNIeWm18+OwO5GPD6DW+rdJfHm8T/1SHxeJ2W3cUtP1zK82PFj9KOzIryUl0yn7RvGrvDCMKws+8noubam8WFN96NOxkViSMzzCuOvTVT6cT/Xv3yLsob7OMIbqiQS0bkj1f71B1TUv4de4NqUpPQ6bk7PQl85vhGd+zSlZ5RtTZZlGv75Oi8Orydt2iKIDZ1xpxkVi9XjHmWi98hzlOc9IVefOusrx2LLziH95EtW/X0L8wglI/gaPuP6tG2HNzMVyyXNsAtDHR3rqJinZGHzpHvmuPKv6iafu0Xz7W9T/dBZnJ3nvUIm6qyMZ3/3h/H96oYnYINcz3nAuvmYnY77f7zEXlyR4+rv9DP58F/866mkU98WhKzzw2U7mbjpGfonFK02B4G/QBjjrWCs0A18Ag0qFGQR8rKjsAsIkSYovZ9xb5n9tsXgb0MztN/wGYW+VYrd0mwPPAKslSep/PYAkSS0kSfpekqRLkiQVANcdg1YpR/qHS/0/GfDWMlyyRkqStE+SpH1rSm9Ru045F379OrXDlp2D5eSZmwf2fpB/W64TrRa/Th0wbvb+Whn0xCNgs2HcWGoR0odc5RblSv5+xLz+HFmvLvewKM5ZuporfR6h8OcthDz077XBejHBrHuiI2sfbstDTSoxaZ36erddyCTCX0+DmBCvOHOT6rP2yFUGf7mHYosVneyjbH0W9y2WN5DYqwWZ+05jzvX8cqwNMNDpvYnsf+4TrIXGMmJDaWtHfZ/H1AlIWc8ia9DWbYn1uPdCX5n48hNfKn19/yGYN/pYEK7bAqUoz2UReR2dHl23ezBv8vTz5SnXVyH7Dqpt1BxDzwEuFwcaDZoatSnZ8D35U4aDqQT/ewZ7PnPnnmUubHrL9RQs3aC9nb9/OufunMjFYc8T8dhAAlo3BCDrs3Wc7jaCswPGY0nPJn5OWd2irzZVOkjZYSSNhuCmNTj86CIOP7SAqpPvw79GvFf4m6VX7rJ23tCia90B846tXnH87nsUbDbMv5ee0Jev37Ls+4OCaUMoevM5/O4f6vvBbgPWQzsonjcS48p5GO543POmRoumSVus+9UdBugMGPo+hOnHT7wTuhGlsmu4Yxim9Z94tSUnej/8Hp2O6YcPvPxs6rrfC3Y71gPbvKLdqM66BfIRxDNMSIdGxAxO4tJCNZ/GM9e4tuw7Gnz5PPXXPEvR8YsoNpuvrPkUYbMrnEjJYelDnXjnkc68+8cJLmW5LE2LzVamfrWTab2bEWTQOeMUlFj4ZFgPJvZswvR/7Sqj/y1Pnn1EKxUkqndL8vaeUl1Q+MpEqXT/ibLOXr+Hg53Hc2rYK6r/4nLIvRG+ykeSJJ/RfYkpk3KMD/8OkkaDHBJM8iPjyX59FTGvld4eXo4XB1gP7qDo+eEUL5+L4c4nnNeLXplE0cKxFC+Zg77rnWhqN/KIp2vdHcuerT4erPx9pU/sdlIeHs3Vvg9haFgPXc1qAATfdwc5ry/nWv/B5Ly+nMjnpt44HadsT+H2jMsYV8+hZM0CLIe2YrhDdcskV2+MYixASS91tIdWh7ZNPyy7fPvkBW4pz7qmzTH0GUCRuzsJu53cp4eT/cj9aOvWR1O1uu/IXnJ9XCute/R7AvMva3zWuZL3nqdkxSxKPnkJbdveyFVVf+mm71aga9MHv9EvIun9nRa3NxRcKnl938cxb/IhV9Ygx1fHuvdXSlbOArMJXac7AdC17oV5wycY3xyLeeMnGAZ5+uguT/s2DBqB6aePvMeHG8WVNRAQhPGtaZh+XI3f46VdD/x9PR6tFkOnDpRs8Z4/+PfsgXFTGbrWLfQf2kbNMCT1L0P36OihexS98wqGvncR/MpKJL8AFGs5F5rKNT44dL23v0cbGkiHzS9R5cm+FBy56LRC3T3weXb2msVfg1+iytDehLdz+Oovz5ypjPlFcI/WWDPzKDl6zut+9mfrOdV1JGf7T8CakUP8nCe9EylPWd+oHpURP7RnK6yZeT79AZdrMLlB/3LxgWlcGDSBy8OeI+LRAU59Gq2MHBrEhXsnk/bSB1Ra4u1eonzz039zTLXbOdprCgdajiCoWS3867ovL9w8TZ/FoihIGg1+DWuRs2YdFwaNw24sIWrUAx7BQgd2Jf+nrb6fqzxz05v0M9nr93Cg8wRODn2FKjMe8oyq0xLRuxVZP3jvMroR9aJDWDekE2sHt+ehppWZ9NNB573V97Xm84fbsXRQC748fIW/rqkfRO9vUokfn+jEF4PbERVg4I0/vI0jBC4URRI/t5/7+pzjV2rAJRHV28B1rjqulSdMeeLeMv9rPouLFUU5635BkiQ73t2Y7t9IWymV9mFJknoDs4B1kiQFAhtxHbKXjuqGYjuqe4qbUVqjULjBYr+iKO8C7wJcbpWk2NIz0cS6voprY6J9bif0haFpQ/y7dMC/Y1skvR4pKIDIebPIem7RTePa0zPQxLjWtDUxUdgyb+1MQb/2bbCcOoM9x3NrXED/3vh3bEfmOO/Jiy0tA02cK7+amChs6eXLLwBaDTFvPE/hui0Ub/7DZ5Ci9VuIXbqA3OUfe1yPCfQjrcC1ZSat0ER0oOcXWPeD6TpXi2LR76fIMZo5mJLL7xcy+ePSn5htdorMVub8coyFvRtSPTyQ5YNUv0qXcorZflHNT+0hvaj5SHcAsg6eJzAh0nlqY0BCBMa03PLn20GVQe2cLiiuI2k1dHpvIhe/+ZOr610HoCkFnha9UkgESoGnTDm+OoZ7VX+qUkAw2tpNMdlt2E6phxBoajXDnnIRyrldE0DJ8yE339OST06sieHBiQ65IWjrNMdktyFXro2mXiv86zQHrR7J4I/h/nGYt32PHB6D/7hXHWlG4j/mFUqWz0IpVPOkZGWgcbMGkSOjsWd712lN1RoEjplGwfzpKAVqvuxZGdizMrCdUS2YzDt+x899sVjWoG/XmbyppccOh6VHvFsbjo/Cku6ZX0tKJrp4l+WNLi4Sa5oaxuoIa8vKo+CXnfg3rUPx3mPYMnOd4XO+2EjV91w+rhOG9iHhUXW7d/7BsxgSXeVtiI/EnFpKflY+2pAAJI2MYrNjSHCFMaVkYcnOx15swl5sIm/XCYIaVsV4vmxXI3+nrJ1l0KIttvNnUPI8+w999z7oW3Ug/zlv/8H27AzkSDe5EVHYc8vut2wnDyPHJCAFhfh0P1Fe7LmZ6NwsmOXwKA8LNi+5Z48iR8UjBYY4txxrG7bCfuWcsw3K0fFIUXEEzlEtMaSwKAJmLaH4lYko+WqZKHlZSGFubSk00rstVaqJ38Oqvz4pMBhNvZaYbDb18CRZg99j07Ae3IbtmOcHH22Lbmjrt8K4ylWvdO370vSxXgAUHjqLISGK68uwvuqVNSsfbWggaGSw2dHHR2JOc73PgPpVqfX6Uxx/ZAHWHJdlSPrnm0n/XF0MqDJrsGp91Ei1JE7Ndy1op+UbiQ7y9FseG+JPWIAef70Wf72WllWiOJWWR9XIYCw2O1O+2kn/xlVIqp/oEadHvQQkSaJxYgSyJJFTbCYi0EDi0D4kPKpachUcPIdfYhR5nHLm2ZTqWT8tWQWl2lIEplLlEntXR9K+dY1PppQsDAlubTQhEn2lKJr++to/VtbXyd91HL9qsWgjglULoERXv6OPj8Cc5tuqujRxMVGkprvaVlp6JjFRkVisVlLTMzyuR0epeYsMDyMjM5voqAgyMrOJCPPeYm1Ny0TrpgNoY6OxpZfvmW6ENS2Dok2OsxOOngLFjhweij1HtW5Wcj13IUjhUdhzb9CGzxxV26ijDSt5DovWgjysB/9EU60etjPqlnJkGW3zjhQtHOuVjjU9A22cu65Vfh3PHaWwiJK/DuHfoTWWcxcJGtibnFdVC/LiX38n8tnJPuLkeOwmkoLCUIpyPQOZXTqR/eJR6P4w+AWiia+JpnoTNNUaqa4g9P7o+wzFsm8jckgkfo8860zTb/AcSr5wud+zZ2YgR7v101HR2LN8jA/VaxA0cRp5z3iPDwBKUSGWQwfQt26D8dIF7Dk5SBERKNnZSBER2HM963/pXUyqzlPKdUNiDQz3q57kVJ2nmarznNznCluUj+3EXtWtxaWTKJnJlHys+qaWIuPR1PH0o6laMLvLjfSWm1ADw33jS8m1Y796Rt0x5Ti4znp8N7pOqrGDtmkXzOvVXXK2Y7sw3Ol52JuSm4nkZh0vhUV5jw+Va+H3mKqLS4EhaOq3xGS33TCukpeF7bCqZ9ovn1EXmgNDnHqgLSMDTaxbnY6Oxp55a3Xar31bLKdPe80f0Mj4detMxtBRPuPZszI8XJbIEdEoZegeAU9No3DBDK+xX9e8Lbbzpz10D/u1yxTOV32syvGV0LVUXR9UGdqbSo/2ACDv4Dn8EyPJvZ6H+Aif44PObXzwS3CFsRUaOTrRdZho171LKL6s9qUmR19uzswnfd1eQpvXwnL4L3WnWhm6o1NmapZnmHg1TGi/joT0bENw95ZIBj2aoAAqvTmZq5PewOqmX2Z/vpFq76uHDkY81p/wB1WL3KKDZ9G7jVu6+EgspcYca3Y+GrdxSRcfhcXxfOaULJ/xIwZ0IKx3a0J7tEQ26JCDA6jx9kTSpr+iWhK75UUbF4UlzbNuWVMz0SVEY/zLFcbqCOOtT9eleO8xrKlZFGxUd0iWHD4NdgVNRAgh/TtT9YF+zvwaEqK4rqnoE26eX3UcLv/4ZcsvJn/nMUK7N6f4k9PO/Gg93nGUMx/XsaRmoouP5rp2pI2LwpqehaKo90oOqTpL/oY/iBp1vyuiRia4dwcu3D3eeSluaF9iH1F1nsKD5zAkRLrpHhG+dY8QV55V/cSX7nHCqXtYHb63w3s0p/DIBSyZrl1GMUEGjx24PufiBve5eDSLfjtJjtFMuL+emCB112dEgJ4eNWI4lpZHy8RwIgNcadzTKJHxPxxAICgv7utzZVAei4OywpTPWuEW+V+zLPZFBhAreZrcNPuH0rYB1z3q10NdHJ6tKMo2RVFO4m0ZbHb8q/mH5LsSPn4SXeVENAlxoNUS0Ls7xm3l2/Kft+x9kgc8RPKdj5A5ZwGmvQfLtVAMYD5xEm3lRDTxDrk9e1Cy/da+/Pn36uHlgsLQrjVBjz5E1vRnUEze20pMx06hq5KINlGVG9i3G8W/l19u1NwpWM5fJv8TzxOftVVcCwMB3dpjueDtf7RhbDCX84q5lm/EYrOz8Uwa3ap7bp3LLDI5v6oeTctDURTC/HSM71CLjUM7se6JjrzUuxGtE8NZ2Fv9Yp1drFYPu6Kwat8F7mukPsuZD39lQ6/ZbOg1m2sb9lHtvs4ARLaohSXfSEl6brnzDaAL9iemXX2ubvA8sbjt6yPIP3ONU+96em+xXzuPHBGHFBYNskZ1J3HaM65xySSMb0/E+PZErMf3YFr3oXOhGEDbqP0tuaBQ5Z5FjoxHCo9xWFN2xHpyn0cY4+tjML6m/qzHdmH64T1sJ/Zi+WUNxldGY3xtDKYv38R2/iimr5agpF2meNFwZxwlPwvjsunOhWIA65mTyPGVkGPUuqXv1APLXk9fi3JUDEEz5lO0eCH2ZNf2JSU3W53gJqgnceuatMB29aLzvq5pS2zXLqNkefvVMh4+jaFaArpKsUg6LaEDu1CwyXNhLn/zbsLuVicc/s3qYisoxpqRg+RvQA5UF8MkfwNBnZpjOq1uq3f3wRbSpz0lp13b7ZNXb2Rf0jT2JU0jc/1eYu/vqoZrWRtrQTFmH3Ur589jRN+hToDiHuhK5gb1UIrMDXsJbVcfSSMj++tV/6pnytj14ODvlPV19J2SMJWy1NY1b4P/3YMpeFG1sCqN7fxJ5LhE5Og40GjRt+uB5S/P/kOOdfkU11SrjaTV/a2FYgD7pdPqonNkLGi0aFt2dR5mdx0p2mWNLVeuCVqth29KbatuWPZudaWZfJGiGQ9T9OwQip4dgpKbSfGicc6FYgD7Vc+2pG3aCduJvR5yi19+iuKXR1P88misR3Zi+u5ddaEYMNw3Bnv6NSzbf/SIo6nTHH23uzF+tAgsZud1y84NHOo1lUO9ppK9fg/RjnoV1EKtVxYf9Srvz6NEDlT968U80I2cDapsfWIUdd+fxplxb1NS6sODLjLEGSaifzvnFsWGCeFczi7kWk6R2kcfu0LXOp5W7t3qJHDgciZWux2jxcqRa9nUiApGURRe+HEf1aOCeaydpwuC7nUT2HtRbbuXsgqw2OyEB6jfgq+t3sjepOnsTZpOxvo9xDncsIS0rI2tjLaU69aW4h/oRuYGV/+mCfYnrH0DMtyuFRw4R0CNePyqRCPpNMTc1YHLL675x8rar1qcM0xg4+pIOi3W7AIKD57Fv3o8hsoxSDotUYM6kb1xn1e6vujWqR0/bNiMoigcOnqCoKBAoqMiaFSvDpevJnM1ORWLxcL6zb/TvVM7Z5zv16u7ib5fv4nundt7pWs6egpdVTcdoF9Xirbemu7hi6ItO/Bv2wwAXdVEJJ3OuVAMYLt4Cjkm0dmGda26YT1Uug27+g65ci3QONqw3uDyHas3oGnQElvyRWdYTf0W2FOveGzrv4752Cm0lRPROnS8wD7dMP5evjFVDgtFcvgllgx6/Nq2wHJRtfS1ZWZiaNkUAL82zbFc8e6z7WmXkMJi1IVMWYO2Tmts50tthgtw7ZaSY6upVmQlRVh2fEfJB7MoWT0H0/r3sV89iXnjapSsZIyrplOyeg4lq+egFOZSsmYhFLv6Ouupk2gSKyHHqnk2dOuBeVep8SE6hpDn5lPw6kLs11zjgxQaihToOOhIr0ffohXWK2qezbv+xK+nupDl17Mv5p2eadqvnXPpPBoNmsYdsJ4spfO8OR7jm+MwvjkO6/HdmH76QD28V2dw+JoHdAY0NZu4DooLdJSRJKHrejfWvZ475uzJ55Aj3eQ2ao/1VCm5b03AuHg8xsXjVbk/q3KVwjz1o2Ck2s9pajTC7jgMWCnIQa5WXy2v6g2xZ6V6yr1yBjk6ASnCMS4174ztqKfuUbxwBMUL1J/10A5M/1qB7ejuG8a1HtmFprbq21qKTgCN1sNgwHLiJNpKrvmDf88elPxxa3qir/kDgKFVS6yXrmDP8P0R2Hb2lIfuoevUA/M+T9lSVAyB0+ZT9PaL2FN86x7mPzx1DykkzPGHhN99j2H6RbWcv7z6F3YkzWRH0kzS1+8jwTE+hLashaWgGJOPfjr7z+PE3qH67U14oAtpjrFAGxKApFOnkZUe7UH2rhPYCo1oAgxoHH70NQEGIrs1ofCkWveKD5/x1C/v6EL+Jk+3GgWbdhN+j7d+mfbqx5zsMJRTnYdzZdwrFO44zNVJqmudsvTL7E/Wcaz3ZI71nkzOxt1E3qcavAS2qIMtvxhLuvciYcGOo0QMUP3OR93fnZxf1OfL/WWvz/hXX/qUQ61GcLjdKM49/ToFfx7h/PjFgKpP66sloqsUCw59unCzZ50u2OSpT9sLinzq04GdWzjzVfDLTgLbq/2lvloCkl6LLTufnE9/5mivKRztNYWcDXuIuq8bAEE3yG/+n0eJcIzDUfd3J2fjXq8w7mgjQtCEqEsOkp+ekM5NKDnrqpfGI6fRO94xOi0hA7pQsNlzbCrcvJvQu9QFXj+3PNsyc7CmZKCvrs47A9s3w3TWtRsksENzTOevYk11Lbinrt7AoZ7TONRzGtkb9hDzwPU830D32HGMKDfd4/qhdmXpHteJursTmd95GnY1jA3hcm4x1/Kuz8VT6VbD05WMx1w8NQ9FgTA/HUaLzXnAvNFiY+flLOch9e6uLLacS/c6ME8g+JtcBSq7/b8SqjeB8oQpT9xb5n/NstgXW4EIYLYkSV8A3YD7/o10JEmSrvdm/kAvoA9w/djdy6i+jMdKkrQMqA/ML5XGJdQvAAMkSfoRMCqK4n3q07+DzU72q0uIWfIyaGSKfliP5fwlgu4dCEDhv35Cjgwn7uPlyIEBoCgEP3wvKQ8M83DBUBr/bh0JnzYOTXgo0YtfxHz6LBnj3Lbd2Ozkvr6EqMUvg6yh6Kf1WC9cJODuOwAo/vZH5IhwYlavQAoMALtC0IP3kvbwUJTiYiSDAb82Lcl92dMvZ9iU8aDTEfmWagFqOXac3FcWe8jNWrSUuOWLQJYp+G4jlnOXCL5fzW/BVz+hiQwn4fNlyIEBKHaF0Efv4erdw9HXqU7wHb0wnz5Pwpfq1/mcJR9g/GMPEROeRFetEtgVrClpZC54y6tMtLLMjC51efr7A9gVGNQgnpqRQXzl8Hl0f6NKbDqXzldHr6GRJPy0Mov6NPK9RdiNDWdS+fKwmkaPmjEMqu+9hT9580Hik5oxcMcb2Ixmdk9ybYvr+sk09kxdhTEtlzpP9qH+UwPxiwml36aXSNlykD1TVV+Elfq1JnXbEWxG14AY1aYO1e/vTO7xy/T9VbV8ObToS+AQKHbM6z/E75EZIMlYD/6OknHN6YvP+tdNXCpo9WhqNML0s+fhW5q6rdD3ewIpIBi/h6dhS7uE6bOXXQHsdsw/vo/fkDmq3P2/oaRfRdtGtVj05af4H8Fuo3jVYoKffw1kGdPmddiuXMTQR93Sadr4A34PPIEUHErAKIfVqs1G/jTVgqV41VsETXoGtDrsackULXFZSuk79SjbBYXNTvLcFVT7aB6SLJPz1a+YzlwmfLBqrZCzZj2Fv+0juFsr6vy2CnuJiavTFwOgjQqjygp1u7Skkcn74XcKt6n+Y+NmDsWvQQ1QFMxX00mes9Sn+OxN+4lMak7b3UuwGc2cmrDMea/xZ7M4NXkF5rQczi/4lAYrJ1F95sMUHLlAyhp1olZ85hrZWw7S6rfXQbGT8tlmihwTlforJhDWoSG6iGDaH1iB5Zv3MG9e97fLGr0BXbNWFK943SMvASMmgE5P8Fz1uvX0cYpXuPkNtdsxfriEwBlqv2X+fT32axfRJ6n9lnnzj+had0HfuTfYrChmE0VLXCesB4x5Bm39pkjBoYQs+ZKSrz/E/Pt6dK064f/EOKTgUAKnvYjt0jmKXp7hIbfky+UEjF0AsgbLzl+wp1xG11n1ZmTZvg5ds05o2yapW5QtZkredzvoVmdAW685JWve9l2HysJux/T9e/g/+RzIMpa9m7GnXUHbtrdaPrvL9lMsV6uHrmU3bCkX8Z+glqd5w2fYTu3HMGg4aHX4D1etiu2XT2P61nOrbs7m/YQltaDFzmXYjCanH1yA+p/O4eyUd7Ck5XBpwafUWTGJKjMepujoBdIcFsOVJ92PLjyYGotUazjFZuNwX7VM674/DW14MIrFxoVZq5wH4WllmZl9m/HUmu3YFYVBTatRKyaUr/5Sre7ub1mTGtEhdKgZxwMrf0WSJO5uXp1aMaEcuJzJT0cuUzsmlAfeVfuYcd0b0bl2PHc1q87zP+zj3hW/oNPIzL+ztc9+PWvTASKTWtB+99vYjGZOTHD532vy2UxOTl6JOS2Hsws+o9HKidSY+RCFRy6QvMa16BHdvw3Zvx/CXuzqpxWbndOzPqDZF3OQNDLJn/+G8bTrg+bfLevIAe2Ivr8bisWKvcTM6dGONmOzc372ezT4/FkkjUzaF1uccqc9/xJ7DxwmNzefpLse5eknH8PqOIzqwbsH0KV9a7bv3Eu/B4bh7+fH/NlqO9ZqNcye9BSjJj+DzWbj7oG9qVWjKgDDH3uAKc++yDc/bSQ+Npo3Fszxrpg2O5kvLiVuxYtIGpmCb6/rAAMAKPjqZzSR4SR+udSlAzx2N1cGjUApKibm5Vn4tW6CJiyUKps+I2fZJxR8u4GCbzcSPX8Klb55F8ViIX1OKV/ldjslXywjYMKLSLKM+c9fsKdcQtdFlWvZ9jO6Fp3Qteup9h0WE8ZVDmvSkHACRjss8DUaLHt+w3bMteiua9XV40NQ6fxmv7yEmGUvgSxT+MMGnzpe/KfvuHS8wfeQfN+TaKIjiHphhmrRJUkU//o7xu3qwknW/DcJn/Y0kkaDYjKTvcDbRzqKHfPWLzHcNV4di4/vQMlOQdtY/XBtPbIdba0WaJt0AbsdxWrGvN7b9/EtY7dRuGwxoS+q40PJL+uwXbqI3wB1fCj5+QcCHlHHh6Cxar1SbDbyxo1CjogkeOpskGWQJUzbtmLZrX5MMH65huA5c/HrOwBbehoFC58vJdeO+efV+D2uxrfu/w0l4yraVuounNL+gt2RgkIxPDxF/VuWsR7+E9tZ9cAzbeOO6No4+twTe7Ae2Ootd92H+D02Sy3nA1vLLRfAvP5DDPeORdJoseekYfpO7YtNP65C3/dx1S2E1YL5x1Lvxm7H9M1K/EfOVceHPZvU8aG9uqBu3bmBMikjLoB1zyYMD43Hf9oSsFkxfV5Kn7bZyXvjbSLffAU0MsXX5w93OeYP36nzh+gPVrrNH+4jffAQ5/zB0LoluS+/QWn8e/bwebCd67ltFL/3FkHPvgqyjHnLeuxXLqLvrdYt8y8/4H//E0jBIQSMcOkeBTNcuoe2aUuKVnrqHvrOSRj63gWAZfd2zFu8j87J2HSAqKRmdNn9FjajiSMTXFbCLT+bwdHJ72JKy+HUgjU0XTme2jMfpODIRa6uUQ95C6qTSOMlT6PY7BSevsZRxzxAHx1K89WOuqeRSfn2TzJ/O0RigFrWyc+voPrHL4Ask/PVJkxnLhMxWH3H2Ws2UPDbPoK7t6LO1ndRjCauTvee/5QmbtZQ/OtXR0HBcjWda7OXeYXJ2/wXoT1a0vjP5diNJi5MXuK8V/vjZ7g4bRmWtByuLvyYGu9MIXH6YIqPXSDTcWjdjeKXic1O6gvLqfLhfCRZJvdrhz79sEOf/nw9hVv3EtStFbW2vIe9xETyDLXv00aFU3m5Y8zRaMj/8XeKtqkfbXK+/pWElyZSY/0yFLOVa9O8617u5r8IS2pB0x3vYDeaOD/JpXPX/WQO56eq4/CVhZ9Qa/lkKk8fTNHRC85D+nTRYTRa/yqaYH8Uu0L88IEc7jYeXWw4Nd8ahyTLIMtk//gnuZv+wukm2pHnyh8sQNLI5H79C+azlwl7WNUvcz9fR+HWvQR2bU3Nze9jN5pImenq71PnryDh9elIOi2WK6kku90LGdiF/J+8Xb1cJ2fTfsKTWtBi11LsRhNnJ7p0nvqfzebc5OWY03K4OP8T6q6cRJWZD1F09CJpaxy6x8B2xNzfFbtD9zg1yiVb9tcT1qUJ56Z56pZaWWZGt7o8/f1+7HaFQQ0T1Ln4EbX/ub9xZTadTeOrI1fRyBJ+Gg2L+jVGkiSyik1M/vmQo9gU+tWNo2M11ejrrT/OcCqzAAmID/HjmR5/+/wwgcCdvUBtSZKqA9eAh4DBpcL8gLqe+AXQFshTFCVFkqSMcsS9ZaR/x5/p/0UkSfoQiFIUZaCPe6OA2aiWvz8CO4GFiqIEOe4PAZbe5P+r3ZI0oS78fgS87Di8DkmSHgReRPUfchh4FtgAdFcUZasjzLPA00AsqvPqIZIkbQWOKori3Ht4o/yU5nKrpAp5yRpdxdQtc/E/bphdLmKHex9k8J/g+0Xeh/v8p7hzdAUJNplvHuZ2iD2efvNAt4HkQ8EVIjezyP/mgW4DTTpUTDnLARXTdwBoQg03D3QbkIIr5h0f/vhWHND+czR/tV6FyN055d/w+f8P4Cd7n5j+n6L1kb9/6OO/w5XuFTMwRXWomDqds7di3nH0E7VuHug2ULzuRIXIBfBvexM/+7cLX2dU/AdQ8otuHug2kL+r4OaBbgP+8RUzb9n9R9zNA90mEgMq5h2XmCvGXi3Qr2LmDwXGitHxQgJLbh7oNpBdEHDzQLeJ5s9WTHsKGLO0Yjrq/4/Zm3j3/8ZCYzlpfe3bm9YRx3lni1E9DXygKMpCSZJGAyiKssLhDWEp0Bf1zLShiqLsKyvu333m/xnLYkVRhtzg3kqg1MkEvOV2/0Pgw/L+/wZyvgRKn5wllQozn1IWx4qidPOR1pCbyRMIBAKBQCAQCAQCgUAgEAgE//+iKMo6YF2payvc/laAMeWN+3f5n1ksFggEAoFAIBAIBAKBQCAQCAS3D7sijK3/ryMOuBMIBAKBQCAQCAQCgUAgEAgEAoFYLBYIBAKBQCAQCAQCgUAgEAgEAoFYLBYIBAKBQCAQCAQCgUAgEAgEAgFisVggEAgEAoFAIBAIBAKBQCAQCASIA+4EAoFAIBAIBAKBQCAQCAQCwT+AUtEPIPjbCMtigUAgEAgEAoFAIBAIBAKBQCAQiMVigUAgEAgEAoFAIBAIBAKBQCAQiMVigUAgEAgEAoFAIBAIBAKBQCAQIHwW/0+g0VWMx5ictIAKkVtirphqHf7HiQqRm2iPqhC5ACW70ytErqVAqhC5klwxci1WTYXI1cv2CpF7bGd0hcityK+n2egqRG7PhYkVIldRLlaIXNv+IxUiN0BTMeNSxfRYKle6j64QuZV/W1EhcrPvG1Yhcs9ei60QuWEHz1aIXJup4mp1wdbUCpEraSpGj7cUV4zuYSrSV4hcXWBJhcitSN2j2FQxukdIBZW1qYLmiJoK0qcLiw0VIrei8gtg3nasQuQGjKkQsQLBbUUsFgsEAoFAIBAIBAKBQCAQCASCv41dqUiTBcE/gXBDIRAIBAKBQCAQCAQCgUAgEAgEArFYLBAIBAKBQCAQCAQCgUAgEAgEArFYLBAIBAKBQCAQCAQCgUAgEAgEAsRisUAgEAgEAoFAIBAIBAKBQCAQCBCLxQKBQCAQCAQCgUAgEAgEAoFAIAC0Ff0AAoFAIBAIBAKBQCAQCAQCgeD/PooiVfQjCP4mwrJYIBAIBAKBQCAQCAQCgUAgEAgEYrH4ZkiSNFeSpKM+rqVJkqRIkjTkP/AMFyVJmnq75QgEAoFAIBAIBAKBQCAQCASC/13+axeLJUn6UJKkn3xcb+VY5K32b6bbCHgeGA3EA186Fo8Vt1+uJEm/SZLU7hbTHiJJUuG/81wCgUAgEAgEAoFAIBAIBAKBQPB3ED6Lb51ajn+/UxRFAZAkCeAU0M1xLxJ4BlgvSVK8oigl/+mH9IWhXWtCJ45F0sgU/bCOwk8+97ivrVqZ8DnT0dWtTf7KDyhcs9Z5TwoKJHzWVLQ1q4OikLvwVcxHj6OrXZOw6ZNArwebjdzX3sJy/KRHukFdWhD/3EiQZXLW/kLmiq+9ni3+uZEEdWuFUmLi6rTFlBw757opy9T8/k0saVlcHj4PAL/61UlYMAbJoMpNfnY5xsOnPdIM6dacKi8MB41M5ue/krrsGy+5lecNJ7RHS+xGExcnvU3x0fM3jFvjnan41UwEQBMSiC2/iON9Jnmlq23aGv8hY0HWYN7yM6bvPcta16knfnc+BIBSYqT4/cXYL6l51ve7F0PSAEDCvOUnTOv+5Yyn73s3hj53gc2O5cAuSj5b6SW75oKhRCS1wGY0cXrCMgqPXPAK41clhnorJqILC6LgyAVOjV2CYrES2qEBDT+cQcnldAAy1+3m8htfY0iIpO6Sseijw1AUhZRPNpH83jpXflq2IXDkOJBlSn75mZKv1njI03frif99g535LVr2BrYLnu84dPG72LMyKHhhFgD+jw5D364TKHbsubkUvrkIJTvLM902bQgZr5az8eefKfrMU66mShVCZ85AV6c2Be+9T/EXXzrvBdx3L/4DB4IExp9+pvgrtV4GDR2C/8AB2HPzAChYtQrzrt1ecoPHjgWNKrd4jadcv549CXj4YTW/RiMFb76J9dy5G8aVgoMJff55NHFx2FJTyZs7F6XQ89tRcNfmVJo7Akkjk/XFr6S98y9Kk/jCCEK7q3X60pS3MDrqdJVXxxGS1AprVh4ne433iBM1ZADRTwxAsdnI37KP5Bc/8koXoPr8YYQltcBuNHN24hKKfNQtQ+UY6qyYhDYsmKIj5zkz7m0Ui5WoezqTOOZuAGxFRs7PfJfi45dcEWWZJhtexpyazbHHXvJIs8aCYUQkNcduNHNqwlLfcqvEUG/FJHRhQRQeOe+s09cJalaTZj+/yMlRb5L50y4Puc03vowpNZuTjy3yzO+CYYQ75J65gdy6KyahDQui6Mh5TjvkRvRpTZUZD6HY7WCzc/7Z1RTsOYl/zQTqrHT1GX5VY7n8ypdkr/rFea3hgieITWqGzWjm4ITl5B256CW32rDe1BjRj8DqcWxsMBJzdgEAifd0pNbYOwGwFpVwZMb75B+/jF9CBM2XPI0hOgwUhUufbObCexuc6f15Pp1XNh/Frijc3aQKw9rV9pC393Imk77ZS0JYAABJteMZ1bEOAJ/tO883hy+jKAr3NK3Ko61qADD9+7+4mKPW4YISC8F+OtYO6eqVl9tRzpJBR+Pv5iHrdUhaDZk/7eTKq64xTVOvBYa7hoOswbLrFyxbvNsSgFy5Fv4TXqXk41exHd5Rrri6bndhuHMYhc8+AkUFPtOtOv9Jwnuo/fS5SUspPnLeO8+VY6i9fDKasCCKj17g7Li3UCxWIu/uQsKYuwCwF5dwYea7FB+/CEBot+ZUmz8MSZZJ/3wTKUu/9ZIb1qMF9pvIrbV8slrWRy9wziH3RvFjnxxAzCO9QIKMzzaR+p7rW71/x1ZEzngKSSOT/80G8t7/0kOernploudPwVC/Ftlvf0jeRy4dIXreZAK6tMOWncvVe0Z6xAsZPIiQh+4Em43ibXvIfvM9j/vPvPgG2/7cQ0R4GN99usIrn4qisGjxCrbv3Iufn4GFc6bQoK6q4v2xax8vLV6BzW7n3jv6MvyxBwDIyy9gyrOLSE5NIyEultfnzyI0JNgj3ZuND5oqVQiZMQNd7doUvv8+xV+6ysP/3nsJGDgQQI37tVoW2lq1CJ48Gcmha+W/+SbWk566FkCdhUOITGqOzWjixPjlFPgc/6NptHKCc/w/NmYpisVGlafvIO7eTgBIWg2BtRPZ1mA41twiOuxdgq2oBMVmR7Ha2Ntntkea2kat8Rv8NMgylm3rMa37wvN+8w743T0EFDuKzUbJ58uxnTkKWh2Bs95E0upAo8Gybxum7z72LM++9+P/4Cjyx92DUph/S2V9u8bi26F7BD81GkOHDihWC7ZryeS99LK33NZtCB47DjSy+syf+8jvQ4Nd+V38hjO/IdNnYGjXHntuDlnDhjrjSMHBhD4315XfF573kmto15qwyWORZHX+UPCxj/nDs9PR161N3ooPKPzM1dfGfbsGpbjY0UfbSB/yFAC62jUImzEJ2d8fa0oa2c8vRCkq9kjXv2MromaORtJoyP/XenLfX+txX1e9MjHzJ2NoUIustz8i78Ovbxo3cspwArq2Q7FasFxJIeOZ17EXFFEaXas2BD09DkmWMa7/GeOXnmVt6NGTgAfdyvrtN7CdP4ccHU3w9DnIERFgt1Oy7keM37rGCL9B9+A/6G6w2TDv3kXRe959U92FTxDtaMdHxy+nwIcO4F8lmiYrJ6ANC6TgyEWOONqxNtifxu+MxS8xCkkjc3H5TyR/8TsAVUb0o9KjPQC4+tkWLr+73iPNvzM++NVKpMYbYwlsXIMrL68hdcX3zjih3ZpTtYxxKbBzS2KfGYWkkcldu5Gsd7/ykhn77CiCurbGbjSRMuMNSo6rdVoODiT+xQkYalcFFFJmLsZ48CRR4x4h7IE+2HJUPT799Y8o+n2fR5rBXVuQ+PxwJI2GrC9+IX25D3167ghCurfCbjRxeepijEfPo4uPosqbE9FFh6PYFbLWbCRz9Y8e8aJH3kXinGEcafYIthxPHeB2zE0TJj9E1OBeWLPU/vHay5+St+Uvr3QBqsx70pn2hUlLnGm7o68cQ813pqAND6L4yHnOj3fpAGXFr/b6WMJ6tsKSmcexpAleaf4dncevViI13epWilvd0oQEUOO1MQTUqwwKnJu8FFDnbBU5FxcI/lv4r7UsLg+SJGkkSXpfkqQLkiQZJUk6I0nSdEmSfJaLJElzgesjnF2SJMXttlVRlFTH7xiwEAgDqrvFnyxJ0mFJkookSbomSdJ7kiSFOe51A1YDgW4WynPd0veTJGmlJEn5kiRdlSRp2i1lVpYJmzKBrMkzSXt4KAG9eqCtVtUjiD2/gNw3l3osEl8nbNJYSnbtJf2hIaQ/NgLLRXWRJ2TMKPLf/5iMJ0aSv+pDQsd4TuaQZRJeeIqLQ5/nbJ+nCb2jK4ZalT2CBHVrhb5aAmd6jOTa7KUkzH/a437k0DsxnbvicS1u5lDS3/6ccwPHk/bmZ8TNHOpxH1mmyoJRnH5sHse6jyNiUGf8alfyCBLaoyV+1eM52ukpLs14hyqLRt807vmnX+N4n0kc7zOJnHU7yVm/07usJRn/YRMoWjSTgslD0HdMQk4sVdbpKRS+MJGC6cMp+eYTAkZMUUVXroYhaQAFs5+iYPqTaFu0R45TF6e1DZuha9WRgmnDKZg6FNOPX3qJDk9qjn+NePa2H8eZqSup9fII7+cDqj/zCNdW/sTeDuOx5hYSN7iH817e7hPs7zmN/T2ncfkNVfFWrDbOz/2YfV0mcbD/bBKG9iGgTiVneQU+NZH856eT+9QTGLokoalcKr9pKeTPHE/e2GEYP/+YwHGeXlX87rwP25VLHtdK/vUFeWOHkTduOJY9Owl4+AnPTMgyIZMmkDNtBpmPP4FfUg80VT3lKvn55L/9NkVfeJaVtnp1/AcOJGvUaLKGDcfQvj2aSonO+0VffU3Wk8PJenK410IxskzwhAnkzphB1hNP4NfDW64tJYWcCRPIfvJJij7+mJApU24aN3DwYMz795P16KOY9+8ncPBgL7mVF4zi3BMvcCJpLOF3dsavtmdbCuneEr9q8RzvMprLM5dReeFTzntZX23m3OMvUJqg9o0J692Wk33Gc7LnONJXfucVBiCsRwv8asRzoMNYzk1bTo2XRvoMV/WZx0h+9ycOdByLNa+QmIeTADBdTufoPc9yKGkyVxd/Tc1XR3vEix8xAOOZa17pXa/T+9qP48zUFdR62bfc6s88SvLKn9jXYRzW3CKPOo0sU/2ZR8nZesgrXuKI/hSfuVqm3P3tx3F26gpqliG3mkPufofcWIfc3O1HONhjCod6TuPMxHeo9br6LoznkjnUc5r66z0Du9FE9npXHYtJakZQjTi2tJ/EoamraPzykz7lZu85zc4HFlJ8JcPjevHldHbcPY/fe8zgzJvf0OQ1tQ9QrHaOz/2UrV2msr3/s1Qb2pugOmqdt9kVFm06wrL72/LNk93ZcCKZc5nei5zNK0WwdkhX1g7p6lwoPpuRzzeHL/PpY51YO7Qr28+lcSlbXWh4ZVBLZ/iedeJJqh3/HytnxWTh6L0vcDBpKgeTphLevTlBLRwL4JKM4Z5RGN99geKXx6Bt0QUptrK3UElGP3AItlMHPK7dKK4UFoWmTjPs2ek+8wFqW/KvHs/BjmO4MH0FNRb5znOVOY+RsupHDnUaizXXrS1dSeP4vc9ypOdkrr35FTVecY1d1V8cwclHFnCo2wQiB3XG323cC+3RAr/q8RxyyK1ehtzKpeRGO+SWFd+/bhViHunFsQHTOdJzMmG9WmKoHu98pqg5Y0l9eg5XBo0gqF83dDWqeMiz5RWQtegdcj/0/pBc8P2vpDw12+u6X+umBHRvz9V7R3P17pHkfuQd967+vVjxxgKfeQTYvnMvl68ms+7L95k7fTzzX1uqPo/NxoLXl7H89fn88NlK1m3ayrkL6vj03idradeqGeu+fJ92rZrx/qel9KVyjA/2/HwK3n6boi89xyVN9eoEDBxI1ujRZA0fjr59ezSJahsNGjWKog8/JHv4cAo/+IDg0Z79J0BkUjP8q8exs90ETk5dRd1XfPcdtZ55hCsr17Gz/UQsuUUkONrS5Xd+ZE/SDPYkzeDcwjXk7DyONde1iLb/nnnsSZrhtVCMJOP32DiK3pxN4Zwn0bXtjpzg+Y6tx/dT+NxICp8fjfGD1/AfOtlxw0LRK1MpfH4Uhc+PQtuoNZoa9V1JR0SjbdgSe2aad0YqcCy+HbqHad8+MocMJWvok1ivXiHwUW+5wRMmkjtzOllDnsAvKcl3fieOJ3v4MIo++ZiQKS5dy7hhPTkzvKcOgYMfwbz/L7IeU/8NHPyIl9zwaRPInDiT1IeG4t+7B9rqPuYPry+l4DPv+QNAxtOTSX9spHOhGCB89lTylq0i7ZHhGH/fTvCjD3rJjX5mDClPPcPlO0cQ1L+7V99hz8sn86Xl5H74r3LHLd65nyt3j+TqPU9huXiNsOEPeT+wLBM8biJ5s6eTPfwJ/LonoalSqqxTU8idMp6cUcMo/uxjgic6ytpmo2jlMnKefJzc8U/hd+fdzri6ps0xdOhIzqhh5IwYQvHXX5SWTFRSMwKrx/NHu4kcn7qKBq8M91mmtZ8ZzKWVP/Nn+0lYcgtJdLTjysP6UHjqGjt7zGDvPfOoO/cxJJ2GoHqVqPRoD3b1ncPOHjOI7tWCgOpxzvT+7vhgzSnk0rPveyzkXS/Lai+O4NQjCzhcelySZeLmPs2V4c9xrt9oQgZ2RV9qjhjYtRX6qomc6zmclGffJm7eWOe92GdGUbTtL873HcX5O8Z6zBWzP/yOC3eO48Kd47wWipFlKs0fxfknXuBkzzGE39kFQyl9Orh7SwzVEzjRdRRXZi2j0gKHbmGzkbzgA04mjeHMXdOIery/R1xdfBTBnZphvupDB7hNc1OAtFU/OOenZS0Uh/ZogaF6Akc6Pc3FGcupumiUz3CV5zxO2qofOdJpDNa8IqLcdICy4meu3cLpR+b5TO/v6jzWnEIu+qpbQLV5T5K79QCHuozncM/JGK/r8xU4Fxe4sIufx+//Iv/Ti8Wo+b8GPADUB+YAs4GhZYR/Dbi++hbv+HkhSZIf8BiQDlx0u2UHJgINgcFAG2CJ494Ox71it7Rfc4s7CTgCtABeBl6RJKl9OfIIgL5BPaxXr2FLTgGrleJNW/Dr0sEjjD0nF8uJUyhWm2d+AgLQN2tC8Y8OS1KrFaXQMYFQFORA1dJMDgrElulp+enftA6mSylYrqShWKzk/bSN4F6e3jlCerYl99stABgPnkITEog2OhwAbVwkwd1bk/PlLx5xFAXkIFWuJjgAS7qn3MBmtTFdTMF8WZWb/f0fhPVu6xEmrHcbsr7eCkDR/tNoQwLRxYSXKy5AxB0dyf5+u9d1Ta162NOSsaengM2KeccWdK07eoSxnT6GUqQuqNjOHEeOjFLjJlbFeuY4mE1gt2M9fghdm84A6HsNwvT9GrBa1DLIz/WSHdWnNWlrVQuCgv1n0IYEoo8J8woX1rERGQ7ryrS1vxPZt7VXGHfM6blOC2VbUQnFZ66hj4sAQFunPrbka9hT1bpl2rYFXbtOHvGtJ445LVWsp46hiYx23pMjo9G3bkfJRk+vMYrRzcLEzw8Uj9vo6tfDdu0athRVbsnmLfh18ixne24u1pOnwOZZpzVVq2A5fhxMJtW64+BB/Dp3vmEZOOXWKyV3yxYMHT3lWo658ms5fhw5OvqmcQ0dO1KyQbX0LNmwAUMnzzIMaFYb08VUZ73M+XE7ob3beIQJ7d2G7H/9BkDxgdNqW4pR21LRnuPYcr293EQ91pe0d/6FYlatBqxZeT7zHdG3NRlfqXWr0FG3dD7qVminRmT9pH5ESV+7lYh+6jMW7DuFLU/tNwr+Oo0+PtIZRx8fQXhSC9LWbPJKL7JPa9LXblXj7T+DNiTAp1y1Tqty09ZuJbKvq2wSnuxH5s+7sWR65k0fH0FEz5akfrbZO79ucgtvIDe0YyMy3fPrkGsvdm0o0QQY1E6r9DN3bkzJxTRMVzOd1+L6tOTKWrVfyd1/Fl1IAAYfcvOPXsR4JdPres6+M1gc5Zzz11n84tV2akrPdVoo24pKKDxzDT9HGz6akkPlsEAqhQWi08j0qZ/A1rOpXmn74nxWIU3iw/HXadHKMi0rR7LljGdcRVH45VQyfesneMW/neV8/Z6k0yBpNc4+RK5SG3tmCkp2GtisWA9sR9vIu4/XdR6I7fAOlAJXvblZXMOgJzH/9CFeHZYb4X3akPH19TyfRhOqjj2lCenU2NmWMr76jXBHngvd29J+V1sKal6LkospmBx9RNb3fxDex9UOwvu0IbOccrMdcjPd5JYV3792IoX7T2M3msFmJ3/ncSL6qWViaFwXy+VkrFdTwWqlaP3vBHYvpXtk52I6dhpK6R4AJX8dwZ7n/eEi5MGBqoWyxeJMozStmjX2svp157c/dnFn3yQkSaJpo/oUFBSSkZnNkROnqVIpgcqJ8eh0OvoldWXLdnW8/G37Tgb16wnAoH492bLN84NxecYHJTcX6ynvcUlbxXNcshw8iOH6uKQoSIGBAMiBgdgyvdt+dN/WpH61DYD8v8oe/8M7NST9RzU/KWt/J7qf9/gfe3dH0r79s8yyc0dToy729GSUDFXnsezZiq65Z54xudqpZPDz7A+v39NokbRa3NuO/0NPUbL2XXy1p4oai2+X7mHeu88Z3nLsOJroaI+4unqqruX5zJ7P5pnfY8hRrjQshw9jz/duS4YOHSnZ6Mjvxg1eaZaePxh/3YJ/GfMHX224LLRVK2M+cBgA0+6/8O/uqYOV7jsK128lsIfntMeWnYfp6GkUq7XccY079oNNnbabDp9AGxvl/Wx1PfXakq1b0HcopdcedyvrE8ecdcuenY317BlAtTi2Xb7kfA9+dwyi+Is1zn5Lyc31kh3dtxXJjnac99dZtCEBPttxRKeGpP2ofmhOXruNmH6t1BuKgjbIT81HoB+W3EIUq53A2onk/nUGu9GMYrOTs+MEMf1dbf/vjg/WrDyKDp31mkOWHpey3cYl/yZ1MF9KxnIlFSxW8n/eRnCS5zsO7tmOvO9UHa3k4CnkYHWOKAf5E9C6EblfbVQDWqw+LcR9EXB9nnfFTZ/u5akDhPZq66ZPn3Lq09b0HOeOPXuREdPZq+hiXfps4nNPkrzoQ586339ibnojwvq0Ievr35xpl/WOgzs2JvtndSdV5le/Ed6n7U3jF+4+jjXX906qv6vzlFW3NEH+BLdrQIZj7qBYrNjy1bljRc7FBYL/Jv7bF4v7SpJU6P4Dtl2/qSiKRVGU5xRF2asoykVFUdYCK4CHfSWmKEohkOv4O1VRFPcZcX03GcXAcOAhRVGMbvEXK4qyxSHrd2A68IAkSbKiKGYgTw3mtFB2X9n5RVGUpYqinFUUZQlwFkgqb0HI0VHY0l1fOW3pmV6KaFloE+Ox5+YR9sx0oj9aSdisKUh+qiKSt3gZIWNHEfvdF4SOG03+cs9toLq4SCwpLss3a0qmx6AK6oKwJcU18bGkZqGNU8PEPzuS1Jc+ALvnoJs6/13iZg2l7h+riZv1JGmveG6b18dHYHZL05yahd6xaOJ6tgjMyW5hUrLQxUWUK25Q2wZYMnIxXUjxKi85Igp7lqus7VkZyOHeyqjzWbv3x3JwDwC2KxfQ1muCFBQCegO65m2RHQurmvhKaOs1IWjBOwQ9vxhNzbreacVHYEp2LZybUryfXRsRjDW/2Kksm1OyMLiFCWlZhxabX6XRmtkE1PX84g1gqBxNUKPqFOxXlWE5Mgp7plt+MzPQRJadX0PvAZj/cllSBowcS9HqFT4VK//HhxP24VcYuvWk+NP3Pe7JUdHY0l11y5aR4VTWb4b1wgX0TZsghYSAwYChXTvkmBjn/cC77yZy9fuEzJiOFBTkKTc6GnuGS649I+OGbcl/wADMe/bcNK4cEYE9O1u9np2NHO6pSOnjIr3ra6m2pIuL9Ki7ltRMdHGeYUpjqJ5AYJsG1Pn+VWqtXUhAk1o+w+njIjC5yVfrVqm2HBGMNa/Is27FedY/gNiHk8jd4rLWrD5vGJcWfOLVzgH08ZEeddqcko3Bl9x8l1z3eq+PiyCqfxtSPvL84ARQc/5QLsz/xGfdKy3XdItyASL6taH59reo/+kszk56x0tG1F0dyfjuD49rfvERlLjJNaZkOxd8b5XKg7uRvuWg13X/ylGENqpG7v6zAKQXlhAX7O+8HxvsR3qBt/ekw8k5PLD6d8Z8tYuzDsvjWtHB/HU1i1yjGaPFyh/n00krMHrE2381m8gAA1UjgrzSvK3lLMs03fQqbY6+T+62wxQeUPssKTQSJddVl5XcTKRQT5lSaATaxu2w7NhQ6nrZcTUN22DPy8KefNErnx55Lj32JGc5P76559lWqi3pfbTlmId7kvvbAUe6kZg92koWOrdyKt2Gb1VuWfGLT14muG0DtOFByP56wnq0QJ+gjgHamCisqW46QFoGmtgb90nlQVe1En4tGpHw2dvEr34NQ8M6t5xGWkYWcTGusSo2Joq0jEzSMzKJi4n2uJ6eoZZrVk4u0VFqmUVHRZCd6/kB6lbHB3esFy6ga+Ial/Tt2qFxjEsFS5cSPHo0UWvXEvTUUxSuWuUV3xAfTsk1z/HfUFrvcYz/yvW2lJztFUb21xPZvRnpP3nuqmn25Rxa/7KIhMc8VU8pPArFzZLenp2BFO79jrUtOhL04gcETFyI8QM3WwhJJuiFFYS89TXWY39hO6+619A2a489NxP7Fe/tylBxY/Ht1D2cz9q/P6Zde0rJjcLupsfbMzLQRJWta/n3H4B5z+4y7zvTjQi/YX41MVHY0v69+YOKQtTbrxLz0QoC7xrgvGo5d9FptOKf1NVZ16+jjYks1Xdkoo0pO7//Ttzgu/tQ/Mder+tyVBS2jFJ67Q3K2q/vAMx7vctajo1DW6s21pPH1eeqVAld4yaEvb2c0NffQlunnnda8REe7bjEhw5Quh2XJLvCXH5/I4F1Eul6eDntt77KyWc+AkWh8OQVwtvVR+fop6N6NsMv0e2j/d8cH8riRuOSNi4SaymdVVt6jhgb5TmPTM1EGxuFrnI8tuw84l+eRPXvlxC/cAKSv8EZLvzRO6j+4zLiF01EDvHUPXSl550p3rqyLi4SS7JLriXVW+fWV4rBv2ENig+eAiCkZxssqVmUnLjouyxu49w0ZsgAGvy6mGqvjUUTGuhbfql3YXGk7Y423PMdu5dNeeL7lvvP6TzuGKrGYs3Kp+abY2n8y2vUeO1pZEcdqMi5uEDw38R/+2LxNqBZqZ/Hvi5JkkZLkrRPkqQMx0LvJMBzn1P5OOcmoyWwCvhekqQWbrJ6SJL0q8ONRAHwDaAH4ryT8+Jwqf8nA94apkvWSEe+9n2algyqX2VPfCyQ+ESjQVenNkXf/EDGE6NQjCUEPa6upwfecyd5b71D2l0PkffWMsJmT71JYt5ypTKeLbhHa6xZuZQcPed1O+KR/qQueI9TnYaSsmAViS+X9o/knaZXdn3KLV/ciEGdfVoVl5luGVZm2obN0PfoT8ln7wJgv3YZ0w9fEPjMqwTNfhnbpXMo1y1TNBqkwGAKn3ka46crCJj4fPlkK6WDlB2m8PAFdrd6mv1J07j2/noarp7uEUwO8KPBe1M599xqbIXGMmWWVbO0TZpj6D2A4tWqfydd6/YoebnYzp72Gd748XvkDrkf09ZN+N1xT6mM+IhQzjptu3SZojWfE/HGa0S89orq089RzsXffU/Gw4PJGjYce1YWwWOevklqZcvVNWuGf//+FKy8gT+r8rbDcuX31tu5pNWgCQ3i9KBpJC/8kGrvTPcdrjx9iK+6UCpMSIdGxAxO4tLCTwAI79kSS2YeRYd9Lwj4bk7l60MAaswfyoX5n4LdcwNQRK+WmDPzKCxDru+ivHl+3Z8te/0eDnSewMmhr1BlhudWV0mnJaJ3K7J+KOXK5u/01W5EdmxAlYe7c2KBp482TYCBVu9N4uhzH2N1tGFfyZd+jPqxoawf3ZO1Q7vyUIvqTPpGnWDXiAxmaNtajP5yJ2O+2k2d6BA0pSJvOHGNvvUT8cntLGe7nUM9p7G3+SiCm9dSfdqVIz0Aw6ARmH76CJRSG8fKiqvTo+95P+YNa7zvl6Zc7/jmYUI6NCLm4SQuL/y4zCgenXE52ucN5ZYRv+TsNVLe+ZZ6X8yl7mfPUnz8ossC6G/00zdC0miQQ4JJfmQ82a+vIua1Z245De+8q31JedrDLQoqVzDb5csUff454a+9Rvgr6rh0ffwPGDSIgmXLyHzgAQqWLSNkuq9+ujx99M2fL6p3S3L3nvJwQbFv4HPs7TWTg4MXUWloH8La1XeLcXO9A8C6/08KZw+jeMnz+N3ttoFPsVP4/GjyJz+Epno95MRqoDdgGDiYkm99+88vk/9vxmLf3Ej3uE7gY4+CzUbJr7+Wklu+cgbQNWuOf/8BFLz7T/jS/HtjUvqI8aQ/MYrMiTMJvO8u9M2aAJCz4BWC7ruLmI9WIAUEoDgs9Vxi/4bccsQNG/kwis1G4U9byhnftyhd0+b49RtA0apSZe3nT8hz8yhcvgSl2LFTTtYgBQWTO/4pit5dTsgzc2+eF3yNiWWHierelIKjl/i9yVPs7DGD+ouGognyp+hMMheX/kDLtXNo+fksCo5dQrG6jW9/d3woixuOSzdPrywdUNJo8GtYi5w167gwaBx2YwlRo1Tf8jlrfuZc0pNcuHMs1vRsYmeVduXx9/tKOcCPaitmcm3ee9gLjUh+emLH3k/KGzfSAW7P3DT94/Uc6Tia470nYUnPofKzZWyQLk/fdaO28+/2ff+QzuOVrEZDYOMapH28kSO9p2IrLiFh7D1ly/xPzcUFgv8i/tsPuCtWFOWs+4XrPoIdfz8ILAamorqByAfGAHf/G7LMpWQdkCTpLtTF58ckSaoK/Iy6iPwckIXqUuJz1AXjm1FKi0LhBov9iqK8C7wLcK19D8WenuHx1V4TE+VzG6MvbOkZ2DIynAfXGX/bRvBj6mJxQP/e5L2p+vkzbv6dsFmei8WW1Cx08S4LBG18FJb0bM8wKZno4l1f+3RxkVjTsgnt14mQpLYEd2uFZNCjCfKn0htTuDr5dcLuTSJlntqp56/7g8RFngd2mVOy0LulqY+LxJJaWm6W0/oJVAs3S1o2kk5747gamfB+7Tnef4rP8rJnZSBHuspajozGnpPlFU6uUgP/kVMpemmmx6Et5t/WYf5Ndfnh99Bw7NkZznQte1TDeNu5k2C3IwWHEj+0D/GPqNtiCw6exZDg+hJriI/EXDrfWfloQwJAI4PNrlr2OcI4F4CBnM0HkF4arlr1ZRcgaTU0eH8K6d9sJ2udy+LFnpmBHOWW36ho7FnedUtTrQZB46eR/9x0lAI1v7oGjdC17UBYq7ZIej2SfyBBU+dQ+NpCj7jmrZsInvsSxs9Wu+RmZKBxs/7SREdjL2edBjD+vA7jz2o5B40Yjs1hZWTPyXGF+elnwl7yPPTMXsqKSI6O9tmWtDVqEDJtGrkzZqDk5980rj0722nRJEdEeDwHOOp06fpaui2lZqKPj+L6FF8XF4UlzTNMaSwpWeQ5fG8XHzoDih1tRAjW7HzihvQl1lG3Cg+dxZAQxfVNZr7qljUrH21ooEfdMqe58hFQvyq1Xn+K448swOo4+Cy4TT3Ce7emRVILZIMOTXAAzdYvQtKpw1PBwXMedVofH+Gsr848ZOWjDXHJVZ9NlRvctAb1HAfK6SKCCU9qgWK1EdyiNpG9WxNxXW5QAE3c5BY65LryG+E7v2XIdSd/1wn8qsU62xJAeI/mFB65gCUzj7ihfWnkKOfcg+fxc8uvf3wEJT7SvBHB9avQ9PWR7B78EpYc1wYVSauh1fuTuPbNn6Suc1lTxQb7kepmDZxWUEK0YxvrdYIMOuffnWvG8uKvR8gpNhEeYODuJlW4u4n6jfXtbSeIdbNSttrtbD6dwudPdHFe09TvQNNNY4DbX84Atvxi8nYcI6x7c8g7p1oDh7nakhQWhZLvKVOuXAu/x9TxTAoMQVO/JSa7rcy4clQ8UkQsAVPfUq+HRhEweTHGxVNQCnKJHdJXPQAOKDx41rMtJ3i2EwBrdr5qHeTRllzPGFC/KjVee5qTj853tiW1j3BvK5EYEqNo9OvrABQdVNvw9RqhT4jEcgtyzSlZZcbP+HwzGZ+rW4UrzXwEc4o65lnTMtHGuekAsdHY0m/cJ5UHa1oGRZtUq3zT0VOg2JHDQ7Hn+Haj44u4mChS0119d1p6JjFRkVisVlLdLEfT0jOJjlLLNTI8jIzMbKKjIsjIzCYiLNQjzfKOD2VRsm4dJesc49Jw17jk16cPBUtUr2WmrVsJmab6nvW/6y7aLL0LgPyD5/BLjOR6CRjiIzGVaieWrAK0IQFIGhnFZseQEOEVJvauDl4uKK7XT0tmPhnr9hDSvCZcUstfyclAinDTASKiUXK9dZ7r2E4fQY6JRwoK8TywzliE9dQhtI1bYz26Dzk6juB56gKcFB5N0NwVFM4bAzjG6goai2+X7gHg17cPhvbtyZ402SuePSPDwwpZjo7G5kPX0taoQcjUaeTOnO7M742wZ+fcML+29Aw0sf/e/AHA7nBPZ8/JpWTrH+gb1sN88DDWS1fIHK9+9NBWroR/R08Xdd59RxTWjLLr1a3EDb6zJ4Fd2pA8fKbvZ87IQBPtqdf6KmtN9RoET55G3myXXqve0BD6/DxMWzZh/sNlWGLPzMD8h6rHW0+dBMWOFBpK5aG9SXQcPHe9HV/HL967jZZux35u7Tjhoa5cWPIDAMaLaRgvpxNYO4H8A+e4tuY3rq1R3QjUmv0QAVVj/rHxoSx8jUvX51TW1Ey0HvO/KKw+9FpdfDTXNRRtXBTW9CwURb1Xcki16s3f8AdRo+4HwJaV64yfu3YDld6d6yNNN7nx3rqyJSULXUI0cMLxbG46t1ZDtRUzyfnud/I2qPqzoWo8+sqx1Fv/ljPNuj8v5vSgKVgzcl1lcRvmplY3F2sZa36l9odznP+PeaIf0Q7do+jgWY93oYu/+Tt2L5vS79JX/Ov80zqPL8wpWZhTspy7xrJ/2qkuFu/6z8/F3d2VCQT/Tfy3WxbfjE7Abod7h/2Oxd6a/2D6NiDA8Xcr1EXhSYqi7FQU5TRQ2oGjGdD8g/JdCZ84ibZyIpr4ONBqCejZg5LtPg5n84E9OwdbWjraKqpVlqFVC+cBd7bMLPTNmzquN8d6xfOAKuPh0xiqJaCrFIuk0xI6sAsFmzy3auVv3k3Y3aqS5N+sLraCYqwZOaS9+hGnOg7hdJcnuTr+FQp3HubqZFWpsaRlE9i2MQCBHZpivpjskWbRoTP4VY9HXzlGteAb1IncXz239OX+sofI+7qpabSog62gCGARmqwAAQAASURBVEt6zk3jhnRuSsm5q1hSfCuttnMnkeMSkaPjQKNF36EHln07PMJIkTEETplH8bJF2FM8D9eSQsKcYXRtOmP5U52AW/b+gbahaqgux1dC0upQCvJIWb3ReSBd1oa9xD7QFYDgFrWxFhRjTs/1esbcHceIHqgq5rEPdCVro7pwpIsOc4YJbl4LJNm56FLnzacoPnONays9fQtbT59Ek1gJOVatW4YuPbDs9pxoytExBM+ZT+HrC7Enu/Jb/NEqcp+4n9xhD1Hw8jwsh/c7F4rlBJclor5dR2xXL3ukaTl5Ck2lSs467ZfUA9OfnuV8I+QwNa9yTAx+XbpQskktZznStTXK0LkT1gsXPOWeUuXKcQ65PXpg2uEpV46JIXT+fPJffBHb1avlimvasQO/vn0B8OvbF9OfnmVYfOgMBrd6GX5HZ/JK1em8X/cQcW93AAKaq3Xamn7jhcbcX3YT1EG19DFUT0DS6bBmqwpT6ocbONRrKod6TSV7/R6i71frVpCjbll81K28P48SOVD1ORfzQDdyNqjPqE+Mou770zgz7m1Kzrvct1x+8TP+ajmS/W2e4vToN8n74wgH+83iQM9pHOg5jawNe4h5oBug1mlbGXLVOq3KjX2gm7NO720zhr2tn2Zv66fJ/GkX52auImvDXi6+uIY9LUaxt/XTnBy9mNw/j3K43yzn4XPZbnJvmN8dx4hyy2+2Q65fNdeGkcDG1ZF0Wo8FzKi7O5HpcEGRunoD23rOYlvPWaRu2EflB1TfaGEtamEpKMbkQ25Z+CdG0vqDSRwYu4yi856+g5u+OZLCM8mcX7nO43rD+DAu5xRxLbcYi83OxhPJdK3lueEls7DEaWV0JCUHRVEI81e/c2YXmQBIyS9my+kU+rn5Jt59MZPqEUEeC8i2EztuezlrI0PQhDj86fvpCe3cBONZdXyyXzmDHJ2AFBELGi3a5p2xHfUcl4oXjqB4gfqzHtqB6V8rsB3dXWZce8olip9/3BlHycuk+I2JKAVqXtI+3MCRXlM40msKORv2EH3f9TzXwZZfjMVHO813a0vR93cnx5FnfWIUdd6bztnxb3m0pcKDZ/GrHo/B0UdEDurElUWfcbTXFI465EaVU26EQ26Um9zcX/aWGV8bGep8toj+bcn6Tl0gMR09ha5qItpEtc8L7NeVoq3l0z1uRNGWHfi3bQaArmoikk53SwvFAN06teOHDZtRFIVDR08QFBRIdFQEjerV4fLVZK4mp2KxWFi/+Xe6d2rnjPP9etU/4vfrN9G9s6d/zfKMDzdCchuXDF26ULJZHZfsWVnomqn51bdo4RxXjN995zyULmP9XuLuVz/KhLQse/zP+fM4MXeo+Yl/oCsZG1yHP2mC/Qlv38DjmhxgQBPo5/w7olsTCk+6DpKyXTiFJiYRKUrVeXRtumE5UHpMdPUJctVaoNWhFOYjBYeCv2PLtE6PtkEL7CmXsV+9QMGE+ymY9igF0x5FycmgcO5olHxXfa2osfh26R76Nm0IGvwwObNmqz6NS2E56dC1PJ65lK4VE0PovPnkL1rokd8bYdrxJ359HPnt09crzdLzB/9ePTBuK18blvz8kAL8nX8b2rbCck7VqeTwMEcgieBhj1L47Q+ez3X0FLoqiWgTY0GrJahfN4p+21W+PN0grn/HVoQ9+QAp4+ailHiXM6gLuR5l3a0H5p3eem3o8/PJf3khtmueZR08ZQbWy5cw/svzwD/Tjj/QNVf1eE1iJbUd5OVxZfUv7Eqaya6kmaSv30eCox2HtqxVZjvO/vM4sXeovmQTHujibLMl17KI7NwIAH10KAE1EzBeUrfj66NCAPBLjCS2f2uOT3//HxsfyqL0uBQxqBM5v6hxjEdOo3fMEdFpCRnQhYLNnu+4cPNuQu9SXd/4NauLvaAIa0YOtswcrCkZ6Kurc4XA9s0wnVXnCdfPvQEI7tUB02nPA7RVfToBfeVYpz6d/2upuekmd33aMTd1lEeVV8ZhOnuVjPdcB66VnLrEsZaPc7zTCI53GoElJZNTAyY6F4rh9s1N3f3/hvdti/GUa76U/tF6jvWezLHek8nZuJvI+7q70i7jHRfsOErEANVFTNT93cn5ZY/j2faWKz78szpPWVgycjElZ+JXUx1fQjs3wXhGHZv+03NxgW8UJPFz+/1f5L/dsvhmnAaGSJLUD9UH8ENAV+DWzLhUtJIkXZ+1BgMPAg1QD6MDOIO6OD9RkqRvgHaoB9q5cxHwkySpF3AA1TK6mH8Cm53c15cQtfhlkDUU/bQe64WLBNx9BwDF3/6IHBFOzOoVSIEBYFcIevBe0h4eilJcTN4bSwifO1udiF9LIWfhKwDkLnqd0EljkTQaFLOZ3Jde95KbPHcF1T6ahyTL5Hz1K6Yzlwkf3A+AnDXrKfxtH8HdWlHnt1XYS0xcnb74ptlJnr2E+GdHglaDYjJzbc4SzwA2O5efXUWdz54HWUPWl5soOX2F6Ef7AJDx6UbytvxFaI+WNPpjBfYSExcnv33DuNeJuLMz2d+V4YICwG7H+MHbBM5+BWQZ89b12K9eRN9TLWvzph/xu+9xpKAQAp6cCKin6xbOVk+8DZz8AlJwCNhsGD94y+l83/zbegKemk7wax+gWC0Uv/OSl+jsTfuJSGpO611LsBvNnJq4zHmv0WezOD15Bea0HC7M/5R6KydRbebDFB69QOoadRte9B3tiH+iN4rVhr3EzMnRbwIQ0qYesfd3pfD4JVpsehWAC4vWQO5GsNsoWr6YkPmvgSxj+nUdtssXMfS7EwDT+h/wf/gJpJBQAp+e5ChjG3kTfZ/Ce52AIaPQJFYGRcGenkbRstJ1y0b+4rcIf+1VkGWM69ZjvXgR/ztVucYffkCOiCDy3ZXOOh14331kPv4ESnExYfPnIYeGoFit5L+52HlQSfDo0Whr1wJFwZaaSv5r3nIL3nqL8FdVuSXr12MrJTfoiSeQQ0IInuTKb/aoUWXGBShas4bQ55/Hv39/bGlp5M2dW0qunavPvkvNT+YiaWSyvtxMyekrRD6qTvKyPt1A/pa/COneigbbV2A3mrg01dUuqi2ZQlD7RmjDQ2i4+31S3vic7C83kf3lJqq8Oo56v76NYrZyafJin+8jZ/N+wpJa0GLnMmxGE2cnuepW/U/ncHbKO1jScri04FPqrJhElRkPU3T0AmkOa8PKk+5HFx5MjUXqGaGKzcbhvjNuWAcAcjbtJyKpBa12LcVuNHF6ossnbcPPZnNm8nLMaTlcnP8J9VZOourMhyg8epHUNd6H1t0KOZv2E57UghYOuWfd5Nb/bDbn3OTWXTmJKjMfoujoRdIcciMHtiPm/q7YLVbsJWZOjXrTGV/21xPWpQnnpnlvEU7fdICYpGb02LUYm9HEwYmuMG0+m86hyaswpeVQ/ck+1BxzB4aYMLpueZm0zQc4PGUVtSffgy48iMYvDQNAsdnZ3mcOEW3qUvn+LuQfv0yXTaq1/MlFXwIZaGWZmT0b8dRXu7ArCoMaV6ZWVDBfHbgIwP3Nq7HpdAprD1xEK8sYtDIv3dnS6f5jyvf7yDOa0coys3o1JsTPtVlmw8kbuKC4jeWsjwmn9ttjkTQyyBJZP+wg59e/qDIYsNsxfbMS/5FzQZax7NmEPe0K2vZqW7Lu3FD6MV2UEfdWyN38F2FJLWi24x3sRhPnJi113qv7yRzOT1Xb0uWFn1B7+WQqTx9M0dELpH+uLlJWmvQA2vBg52n1itXG0X7TwWbn4pz3qLfmOSSNTPoXmzG6jV3X5TZ1yD1fhtwrCz+hlpvcDIfcG8Wv/d40dOHB2C02Ls5epfoejARsdjJfXErciheRNDIF327Ecu4SwfervksLvvoZTWQ4iV8uRQ4MQLErhD52N1cGjUApKibm5Vn4tW6CJiyUKps+I2fZJxR8u4GCbzcSPX8Klb55F8ViIX3Oq17lPO35l9h74DC5ufkk3fUoTz/5GFbHQVgP3j2ALu1bs33nXvo9MAx/Pz/mz1b7a61Ww+xJTzFq8jPYbDbuHtibWjWqAjD8sQeY8uyLfPPTRuJjo3ljwRxPoeUYH+SICCJWrkQKCABFIeC++8h6wjEuzZuHHKKOSwWLXeNS/muvETx2LGg0YDaT/3qpcQnI2nSAqKTmtN/9FnajmeMTljvvNf1sJicmr8SclsPZBZ/RaOUEasx8kIIjF0le49qGH9O/Ddm/H8Ze7FpE00eH0mS1w8peI5P27Z9k/3aIGv0dAex2jJ8tIXDKS2qb2L4Be/Il9N0GAmDe+hPaVp3Rd+gFNiuK2Uzx8gVqeqERBA6fAbIMkoRl7+9YD93cz255y/r2jMW3R/cImTgBSa8j4g2HUcTx4+S//oZLrt1GwduLCX/lNcczr1Pze4dD7o8/EPT4E8ghoQRPdMvvaFXXCn3mOXTNmiGHhhK19isKP1xNybp1FH2+htDn5+LffwC29DTy5pbaVm2zk/vaEqLefhlJ1lD0ozp/CHTMH4quzx8+WqEeeG1XCHroXtIeGoocGkrkK/McdUdD8cbNmHapC0ABvXsQeN8g9dl/+4PiHzd4yc18cRnxK9W+I//bX7Ccu0TIA2rfkb9W7TsqfbkEOUjtO8IevYvLg0aiFBX7jAsQPWcMkl5Hwip1HCw5fJLMeW97yrbbKFy6mNBFryHJMiUb12G7dBG/gWpZl/z0AwGPqXpt8Hi1rBWbjdwxo9A2bIxfrz5Yz59Dv0I9x6Xog1WY9+ymZMM6gqfMIPzd1Wobf/VFSpO56QBRSc3otPstbEYTxyascN5r/tkMjk9+F1NaDmcWrKHJyvHUmvkg+UcuctVhMXz+jW9o+PZTtN/6CpIkcWb+GiyOD9VN35+MLjwIxWrjxKzV6hkTDhOlvzs+6KLDaLT+VTTB/ih2hfjhAzncbTy2QiMX57xHXce4lOEYl3SB6jtOfWE5lT9YgKSRyf36F8xnLxP2sNq55H6+jsKtewns2pqam9/HbjSRMtOlS6XOX0HC69ORdFosV1JJdtyLmf4khvo1QFGwXEsj9VnvOeLV51ZS42NVn85eu4mSM1eIfMShT3+2gfwt+wju3pL621ZiN5q4PFWtI4Gt6hNxbw+MJy5Sd91iAJJf/YSC3/7yepde3Ka5aaU5T+DfsDooCuYr6Vyaudyn+LzNatqN/1yO3WjiwmRXudT++BkuTluGJS2Hqws/psY7U0icPpjiYxfIdLzjG8WvsWwywe0boo0Ioem+VVx57UvnbqO/q/O41y3sCnHudeuZ96i1dCKSTovpchrnJi2ldhMqdC4uEPw3Ifny2fbfgCRJHwJRiqIMLHW9FbAXqI7q93c5cA+qs5x/AZeAYYqiVHOEnwvcpyhKI8f/7wO+UhRFcktzLuCuXRWj+jB+R1GUFW7hxgMzgAhUtxcrgS+B6oqiXHSEWQ7cjzrNekFRlLmSJF0EliqK8ppbWluBo4qijL1ZWVxr36NCXnJOWsDNA90GSswV8w2kVseK+bJ4+PfyHfhxO2jYMv3mgW4DloKK+TonVdBejOTzoTcPdBswWiqmLdmUinm/FbnVJhvdzQPdBnouLHsh93ayf87FCpHbdLC5QuQe/aJi2lJF2jFERxbePNBtoPJvK24e6DaQfd+wCpF79ERshcht1b98LgH+aUouWCtELni7MP9PIWkqZq5mKb4tmx1viqmoYsbDkHjvg13/Exw4HF8hcgFCNRUzJoYEVkxZmypojmi1VYyGqVSQPl1RejxAvc7/js3f3yfsy9/+b5qO3ka2xd3/37nQ+G/SJfWr/3N15L/WslhRlCFlXN+H5/zpScfPnXlu4ecCc93+/3Wp+F5hbvBMbwOlPl+ztlSYp4CnSl2r5iOtbjeTJxAIBAKBQCAQCAQCgUAgEAgE5eV/3WexQCAQCAQCgUAgEAgEAoFAIBAI+C+2LBYIBAKBQCAQCAQCgUAgEAgE/znswgnF/3mEZbFAIBAIBAKBQCAQCAQCgUAgEAjEYrFAIBAIBAKBQCAQCAQCgUAgEAjEYrFAIBAIBAKBQCAQCAQCgUAgEAgQi8UCgUAgEAgEAoFAIBAIBAKBQCBALBYLBAKBQCAQCAQCgUAgEAgEAoEA0Fb0AwgEAoFAIBAIBAKBQCAQCASC//vYkSr6EQR/E2FZLBAIBAKBQCAQCAQCgUAgEAgEArFYLBAIBAKBQCAQCAQCgUAgEAgEAuGG4n+Cq5fCKkRuzaZZFSK3IFlfIXIzj1SM3BCDqULkAuzfF1chcgMkW4XIjQ4vrBC5yaaACpEboy2pELmVE/IrRG5ORsWUM0BcUEGFyFUy/SpEbmxExeRXjk+sELlXlYrpp+v551WIXICoDhWz/TD7vmEVIjfi6w8qRG6j+4dWiFz9HX0qRG7GM79XiFyAC1lhFSI3MahidA+zVVMhcmVJqRC5yrUKEUvlkIrReQDyiypGB7DZKsZezc9grRC5xUZdhcj19zdXiNzsgorTpwsvVozuEVYhUgWC24uwLBYIBAKBQCAQCAQCgUAgEAgEAoGwLBYIBAKBQCAQCAQCgUAgEAgEfx9FHHD3fx5hWSwQCAQCgUAgEAgEAoFAIBAIBAKxWCwQCAQCgUAgEAgEAoFAIBAIBAKxWCwQCAQCgUAgEAgEAoFAIBAIBALEYrFAIBAIBAKBQCAQCAQCgUAgEAgQB9wJBAKBQCAQCAQCgUAgEAgEgn8Ae0U/gOBvU6GWxZIkTZUk6WJFPsM/gSRJFyVJmlrRzyEQCAQCgUAgEAgEAoFAIBAIBP8u5VosliTpQ0mSFLdfpiRJP0mSVO92P+D/D0iSpJckKUOSpAJJkkJvo5xYSZLelCTpjCRJJZIkpUuStEOSpHGSJAXdLrkCgUAgEAgEAoFAIBAIBAKBQHArbig2AY85/k4AXgW+Ber/0w91HUmS9IqimG9X+rfAXcAFIA8YDCz/pwVIklQN+BPIB54FDqMu5tcBHgeygDVlxC13OVWd/yRhPVpgN5o4N2kpxUfOe4UxVI6h1vLJaMOCKDp6gXPj3kKxWPGrlUiNN8YS2LgGV15eQ+qK71X5Bh0NvlmApNchaWWyf97Jtde+dKana9mGwNHjkGSZkg0/Y/zKMxuG7j3xv38wAIrRSOHSN7BdOAc6PaGvvo2k04FGg/mP3yn+dDUAwTOfR1Opsio/KAilsJDcscM90vXv0IqIGU8jyTIF364n74MvPe7rqlUmat5UDPVrkb1kNfkff+28F/XCFAK6tMWWncu1e0c6r0e/MgddVVWuHByIvaCI5AdHe5VhQKdWRM0aDRoN+V+vJ/e9tZ6yq1cmduFkDA1qkfXWR+Su/vqmceXQYOJen402MRbrtTRSJy/Enl/okW5w1xYkPj8cSaMh64tfSF/+L69nS5w7gpDurbAbTVyeuhjj0fPo4qP4f+y9dZhV1fu4fe+T091DDd3dDUMqtigqiiApII2AKCoCFoiKhIiJInbQDYqk0t0x3Xnm5H7/2GdOzDmEMczv833XfV3ngtl7rfWsXs969trPrvLOeLSRocg2mayvNpL5ya9KPdZPoNKcZ1HptchWK9dnLqX4yDmPdOvMeZqIxGZYDUZOPLeEgmOXPML4VImk8bJxaEMCyD92ieOjFyGbrWgCfWm4eCw+8RFIahVXlqwh+esdANRfOJLIns0xZeazp4vnAf6E14YQmtgMm8HEuXGLKPIiV18lijpLJyh9+thFzo55H9lsIax3K6o8PwDZZgOrjYsvfkLB/tMAqIP8qLlgFH51qoAsc37CYrj4l72NWhA1YxSoVOR9t4GcMu0LEDljFP6dWyGXGEmdMR/jyfMAhDx5H8H9+4IkkfftenI//wmAgN6dCB8zEF31ylx9ZBzGE551DFB/ziCiEptiNZg48twS8o9d9ghTdUgvEob3xT8hhk31hmPOLgDAv2YcTd4dQVCjBM7OW83FJWsdcbodeA9LkQHZakO22Njd+wWPdKu8+gzB3VtgMxi5NOF9io97zh+6ylHUWDwJTWgAxccucvE5Zf64WXx1kB/V3h6Nb50qIEP+vDcwHTsJgE+7VoRMGg0qFUU/r6Pgs6/d5GmqVibspano6tYkb8nHFKz81nEv9ucvsRUXg80GFitpg5513At45H4CHrkfrFYMv+8j7/0P3dIN6NKc+JeGgVpF9urNZCz5jrLEzRpOYDelPNcnv4vhxAUkvZYaq19H0muR1Gry1u8m7R3nnBc+qB8RT92NbLWRv+0Aqa9/6pamb4eWREwbiaRWk//9enJXeM4dUbPtc8d7n5H36Xe3FTfo8XsJfuxesNoo2rWP7AUr3NJVJTREl/g4qFRYjuzCsm+d+/3KddA/9BxybiYAlrN/Yvnjl1vG1TRPRNM8EWQb1gtHMO/41i3diporVdXseZYkLEd/w7LfS3kfGIuc51LePb/eNK4UWRldryeRtD7IeZkY134IphK80WT2U8QmNsFiMHFw/DJyvYzjGoN7UmtYHwISYvilwQhM2UoZItvVo/2nEym6mgFA0roDnHrnRwCiuzWm6atPIqlVXPpqB6xY6UgvoHNzYl8aDioVOd9sInOpZ5+OfWk4AV1bIpcYuT5lISUnLgBQe9cKbPb5AauVC/dNACCobweixj2OvmZlLjwwkZJj5z3SVDdoic8jI5FUaky/r8e00b2NNU3aob/3KZBlsFkpWb0U64UTSp7nfIZsNChj2GalaO5YAHyHzUAVXUmpd19/ZEMRRa8965aurnVrAseMAbUaw9q1FH/lrnuoq1Qh6Pnn0daqReGKFRSvduoIvg89hF+/fgBK3O+UutLUrEngxIlIOh1YreS/8w6W06fd0p05dwG7du8nLDSEn1Yu9agPWZaZt3Apv+05gI+PnjkvTKJ+nZoA/L73IK8vXIrVZuOhe/ow9MlHAMjLL2DSi/NITk0jLiaa+bOnExwU6F7eVq0JHDMW1Colz6vcy+vTowd+A5y6VsHCBVguXLituH6PPErgqGdJv+9e5Pw8jzLtPpPEm2v2Y7PJPNCqFkO6NvIIc+BiKm+t2Y/FaiPU34cVw/twOSOPqat2OsIkZRcyqkdTBnaszwebDrHj1DUkCcL8fXi1f0eigvzc81VB8weUj86jjwun4aLR6CJDwGbj+sqtXFu+3pGef+cWxLw4HEmtImf1JrKWfeshM/qlEQR2VXS85KnvOMZwzZ0fYysygNWGbLVy6f7xAOjrJhA7ezQqf1/M19NImvgWtkKDW5rloVv61KtG5bnPovLzwXQ9nSvj5nvILY912Kd+AvFznkWl1yFbrCS9uASDF532Vn0LIGLGKPw6t0Y2lJA+Yz7GU8r8FzzwfoLsel7+t+vJ+0KZn3V1qhM1ayySn6/St6a+gVxU7Jamf6cWRM8cgaRWkfvNRrI+9NLGL44goEsrbAYjKc8voOSk0saqQH9i545DX6sqIJMybSGGw6eJHP8kAYltQbZhycoj5fkFWNKzPdItjz2iA5WKhhvexJSSzdlBcx2XK2pd8u/UgqgX7PX87UayvdRz1EyXep62AOPJC+gS4olbOM0RRls5lsx3vyDns5+JWzgNXUI8AOrAAKwFhVy+b6xbmkFdm1HpZaVPZ63aTNpiz7FU6ZVhBHVvgWwwcnniuxjsunKVt8cSnNgSS1Yep3o856yfCQMIf7wXlixlbk5+YyX52//0Wub/um9FjH2CkEd6Y81RZKfP/4yinQc90i2PvZpvjThqL5vgiO9TNZqrb66GTV8o6bVtRcjEMUgqFUW/rKPg81Vu8jRVKxP64lR0dWqRt/RjCr90jvGYH79CLi62y7SS/vQoALS1ahAybYJDB8h5813MJ911AIHg/xJ/x1hslGU51f7/VEmS3gF+lSTJV5ZlgyRJ8cB8oLc9zB/AeFmWHSuwJElTgYlAAPAD4LYKSZL0KRAB/AaMBXRAlCRJjYB3gA6AAfgFGCfLcp49ngp4ARgORAFngZmyLP9sv18Nxdj7GDAKaA2cBgahuFP5EGgCHAKelGW57Az2DPAFkAuMw7uxOECSpJUohuVC4G1Zlt+2y18F6GRZfsilrCrgCrBAluV37GnagJayLBe5pHsc+EGSJMklrgyMARJR6nsJcEs3GMHdm+OTEMuRDqMJaF6bhHnDOdFvmke4yi88ScryX8n+eTfVXh9B5GOJpH++EUtOIVdeXEFon9Zu4WWjmVP9Z2ErLkHSqKn/0xzyth0C6x5QqQgYPZ68GZOwZWYQ8u4yTPt2Y716xRHfmppC3tTnkAsL0bZsQ8Bzk8mbMArMJvKmTYASA6jVBL+9CM3BfVhOn6Tg9Vcc8f2HPoutuMgtT6hUhM8YS+qI57GkZRL31SKKd+zBfPGqU25+AVlvfIB/tw4edVD48ybyV/1M5Jypbtczps5x/D9s0ghshUVlo4JKReTM0SQNnY4lLZPKq9+naPtezBecsm15+WTMXYJ/Yvvbjhs69BGK9x4i96NvCBn6CKFDHyXL1eCjUlFp9gguPPES5tQsav8yn7wt+zGeu+YIEtitBfqEOE51GYFfszpUem0U5+6fgmy1kvzaxxiOX0Tl70vtNQso+P0wxnPXiJ3+NKnvrqJgx18EdmtB3PSnOT/A3ZAYkdgUv4QYdrcdR3CLWtR78xn2953pUTW1Zj7BlWXrSPvpD+q9OZT4x7tz/bPNVBrSm8Iz1zn85JtowwPpsHshKd//hmy2kvz1Tq6t2EjDRaM90gtNbIZv9Vj+ajeWgOa1qPHGcI7eNd0jXLWZA0letobMn3dT443hRD/endTPNpH72zGyNx4AwK9eVep8OJFDncYBUP21IeRuO8yZofORtBpUvjp81Eo9R704mqRnZmBOy6TqN+9RtH0vJpf29e/cCl3VOC73GYJPk7pEvTSGawPGo6tVleD+fbn6yDhks5n45XMo2rkf85VkTOcukzx2NtGvPOeR/1IiE5vinxDDjrYTCGlRk4ZvPsMffV/0CJez/yzpm/+i7Q8vuV035xZy4oXPiOnb0mv6ex98zWFYLktw9+boE+I41vFZ/JvXpuq8EZy653mPcJVfeIq05b+S/cvvVH19JBGPJZLx+cabxq/y6lDyth/iwvC3kLQaYhKMSmIqFaFTnyN9zFSsaRlEf7YYw649WC455w9bfgG58xfh28VzHANkjJyELS/f7Zq+RVN8u7Qn9bFhYDajCg1xj6RSEf/qSC4NfBFzahY1f1lA/uZ9GM+7jKWuLdAlxHGmqzKW4ueM4vz9k5GNZi4+/gK24hLQqKn53RsU7PiT4kNn8G/XiKCebTjbdyyyyYI6PNhDbuTM0SQPm44lNZNKpeP/ovvckfn6Evy7e587vMX1adUE/27tufbgKDCbUYeVkStJ6Ho+iXH128gF2fgMegnr+cPIWcluwWzXzmL8/t3bjquqUhd1rWaUfPISWC3g527cqrC5UpLQ9RyI8Zv5Sp6ffAnrBS/lvX4O4w/eyus9rq7305h3rMZ2/Szqhh3RtuqLefePlCWmexMCq8ewof0kwprXpPnrg9l29yyPcFkHzpKy+RBdfvCcSzP3nWH3U2+XqROJZnOf5rdH51Gckk3i+tlk7Nyp9FuVirhXRnHpqZlYUrOo/tM7FGxx79MBXVuiqxbHue7D8W1ah7jZz3LxwUmO+5cen4E1x30sGc9e4eqoucTPGeORR6W+VPg+NpqihdORczLxn/4+lqN7saU429hy+hCWI3uUIsQn4Dv8BYpmOR/+Fs+filzkLtew3Gls0D88HNngqQMEjhtH7uTJWDMyCFu6FOPu3VivuM4d+RS89x76jh3doqoTEvDr14+skSPBYiHkzTcx7tmDNSmJgBEjKPr0U0z796Nr04bAkSPJGT/eLf79d/Xk8YfuZcbsMu1j57c9B7h6PZl1q1dw9MRpZr+9iFXLF2K1Wnlt/gcsXziXmKgIHh06jm4d21AjoSofffENbVs2ZeiTj/DRF9+wYuU3THz2mTLlHU/ulEn28i7D+Id7ea0pKeSMV3QtXes2BE2aTPazo24ZVxUZia5lS6ypqWWLoqRrszHvl70sfaYX0UF+PPHBWrrUq0yN6BBHmHyDiXk/7+WDwT2IDQkg224UrBYZzDfP3etIp9e8b+neoAoAgzo3YHSvZgB8tfsUH249wswH2rmVuULmD8pR57FYOTvrCwqOXULt70ObzfPI3nkUks+ASkXsy6O4Mmgm5tRMqv/4DgVb92IqM4b11eI4330Yvk3rEPvqaC49NNFx/8oT0z3GcNy850ibt4Li/ccJebgn4cMeIuMd50Om8tItq7wxlqQ5H1O07wRhj/QgasSDpM7/0k1ueazDsdMGk/7u1xTs+JPAri2InT6YiwNm3Hb/KMWvcyu0VeO52mcw+sZ1iZw1lusDxqGrWZWg/n25/uhzyGYzcR/OpXjXPsxXkol6dTyZby2n5OAxAh/sReiQh8l+/3M3uTEvP8vVp1/AnJpJwvcLKdjm3sb+XVqiqxrPhR5D8Wlah5hXx3D5YcVgFj1zBEW7/iRp7FzQalD56AHI+ug7MhYqBrTQp+4lYszjpL60yK3I5bVHLCVm6N0Yzl1HHeDywKei1iWViuhZz3JtsFLP1b5fSOHWvZgulKnnavFc7DkUnyZ1iHllDFf6T8B0KclpAFapqPnb5xRsVtav5PGvO+JHTRuKtcBzXar82gjOPT4Lc0oWdda8Td7m/ZS4jKWgbi3QJ8RystNI/JrVpsrcUZy5dwoA2d9uJePTtVRbON6jSOkf/UL6sp+8l9cuuzz6FkD2pz+RveKHG4our72a4UIyR3pMcZSv1eFlZK/fR4x9rxY6ZRwZY6dgTc8g6tMlGH774+/tH56d6LF/CB47goKPPqdkz3582rchZMxwMp6d6DW+QPB/gX/ks1iSpEDgUeCY3VDsB2wHSoAuQDsgBdhiv4ckSY8ArwGzgObAGRTDcVm6AI2BPkCiPf4GFANsa+ABoD3wsUucccAU4HmgEcqJ5x8kSWpaJu1XgDeAZiiG36+A91EMza0BH+C9MmWtCnQFvkYxcNf1ki72spyyl20WMFeSpAft91YCd0uSFFKmnLHAKkmSwlCMvh+UMRQ7kGVZLnNpFrDOXt4PvMUpS2jv1mR+twOAwr/Oog72RxsV6hEuqGMjstcoC1/mt9sdC78lK4+iI+eRLVaPOLZi5fSUpFUjaTWUZldTux7W5CRsqSlgsWDcuQ1dW/eNmeXUCeRC5dSG5fQJVBGRzpsl9lMGGg2SRqOcPCqDrnM3jDu2uF3TN6yD+VoylqRUsFgo2rADv67umwVbdi6mE2eRLRaPNEv+OoYt37vRrBT/Xp0pXL/d47pPozqYryZjuZ4KZguF63cQ0L2dWxhrdh7G42ehjOybxfXv3o6Cn5RyFvy0Bf9E9zT9mtbCeDkF07U0ZLOFnF9/I7hnG7cwwT3bkP29kufiQ2dQB/mjiQrFkp7jeHJtKzJgPH8dbXS4EkmWHcqdOtAfs5fTCJF9WpHy7S4A8v48hybIH11UiEe4sI4NSP91LwDJ3+wksm8ruwzQBPgqMvx9MOcWIlsUt/i5e09hzvU81QMQ1rsV6d/sAKDwr3NogvzQepEb3KEhmfY+nf7NDsLsfbq03wKo/fSO/qUO8CWobT3SvtqqZM9swZqvnP7waVwH89UUzPY2yl+3E/8y7evfvR35PytxS46cRh0UgDoyDF31KpQcOY1cYgSrDcOBYwT0UPql6eI1zJevey1nKdF9WpD07W9Kvfx5Hm2QH3ov5c0/fhnDtUyP66bMfPIOX8Rm9hzDtyKkd2uyvlP6TtFN5o/ADo3IXvsHYJ8/ere5aXxVgC+BbeqTuUrp27LZgmx/CKNrUBfztSSsScr8Ubx5O75dyozjnFxMJ894Hcc3IuChe8j/7Gswmx1puOLXtBamK86xlPvrLoJ6uY+loF5tyf1hG2AfS4H+aCKV+nDMh/Z5q3Q+DH/iLjKWfIdsUvJqzXI/oad3Hf8WZfyX7Vulc0fZ8t4sbvCj/chdsdpRXmu2u1xVbHXk3HTkvAywWbGc2o+6VrPbqsubxdU064Z57zrFUAxQ7D6nVtRcqYqtjpzjkufT+1DXbHr75b1BXFVYDLbrZwGwXTmBunYLr2nE9WnBFfs4zv5LGcc+XsZx7vErFF/3HMc3IqxZDQovp1F0NQPZbOXaz3sJ7NkWAN8mtTFeScFs79N5a3Y57pUS1KMNuT8qfdpw2L4+RHqOcVeMF65jupR0w/vqhDrY0pORM1PBasF8cAeaJu7tgdE5D0t6H6/r/M3QtuiM5YD7WqytWxdrUhLWFGXuKNm2DX0H9w2hnJuL5cwZsLrPh5oqVTCfPAlGI1itmA8fRt+pkz2SjOTvD4DK3x9rpmf7tGzayOPUryvbf9/LvX0SkSSJJg3rUVBQSEZmNsdOnaVKpTgqx8ei1Wrpm9iFbb8p6+X23/ZwX98eANzXtwfbdu0pU15F13Ivr7uuZT7h1LXMJ5261q3iBo4eQ+GypYD3djl+LZPK4UFUCgtEq1HTu0kCO05dcwuz/vBFujeoQmyI4lEtzL7eu7LvfAqVwgOJC1XCBPjoHPcMZgvOIxMKFTV/QPnpPKb0XMcJZWtRCUXnktDHhAHKGDZdScZ8Tclz3ppdBPZwH8OBPdq6jWHVbYxhXUIlivcfB6Bw9yGCeruPk/LSLfXV4ynap7xBUPDbYUL6euq05bEOg4yqtO6D/DGneeq0t9O3/Lu3o+BnpZ8Yj55GFeiPOiIMbY0qlBw55aLnHcU/sYOjrksOHgPA8MchAnq5j1Hfxu5tnL92F4Fl+l9gj7bk/WTXLw+fQWUvsyrAF79WDcn9dqMS0GzBZjdWup7YVvl6n2PLc4+oiw0nJLEFGV+579Uqal3y8VLPAT3c6zkgsS15P5bq8Uo9q8vI9WvXBNPVVCzJ6R4yAvt2In/NTrdr/k1rYbyciumqfSz98hvBvdyN68G9WruMpbOOsQRQuO8k1hvsh25FefWt26G89mquhHRqRMnlNIx2nUlXvy6W60lYk5V1zbB5G76dPfcP5lNnwEufvSGyjOSv7ImlAH+smVm3H1cg+B/k7xiL+0iSVChJUiGKq4QuKC4ZAAYAEjBYluWjsiyfBkagnCDuZw8zHvhMluVlsiyflWV5DrDfi5wSYIgsy8dlWT4GPGFP50lZlo/JsrwT5QTxg5Ik1bTHmYxykvcre9ovoZxOLnvadoEsy+vs+ZsPNADel2V5uyzLJ4BFQLcycYYAm2VZzrAbcn9AOWlcln2yLM+xy18GfI7TGL7RXmcPuYR/AthqP61dy15/Z1wTlCTpemmdS5JU9l3G1bIsfyTL8kUvJ6G9oosJw5js3NiYkrPQ2ZXQUjRhgVjzisCqGOpMKVnoYsJvnbhKRcPN82l+9BPydh2h6JByoFwVEYEtw7mI2jIzUIVH3DAZn953Yz64zy3dkEUfEb7qJ0yHDmI5c8o9vw0bY8vJxpbsrhSooyKwpmY4/ramZ6KJvrHcv4tP80ZYs3KxXPVURtTR4ZhdZFtSM1FH3Z7sm8VVh4dizVSUWmtmNuqwELe42phwzCnO9jWnZKIt03bamHDMyc70zalZTqOwHV2lKHwbVKf4sNIdk179iLgZg6m/ZwVxLwwm+Y3PKYs+NpSSJOeCWZKShU+se9/ShgViyS9WXhcDSpKzHWGurdiAf+14Oh9dSrsdb3Nm5qe3ZTDQxYZjTHbKNaZko491L48mLBBLvrNPG1Oy0LnkLaxva5r99i71Vk5XXE2gvMpkzsqn5rujabL5LWrOH4nKT3mKrokKx+LaRmmZHnWo8WjHDDRR4ZjOXca3ZUNUIYFIPnr8O7dCExPJ7eITG4bBrZ6zPer5nyPTZvV0Om6aQ+Unu3vc1cWEY3Kpa3NKFtqy80eo+/zh2gdvFF9vr+uEd8ZSf+N8qr31LJKPDwDqyAisaS7jOC0DdeTfGMeyTOSiN4n+fAn+D9ztzGfVSuibNiLqk0VELluArn4dt2ja6HDMya5jyXOcaKPDMbnOp6lZzvGmUlFr3bvU//MLCn4/hOGwYkDUV4/Dv3UDav70NtVXz8O3cS33+vPStzS3OXfcLK62Wjw+LRoS/9W7xH3yFvqGtd3iSoGhyPnODbNckI0U4LkZU8XXxGfwK+j7T0CKiLtlXFVoDOrKtdE/ORP9Y8+jiklwS6+i5kopIAS5wDXPOd7LG1cDn0GvoH9oAlJ43C3j2jKTHIZjdZ1WSEHex6ZvTBjFLmPBkJKNb+zNN79lCWtRkx5b5tLxy6kE1Y53pOs6PxhSsh39VlkfXOorxcu8VXYNSc1CE+N8aFjts1ep8fNCQgf05naRQsKx5TjlyjmZqEI821jTtD3+r3yE35jZlHy+wO2e3/i5+M9YhLZTX4946loNkQtysKW7nwpXRUZiy3DKtWVkoI68vbnWcukS2saNkYKCQK9H17Yt6qgoAAoWLSJw5EgivvmGgFGjKFy+/LbSdCUtI4sYl34eHRVBWkYm6RmZxERFul1Pz1DaMysnl8gIpT9FRoSRnVvmgU9EBLZ0F10rIwN1xI3Hku9dd2Pav++WcfXt22PLzHS4q/BGen4xMcH+znwH+ZGe525IuJKZT77BxDMfbuCx93/l178809t49DJ9G7vPEe9v/Iver3/LusMXGdXD/QFWRc0fcGd0Hp/KkQQ2TCDvL+UVek20+/i0pN5A90h2L5frGK7y6WwSfn6XkAF9HGGM564QYDc6B/XtiCbWvQ7LS7csOXuFILvROeTuDmjLyi2ndTj5leXETh9C3T8+JnbGEFLf/Iyy3E7f0kRFeK650aV6XiNUwS56Xqwyro3nrjge4gb07uSh/2liwrG4zcFKmm5hoiPc5/JUZX+jrRyLNTuP2DcmkPDz+8TOGYfk6zz9GTnhKWru+oyge7uS8e4XHmUuzz1i1VeGcPW1z5Ft7n28otYlbXQ4ltSbjyVttGf7asvsI4Pu7kL+2h0e6fu2bIglMxfzFfd1SRvj3l8VPbjMOCkTxpSSeVt1HDnoLuptepcqb49F7TIfl1KefSt04D0k/PoBsfPGowry/MRSee3VXIm4vwMZP/3u+FsdFYE1zbmuWdMzb1sHUJCJeO8toj5biv/9zv1D7jsfEDx2BDG/fE3I2JHkLf7ob6T5/z9kJPFz+f0v8neMxbuApvZfG2AbsEmSpMpACyABKHAxKOcBoUANe/x6wJ4yaZb9G+C4LMtGl7/rAUdlWXY9kvQHisuG+pIkBaH4UN5dJp3fgfplrh11+X+a/d9jZa75u5yGVgFPo7igKOUL4AlJknxuUZY9pfJlWbYAq1EMxEiSpEcxHK/k5nRCqe/9KKeeXfF0CHQryh7LUPJWNpBnvNs55WOzcbznJA61GEZA05qK79EbpXcDtI2boe91N0UfL3NLN3fMULKf7I+mdj3UVd03EvquPTDt3OqZ2G2V9Z/j37cbhRs8TxXfSPaNTuT8p3Fvp+28Ju8Mo/LzodrSaSS9+pHjJELEwL4kzf6Ik+2eIfnVj6jy5lgvidxGfXvNnv3EZbcmFBy/zK7GI9nbfSp15w1B7eXk0W2I9SL35vWSvX4/hzqN4/TgN6ny/AAlikZNQKPqpH66iSM9p2AtNlJpzAM3TO92ZZouXiP7o2+ptGIe8ctfw3j6oseptpsh3U49/0P+6Pcyv/ecwf7H36Da4F6EtS3z/dJb9B0lzE3q+gbxJbUa/0bVSf98Ayd7T8JWbCTw6QG3L/MmpA0dR9qTI8kYN52Ah+9D30zxoymp1agCA0gfPIa8d5cRPreMK49b9Jlb5s1m49xd4zjVbjB+TWqjr13FIVcdFMD5+yeTMvdjqn5Qxo3H7ci9ETeJK6nVqIICSHp8HFnzPyL6bU9/1F4iu/1lS7uCYclkSj6ZhfnPregfuLG7FEdclQr0fhi/eA3zjm/Q3Tfq1nmuqLnSW3mXTaHks1mY/9qC/oHSee/GcU0bPkbTrDs+T74EOh/nierbEP93xnHOscusazWOLT1mcH7FRtp9MvEmWbtJumXuSTfpQxf7T+XCveO5PGQWYU/2w69Vg9vM7e21k+XwHxTNGkrxkpfR3zvIcb3ozQkUzRlD8fsvoOtyL+paDd3iaVt1w7x/x+1l5Tbr2Hr1KkWrVhH69tuEvvkmlgsXkO3ztN9991HwwQdkPvIIBR98QNDUqbdIzVs2PPMhSZLX7Hnt5t7w2nbeg2qbNsP3rrsp+HDZzePq9fgPfJLCTz72vH8LMWX7ktVm41RSFoueTmTxkJ58uO0IVzKcBm+zxcrOU9fo2aiaW7yxvZuzcVp/7mpana/3lPELWWHzB5S3zqP209NkxUTOvvgZ1tJTobfTGW7SDy4/MoVL943j6pCXCBt4t2MMJz+/kLCBd5Pw87uo/H0d3xi4RUFuGeRWuuXVKe8R8dRd1F6zwLvcclqHwwfeRfLsjzjdfgjJsz+i0hte1rLb6R83kG2+eI2cj74hbsU84j6cg/HMJcfJxfSZCwh+7B4qfbsI6R/WtfesKbqUT4Oa5Hy1jkv3jcVmKCFixCOOIBnvfM75zoPI/2UHoQPv8UyjnPaIIT1aYM7M8+r/2Ct3Yl36h33LrT60GgIS21Cw/nePcEH9ulDgxYj8T/XoW+kHGV+s50THkZzqPR5Leg7xLw7xEqp8+lbOV2u5kPgMl+4dgyU9m+jpQz3TKKe9miOqVkNYr5Zk/eJqivkX+jSQPuw50geNIHP8NPwfvh9d08YA+D94L3kLF5N67wByF35A6Au39AIqEPxP83eMxcWyLJ+3//ajnK4NQjnlqwIO4zQml/5qA8s8k7opZd9rkLixBiff4P83umb2cs/btdJ66QVUAb6UJMkiSZIFWI9iBHc9JXw7rAS62H07343ij7nUmeF5u2w364wsy5dkWT4PuH/9QOGm739IkjRckqSD06dPv1J54zwabp6POS0bfZzzqaguLhxzWo5bPEt2vvJEUq1UgS42HJOXV7RuhDW/mPw9JwjuppwAsWVmoIqMctxXRURiy/J8bVNdrToB46eQ/+oM5IJ8j/tyUSHmo4fQtXR5XUelRt++E8ZdnkZba1oGapcn9uqoCKzp/9GrImoV/okdKdqww+tta2omWhfZmpjbl32zuNasHNT2k0XqiDCs2blucc2pmW4nM7SxER6v15lTstDGOdPXxoQ73Upo1FRbOo2cn3aSt8G54IY91J289crfuWt349dEOZUY8dRdtN36Bm23voExLQefeOdTYp/YcIyp7n3LnFWAJsgPyd63fOLCHGHiBnQlfa3yooHhchqGq+n414rzWkeVBveiyZa3aLLlLUypOejjnHL1sWGYUt3LbMnKRxPk7NP62HBMZfIGkL/3FD7VotGEBWJMzsKYkkWh/YR81pq9+NtPPFnSMt1Og2iiIzw+FGLxaMdILBlKmPzvN3L1oTFcf3IK1rwCTGVOHpQl+PF76Lh1Hh23zqMkLQdft3oO86jnf4rRPheYMvNJXXeAkGY1iBrUlwabFtBg0wLMqTnoXOpaG3vr+cO1D5pSsrzGN6VkYUrJcryNkL32D3R1lBO31vRM1NEu4zg68m+98mWzh7Xl5GLY8Tu6BsoUa0nPwLBdUfBNJ8+ALKMKcfrxNadmoo1zHUvhHu5XzKlZ6Fzn05hwj/Fmyy+icO8xAru0cKSbt1Fx0WE4cg7ZZkMdFuQI77VvZdxeeW8W15KWSdEW5Xmq8fgZkG2oQp3llQty3E7BSoFhyIW57gJMJWBWnuPaLh4FtRp8A24aVy7IwXpW+ciKLeWSoqj7Ol/Pr6i5Ui7MQQp0zXPozct76Rio7OW9SVw5OxXjtwso+eJVrKf2Yct1nmqp8XRPemyeS4/NczGk5eLnMhZ8Y8MoSS0j/yZYCg1Yi5W8pW47gkqrRhcWoJxQjndPt7TfmlOz0Ma61FdshGefTimzhsSEY7H36dI5zpqVR8GmPfg2cT+dfiPk3ExUoU65UmgEttwbt7H13HFUkbFI/sq4kPMUuXJBHpbDu1FXc1GTVCo0zTpgPrjTIx1bRgYql1NEqshIry4jbkTJunVkDx9OzrhxyPn5WK8rLoJ8evfGuEtxP2DcsQNt3bo3S8YrMVERpKY785KWnklURDjRURGkpme4XY+MUNozPDSEDPtp14zMbMJc5iuwlzfKRdeKjMTqRdfSVK9O0OQp5M6cgZyff9O4mrh41DGxhH+0gohVX6OKjCT8w+WoQt1PG0YH+ZHqcpI4Lb+YyDIfoosO9qd97Xh8dVpC/X1okRDNGZe16/ezSdSNCyM80PtD4r5NEth64orbtTs9fwQ/ds8d0XkkjZrGH08i5fvfSV/nfAHTUkbH08REYE5zL68lNdNNx9PERGCxh/Ecw8obNaaL17n69Itcum8c+b/uxHw1xb0c5aRbGi8kcfHJWZztN5HcX3ZhvOLuE7u81uHQh7qTv0FZh/PW/u7QaV25nb51M12w4IeNXH94DElPTbbrecpbiOZL10geNoPr/cdQuHaHR11bUjPdTnZrYzz1S6U9yrRxehbm1EzMqZmUHFFObudv+B2fBjUoS96vOwi0uxoJfaIfDTfPL9c9YmCruoT2akXTfUupuWQiQR0bUeP9cfayVMy6ZE7NRBNTZix5qWfP9nX2gYDOLTGeuIA1K9c9cbWKwF7tyV+7y1Nuint/VfRgd7mmlEz3Pu1lvJXFkpmnfARWlsn8ahP+TWt5himnvmXNynXIzv1mAz6NlTaIGdyn3PdqpYR2b0bhsUuYM50PIK3pGaijneuaOirib+kArvuHEpf9g//dvTBsV9yIGbbudFwXCP6v8o98FtuRUU73+gF/ATWBTBeDcumvdDY4BbQtk0bZv71xEmhi95NcSnt73k/JspwPJAMdy8TraI/7b3gGxe1E0zK/5Xi6ovBWNofPBFmW9wEXUD6y9wTwkyzLhfZ7WcAmYIwkSZ7vb/wDZFn+UJbllvPmzat6rfd0jvecRM6G/UQ83BWAgOa1seYXY073MhHvPk5YP+U1qYj+3cixO5W/EZqwINT2jYHkoyOoU2NKzisbK8vZ06jjKqGKjgGNBn2X7pj2uh8CV0VGEfTibAremoMtyemzVQoORvK3V4dOh65ZSyzXnB+X0DZrgfX6VWyZGZTFeOIM2irxaOIVuf59ulK809tB9r+Pb5vmmC5dw5rufdEpOX4GbdV4NPHRypPnvl0p2r73ttK+Wdyi7XsJvF/xWRh4fw+KtrmXp/jIOfQJcegqRyNpNYTe04n8zfvcwuRv2U/YQ4qnFb9mdbAWFGOx94Eqb47FeP46GR/97BbHnJ5NQFvlNFdAh8YYLyvGzczP17E38Xn2Jj5PxvoDxPbvDEBwi1pYCooxped6lC9n90mi7lGGStwjXcjYoByQL0nKJKyTIkMXGYxfjTgMVzx9gAFc/2QTR3pM4UiPKWRv2E/UI12VvDVX5Jq9yM374wQR9j4d9UhXx4cSfKrFOML4N0pA0mqwZBdgzsjFmJSFbw1l8xbcqRGGs0rfLDl2Bm3VOEcbBd3VxaN9i7bvJei+REVGk7rYCoqw2o3FpR8X08RGEtizg/fTB655/+pXfk+czu+J00lbf5D4/orvzJAWNbEUFGP0Ut6/i9pPj9rfx/H/yK6NKTh9nfTP1nOi10RO9JpIzsZ9hD+s9B3/m8wfBX8cJ+xuxS9YRP9u5GxSNru5mw54jW/JyMWUnImPva6DOjbGbP8AhenkabRV4lHHKePYr2c3DLv+uK0yST4+SH6+jv/7tG2J+cJlAAw7dqNvZferW6USaDXYXF7rLj5yDl21OLSVlLEUck9n8je7e03K37yPkAcVdx2OsZSRgzosCFWQ8gqgpNcR2KEpxgtK38nbtJeAdk0A0CXEIWk1WLOdD8eMx0vnrWjQ/L2542Zxi7b9gW/rpgBoq8YjabXYcpzltaVcQgqNQgqOAJUaTb3WWM8fchfg7zRqq2ITlFMghsKbxrWe+wt11XpKXYRGg1oDBudLQhU1Vyp5jnbmuW4brOcP37i8MWXLe4O4jg/4SWjb3YPl8A5HGhc+3cyWnjPY0nMGyesPUtU+jsOa18RcYKDkb4xjfaTTUBjatDqSSsKUXUjO4YsEJMTgVzkSSaum8n1tKdiirAGGo2fRu/Tp4H6dHfdKyd+6j5AHlD7t29TZpyVfPSp/+1jy1RPQsRnGs+6GuxthvXwGVVQ8UrjS/tqWXbEccW9jKdL5YFBVuSaoNcoH7XR60NuNhzo96votsCZfdoRV12uOLfUacq7nWmw+cwZ1pUqoYpS5w6d7d4x/3N7cASCFhCj5iYpC37kzJVuVN5hsWVlomzZVstS8ucOI/Hfo2rEtv2zYiizLHDl+ioAAfyIjwmhYtzZXrydzPTkVs9nM+q076daxrSPOz+sVf58/r99Ct07uvibNp0+jji9b3jK6VlQUwa/OJn/eHLd83yiu5dJFMh68n8zHBpD52ABsGRlkDR+GLcd9k9+gUgRXM/NJyi7AbLGy8cglutSr5F7m+pU5dDkNi9WGwWTh2LVMqrv04w1HLtGnifubY1cynXPjzlPXSIh0N5Df6fkjb9Wvd0Tnqf/OSIrOJXF12Vq3tAxHz6KrFo+2kpLn4H6dKdzqPoYLtriPYVtBkdcx7N+pOSX2Mez40KokETFmADlfrXdLs7x0S42L3Oixj5D15QYPueWxDpvTs/Ev1WnbO3VaV26nbxVt20vgfUo/0Teui62g2OG+xFXPC+jRgcJ1O9yuI0mEjnycvG/WuKVpOHbWUWa0GoLu7kzBVne5hVv3EXy/Xb90aWNrZg6WlAx0CYpbIv92TTGeV/ZM2qrOOTYwsQ2mi0pd5Hy5huM9J5XrHvHavC851HIYh9uM5PyoBeT/fowLY99VyltB61KJl3ouLFvP2/YR/ECpHl8HW2ER1gxnfQT16+LhkxjAv30zTBevOx7SuFJ05Bz6arHoKkcpY+neTuSV6dN5m13HUm2sBUWOsXQjNC6+pUP6tMVw5qpHmPLqW67+owN7tne0QeonG8p9r1ZKxAMdyXRxQQFgOnUaTeV41LHKuubbszuGXbdnByi7f9C3aYn5gt2XfEYW+uaKHq9v2QzLtRv7xhYI/i8g3c6rj5IkfQrEA0/aL4UCY4BRQHcUNwmHgFTgJeAqUBm4D1gqy/I5SZIeRfHjOwbYATwMTAeyZVmu5iInQpblUj/H2F1CnAf22dMORTHWHpdl+SF7mPHAqyh+kv8EBqJ8tK6FLMuHJUmqBlwCWsmyfNAepyVwAEiQZfmy/VoflJPDgShuH5KA/rIs/1KmPtqguJmoJcvyBUmSLgNhwDzgO5QP4i0CnpBl+TuXeLNQjMXVgAdkWV7vcq86iiuNfOBl4AhgQXHx8SawSZblZ+xhZXu+HGnfjH1xDzoaudrcYQR3bYbNYOTihEUUHVX8xtX54gUuTl6MOS0HfZVoai6ZiCYkgKLjl7gwdiGyyYI2MoSG699CHeiLbJOxFZVwtOtz6CpHUePdsUgqFahUZP+6m6R3vqVGE2Wh1LZqQ8DwsaBWUbJpHYavV+Jzl/L165J1vxAwbgq6Dl2wpSunCmSrlbxxI1BXq07g5BnKq8yShPG3HRi+cvoWC5g4Dcvpk5Ssc2seCpKVj6L4dmxN+FTlS98FP20k76OvCOyvdK2Cb9egDg8lbtUHqPz9kG0yssHA9QeGIhcVE/n6DHxaNkYdEow1O4ecJZ9T+KOiyEa8OgXjsVMUfOuu5FnNzmcvfp1bETFtJJJKRf6Pm8hZtoqgRxWfR/mr16KOCKXyN++jCrDLLjZw5Z7hyEXFXuMCqIIDiXnnBTSxUVhS0kmdMAdbXgGFRU6/UYHdWhD/0lAktYrsb7aQtuhbwp9QfNOVKuLxs0cQ1KU5NoORq5Pfw3DsPP4t61Hr+zcwnLqsPCEGkt/6goLtf+Lfsh7xLw9DUquxGU1cn7kUw3Gl32SUOE8B1Z03hPDuTbAaTJwct4T8I8orZ82+nMbJicswpuXgWzWKRsvGoQ0JoODYZY6Nfh/ZZEEfHUqD90ahiw5FkiQuvfcTqd8rC3+jpc8R2r4+2rBATBl5XHjrW3JXOT+SUX3eUEK6NcVmMHJ+/GIKjyh5q/flDC5MXIIpLQd9lSjqLJtg79OXOTv6XWSThfgx9xPVvws2swVbiYnLr35BwX7lVVf/BtWouWAUklZDyZU0zo3/gDCV4r3Gv3MrIqePAJWK/B82kb3sa4IfvQuAvNXrAIh6cTR+HVsglxhJnbEA4wnl5GylL95GHRIIFivpb3yIYe9hpT/3aE/kC6NQhwVjyy/CePoiScMUdwHnsp3KWIN5g4ns3gSrwcjRccvIs9dzqy+ncnTicoxpOVQb2pvqo+9BHxWCKTOf9K2HODZxOfrIYDpsmoMm0BdsMpaiEnZ1moI2PJCW9lfZJbWa5B93c37hT0RpnB+VAKgyZ7hj/rg08X2K7fNHrc9ncnnKB475o/riSWhCAig+cYmLY99xfNDtRvF9G1Qj4a3RSFoNxqtpFL05F7lA+YiHT/vWhEwcjaRWUfjLego++Qr/B5VxXPTDGlThoUR/tgSVvx/IMrZiA6mPDkEVEkzEm68oZdKoKdqwlYJPvlIKotEQ9tIUdLVrKB/OeXcpxoOHyclwnoYL7NqCuJeGgVpFzjdbSP/gG8LsYynbPpbiXh1JoH0sXZ/yLoZj5/GpW43K88eDSoWkUpG79nfS3/tayYdWQ6U3n8O3fnVks4XkOR9TtEfxjuQfYALAr1Mrwp8fiaRWxn/uh6sIesQ+d3yzFnV4KJVWu88dV++zzx1e4paWN+q1iejr1EA2m8l6ezmG/UcAiH1S2USqqjdGl/gYSCosx37DsmcNmqZdAbAc3oGmeSKaZt3AZkW2mDFv+xpb0vkbxlVuqNHd9QyqqMpgtWLavhrbVeUZavJnygb9Ts6VAHGDlc2OKqERuu6PgUqF5djvWPauQdPEXt4jO9A0646maTew2ZAtJszbv8aWfOGGcQE0zXugaaZsaq3n/sK8y7lEr1vg6l0Lms59mphujbEaTBycsIycI8pGpMPKKfw5aTklabnUfKY3tZ/th09UMMbMfFK3HubPyR9RY3BPqg/qgWyxYi0xc/TllWQdVOaXmO5NaPLqk0hqFZe/3gkfOn3MB3RtSeyLw5BUKnK+3UzG4m8IfVzxA1xqIIp9ZSSBnVtgKzFyfepCSo6dR1s5mipLZyp9WK0i75edZCz+RhknvdoRN2uEMm8VFGI4eYkrT78EQJWeyotbmoat0D+itJNp9yZM61eh7ay0sXnXWnS9H0HbtgdYLchmI8bvPsJ64QRSRAx+I2cpmVerMe/fjmn9Kkd5fAZNwnrpNOZdZYxqZ5S61rVpQ+CYMaBSUbJ+PUUrV+J7r6J7GH75BVVYGGHLliH5KXOHbDCQNWgQcnExoe+9hyooCNlioXDxYkx//QWAtlEjJU21Gkwm8hcuxHJW8YUa9p3irmHKrNc5cOgoubn5hIeF8OwzT2Kxf2Dt0QfuRpZl5ixYzO97D+Lr48PsGRNoWE85jbXrj/288d6HWK1WHujXixGDHgMgNy+fSS/OJSUtg9joSBa89oLjI3rZ/Qc7yzt6rL286yj6ciW+99jL++svBE2egr5zF6xp9hOcVivZI0fcMG5ZIlZ9TdaIEcj5yoOmoLFOH6G/nb7OW2sOYJNt3NeyFsO6NebbfcoptP5tlBOsn+46zi9/nkeSJB5oWYuBHRVPcQaThT6vf8eaqQ8S6PJRu0krt3M5Mx+VJBEb4s8L97clOtifpJlOA82dnj8uZYU4ZJeHzhPSug6tfn2VgpNXwO7f9fzcVej3KfpQQNeWRM8crqwt320mc/FqQh+zj+FVyhiOeXkUAfYxnPz8O/YxHEPlJXb3Q2o1+b/uJHPxaqXfPn0voQPtuvHGP0h/61NHGU0WNVA+umXE4HuIeMquN23YQ4rL9zBUklL28liH/VrWJ27WMCSNGtloImnmEodO6+dnuu2+BRAxczT+HVtiKzGS/sJ8h54X/8V81CGByGYrmW8uc+h5wQPvJ/hxxQVE0ebdZL2jzBlms9oh179LS6JfGIGkVpH73Saylqwm5DGlnnJXKfpl9KxnlTY2GEmZ9g4lxxW5+nrVFX+yWg3ma6kkT3sHW34h8YteUAx9NhlzcjqpLy1yGDPzi5xeDstjj2h1+bheYLsGxI68j7OD5uLvY3L06Tu5Lmk0Nmc9zxgBahV5320ia+lqQgbY6/lrZz37d1LqOXW6s54lHz01d37GhcQh2ArdX/6NfX0ChsNnHGmUUmzQAhDUrQWVXn4GSa0ia/VWUt//loiBSp/OXKn06cqvjSDI3g5XJr1P8VFF16q2aBKBbRuiCQvCnJlLyvxVZK3eQtWF4/FrkAAyGK+nc3XaYoeB2dfH+QJ1efStuLcmo69XXXHBkpRG6ovvY8nIIbvA/e2S8tqrqXx1tPxzGX+2GY21QGmLqlWVhzY+7dsQPOFZJJWaol/XU/Dpl/g/YB9/P/6KKiyUqM+WKvsHm4zNYCBtwGBUwcGEv/mqvW+pKd64lYJPvwRA16QhIRPtOoDRRM5bCzGftu/v9m3733RKW45sih7w3/kA/T9Ar7Sv/+f6yN8xFg9yuVQAnAbekGX5e3uYaOB1FBcLwSinfbcDU2VZzrSHmQ5MQDmN/AtwFnj6ZsZi+/VGwEKUE8UlwM/AOFmW8+z3VSjG4eFANMqH4l6UZfkn+/1q/H1j8XAUo21kGR/KpXm6Anwpy/IMu7H4U6AOcA+Ki4gFsiy/USZODRTDdzoQb/dl7Ho/BsWAfjeKsd2Mcjr5B2BRqd/mf2MsvpOUGovvNKXG4juNq7H4TuJqLL7TuBqL7yR+0t/4cu1/SGToP/sK8b/F1Vh8JylrLL5TxMR5uqK5E7gai+80pcbiO02psfhOU2osvtOUGovvNGWNxXeKur55tw5UTpQai+80pcbiO02psfhOU2osvtO4GovvJK7G4juNq7H4ThIfUDG6R6mx+E5Taiy+07gai+8krsbiO42rsfhOUmosvtOUGovvNKXG4juNq7H4TlLWWHwnKTUW32mEsdiTDcJY7Eaf/0FjseZ2Asmy/DTKh95uFiYNuKnGKsvyPJTTt668XEaOt3jHgMSbpGsDZtt/3u5fpoync7vRuOy1DS7XFth/N5JZ1eX/1W4UrkycC2VllrmfCoyz/26Wzv9cRxMIBAKBQCAQCAQCgUAgEAgE/29TMUchBQKBQCAQCAQCgUAgEAgEAoFA8P8UwlgsEAgEAoFAIBAIBAKBQCAQCAQCYSwWCAQCgUAgEAgEAoFAIBAIBALBbfosFggEAoFAIBAIBAKBQCAQCASCm1Exn5MU/JeIk8UCgUAgEAgEAoFAIBAIBAKBQCAQxmKBQCAQCAQCgUAgEAgEAoFAIBAIY7FAIBAIBAKBQCAQCAQCgUAgEAgQxmKBQCAQCAQCgUAgEAgEAoFAIBAgjMUCgUAgEAgEAoFAIBAIBAKBQCAANBWdAYFAIBAIBAKBQCAQCAQCgUDwv4+MVNFZEPxLhLH4/wfU7pBdIXLP/xFWIXJtcsVMTBfxrRC5UVZLhcgFyFZVzBRSJKsrRC45ARUi1hdrhcg1WSumnjNSK6aec036CpELoPepmHF8YWlmhcg1W3wqRC6fJFWI2Fg5sELkZhdXzLoEEHigpELknk+KrhC5DfsPrhC5Yd9+UiFy8wdVTHnPZMVViNyKJKuoYsaxWa6YF1CtFWRgUBn8KkRuuI+hQuQCWCtoz1RRa5NOVTH6tL/eXCFyS4zaCpGrUdkqRC7An1diKkRupQqRKhCUL8INhUAgEAgEAoFAIBAIBAKBQCAQCISxWCAQCAQCgUAgEAgEAoFAIBAIBMJYLBAIBAKBQCAQCAQCgUAgEAgEAoTPYoFAIBAIBAKBQCAQCAQCgUDwH2AT37f7n0ecLBYIBAKBQCAQCAQCgUAgEAgEAoEwFgsEAoFAIBAIBAKBQCAQCAQCgUAYiwUCgUAgEAgEAoFAIBAIBAKBQMAdNhZLkvSyJEnHKzqN/5L/1/IjEAgEAoFAIBAIBAKBQCAQCAT/hP/UWCxJ0qeSJK0pc62fJEnFkiTNAd4Gutws/P+LSJL0niRJVkmShpWjDEmSpCGSJO2WJClfkqQiSZJOSpL0gSRJdctLrkAgEAgEAoFAIBAIBAKBQPBfYEMSP5ff/yKa8kxckqQngY+AqbIsv2u/XFieMv9rJEnSA08ArwNDgeXlJOoL4CFgHjAZSAOqAd2BV4BHb5A/nSzLptsRoGnaGr/BY0Clxrh1LcafvnK7r+vYA/39jyl/lBgoXv4O1isXANDf/TD6xLtBBuvVixQtfgPMTrH6ex7F76lR5A65D7kgz0N2lVefIbh7C2wGI5cmvE/x8YseYXSVo6ixeBKa0ACKj13k4nPvIpstN4wv6bXU/X4OKr0GSa0me+0ekud/7ZZm1dnPENK9OTaDkQsTFlF8zFOuvnIUNZdMRBMSQNHxS1wYq8j1qRlP9QVj8G9UnWtvfEXq0p+VOtdrqf/Da0g6LZJGRfbaPSS9vdoj3eaznyKuexOsBhN7Jywj59hljzC1BvekztA+BCbE8H3DEZiyleFRd9TdVHuwgyJPrSKoVjw/NhqJKbeIOsP6UOPxbsiyTN7pa1x8bjE2o9mRZu05TxOe2Ayrwcip55ZQcOySh1yfKpE0XDYObUgABccucWL0ImSzlSrP3kPMQx0VuRo1/rXi2VV/KJbcIjRBftRbMAL/upVBhpMTlpD5lzPtZrOfIjZRKe/+8d7LW3NwT2oPU8r7YwNneQEi29Wj2atPotKqMWYXsP3B15TyDO9D9ce7gSyTe+oa+yd8CCXOvtfotaeITmyK1WDir3FLyfMiN2FIL2oM60NAQgzr6o/AlF3gdj+kaXW6rH2VAyPeI3nNfgCiujWm0eynkNQqrny5nXOLfnVP87UhhCY2w2YwcW7cIoq81LO+ShR1lk5Q+taxi5wd8z6y2UJY71ZUeX4Ass0GVhsXX/yEgv2nAYgb3o/oJxKRZZniU1c5N/4DKLE60qw1ZzDhic2wGYycfG4xhTdo3wbLxjva9+To95HNShoh7etTa/bTSBo15uwCDj3wMgDtDizCWlSCbLUhW6wc7D3dsx7LqcwAqFQ02fgGptRsLg951XE5qGszKr08DNQqslZtJm3x9x4yK70yjKDuLZANRi5PfBeDfX6p8vZYghNbYsnK41SP59ziRD59N5FP341ssZK/7SBJcz/zSLci6tqvYwuiXxgJKhV5320ge/m3HjKjXhiJf+dWyCVGUqbPx3hSmadDB91P8MN9QJYxnrtM6vQFyCbn3BA65CGipg7lfNtHsebmu6UZ0Lk5cbOGgUpFzurNZCz9zkNu7KzhBHZtga3EyPXJ71Jy4oLzpkpFzV8WYE7N5spQpf2C7upA9LjH0desxIX7J2E4dt4jzfJqX4CoEfdTaeZgjjQeiDXHfcz7dWxJxPSRoFaT/916cj/6xiN+xIxR+HVujWwoIX3GfIynlPwHD7yfoP59QZLI/3Y9eV/8CICubnWiZj2HpNchW6xkzF6E8dgZj3Sh/MZSiwOLsRYakK3Kvb96T3NLs8ZrgwlLbI7VYOTsuA9u0KejqLvU2afP2OWWEtC0Bs3WzuXUiHfIXLMXgLihdxE7MBEkidSVW0havs6ZXvtWhE1+FtQqCn9cT/6n7uu0plplIl6egq5uTXI/+IT8L+x9Xqcl5qN3kHRaUKsp3rqLvKWfA6CtXYPwF8Yj6bTIVivZ897DdMKzrstrPWx/4H23MXyg9wxHerpWrQkcMxbUKgxr11K8yl3X8unRA78BjwMgGwwULFyA5cKF24rr98ijBI56lvT77kXOd9e1Zs5dwK7d+wkLDeGnlUs9yinLMvMWLuW3PQfw8dEz54VJ1K9TE4Df9x7k9YVLsdpsPHRPH4Y++QgAefkFTHpxHsmpacTFRDN/9nSCgwI90ta2aI3/8LGgUlGyaS0l35bRL7v2wPdhe5lLDBR9sADrJff5I3jhh9iyMih4RZkP1dVr4j96IpJOB1YrRYvfwXL2NGWpP2cQUXYd4MhzS8j3ogNUHdKLhOF98U+IYVO94ZjtOoB/zTiavDuCoEYJnJ23motL1rpHVEl03DSXktRsDg58647I1QT50XjBcALrVgIZjkxYhu3Pk4771V8bQph97jhzk7mj7tIJaEMCKDx20esYbrp2LqftY1jSa2ny06t2vVZN5po9XH3LfU4sj/VQpdfS/OdXkHSKHp+xZi+X3nJf8+rMeZoI+xg+cZMx3Ng+hvOPXeK4fQxrAn1puHgsPvERii63ZA3JX+8AoOOB97EUlYB9DO9zGcOllMf8ofbzocGi0egiQ5BtNpJXbqX4ix8c6QV2aU78rKFIajVZX28ifYnnmhj/8jCCurXEZjBydfJCDPY9Uc1v5qHSaUGjJm/dblLfWQWAOjiAah9MRVcpCtP1dC4/+wbW/CKPdBNmDyEksTk2g4nz49/33rcqR1F76QQ0IYEUHbvIubHvIZstRDzYifjRDwBgLTJwcdqHFJ+8osgP8qPm/GfxrVsFZJnzEz4g96BTH/g361Jw+/o0+PR5Sq6mA5C5bh9XFyj6S2i3ptSYPRhJrSL1y61cW/STW5pVZz9DaHdF7s32iLWWTEQdEkDx8Uucd9kj1nDZI6bY94il5a3+9mj87PulCxMXIR8/AZSPrgUQPqgf4U/djWyxUbD9AKmvf+qRbmAXRd+S1Cqyvvaub8W/Mozgbsp++8okRd/SxkZQ9Z3xaCNDkGWZrK82kvGxctYvdtLjBPdqg2yzYcnK48qk97CkZXuk+2/24zeLHzOsH5GP9wAZik9f4eKERWBwptnotacc8/Shm+wRq9v3iOtd9ogxvVtQ9/n+YLMhW20ce/ELsvefwScujObvj8LHXh9XvtjGxY82eKQrEPxfoNzcUEiSNA7FUDy01FDs6rJBkqSXgUHA3ZIkyfZfV/u9OEmSvpQkKct+KvmwJEndyqQ/QJKkC5IkFUiS9JMkSRFl7g+2n8wtkSTprCRJEyRJUrnclyVJGi5J0rf2U7wXJUka6KUoDwKXgTlAPUmSGt6gvEMlSboqSZLBNT+SJPWWJMkkSVJ4mfBzJUk6Yv//oygG6UdlWX5VluU9sixflGV5myzLM4EBLvE+lSRpjSRJz0uSdB24frN2cKBS4ffMOArnPE/+hEHoOnRHVamqWxBregqFs8ZRMPkZDN99jt+ISYrMsAj0dz1E/rQR5E8aDCoVug7dnWUJj0TbuAXWjFSvooO7N0efEMexjs9y+fklVJ03wmu4yi88RdryXznWcTSWvCIiHku8aXzZaObMIy9xoudETvSaSHDXZvg3r+0m1ychliMdRnNp6lIS5g2/gdwnSVn+K0c6jsGSW0ikXa4lp5ArL65wUwBK5Z7qP4vjPSdyvOckQro2I8BFLkBs9yYEJsSwpsMk9k9dQct5g73Kzjxwlu2PzqPwWobb9dNL1rKh5ww29JzBkXmrydhzClNuEb4xodR+pjcb+85kffdpSCoV0fe3d8QLT2yKb0IMe9qO4/Tk5dR58xmvcmvOfIJry9axp914zLlFxD2utOfVxb+yP/F59ic+z4U5X5Gz5ySWXEWhrP3a02RtP8LejhPZ130KxWeT3MtbPYZ17SdxcMoKWrx+4/LueGQeRWXKqw3yo8Xrg/n96fls6Po8fwx7DwDfmFBqPdObzX1msqHbNCS1iir3tXPEi05sSkD1GLa0m8jhyR/R5I0hXuVm7z/DH4/MpbiMXABUEg1mPkbajqNu15rMG8yex99ka+cpVHqgPYG14x23QxOb4Vs9lr/ajeX85KXUeMN736o2cyDJy9bwV/uxWHKLiLbXc+5vxzjcfRJHekzh3PjF1Jw/CgBdTBixQ/typPfzHO46EUmtIvL+Do70whOb4ZcQw962z3F68ofUeXOoV7k1Zg7k2rK17G03DotL+2qC/Kjz+lCOPvUG+7tM4viwBW7xDj34CgcSp3o1FJdXmUuJG3YXhnNlpjOVisqvjeD8U69wqvsYQu/rhE+tym5Bgrq1QJ8Qy8lOI7ny/AdUmetMN/vbrZx/8hWPPAa0a0Rwrzac6vUcp3qMJW3ZTx5hKqSuVSqiXxrN9WEvcqnfCALv7oquRhW3eP6dW6GtGsel3s+Q+tJ7RM8ao8iLCifkyfu48vBzXL53FKhUBN7teJEHTUwE/u2bYU5K8yyESkXcqyO59PTLnOs1muB7O6Ov6V7PgV1boK8Wx9luI0ia/gHxr7m3X8TgezCed28/45krXBk1l6L9J7zWXXm1L4A2NoKgTk0xXk/3Kjdy5miSR8zk6j3DCLyrG9oy9ezXuRXaqvFc7TOY9FnvEjlrLAC6mlUJ6t+X648+x7UHRuLftQ3aqnFKHUwaSvbilVx78FmyF31OxCTv8295j6XjD73MkR5TONL7ea9yD7Qby7nJy6j5hveXpRJmPkHSsjUcaP8cltxCYh53rveoVFSfOZCcHYeddVW3MrEDEznUdzp/dp9MWM8W+CTEOMKHPT+W9LEzSH7oGfz7dEOb4F7XtrwCst/8wGkkLsVkJm3EZFIGjCDlsRH4tmuFrlE9pSzjhpG77HNSHhtJ7pLPCB3nWYfluR4C/PXgq+xPfN7NUIxKReC48eROm0rW04PwSUxEXbWMrpWSQs7458geOoSiLz4naNLk24qrioxE17Il1lTvutb9d/Vk6YLXvN4D+G3PAa5eT2bd6hW8PPU5Zr+9SMmP1cpr8z9gyfzZ/PLlMtZt2cGFS4qR56MvvqFty6asW72Cti2bsmKl50MVVCr8R40nf9ZUckcNQt85EXVl9zLb0lLIn/YceWOGYFj1Of5jJ7vd97n3YazXrrhd8xs8EsNXn5E3dijFKz/Gb/BID9GRiU3xT4hhR9sJHJu8nIY3aOOc/WfZ138OxVfddQBzbiEnXviMS0u8v+SYMKwvheeSPK6Xp9wGrw0iY/sRdnaczK7uz1PoomuVjuGD7cZybvJSat5g7kiwzx0H7XNH2TGcMHMgOTuOOC7JRjNHH3qFQ4mTOZQ4mdBuzQhsXstxv7zWQ5vRrKyF3adyIHEqYd2bEtTCKTcisSl+CTHsbjuOU5OXU+8G9Vxr5hNcWbaO3e3GY8ktIt4ut9KQ3hSeuc7e7lM5+OAr1H75SSSt2hHvzwdfZW/i814NxeU1f8gWK+dmfcHeThM5eNdMKg3uhb503VOpqDR7BBcHvcLpHqMJvbez856dwG4t0CfEcarLCK5N/4BK9rVYNpq58NhMzvQdx5m+4wjs0hy/ZnUAiHr2YQp2H+FU15EU7D5C1LMPe5QjpHtzfKrHcqj9GC5MWUL11733raoznyT5wzUc6jAGS14hUfY9k/FqOscffJEjiRO5vvA7arzlHK8Js4eQs/0Qhzs9x5HESW663n+xLuXtO8VfPabwV48pDkMxKhU15z3D8cfncLDzBCIf6IBf7Upu5fVNiOWwfY9Y/QZ7xCpl9ohRLnvEy172iADVXn2G3B2HONL5OY72mOgsbznpWv5tGxHUow3n+o7lXO/RZCz/0bMgdn3rwqBXOJU4htB7vetbPtViOdl5JFenfUDlOfa+ZbWS9NrHnEocw9n7phLx1F2OuGnLfuR073Gc6TuB/K0HiR3nebbt3+7HbxRfGxNG9DN3c7zvVI51H4+kUhF+X0dHelGJTfGvHsPWdhM58g/2iBm/HWdH92ns6DGDQ+OX0XS+0jdli40TL3/Jts5T+O2ul0gY3NNtjygQ/F+iXIzFkiTNRjkh+6Asy1/cINjbwDfAFiDW/vtDkiR/YCfKqdoHgEbAq2XiVkM5afsA0AtohmLMLZU/DJgLvATUAyYBzwPPlknnJeBnoAmwGvhYkqSqZcIMBVbKslwM/GD/uyzVgIHAfUAPoBbwsf3eFiAL6O+SPwl4DFhpv/Q4cEaW5V+8pI0sy3KZS12AxkAfINFbnLKoa9bFlpqELT0FLBbMu7eha9nBLYz17AnkIuWkp/XcSVThkY57kkqNpNODSg16H2zZmY57fk+PwbByGZTNpZ2Q3q3J+m47AEV/nUUd7I82KtQjXGCHRmSv/QOAzG+3E9q7zS3j24pLlPxp1IoC6FJVob1bk/ndDgAKbyI3qGMjstfsccrt0xoAS1YeRUfOI1usHnEccrVqJK2Gsk1UqXcLLn/3GwBZf51HF+yHT1SIRzo5x69QdD3T47orVe9vz5Wf9jj+ljRq1D46JLUKta8eY2qO415kn1akfrsLgPw/z6EJ8kfnRW5oxwak/6qcCEv5ZieRfVt5hIl+oANpP+4GQB3gS0i7eiR/uQ0A2WzFkl/sCBvfpwWXv3WWVxvkvby5x69Q7KW8VR9oz/V1ByhOygLAmOU89ahSO8ur8dVjSHOWN6Z3C65+o8jNscvVe5Gbd/wKxde813ONZ3qTvHY/pkznKa3QZjUpvJRG8dV0ZLOV6z/tIaZ3C8f9sN6tSP9mBwCFf51DE+SH1ovc4A4NybT3rfRvdhBm71ul/QdA7ad367eSWo3KRwdqFSpfPSaX9o3o0/K22zfD0b47iLC3b/SDHclYtw+jvZ7NmfkecW9EeZZZFxtGaI8WpH251S0t/6a1MF5OxXQ1DdlsIeeX3wju1dpdXq/WZH+vzA/Fh86iDvJHYx/nhftOYs31fJkl8sk+pC3+HtmknFiwZHm+DVERde3TuDbmq8mYr6eC2ULBup0EJLZ1CxOQ2Jb8n5V6KjlyGnVQAOpIpbySWo3k0ncs6c7THVHTR5Dx1gqvcv2a1MJ0JQXzNaWe837dRVDPNm5hAnu2JecHZfwbDp9R6tkuVxMTTmC3VmSv3uQWx3jhOqaLnoaWUsqrfQEqzXqGpDmfuvWzUnwa1cF8NRmLvZ4L1+8goHs7tzD+3dtR8PMWpRxHT6MK9EcdEYa2RhVKjpxCLjGC1YbhwFH8E+1rqSyj8vcHQBXg71b/rpTnWLoZEb1bkfbNTgAK/rpxnw7p0JAM+4nhtG92Et7HuT7EP9OHjLV7Mbn0Z79a8eT/eQ6bwQRWG3l7ThJxl5JXXcM6WK4nY0lSdI+ijTvw7eque9hycjGdPON1rZUNpWu8BjQat7KqApx1bc3I8ohbXuvhzdDWrYc1OQlrilLekm3b0Hfo6BbGfOIEcqHSb80nT6CKiLytuIGjx1C4bCk3UrZaNm3k9dRvKdt/38u9fRKRJIkmDetRUFBIRmY2x06dpUqlOCrHx6LVaumb2IVtvyn1sf23PdzXtwcA9/XtwbZdezzS1dRW8m1LVfJt3LUNbVv3MltOOctsOXMCtYt+qQqPRNeqLSUbyxhOZRnJzw8AyT8AW7ZnG0f3aUGSXffI/fPGOkD+8csYvOgApsx88g5fxGb27Hs+sWFE9WzGtS+33zG5mgBfwtrVdcgsq2uFu8wdBTeZO5QxrLRV2jc7CO/jnFfjnulL5tp9mDPd1z1XvValUbt1s/JcD63FxjJynYIj+7QixS437yZyw1zGcLLrGJaVOgVQ+/tgzi1Ettg84nujvOYPU3qu44SytaiEonNJaKOV80R+TWthvJyCyb4W5/z6G8Fl1uLgnm1c1sQzbmui+57IOV8G92xN9vfK+p39/TaCe7mnCRDWpxUZ3yrrQ6F9ffC6LnVsSJbrutRX6VsFB89gzVMephX8eRZdrFImdYAvQW3rk/6VorfIZgtWlz79X6xL3ghsVhPDpVRKrqYjmy1k/LSb8N4tHfdDe7cm4zb3iKXlzbiNPaI6wJfAtvXJ+GqLR3nLS9cKG3gX6Uu/c+i0Vi86rV9ZfevX29e3LOk5jje6bEUGSs5fRxsTpvxd6DzGq/LTe+yH4d/vx28WX9K475nMLqeaY3u34Npt7hG9zdOlcxOA2s/HMZ6M6bmOE8qWohIKziXhE+NZHoHg/wLlYSzuCcwE+suyvPZGgWRZLkR5UcAoy3Kq/WdCMZzGAPfJsrxLluULsiz/IMuyq7amAZ6WZfmoLMt7gA9xN5q+iOL64jtZli/JsvwrihuJssbiL2RZXinL8nl7HAvQqfSmJEnV7X+vsl/6HBhod03hii/wlCzLh2RZ3g2MAO6RJKmWLMtW4GuUk8OldACqAKXv6dUG3N6flCTpDUmSCkt/ZeSVAENkWT4uy/IxbgNVWCS2LOcTM1t2BpKLsl4WXfe7MR9SXseXszMp+XU1wUu+IXj598jFhViOHgRA27I9tuwMh7sKr2nFhGNKdir55pQsxyJTiiY0UFEyrDZ7mEy0MeG3jq9S0WDTApoe/ZT8XUcoOnTORW4YxmTn5G9KzkJXVm6Yu1xTSha6GLdD4N5RqWi4eT7Nj35CXhm5AL4xYRS55Lk4ORu/f7CQqH11xHZtzLV1SlsYUnM4vWQt9x54j/sPf4C5oJjsnc4TsfrYUEqSnHKNKVnoY93LrA0LxJJfrLymDBiTsz3CqHx1hHdrSvqafUp5qkZhysqn3rujaL3ldeouGIHKzzkMfGPCKHYpryElG9/Y2y9vYI0YdMH+dPv+BXpufI1q/Ts6y7t0Lf0Ovse9R5Typu10dnnf2FAMyU7FoORvyvWJCSX2rlZc+myL23UlXWd5lHSddaSLDceY7FrP2ehj3fuNJiwQS76zbxlTstC5pBHWtzXNfnuXeiunc37CYgBMqdkkLfmFln8uofXR5Vjzi8nd6Tz9o48NoyTJ2af/bvv61YhFExxAsx9m0XLT68T07+wWt+nqF2i56XXinvR8BlVeZQZImD2Yy7O/8FAytTHhmFzGsDL23WXqyoQxpWTecgzrq8cR0Lo+dX55i1rfzsGvSU3PMBVQ15roCMwpznnakpqJJrpMHUeHY0lxqZPUTDTREVjSs8j++HtqbPucGr99ha2gmOLdfwHg360NlrRMjGc8X+0EZQNidkvTs5610WXCuLRF3EvDSHn9E7Dd3ibckWY5tW9wz9aYU7MwnLrs9b46Ohxzqns9q6PcXk5CExWBxTVMmtIWpnOX8W3ZCFVwIJKPHv/OrdDEKmtpxutLCZ8ylKpbVxIxZRhZCz/GG+U5lpBlGnz9Ik02vkH0wB5l5IaVkeueplNusduaWNqndTFhhN/VhpTPNrvFKTp9jeC29dCEBqDy1RGW2Bx9nFKfmsgILKnO093W9AzUUbexxpaiUhG7aimVtnxHyb4/MR1X3BBkv72Y0HHDiV/3FaETRpCz6COPqOW1HpbSdPULtNo0z20MqyIisKU7y2vLyEAd4d63XPG9625M+/fdMq6+fXtsmZkOdxX/hLSMLGJc+nl0VARpGZmkZ2QSExXpdj3dbnzPysklMkKpj8iIMLJzPY0QqvAIbJku+c7MQB1+4zLre92N6U9nXfoNH0PRJ0s9HnoUL1+E35BRhHz6Lf5DRlH86YceafnEhmFIcl+rfcq03z+l/uynOPXqV4q7lzsk18+uazV+dyQdt8yj0YJhygMhO2XnDtPfnDt0MWFE3NWalM/cjU0AqFQ02/IWbY+vIGfXUQpc9NpyXQ9VEq22vknHEx+RvfMY+X853ROUHcMlKVke9VxWbkmysy2urdiAf+14Oh9dSrsdb3Nm5qdu/az56hdos2ke8V50nvKePwB8KkcS2DCB4sPKFlBbdi122Qs5ZMaEY052rk3m1CyHsRmVijrrFtLwry8o+O0wxYfPKnEiQrCkKwcPLOk5aCJCPPJSds+k9BsvfavMnkkf49nvox9LJHfbIQD0VaMxZ+VTc+EYGm96ixpvj0Ll69qn/926BBDUojbNt75Fw69m4FdHOT2s90g32608upgwd93iP9oj6qtGY8nKp8Y7Y2i06W2qv/2so7zlpWvpE+Lwb9WAGj++TcLX8/BtXIuyeOpSLv2mVHZMOKYy+qWHTlYpCr8G1Sk6dNZxLXbKQBrsXUHo/V1Ine/ugkiR/e/24zeKb07NJmXJzzQ7sIzmh1dgLSgmz2XP5FNmj/h396YAsX1b0v23t2m7cgqHJniuQb6VIwhuWI2cv/752iwQ/L9MeRiLjwMXgFmSJIX8g/jNgKOyLN/suOUVWZZdNdZkIApAkqRIoDKwrIyx9XWgRpl0HFY2WZYtQEZpOnaGAFtlWS59528HUAzcXyadJFmWr7r8vQ+woZxqBuUEcQeXU8tPADtkWb7xkSt4C2gKTAP8y9w7Lsuy0SPG3+UGp5E0DZqi736XcloY5USHtlUH8kYPIG/4Q0h6X3SdeoJOj8+DAzGs/uTmcrz58y4rW/ISqDTMzeLbbJzoNZEjLYfi36wWvnVcXm/1kqbnE8+byL0ZNhvHe07iUIthBDSt6S73hsne3ukvV+J7Nifz4FlM9ldftcF+VOrdgl/bjOenZmPQ+OkdPtFuIviWeSsbJqJXC3IPnHG8citp1AQ2SiDps83s7zENW3EJ1cbe97fSvBmSWk1Y4wR2DXybnY+9Tv3xDxBQPQZtsB/xvVuwts14fmk6BrWfnqoPuZxK89rGty2WRrOf4sTsVWD7G/0Rbq99b5FG9vr9HOo0jtOD36TK84qnGXWwP2F9WnGw9WgONBmOyk9P5EOdXBL4p+1rv6VWE9gkgSMDX+fIgDlUm/gQvtVjAfiz34sc6DmNI4/PJX5wb0La1nNPo5zKHNqzBebMPIqOevov+6dzx63GmqRRow4O4My9U0ia8ykJi6d6C3Ubsr3lz37r39S1l/RulS9VUAABiW252GMwFzo/geSrJ+iebkg+esJHDiDzvRu95MPt1eEN2j+weyssmXmUHP8HinI5tK/koyNmbH+SvWxYbpamR0XfIG/mi9fI+egb4lbMI+7DOYoB3n6yKHhAPzJfX8aVxIFkvrGMqNkTbyDfW9L/fiwBHLtnJkd6TeXkE3OIHdyHYNe+5TXNsmJvHKbG7Ke5NHulx0bVcC6J64t+ptHqF2n01QsUnrjsPG11GzJvis1GymMjud5nAPoGddHWqAZA4MP3kDN/CUl3PU7O/CWEvzTZS+TyWQ8BDvZ7iQM9p3H48XlUch3Df6O82qbN8L3rbgo+XHbzuHo9/gOfpPAT7w8fbhdv40aSJK9rptchciO8jdEbBNU0boa+190Uf6KUWduqHXJeLtbzZz3C6u+6j+Lli8h9uj9Fyz/Af7znPC15acB/omuVJapnM0yZ+eQf9f6ArbzkSho1QY0SuPrZZn7vMR1rsZEaY+913r+N/up9DCthqs8e7HUMA2CzcajHFPY1G0Fgs5qKv1VnqreU+0/XQ2wyBxKn8kfTkQQ1r6F8F+Mmid7u2gQQ3q0JBccvs6vxSPZ2n0rdeUNQ208aH+j3Evt6TuOvx+dR2es6XH7zByhvhTRaMZGzL37mcjrzX8q02Thz13hOth2CX9Na+NSu4iWwd27Wb1wCeQniHiaofUOiHk/kyhxF55A0agIaVSf1s40c7TUFq8FI/NgHbprm31mXCo9eYl/LZ/krcQpJK9bT4BP7PHGrtrmd8v6DPaKkVuPfqDppn2/kWK/JWItLiBvz4A1l/he6lqRWdNoLD0wmdd7HVFn0vGcit7VPu3l5VX4+JCx7nuuvfOR2ojjlrZWcaPsMOT/tJOLpu73I/pf78RvEVwf7E9q7NYfbjOJQs6Go/PSEP+jyIOpf7hEBUtYfZFunyewfvIB6z/d3u6f209P6owkcf+kLLC71IRD8X6I8PnCXAtwLbAO2SJLUU5blnFvEceV2VFRzmb9lnIbv0n9HAn/803QkSVIDTwNxkiRZXMKoUFxReH7R7AbIsvynJEmngcclSXobxSXFFJcgZ4G6ZeJkApmSJHlzTuf5VYIySJI0HBgOsKB5LZ6pneHmVkIVFomc7WmPV1epjt/IKRTOfR65UHlNTNOoBbb0FMfHVMz7dqGu0wDVlfOoomIJsr/arAqPJOjND8mfPgpdm840eFkxJhYdPo8uzvlkUhsbjjnNvUtYsvNRB/uDWgVWG9rYCMerJKaUrFvGt+YXU/DHceInP4auarRDrj4uwvFFRV3creXqYsMxeXHMfyOs+cXk7zlBcLdm1GonU+MJxbV21uGL+MeFU1rDfnFhGNJybzvdUqrc19bNBUVMp4YUXsvAaHe+f23dAeo+2YMqz94DQP7hC/jEh1P6JEUfG+7mpgLAnFWAJsgPSa1CttrQx4V5hIm+v73bK7fG5CyMyVmOEx/pv+6jzhvP0KuX8kpX9pGL+Lm0kW9sGIbU2y9vcUo2xuwCrAYjVoORjL2nCamvKLlFVzMwZinlTVp3gBoDu1Fv5F0A5By+iG+c8+m0T2wYJam3P92ENEmg1TK7L9KwQKITmyJbbBiSs/F1KY9PbBi+8eE02aJ84Kbw8AX0ceGUfjJLHxuGKdW931iy8tEEOfuWPjbczaVEKfl7T+FTLRpNWCDBHRpivJqOxe6GI2vdPqKf7EnsKGUsFRy+gE98BHn2FxFuv32VvBlTsjBnF2ArNmIrNpK79xQBDapiuJiCyT42zJn5ZK47QGCzmgTXr0z0E4nlWuagVnUI69WK0MTmqPRa1AF+VHt3ApfHvYM5JQtdnPOEmjL23WWaUjLRxUU4JkWdy9xxI0wpWeSuV8ZV8eFzINvQhAUR37crcQMTK6SubWf2Y0nLRBvrnKc1McqJYbc6TstEE+tSJ/Ywfu2aYr6ehjVHGf2Fm//Ap1l9Ss5cQlsphmo/K6dPNdERVP3hfa48Mh5rpv2kUUomWrc0wz0+UGJOzXIPE6uECe7bgaAerQns1gJJr0Md4EeldyZyfYK7j2ZvlEf76qvFoqscRb2NCx3h661/h9P3TMaSkQuANTUTbYx7PVu91bNrmOgIh1uJgh82UvDDRgDCxg92nEAOvK8nmXOXAFC4YRdRr453xI8Z3Kfcx5Ilu8Ctb2Wt30/88Lup8Zrip6/g8Hn0LvOakmaZds7KRxPk57YmlvbpwCY1qLdMKZM2LIiwxGbIFitZGw6QumobqauUV2erTX9MOR0GWNIz0MQ4n8GroyK9uoy4FXJhESV/HsG3fSvMFy4T0K8XOW99AEDx5p2Ev6gY5gMeuZfW/RTjWnmth4BbPWes209Qsxqwczu2jAxUUc7yqiIjsWZ56lqa6tUJmjyF3GlTkfOV+f5GcTVx8ahjYgn/aIXjeviHy8keNRJbzu3rKzFREaSmO/OSlp5JVEQ4ZouF1PQMt+uREUo/CQ8NISMzm8iIMDIyswkLCfZI15aZgSrCJd8Rkdi8lFldrToBz00h/6WpyAVKmbX1G6Jt056Qlm2QdDokX38CJr9A4dtz0Cf2pniZ8v0C0+/b8R+nqM1VB/ek8kDFX2ne4Yv4xodT2mI+sZ7t908IbV2HqN7N6ZbYFJWPFm2ALx02vObwd1teckuSsyhJzibXfkot5dd9NHrjGWJ7NQOUdcl1DOtinWtOKeabzB2BTapTd9kEQDkVG5rY3DGGS7HmF5P3xwmqTh2Avkq0Q255rYelWPKLydl9koSpj+Br1+Pz7GO4FJ/bkOvjMobjBnTl8vuKT1nD5TQMV9PxrxVH/qELGF3GcPq6/QQ3q0FQvcoOHaA85w9Jo6bRx5NI/f53MtbtJ9zHnl5qmbXYy3pnTslCGxcJnFLCxIRjLuPyyJpfROGe4wR2bU7J2auYM3Md7gQ0UaFYMnMBiHjqLkIf7Q1A4RFlz+RclzzXB0tWPhqPPZOzvH71qlJz/ihOPvEalhxl92VKzsKYkkWh/aR61po91Hh9OKE9FTcS/3ZdsroY6XK2HkJ6fSiasEDllLdbumHo4yNotHm+Ut7D5930D12ce1ngn+0RTSlZmFzKm71mD3FjHiSH8tO1zKmZ5G9QTB6GI+eQbTbUYUFYs53uXkxl9C1drGe/Madmoot16lvaGJf+p1GTsGwa2T/uJG/DXq9lz/5pFzU+fZHUBauIfroPkU/0BP79ftyUkuU1fnCnxhivpWGxlzNn3T6iBvYicuT9yt9l9oi+f3OP6ErW3tP4VYtCFxaIKbsASaOm9YoJXP9hNynrDtw6gf+f8u8foQoqmnLxWWw/MdsV5UTs1rIfd3PBBKjLXPsLaFz2g3V/Q3YakATUkGX5fNnf30iqDxAOtEQ54Vv66wckSpJUzSVsvCRJro/CW6PU7SmXa1+inCjug1Ivrp8gXQXUliTpwb+Rv5siy/KHsiy3lGW55dPV47CeP4MqthKqqBjQaNB26I7poLstXYqIwn/KbIren4stxek835aZjqZWfdDZX6Np1Bzb9SvYrl4ib+gD5I8eQP7oAdiyMsifOhw5Nxvjxp840Uv58FzOxn2EP6wYUf2b18aaX4w53XOyLvjjOGF3Kx9ri+jfjZxNiuuF3E0HvMbXhAWhDrL7s/PREdSpCRmrt3K85ySO95xEzob9RDzcFYCAm8jN332csH7tnHI33nzS95TbmJLz1zn36WbHR+mSNhyk2sPKidDw5jUx5xsoSc+9abpl0Qb6EtW2Htc3/Om4VpyURUTzmqh9dQDE2H2llX5EI2P9AcfrfUEtamEpKMbkRW7O7pNE3aP4Qo19pAsZGw467qkDfQltV9/tmikjD2NyFn41lJMgoZ0akrXtMJt6zmBTzxkkrT9Itf4u5S34e+VN2vgnkW3q2P0w6whvXoOCc8kUJ2UR3sJZ3qiODbj2636295jB9h4zSNlwkCqPKHJDm9fEUmDA+Dfkbm49nk2txrGp1TiS1+zjyLRPSNlwkNzDFwioHoNflUgkrZpK97fj5LzVykejekwhe8N+oh7pCkBAc6WezV7k5v1xggh734p6pCvZ9r7lUy3GEca/UQKSVoMluwDj9UwCW9RGZS9vSKdGZP26hwOJysdfMtbvd2tf6w3aN3f3CSId7duVTHtbZmw4SHDbukhqFSpfHUHNa1J8LgmVnx61v7JbUfnpCevamKLTV0n9ZEO5l/nK3K842HwEf7Z6ljMjF5K3+ziXx70DQNGRcw7jn6TVEHpvJ/I273eXt3k/YQ8p84Nfs9pYC4ocr1veiLyN+wjs0BhQXt+TtFos2fkkfbKxwuoaoOTYWbRV49DGR4NWQ+BdXSjc5q6UF27bS9B9ymbWp0ldrAVFWDNysKRk4NukLpKPMk/7tWuK6eI1TGcvc6HDY1xMfJqLiU9jScvkyoNjHYZigOKj59BXi0NbKRpJqyH4ns7kb3Gv54It+wh9UDHQ+Datg7WgGEtGDmlvfc7p9oM502ko18a+SeEfR2/LUAzl074lp69wrNkgTrQfzon2wzGlZHKq7wSHoRig5PgZtFXj0djrOaBvV4q2u9dz0ba9BN6nuHHQN66LraAYa6aycVGHKQYzTWwkAT06ULhuBwDW9Cx8Wyn9yrdtU0xXkh3p3YmxVLZvhXRpQsoXWxwf/snacIDoR7oAENj8xutD7h8niOyn9OnoR7qQZZe7v/Vo9rdSfhlr9nJ+2kcOI5M2Ikipq/gIIu5qQ0apf84TZ9BUjkcTp+ge/r27Yth5q+f4CqqQYCS7X2JJr8OnTXPMl5WxYs3MRN+iiVIfrZthvqa8qFX4zS/lvh56G8OFp68BYD59GnV8JVQxSnl9unfH+Ie7oUgVFUXwq7PJnzcH63WnrnWjuJZLF8l48H4yHxtA5mMDsGVkkDV82N8yFAN07diWXzZsRZZljhw/RUCAP5ERYTSsW5ur15O5npyK2Wxm/daddOvY1hHn5/WKm6af12+hW6d2HulaztrzHa3kW9+5O+Z9ZcocGUXgC7MpnD8HW7KzzMWfLSd3UH9yhwyg4I1XMR/9i8K3lU+Q2LKz0DRqCoCmSXNHvCufbOb3xOn8njidtPUHibfrHiEtamIpKP5bOsCNODPna7Y1G8P2Vs9xaMR7ZO4+we4+M8tdrjEjj5LkLPztulZEp4akbzvMoR5TONRjClkuc0dgc2Vd8jZ3KGNYaavoR7o6xvCB1qM50OpZDrR6lsw1e7kwbTlZGw6gDXfqtSofHSGdGpO2alu5r4fa8EDFCAiofLSEdW5Eyqrt7E18nr32MRxrlxt8m2M4zmUMlyRlEtZJ+S65LjIYvxpxGK6ke4zhcPsYvv7JpnKfPwDqvTOSonNJXFvm7q2x+Mg59Alx6Cora3HoPZ3I3+zuviJ/i+uaaF+L03NQhwWhDnLOl4Edmzg+hKbEUdbvsIe6O9bZzM/XcaTnZI70nEz2+v1E9lfWh5uuS7uPE+6yLuVsUNLSxUdQZ8UUzo19jxKXhwDmjFxMyZn41FA+BBvSsRE52w79Z+uSNjLEESawWU2QVFiyCyg4fB7f6rH4VFH0i8j7O3B53lcc6zmJY/Y9YuRt7hFLyxt5G3tEc0YuRpfyBndqjOGcsj6Ul66Vv2kv/u2V9VCXEIek1bgZiqG0b7noW/f8PX2r6ltjKTl/jYyP3D+vpK8W6/h/cM/WlFxQ1uK0Tzf8Z/vx3E0HvMY3JmUS0Ny5Z1J8Hv/Bjh4z2NFjBqkbDlLZZY9o/pt7RP9q0c6yNaqGSqvBZD+s1eyd4RScS+LCsnW3nZ5A8L9IeZwsBkCW5RRJkroCW4FtkiR5+xDbZaCvJEl1UD4Cl4fix3ca8JMkSdOB6ygfuSso47f4ZrwMvC9JUi6wDtACzYF4WZbn3WYaQ4H1siz/Veb6cUmSzqC4qHjJfs0AfCZJ0kQU/8VLgbWyLLs6sl0JzLb/fpFl2XUWX43i2uJLSZLeADagnNCugvLhvL/nCNIbNivFK94l4IW3QKXCtH09tuuX0fVUTuCYNv+C78ODkAKC8BumnDrAaqVg2gis509h2ruToDeXg9WK5fI5jFu8fznaG3lb/yS4ewsa7V6CzWDk0sT3HfdqfT6Ty1M+wJyWw/U5n1N98STipz5O8YlLZK7actP42uhQEhY+h6RSgUpFzq+7ydtykNLD6blb/yQksTlN/liMzWDk4oRFDrl1vniBi5MXY07L4dqcL6i5ZCKVpz5O0fFLZNjlaiNDaLj+LdSBvsg2mdih/Tja9Tm00aHUeHesQ272r7vJ3fInStMrJG89TGxiU/r9sQCrwcS+Ccsc97p8MYX9k5djSMul9jO9qTeqHz5RwfTd8jop2w6zf7Lie7FS31ak7jqG1eD0OJJ16AJX1+6nz8Y52CxWco5fIekLp7/drC2HiEhsRrt972IzmDg5bonjXpMvp3Fq4jJMaTmcf+1LGi4bR/Vpj1Jw7DLJX21zhIu6qzXZO49ic3HsD3Bmxic0WDwWSaeh5Eq6W9op9vLevWcBFoOJ/S7l7bRyCgcmLackLZdaz/Sm7rNKeftsfZ2UrYc5MPkjCs4lk7L9KL23vQ42Gxe/2kHeGUXJvbZmP702zUG2l/fCym1o7WmnbTlMdGJTeu59B4vByKHxTrltv5zK4YkfUpKWS/VnelNrdD/0USF02/Y6aVsPc3jSco++WopstXF0xqe0XzUNSa3iyqodFJxJwn74g5wtfxGa2JzmexdhMxg5P97pM7TelzO4MHEJprQcLs/+gjrLJlBl2gCKjl8mzf6Bj/B+bYnq3wWb2YKtxMSZEYpxtPDQOTLX7KHJpreQrVaKjl0i9Qunf9CsLYcIT2xOu33vYTWYODXOKbfxl9M47da+46k+bQCFxy452rf4XBLZ2w7TevvbyLKN5C+3UXT6Gj5Vo2j0ifIat6RWk/bj72RvP4Le5T2P8irzTbHauPbih9Rc+TKSWkXW6q2UnL1GxMA+AGSu3ED+tj8J7t6SBr8vxWYwcmWSc36ptmgSgW0bogkLouH+FaTMX0XW6i1krd5C1bfHUm/Le8gmC5cnLPQQfafrOj5UKW/67CVUWvEaqNTkfb8J0/mrBD+qnKTPW72Oop0H8O/cioRNHyOXlJAyQ6nHkqNnKNj0O1V/eB8sVkpOXSBv9fpb17G9npNnLSXh81eUufTbLRjPXSXscaWes7/aQMH2gwR2a0ntHR8iG4xcn/ruLZMN6tWWuJdHoA4LpurHL1Fy8hKXB80q9/a9nfJmzPmAuOVzkVQq8n/chOn8FYIeVV6fzF+9luJd+/Hr3IqqGz7BVmIk/YX5jugx776EOiQQ2Wwl47VF2PKV8y7psxYSMX0UklqNbDKRMWuhV/HlNZa0EcHUs7+CK2nUZPzwGznbDzvSzt7yF2GJzWi1931sBhNnxn/guNfwy+mcnbgUU1oOl2avpO6yCVSb9hiFxy+R6rI+3Ij6H01GExaIbLZwfvpHil9Lf6Wus994n6gPXgeVisJfNmC+eIWAh/oBUPj9GlThocSuXIzK3w9kmcDHHyT54WdQR4YR8crzykkjSaJ4804MvymGk6zZ7xA65Vmlro0msl/znE/Kaz3URQbT2DGGVaT9uJvs7UeIqw/YrBS8t5DQN98GlYqS9euwXr6M7z2KrmX49RcCnhqEKiiYwPFOXSt75Igbxr1dpsx6nQOHjpKbm0/i/QN59pknsViUF+MefeBuOrdrxW97DtD3kSH4+vgwe4YiX6NRM2PCKEZMnInVauWBfr2oWb0qAEOffIRJL87lhzUbiY2OZMFrL3gKtlkpWrKQoNlKvo2b12G9ehl9X6XMxvW/4PvYIKSgYPyfdZY5b/yIm5an6L238B8xFlRqZLOJwvff9giTvuUQkYlN6bpvIVaDkaPjnDpAqy+ncnTicoxpOVQb2pvqo+9BHxVC5+1vkL71EMcmLkcfGUyHTXPQBPqCTaba8L7s6jTllq8Ul6fcEzM+peniMah0GoqvpHFk3DL87GnnbPmLsMTmtLTPHWdd5o4GX87gnMvcUXfZBKpOG0Dh8cukfrWVm6GNCqXOe2OQ1CpQSWT+8gfZm/+k9ExRea2H/vWrUP+90Q656T/vIWvzX5Tq8Zn2Mdxh37tYy4zhZl9O4+TEZRjTcjj32pc0WjaOmvYxnGSXe2nBDzR4bxRtd7yFJEmcm/0l5uwCfKtG0cRlDKf+uJus7UfcTlCV1/wR3LoOsY90puDkFVpvfUPpT29/RsH2P8Fq4/pLy6j+ubImZn+zhZJz1wh/QlkTs77cQP62gwR2a0G9XcuwGYxcnfyevQ3DqLJgvH1vIpG75nfytylG6rTF31Nt8VTCH+2JKTmDy6Pe8OgDOVv/IiSxOc33fIDVYOT8BOf6UG/lC5yfpOyZrry2ktpLJ1Dl+ccoOn6JtFVK36o8oT/a0ECqzxsGgGy1crSP4g7h4gsrqP3BOCStlpKraZwf79yP/dt1KfKetsQO6oVssWIrMXF6pH0tsNo4P2MFDVe9oLTxqu0Un7mOzt7IpXvEpvY94oUb7BGvzvmCWi57xHQve0RsMjH2PaK10MDlmR9Rc9F4JK0G49U0LkxYpOwfyknXyvl2C/FvPketDYuQzRauT17oGchq4/qLH1LjC3d9K9yub2XZ9a2gbi2p/5td35qs6Fv+reoR9lA3DKcuU2e9Ur8pb64kf/ufxE17Cn2NeLDJmJLSuTZ9iYfof7sfv1H8okPnyF67h4Yb30a22Cg+fpH0lZsoNW+V7hF77H0H6y32iDW97BFj+7Wmcv9OykcKS8wcHKHUR1jrOlTu34m8k1fpumUuACfnfXPLdhII/heR/gsfW47EJOlTIEKW5X4u1yKBLSgax29AZ1mWG7rc+xJoBwQA3WRZ3iFJUiVgPtAb0KF8/G2C/d7LwMOladjTeRpYJMtygMu1x1BcPdRHMeaesIf52n5fRvkI33cucS4Di4AvUIzUg2RZ9nB8KEnSq8BgoCqKwfhh4D2Uj+RFAJuAobIsZ5SJtwvlg3n32j+653pPQjFQDwEaAnqUE9LbgPdkWT5yozq+FTn9u1bIWwDn/6iYL4Pa5L/jbO+/46KLsfhOEmW13DpQOZGpKrfnTTdF/x/OW3+HSEwVItcol8tLILdEL/3751T/BF9tWQ9Bd4ZcU9lvl9454kMLbh2oHDAZK2YMmy0V06eDAksqRG5admCFyLXelmev8qFq3L9/Lf+fcD7pb3xA7z+kYX1vXsPKn7BvP6kQufmDBleI3L0H4ypEbkUSJFXMmmiuIN2jouatiikthPtUnL/TYpP21oHKAUsF9S2dylohcv31FTOGLdaKqWeTpeyL43eOVJvPrQOVA/elflVxCtf/o/wU87jwROHC/f+DfeQ/3SXKsvy0l2sZQJMbhM8Aenm5fh149AZxXkY5Oex67VPg0zLXVqG4d7hRXj0aS5blai5/3nD1lGX5JZynil3z4/mZTPd4nW9yTwaW2383S+Ppm90XCAQCgUAgEAgEAoFAIBAIBIJ/QsUcKRIIBAKBQCAQCAQCgUAgEAgE/6eomPdTBf8lFfXGjUAgEAgEAoFAIBAIBAKBQCAQCP4fQhiLBQKBQCAQCAQCgUAgEAgEAoFAIIzFAoFAIBAIBAKBQCAQCAQCgUAgEMZigUAgEAgEAoFAIBAIBAKBQCAQID5wJxAIBAKBQCAQCAQCgUAgEAj+A2ySVNFZEPxLxMligUAgEAgEAoFAIBAIBAKBQCAQCGOxQCAQCAQCgUAgEAgEAoFAIBAIhLFYIBAIBAKBQCAQCAQCgUAgEAgECGOxQCAQCAQCgUAgEAgEAoFAIBAIEB+4+/8FSX8GVIjc2t3zK0Ru8SVbhcht0KlinLgf+qTinMe3CM2tELmB0SUVIlcXVjF1ff2vwAqRm2/QV4jcKg1zK0Rugl/FjSVt1aAKkatu2qBC5Ca/+VeFyI3/ZHiFyL3e7+sKkeujtlaIXIDIQTUrRG7I4fMVIld3T+8KkZs/aHCFyA367JMKkdtxSsWMYYDsvypmjQhvXTFyZVPFzB/5JytELP5xlgqRe+VQSIXIBdCqKmbPFOJTQXq8vmLauLCoYvRpvbZiyptn1FWIXICez/tXmGyBO3JFZ0DwrxEniwUCgUAgEAgEAoFAIBAIBAKBQCCMxQKBQCAQCAQCgUAgEAgEAoFAIBDGYoFAIBAIBAKBQCAQCAQCgUAgECCMxQKBQCAQCAQCgUAgEAgEAoFAIEAYiwUCgUAgEAgEAoFAIBAIBAKBQABoKjoDAoFAIBAIBAKBQCAQCAQCgeB/H1tFZ0DwrxEniwUCgUAgEAgEAoFAIBAIBAKBQCCMxbdCkqRqkiTJkiS1rOi8lEWSpDWSJH1a0fkQCAQCgUAgEAgEAoFAIBAIBP/7/C1jsd1oerPfp7cR/+Ey154uk0aaJEm/SpLU4B+U5x8hSVIzSZKskiTtLmc5TSVJWiVJUrIkSUZJkq5KkrROkqQHJEkShnuBQCAQCAQCgUAgEAgEAoFAUGH8XZ/FsS7/7wcsL3PN8A/zUQzUACQgHngTWCtJUm1Zlk3/MM2/wzBgMfCUJEn1ZFk+9V8LkCSpH/A9sBUYDJwHwoBGwAvAAeD6DeJqZVk2/9s8BHRuTuxLw0GlIuebTWQu/c4jTOxLwwno2hK5xMj1KQspOXEBgNq7VmArMiBbbWC1cuG+CQAE9e1A1LjH0deszIUHJlJy7LxHmppGrfB5cjSoVJh3rMO45mv3+83b4/PQYJBtyFYrJV8uxnr2OAC+QyejadYWOT+XwulDHXFUVarj+/QEJB8fbJlpFC+eCyXFbunq27QiaNwYUKkpXrOWopWr3O6rq1QmZMbzaGvXomD5CopWfeO45//Iw/jeczfIMpaLF8md+waYzAQMGYTfPXdjy80DoGDZRxj37vMos7p2U/T9hihlPrAV884fvbaJqlINfEfNo2TVAqzH94JGi+/w2aDRgkqN9fgeTFtWA6DrOQB1vdZKPRXlYfx2EXJBjkea1V8bQlhiM2wGE2fGLaLo2CWPMPoqUdRdOgFtSACFxy5yZsz7yGaL435A0xo0XTuX0yPeIXPNXgBCuzWl+uzBSGoVqV9u5fqinxzh/Tq2JGL6SFCryf9uPbkffVNWJBEzRuHXuTWyoYT0GfMxnlL6SvDA+wnq3xckifxv15P3hVJXYaMHEvRwX6w5Sl1nLfyE4l0H3NLUtWpN4JixoFZhWLuW4lVfud336dEDvwGPAyAbDBQsXIDlwoWbxg1+aRbqypWV9gkIwFZYSPawoW7papq2xm+I0reMW9di/NFdrq5TD/QPPKb8YTBQ/OE7WK9cQBVXGf+Jsxzh1NGxGL7+BOPa71BXrYHfiIlIPr5YM1IpWvgaGNz7dEDn5sTNGqaM4dWbyfA2hmcNJ7BrC2wlRq5PftcxhpUCqaj5ywLMqdlcGfoqANETnyCwZxuwyViy8rg+eSGW9GyPdAESXhtCqL1vnbtJ36qzdAKakACKjl3krL1vhfVuRZXnByDbbGC1cfHFTyjYf9otb002voEpNRvbgomOy9oWrfEfORZJpaJkw1oM37rXtb5bD3z7O9u4cNECrJcugFZH8FvvIWm1oFZj+n0nxSs/ASBw2izUlZQ2lgICkAsLyR1T/m3syPO9j+I3aBS5T9+HXJDnlq66bnP09w8FlRrz3k2Yt33vfr9BG3R9nwDZBjYrxp8+wnZJWbK0ne5B07YXSBKWvZsw7/pFqdq4augffhb0PsjZ6ZSsnA9G9+V694VU3tx0FJss80DTagxpX6ds03LgSgZvbTqKxWYj1E/Piic7k5pfzMxfDpJVaESS4KFmCTzRuiYAeQYTU3/cT3JuEXEh/rz1QGuCfHVuafp2aEnEtJFIajX5368nd4X73KFNqEzU7Ino69ck673PyPv0u9uOG/z0w0RMHsaljv2x5ea7l/fIWd74Yg02m40HurbimXu7uN0vKC5hxpJvSM3KxWK1MeiuTtzfpQWpWbm8sPRbsvIKkSSJh7u14ok+HQBY8NV6dh46hVajoVJUGK8Of4ggf1+PegSoOWcw4YnNsRqMnH7uAwq9jCWfKlHUXzYeTUgAhccucWq0MpZC2ten4WfPU3I1HYCMtfu4skCpl7YHPsBSVAJWG7LFyom7prilWXX2M4R2V+RemLCI4mMXPeTqK0dRa8lE1CEBFB+/xPmx7yKbLYQ/0Jm40fcDYCsu4dK0Dyk+eRmA6gtGE9qjJebMPI52H++WnqpqfXRdHgFJheXEbiwHN7rfj6+N/p5RyPmZAFjOH8Kyf50zgCThM2A6clEuxl8Wu8XVNO+JrtNDFC+bBCVF7vcatsLn8WeVdXjXeozryugezdrj88DTTt1j1RKs546DRov/9HeQNMrcYT64C+NPn7vF1fXpj++jI8gf+yByYZm+dSaJN9fsx2aTeaBVLYZ0beRRxwcupvLWmv1YrDZC/X1YMbwPlzPymLpqpyNMUnYho3o0ZWDH+nyw6RA7Tl1DkiDM34dX+3ckKsjPLU1ti9b4Dx8LKhUlm9ZSUmau1HXtge/D9rmyxEDRB/a50tEQKoIXfogtK4OCV6YDoK5eE//RE5F0OrBaKVr8Dpazp93SnTl3Abt27ycsNISfVi71KKssy8xbuJTf9hzAx0fPnBcmUb+OMkf8vvcgry9citVm46F7+jD0yUcAyMsvYNKL80hOTSMuJpr5s6cTHBTokfY/bWMpLBK/oc8jBYeCLGPauRbTZkX3UFWuju9T45F8fLFlplK8bJ6HfunbviVhzz+LpFJR8ON68j5e7d4W1SoT8epk9PVqkv3+J+R/roxPdXQkkXOmog4PA9lGwXfryP/KLjcokKg3X0ATF4MlOZX0Ka9hKyh0S1fdoCU+A0YhqVSYftuAaYO7XE2TdujvHwSyDFYrJauXYD1/whlAUuE/cxG23EwM77/kKK/PwHFIWqWNDV++j+3yGfd0G7XC5wm7Hr9zHca1Xur5ocFgsyHb7Hp8aT0Pn+as5+1rMW3+AQD9g0+jbd4BbDZsBbkYlr+JnJvllq5Pu1aETFLkFv28joLPysitWpmwl6aiq1uTvCUfU7DyW8e92J+/xFZcDDYbWKykDXrWLW7gwP6EjBtJUo8HsOW5j2EAbbPW+A1TxpNx81pKvi8znrr0wOdB53gqXrIA62VlPEn+AfiPmYK6SgLIUPT+G1jOnMB3wNPoe/XDlpcLgGHlcsx/uu8hArs0o9LLw/j/2DvvMCmK7WG/PXFzzuQMCpJzkCxgFkRFFEGCoEgOBgRBVExgJIsRBTMGkBxEoiA5Z9ic0+yE7v7+6Nmd6Z1dwKvc/Xm/ep9nn93trqpT4VTV6eqq05LRQMaX60j5QG8DAFR6cRihXZqj2OxcmPA2tsPaOF719dGEdGuBKyOH4z2eLgnv36A6VV4eiSHQD8flVM4//RZKvu8je9WZjxPaVUv33Lh3KTzsOz9YqsRQ64MJmMKDKDx0lrNPv13y/FBe/Ft2LkTOt2n64ZI56jUvBXZqTty04UhGA1kr1pKx8CsfmbEvjCC4cwsUm53EyXNL7NraWz5EKbBp850sc+6esQBY69cgftaTGAL9cV5O4cr4133KeyOeW4oJG9yPqEnDONvO1/YIvrUZlaYPRTIayfhyLanzy2jfGcMI6aKV9+LEedgOn0Wymqm98hUMFjOYjOT8sp3kudpzrTE0iOrvT8ZSOUZr31FzkHMLfNK9IXXdoKZW11YLqiyT9MIHFB086ZPu37F5AMLa3UTtWYORTEacmXn8ea9mZ9ebN5LIHs1xpuew59YJuvQM1W/G0vlBMBhwHdqGa88a/f3KdbHe/SRqjjbuuE7vw7XzJ6SgcCy9hyAFhGrrAIe24tq/AQApugqW7gORjGZURca58XOU5PM+ZREI/lf4S4vFqqomF/8tSVJ2GddGSJI0CagKXATmqKq62H3vvDvYV5IkAVxQVbW6J+mSdJIkSZoLrALqAYfc8TcDx9AWlgcDMvASsAB4C3gYyAWeU1X1U688vQA8DsQBWcBaVVUf9brvDwwAOgEB7rATyyh+XUmS5gEtgPPA06qqrnXvCC4u67te6dYFTgDNgJPAMuBnVVXv80rzDNoi8YeSu1IkSeoMbAJuB2YATYD7JEnaiLag3Q8oAN4uI4/lYzCQ8OJIzj36PK7kDGp+P5e89buwn75UEiSocwss1RM41XU4/k3qkTBrFGfv8wy85wY8i5yln/TsJy9wceTLVJr9VNlyJQN+g56mYM5k1Mw0gmZ+gHPfDpTECyVBXEf2kb/vdy2bVWoS8NQ08qcMBsCx7Vfs634g4IkpumT9H59A0RcLkY8fxNypF9bb+2P/5iNdeUPGjyFz3CTk1DSilizA/tvvuM575Kq5eeTOexe/Th30VRUVRUC/+0gb+Bg4HITNnI5/t67YVmsPuAUrv9YtLJdVZutdw7AtnYmam4H/k3NwHduDmnrZJ5yl1yPIpw54rrmc2JbMAEcRGIz4P/EShhP7UC6dwrH1B1inGcrmdn2wdLsf+/eLdEmGd2uKf8149rYdTXCzOtSeM5wDfZ7xyWKN5weSuPAn0n7YTu05w4kb0JWkj9eW1F2N5weStdkrXwYDtV4ZyuH+M7EnZdJkzatkrt0L6cfAYCD6+Se5MvQZXCnpVFnxLgWbduI8c7EkekCnlpirVeJir8FYb6lP9PTRXH5wDJba1Qi5vzeXH3ga1ekkYdHLFG7dhfNCIgDZn3xH9jLfBdHiPAWPGUv2pAnIaWlELFiI/fftyBc8bSwnJZE19mnU/HwsrVoTMmEimaNGXjVuzswXS+IHjRyFWlDgIzdg2BjyZ05EyUgjeM4CnHu2o1z2kpuaRP60MagF+ZiatiLgiQnkPTMKJfESeROHlqQTuuhrnLu3aXU0ahK2j+fjOnoAS9fe+N39IEVffqiTmzDzCc49Mg1Xcga1fniL3FJ9OLhzc6zVEzjZZQT+TepR6aWRnLnXM5xFDb4T++nLGII8iwxpi74l5a3PAYh87E5inn6QxOf1CzLg0a19bUcT1KwOteYM52AZulXdrVvpP2yn1pzhxA7oSvLHa8nedojMX7XF/oAG1ai3aDz7O44piZcwrA+2U5cxBnstgBgMBD05lpxnJ6CkpxH29kIcu7YjX/Sq6+QkciZrbWxu0ZqgpyeSM24kOB3kTB0HRTYwGgl94z1Me3fhOn6UvFc9bRw4dBRK4X+njQGkyGjMjZsjpyXjg2TAet8IbAteQM3JwH/cm7iO7EZN8bSxfOoAtiPaw6Uhvjp+j06mcM4oDHFVMbXpiW3eBJBd+A2fgevoHtT0JKz9R2P/8UOUM0cwteqOpct9ONZ87klTUXllzQEWDOhAbIg/D3+4iVvrxFMrOqQkTG6Rg1fW/Mn7D7YnPjSAzIIiAIySxIRujWgQH06B3clDH26iTY0YakWH8OHvJ2hdPZoh7Trw4e8n+HDHScZ2bair5+jnnyRx2DO4ktOpXDx2nPWMHUpOLumvziewazufNrpaXGNcNAFtm+JMTPGpZllRePnjVSycOoTYiBAGvPABnZvXp1al2JIwK9btpGalGN6d8CiZufncPWkut7dvjNFgYOKAPjSoUYkCm50Hp71Hm0a1qVUpljaNavP0Az0xGY3M/XINS3/cwrgHe/nIj+jWFP8a8exqM5qQ5nWo+9ow9vV+1idczecf5vLCn0j9/nfqvjaM+AFdSXSP0zm7jnFo4Ku+OgQcuG8Gzsw8APyMnuthXZvhXyOeP9s/SVCzutR8ZTiH75jqE7/qc4+QtPhHMn7YTo1XRxDzUDdSPvkV+6UUjvadhpxTQFiXptR87YmS+GkrNpG8bDW1335an5gkYen8EPbv3kbNz8LvwWeQzx5EzUzSBVMST/ksBBdjatIVJSsZyeKnTzooHGPV+ii5Gb6RJAN+j4ym4I0pmu3xwvs4//wdJdGjW66j+8jf77Y9KtcgYNQ08p8dAi4nBa9NBHsRGI0EPjMP18E9yGe1lzJSRDSmm5ujpJetW6+s2smCx3sSGxLAw+//zK0NqlArNqwkTK7NwSs/7OT9wd2JDwsi072IUT06lJVP31WSTs9XvqLrzVUBGNTpZp7s2RSA5duPsWjDAZ6/t61HsMFA4Mix5D6vjZWhcxfi3Lkd+ZJnzFJSksid6h4rm7cmcPREcsePLLnvd1c/5EsXkAI8Y3DA4CewLf8Y5x+7MLdoTcDgJ8h9ZqyuzPf06cGAvnfx7Kw3fNsB2LZjDxcvJ/LLiqUcPHKcWW+8xxeL5yHLMi+9+T6L571MXEwUDwwdQ5cOralVoxpLPl1JmxZNGPpIf5Z8upKln61k/KjH/7k2lmVsKxagXDgNfv4ETZ+P68gfKIkX8R88gaIVC5FPHMTcsRfW3v2xf/eRrq4jnx1N8ogpuFLSSVj+HoWbd+jGLTk3j4w57xPYpb0+z7JM5hsLcRw/jRTgT6UvP8C28w+cZy8SOuQBbLv3k/PhCkKHPEDo4w+SNW+Jrrz+A56iYO5U1Kx0Ap97F9eBHShJXuU9vh/Xizu0bFaqgf+I5yl4wVNvlu73auH9PW3s13cYjh8/w3V4j7b43m8ohW9M0sn1e/RpCl5z2/EzPsC5v5Qd713PVWpq9fzMYK2ev1iAcuGUVs8vLnDX8wXsv6zE/q1Wr5Ye92K9+xGKPp6nq+fwyU+T+tRk5JQ0Yj/+ANvWHbjOeel0bh7Zb76H/62l6tlN2hMTylwINsZGY23VHFeSbx8ulh0wYix50yegZKQR8sZCHLu3o5TqT3nPPo1akI+5WWsCn5xI7iStPwUMHY1z327y50wHkwnJ6hm7ilZ9RdH3K3xEFsut8tIITj88HWdSBvV+fIOcdbspOuWxAUK6NMevejxHOz1BQNO6VJk9kpN3a+2V8dUG0j7+mWpzx+qSrfLaUyS+tIz8XUeI6N+N2BH3kvSmfvE7tGszrDUSONRhFIHN6lLtlREcu1P/7AVQ5blHSVn8I5mrfqPaq08Q9VA30j759ZrxT9w/DVdWnk9542eM5MKg53Emp1Pzu7nkbdiJo9SzqbV6Aqe7DsO/ST3iZz7Jub6eDQUXHn7G59k04ZWnSXllKYW7DxPWrweRw/qSNvczndwb9dxiuortgcFA5VkjOPPwCziTM6i76k1y1u/G7tW+wV2aY62RwLFbRxDQtB6VXxrJqXsmodqdnHnoeZTCIjAZqfP1q+Ru3kfh/hPEjOpH3vYDpM7/hpiRfYkZ1Y+kVz/+r9R17JTBpL+7nPwtfxDUuQWxUwZz4WH9s8HftXlMIQHUeXUYBx+ajf1KOuYoj22a/OVmrixdQ4P3Sq1DSBKWrgOwfzMXNS8Lv4efQz5zwNf2uHIa+/fv6q6pqoJjy1eoqRfBbMVv4DTkC0dRM5OwdOyLc8ePKOcPY6jREHPHfti/KnvuE4AiVXQOBH+Xf8z1gSRJ9wLvAfOAhmiLmR9IknSnO0hL9+9haLuRW5ZOw51OGNriLUDp3bQPA3lAa+BVt6zv0RZjWwAfA0skSUpwp9UXbeF3FFAHbTf07lJp9kNbuD4IfIq2u9hcRtZeA95BW7xdB/wgSVIlVVUV4At33krn9aiqqvuBnkCUO40yUVVVLXVpDvA8UB/YBbwB9AD6At2ApmgL3NeFf+O62C8k4byUgup0kfPTVoJ7tNGFCenemuzvNgJg+/MExpBATNHhV03XfuYyjnNXyr1vrFUfJeUKaloSyC6cOzdhbl7qod9eVPKnZPXTdkS4kU8cQi0ow9CLr4J8/CAArsN/YG6prwpzg/rIlxORE5PA5cK2fiPWDnpjUsnOxnn8BKrLRWkkoxHJagWjAclqRU4v42G0HAxVaqNkJKNmpYDswnXgN0wNfNXd3K438uGdqPn6nYU43PVhNILB632O905AsxVKawwQeVtLUlduBiBv3ylMIQGYY8J8woW1b0jaT9oDRcrKzUT2alVyL+Hx3qT/vAtnuidfwU1rU3QumaKLqahOF2nfbyfiNq1Mfo3q4byYiOtyMjhd5K/eTFDXtjp5gV3bkvfDeq0YB49jCA7EGBWBuVZVig4cQy2yg6xg23OQwG5lG/2lMddvgJx4BTlJa+OijRuxttcv/DuPHEHN13bmOI8ewRAVfd1xAfw6d6Fow3rdNWPt+ijJV1BStLjO3zZiaanPs3ziCGqBJlc+eRRDZLRP2qZGzVBSrqCkaQalMaEKrqPaAr3zwF4sbfQ6HdC4Dg7vPvzjVkJ6tNaFCe7Rhqxvy+7DprhIgru0JHPFWl0c790WBn+rrv95E+GlW/lX0a3Q9g1Jd+tW6srNRLh1Syn09HNjgF6OJT6C8O7NSfl8g76O6mrtpCRrdW3fshFLG307uY552th13NPGgLZQDNrDmslUZtksnbpg3/zfaWOAgMFPYftkYZn911C1Dkp6Emqme+zYvw1TQ30bl4wPABYrxQlJsVVQLpwApwMUBfnMEUyNtH5oiKmEcuaIO69/YrpF3z8PJ2ZSJSKQyuGBmI0GbrupMptP6g3q1Ycv0bVeAvGh2iJDRKD28Bsd7E+DeE3HAq1makYGk5qn1fvmk0nc2Uhb7LqzUVU2nUjUpWn1Hjtc2tgRWGrskDNzsB8+6TNOXytu1OQRZLy1tMw2P3zmMlViI6kcE4HZZKJXm1vY/If+QJEkQaHNjqqqFBY5CA30x2gwEB0eQoMalbTy+lupmRBDaqY2R7VrVAeTUVudvaVWFVIzS43txXnr1ZKUr7QdpLl/nMIUEoiljL4U3qEhaT9qJzuSV24hqneZZtN1E35bK9K+3gxA/r6TGEMDMcf4zvEhHRqR4e7DaV9tItzdh/P3nkDO0V6s5O07iSU+siRO3q6jyKUXAgBDbHXUnFRt17Ai4zq5B2PNW647z1JQGMYajXAd9vUSZu50P47fvi0znrFmPZTURI/tsXsz5qal5par2B4l94zuscOrw/o/OJKilYsoqxMfvpROlcgQKkcEYzYZua1xDTYfu6QLs/rPs3S9uSrxYUEARAT57j7fdTqJypHBJIRrYYL8PDvybU4XUqkHMJ+xcutGzFcbK08cweg1Zhkio7G0bEPRrz/pE1bVksVjKTAIJdPXFmrRpFGZu36L2fTbTu7q1Q1JkmjcsAF5efmkpWdy6NhJqlZOoEqleMxmM7273crGbZq+b9q2g7t7dwfg7t7d2bh1h0+6f6eN1ZxMbaEYoMiGknQRQ1iUlm5cZeQTbvvyyB+Ym3fUJWltWA/npURcV7Sxp2DNZgI66+1aJTMbxxHfcUtOz8RxXJOrFtpwnL2IMUaTG9ClHfmr1gGQv2odAV30aRpr1ENJS0RNT9bKu2cLpibXsKe9dFQKj8LUqBWO3/S760AFP/ficUCgz+5eY81SdvyuTZibXUWuxSNXq+dT2o0iG0riBQzhUe7/Pbu1S+cVwHJzfZyXriBf0XS6cN0m/G8tVc9Z2TiOlm3HX42wcaPIeXdRufaOqU4DnQ3g2LYRS6tS/em4xwZwnTjisQH8AzDd3Bj7up/dAV0l4a5FQJM62M8n47io2XlZP24jtGcrXZjQnq3I/GYTAIX7T2p2nnscL9h9FDnbV5ZfzUrk79JsgLxtBwjt084nTNhtrcj4Wku34CrzQ3D7RmT+rL0YSP9qE+G3tf5L8b3xb1wXx4VEnJe054ecn7YS3F3/bBrcvY3u2dRwHc+mlhqVKdytnVDN376fkNv048KNfG6JmjKC9DfLtj209k3CccmrfUvZ8aE9Wnu17wld+xbb0ZLJiGT22LShPVqR+Y1WR5nfbCS0Zym7kRtX16hqyQYUQ3BgmScT/67NE3NfB9J/2YX9inb6yJnuWRfI2XkMVxk6b4irgZqdhprjtj2O78FYq8nVy1JMQY62UAzgtKNkJCEFefJb/OJasgSgFmRfX5oCwb+Uf9JP7kTgU1VV31NV9aR7l+3nwBQAVVXT3OGyVVVN9vofIFCSpHxJkgrQdv8+CKxSVVV/1g2OqKo6Q1XVU2i7idMBp6qqb6uqehqYiebKongWrAYkoe0mvqiq6l5VVd8rleZQtEVigC1oO5fvKqN881VVXenO0xjgElC8JeNToLUkSbW9wg8Ail9j1nX/LjnXJUlSI3eZi39KLzbPUFV1raqqZ9HcezwOTFZV9VdVVQ+j7a5WyshnmZjjInEmearclZSOOTZSF8YUF4kzKb3kf2dyBqY4dxhVpfrHM6n1wzzCH7ztesUihUehZnrkKplpSMWGorfs5u0JmrOMgAmzsS259hs6+fJ5TG5j1dzqVgwR+oUaY3QUcmqqR25aGsZoX7lloaSnk//lSmK+WUHM99+gFhTg2LO35H7AffcS9dESQp+ZjBQc5BNfConQJic3am4mUmikTxjTTa1x7lpbOrq2e2T0GwQ+9yHy6QMol06V3LL0HEDAlIWYmnTCvv5Ln6iW+EjsiR5D35GUiTW+VDtHBOPKLQBZUx97UgaW+AgtflwEUX1aeXYZu7HGR2BP9JTJkZSB1R3HGBuJM9lLt5LTSx5+SmTGROHyDpOSjik2Esep8/i3aIQhNBjJz0pgp5aY4j1tGTrgTqp8N5+Yl8ZjCNHXtSEqCqV0G0eV38b+fW7HsXvXdcc133ILSlYm8hX9yxBDRDRKeimdLmOhsBhLt9tx7i/9jgos7bvi+G1jyf/yxXOY3QuSlnadMUTF6MKX1T/Ncfq2NceWCpPkCZPwwjCSXl2mHcksRezER6i3/UPC7u5MytzPfe6Dr27Z/6JuAUT0bkXTbW/T4LNnOD3Os4uwxqzBnJ/1KaXfmRmiolDSvNopPQ1DZPlt7Hfb7Tj3eh3pNBgIe28JkV98j2P/Xlwn9AuCpoZaGyuJ/502Nrdoh5KZhnzhjE9YACk0EjXba+zITvcZOwCMjdoQMOUD/Ie9QNGX72h5TLqAsebNEBAMZgumBs2R3IsfStIFjDdrDw+mxu1LrheTmldEXLBnwSo2xL9kwbeYC5n55BY5efzTrTy0dCM/HrxAaa5kF3A8JZtGlbQ2zyiwE+1ONzrYn8xCuy68KSbSd1yIub5x+mpxAzq3wZWajuOE7xFagNSsHOIiQkv+j4kIJaXUbpkHe7TlbGIq3Z96lX7PvMPkR+7AYNCbTFfSsjh+IZFGtar4yPh+6x+0v6Wuz3Vwj6dXvPuSZzwtxhwRjCu3UHP9BNgT9WFCmtelxcbXabT8WQLqVS65rgK3rHie5mvnEP9Id12alrgIHN7jeGIGlji9XFNEsLYg7JbrSMrAEuergzEPdSd70/4yy+eNFBSuc5ek5mcjBfk+fBriauI34Hmsdz+FFOHxbmbu1F9bEC41Nhhr3IKan42aXvbLas328Bo7MtOQwn3LYWrWnqCXPyRg7GxsH3rZHpKBoBcXEPL217iO/IF8VjNHTU3aomSno1wqR7dyC4kLDSz5PzYkgNQc/cmFC+m55NocPL5oDQ+9+yM/7vMdD349eJ7et9TQXXv3133c9upX/PLnWUZ2b6q7Z4iMQknXj5XGq4yV1p634/A6/h4w/CkKli3wqefCxe8RMGQkYR99ReCQkRR+tKh0UtckJS2DOK9+HRsTRUpaOqlp6cTFROuup6Zp/SIjK5voKE03o6MiyMz2ffHyt9u4OJ3IWIxVa+Nyt7F85Tympm77skUnX/syJgrZa+yRU9MxxV7fuKXLV0Is1vq1sR/S5BojwpHTtYUWOT0TY0SYPp9hUShe9rSalYYhrIzyNm1P4MylBDw9i6KP3iy57vfASIq+XuJjAxR9OR+/fsMImvM5fv2GU/Tth7r7f8mOf2UZAePLtuOlqFiM1WrjOuOZh619hxD81heY23Yr2WVcjDE6CjnFq55Trt+OB0BViX7vNWI/mU/gvbeXXPbr1BY5LR3nqbL7MIAUGYXs3Z8yrm57WHvcjmOf1p+McQmoOdkEPj2VkLlLCHhqEnjtLLb2uZeQtz8kcPQUpEC9XWuJi9SP0UkZPs9q5rhIHDpbMN3HFiyN7cRFQntoi85ht7fDEu9bFk22Z17S7MdS80O4fn5wJnlkXzW+qlL3i+nctPoNoh/u4UmvlM3qSi7j2TQ2Emei/hnD+9m06kezqPHD24R5neKxn7pAkHshNKR3B0ylynujnlsCulzd9jCXtuOTfNvOHKcvrzPZSwcMBur9Mo+G+z4lb9ufFP6puXswR4XhStXmWVdqFqaoMB/ZN6quk19aTOzUIdT57SNipw4h9fWPfGT/XZsnoFYCptBAmnw7g+Zr5xB7/7X3yklBYah5noVrNT8LKTjMJ5whviZ+j7yA9d6nkSITfNMJicQQUwUlWXOb4dj8JeZO/fAbNgfzrf1wbiv7hbVA8L/CP7lY3AAovfXjN+Cm64hbiLZjtzkwAjjl/l2ag8V/uHfipuJ2U+G+5kRbbC5eZfkK8APOSZK0VJKk+yVJshaHdy/utgeWe6X5OdoCcmlKtjW4dxPvKi6be1fyIdw7oiVJao3mg3m5bzIlnHCXuQnaAnfp3cx7vf6uBVhK5SHfu+z/EaUeCqTSW1W8wpy9fzJn7hrL+SHTiXjkDgJaXuf3B8s6flDG21bXH9vJnzKYwnkv4Nf3sWsma1v8OpbudxM0cz6Sv7/vroKrlOWaWQ4Owq9DO9L6P0TqPf2Q/Pzw76k9dBd+t4q0Bx4mffAwlIwMQp4aVVYK15RtvWMw9jWfan5HfcIq2N6dSMGrwzFUroMh1rMQ4Vi7nMI5I3D9uRVL296+kq+jvq/WzjVnDebcrM98FxSvVp9lCy0Vv+x8Oc9eImvJShKWvkLCotnYT5wDlwxAzpc/ceG2wVy6bxSutEyiJg+/jjyVIQcwN2mKf5/byVu08Lrj+nXtTtGGDb7hrlOnAUwNm2Dt1gfbpwtL3TBhbtkex++bSy4VfPAa1l73EPzaQiS/AFRXqYMVZeTZ50BCmc2kEty1Ja70HIoOl71ImfLGp5xoP4TsHzYT+egdZYYpL+1r5dG7bjJX72Z/xzEcH/waVac8CEC429dYwcGyjOvrP79kvqUp1p63U/ChV10rCtlPDSXzkfsx1W2AsZp+8cXauTuOLf+lNrZY8es7ENuXy8ovxHWOW/KhnRTOGYXtw5c1/8WAmnoZx6Zv8X9iJv7DX0RJPAeK1peKVryDuUMf/Me9BVZ/kPXjpVpGxymdFVlROZaUxXsPtOODh9qz6LfjXMjw7CQtdLiY+M0uJvW4hSBrWYdz/vPy/pW4kp+V8OEPkfXeJ773ryKidGq/HzpJ/WoJrH9vKitnj+aVT34k32t3fGGRnQlvf86kgbcTFKB3j7D4h00YDQZub9+kvMxfO09l9nftd97Bc+xsPoq9XSdxZelqGn40uSTM/jue548eUzg4YDaVBt9GcGsvE+y66vvaYULaNSTmoW5cnF1+HV+VUukpaRexLXuOouUv4TywGeud2nt4Q41GqLY8zw6fYkxmTK1649y56ipCrm9+cO3bTv6zQyh8dzp+9w72CquQP/0Jcsc/iLFGfQyVqoPFivWOARR997FvQuWL8JlzZUXh2JUM3nusGx8M6cGijQe4kOZZDHW6ZLYcu0SPRtV18Ubf1oxfp95PnyY1+XJHqb0UZelLOXk0ucfKwmXamGVu2RY1Jxv5tK+fSWufuylc/B7Zj91PweL3CRw72SfMtfA9OKfVSZn98C8dWf2bbQxg9SPwqenYvvigZKerbekbWLreRdD0D5D8A1Dla9uXZZXxqjn39yPmzRfIeH0+akHhtSNAOdNhGfb0/u0UvPA4he+/iPXuQQCYbmmNmpuNcvGUT3hz5zspWrmA/CkPU7RyAf6DxusD/BU7/pnBFL5Thh1v9SNw9Axsn3+g21Fs/+ZD8sY/hHPHBizd7/mP5JZHytAxpDzyBGljniGo391YmzZCsloJGfwwOQs+ukbs67cvTY2aYu1+O7aP3TaA0YixVh2K1vxA7rihUFSEf1/twGzR6h/IeWIAuWMfR8nKIGDIk9cU+5+M0aW5OOkdogb1od7Pb2IM8kd1lvEZnOuRfdVngfLjH7vnGY72msjJgbOIeaw3QcXz0vV0+KvY6+f7T+Lc3WO4OOQFIgbeXvJsmjhlHhEDb6fGD29jCPTXfZOlfLl/77lF8rMSMeIhMt+92rx4HW13tXZQFE70GcvRNkMIaFIHv7pVryKrtOgbU9fhD/ch+aXFnOrwGCmzFxP/6tiyEvZN9i/YPJLRSHDjmhwc+AoHH3yJauP74V8z3if8tWSWbmIl9SK2JVMp+nQmzj83Yr2r1DO92Yr1zpE4N68oOdVnatwZ55aVFC2egnPzSiw9B10jHwLBv5u/+oG7a1HWbHU9M7vq3hkMcFySpHg01w5dSoUrPbup5VwzuBO9JElSPTS3Dd2BN4HpkiS1VlW1AG1R2Ahc9DLmi30HV1FV9RLXz+fAELTdzQ8D21RVLd56VWyB18e94Ov+cN9pt6yy6sh7K8pf9vgiSdJwYDjAC5GNeDS5PmavHZum+CicpY6KOJPSMXu9fTXHReJK0cIUHyuRM3LIW7sD/8Z1KdxzhGuhZqYjee3KMERE+xxx80Y+cQhDbAJSUIjPR2O8UZIuUfia5gvLEFcZU2P9URo5NQ1jjGdnpiE6+rpdSVhbNEdOSi75iF3R1m2YGzXEtnY9SpZnh1Thqp8If+0Vn/hqbgZSqKcepZAI1Fx9XRsq1cLvIc0glwKCMdZrhl1RkI967U4sKkQ+dxhj3aYoKXpVdB34Db9Bz8L6FcQP7kXcw90AyPvzDNYEz5tiS3wE9uRS7ZyRiykkEIwGkBWs8ZE4krVyBTeuSf2F4wDtLW94t2aoLll7w5sQ5ZVuJHZ3HDk5HXOcl27FRSGn6uvalZKOyTtMbFSJTuV9+yt532r+oCPGDi55ky9nZJeEz/1qNfHzZ+rSVNLSMJRu44x0SmOqWZOQiZPInjoZNTf3+uIajFg7diRzxPDSyWk7TKJK6XSmr1xjtZoEjJxE/ktTfHTZ3LQ18tmTqDkefVKuXCR/luZ3zhBfGXNzvU67rtI/i3EmZ+jDxGthQnu3J6R7K4K7NEeyWjAGBVB57nguj3tLFz971RaqL51O6jztPVfc4F7EunUr361bxcuD1vgIHKV0y3UV3fImd+cx/KrHYooIJqRlPSJ6tiS8WzMMVjPGoACcxufIf322tpM42qudoqJRymhjY/WaBI2dRM60yah5vuOGWpCP8+B+LC1aYbvg/qiGwYi1XUeyn/7vtLEhLgFDbDwhby7V/o+MJuT1ReROHYmardWjmp2u2/UrhUX5jB26fJ49giEyHgKDoSAP1651uHZpx5gtfR5Bce9SVlOvULRQ+xiIFJ2A6aYWunRig/1J9tpJnJJrI7rU0fjYEH/CAiz4W0z4W0w0rxrFidQcqkUG45QVJnyzkz4Nq9CtfqWSOJGBVtLybEQH+5OWZyMiwKpLs8xxIe36xuny4pqrxGOuFEflb+a7r0dT+av3ufLg08gZWlvERoSS7OUiIjUzh5jwEF36P2zZx5A7OyFJElXjIqkUHc65pDQa1aqC0yUz/u3l9GnXhO4tG+rirdq6j637j7Pomcd1i4QJg28jYaD20jH3z9NYK3nGaa2flDVOByAZDaiygjXBE0b2ch2TuWE/hleHYo4IxpmZhyNFK6MzPZf0X3YTN+wOqr+k+SzN//M0Fu9xPCGyJHxJvWbmYgz19GFLfCQOr3EmoEE1ar4xiuMDZ+HKuvbRam03j2cnsRQU5nts08u1inL+MHR5CPwCMcbXwljjFozVGyIZTWDxx3LbYJx7f8UQEonfw9NK0vQb8BxFX74KhVo/VLPSkCK8xo5r2R4nD2GIife1PWwFuE4cwNSoJa7DezFExxE8U1sUksKjCZqxgPyZT6LmunUrJIBkr53EKbmFRJf6EF1saCBhgX74W8z4W8w0rxHLieQsqkVru91/O3mF+gkRRAbr+2AxvRvXYPTHGxjVo4mn3tLTdKdRrjpWPj2J3Bc8Y6X5poaYW7cjrEVrJIsFyT+QoInPkf/GbKzdbqNwoXZ6wfHbJgLHTPJJ81rExUSRnOrJS0pqOjFRkThdLpJT03TXo6O0fhEZHkZaeibRURGkpWcSERbqk+7fbmOjkYCnZuDYsQHXH7+VhFOSL1H4puaL2xBbCdMt+iPdckoaRq+xxxjja/NcFZORmLemk//LRgo3eOTKmVkYoyK0XcVREciZ2aXKm67b5SyFR6Nklz8/yKcOYYjR7GljrZsxNWlDUKOWYLYg+QXg9/gUipbOwdK2B3lfaid9XHu34v/oOL3c/8SOj0nQ1/PoGTh+19ezN44dGwgc/zJ2rxcxcmo6xliveo69fjseQHGHVbKysW3+DcvN9VFy8zElxBG3XNshb4yJJvazBaQ89iRKhtcJiIw0jN79KTIapRwbIPDJSeTN9PQnJT0NJT0N+aS2g9rx+xb83IvF3jaffe1PBD2vf4ZwJGXox+j4SN9nteR0LPFRJQ+J5rgonCnl6wGA/cwVzgycAYC1RgIhXTUbIOrRPkQ+1BOAgj9PY/F6fjDHR+K8xvxgjvfI1vJedvzi366MHLJW7yKoSR3yDvyp7W71sllNcVE4U0o9PySnY06IxvaHJ4zLHcb32bQehXuO4Dh7mYuPafODpXoCwV30LpxuxHOLuUo8pkpxVPnOY3tU+eZ9Lj/wNHK6ux5Klde7/opxJmVgTohG+0yTe6dxKR2QcwvI33GY4M7NKDp5EWd6NqaYcG1XcUw4rvRsSnOj6jrsvm6kuOfE3F9+I/5l7Vsk/6TNY0/KwJmZi1JoRym0k7PzGEE3V8N2Vu8uzRvN9vDsXpaCwlHzS9WLt+1x7jB0NYJfEBTla88Id47EdWwX8mnPKSrTTW2xbdJO9son92Lp8SgCwf8y/+TO4mNAaaefHYCjXv870RZnr8VcoJkkSfddM+Q1UFW1SFXVn1VVHYfmJ/lmoL0kSSZgEPAMnh2+TYDGaDuYS20/oGTlxv0xulYUj+QanwO1JUlqAzyAxwUFwFogwy3rP+E0Wt155yEQzTd0maiqukhV1Raqqra4P6QqtoMnsVZPwFw5FslsIvSOTuSt13+BN3fDLsLu7QqAf5N6yHmFuNKykPytGNxfdJf8rQR1aIr9pO8R5LKQzx7HGFcJKToOjCbMbbrgdH/MrhhDjOfYh6FaHTCar7pQDCCFhBVXBNa7H8ax8Ufdfefx4xirVMIYHwcmE/7du2Lf/rtvQmXlOSUV8803gVVb2LA0b1byYTxDpGfi8evUEdfZcz7xlcunMUTFI4XHgNGEqXEH5GN7dWEKXx9F4WsjKXxtJK7DO7H/sEhbKA4M8fiOM1kw1boFJU07ZitFet6imhq0QHVfT1q2hv3dJ7G/+yQy1uwmpn9nAIKb1UHOK8SZmu2Tx+zfjxB9h+afK7Z/ZzLcHx7b0+pJ9rQcxZ6Wo0j/aSdnpi4mY80e8v48jV/NeKxVY5DMJqLvaU/mWi1O0eETmKtVwlQpFswmgnp3pmDTTp28go07Cb5bMxqst9RHySssOW5pdB8HN8VHE9S9Pfm/bNauR3nqOrB7OxynzuvSdB4/jrFSZQxxWhv7de2K/Xf94QZDTAyhM2eR+8ps5MuXrzuupXlz5EsXda4IipFPn8AQXxlDjBbX3KErjr163ZKiYgicNIuCd15GSbrsk4alQzccv+l3tHrrtF+/R7Cv1e+aKzx4St+H7+xE7nq964O89bsIv8+3D6e8/gnH2w3mRMehXBr9Gvm/HyxZKLZU9+hVSPfW2M968pu8bA0Huk/iQPdJZHrpVlCzOrjK0a2c348Q5datmP6dSz5q51c9riRMYKMaSGYTrsw8Lry8nL3NRvBHy1GceGIeOdsPk//6bABcJ49jTKiMIVara+utXXHsLNXG0TGETJtF3uuzUa548i6FhnqOeFosWJq2wHXJs0PR3LQ58uX/XhsrF8+RM+Reckc+SO7IB1Ey0sidNLxkoRhAuXQKQ3QCUkSsNnY07Yh8WD9OS1Ge9jJUqgkmExRoS/hSkNaXpLAoTI3a4tq/VXcdScLSvT/O3/U+K29OCOdiZj5Xsgtwygq/Hr3MrXX1uzY6141n/6UMXIqCzeniUGIWNSODUVWVF3/eR43IYB5pXUcX59a68fx4SKvzHw9dpHOpNO2HT2Cu6h47TGWPHeVRXlzHqfOcv/UBLt42iIu3DcKVksbl+58sWSgGuLlmJS4mp3M5NROny8WanQe5tVkDXfpxUaHscn8FPCMnj/NJ6VSOiUBVVWYs+ZaaCdE82kdv8mw/cJJlP23h7fGP4G+16O4lLvuVvd0msbfbJNJX7yH2/lsBCGmu9SVHGX0pa/sRou/Upv24/reSvkbrS5bosJIwwU1rg8GAMzMPQ4AVo9uXtCHASnjnxqR+to5DPSZwqMcEstbsJrpfZwCCmtVFzi3EmVrGy5zth4l09+Ho+7uQ5e7DlkpR1F0ymdNPv03RVR7SvFFSLiCFxSCFRILBiKluS+SzB/WBAjwL9YbY6toOo6ICnL9/T9GHz1C07Dnsq5eiXD6O49dlqBmJ2BZPpmjZcxQtew41P5ui5bNLFooB5HMnMMZUQopy2x6tOuPcfzXbozaYNNtDCg4Ff7crCbMF003NUJIuolw+R96Y+8mbNJC8SQNRs9LIn/FEyUIxwM2Vo7iYnsuVzDycLplfD5zj1gaVdXI731SF/edTcMkKNoeLQ5fSqRntWQxdc+AcvRrrT0Fc8PLRuOXYJWpE6xdPXSfdc1rxWNmpK85dvmNl8HOzyH9zNkqiZ8wq/Hgx2YPuJ3vIg+TNmYnz4D7y39DGYCUzA1OjJgCYGjfTxbteOndow6o1G1BVlQOHjxEUFEh0VAQN69fl4uVELicm43Q6Wb1hC106tCmJ88NqzV/oD6vX06VjW590/04bA/gPnoiSeAHH2m90cUqOKksS1jsH4tis9+NsP1I89mh1HdirM4VbfH0ql0fUjAk4z14k91O93MLNOwi6SzuiH3RXDwo36csinz+Bwbu8LW/FdUAvV4r2Km/V2mA0oebnYv/uQ/InP0z+M49iW/QyrhN/UrR0DgBKTgbGupofcWP9Jiipet/y8rnjGGO95Lbuco16rqOv58cnoiRexPGr/mPFhljPi0Vz03YoSfpNEY6jxzFXrYQxQavngB5dsG29Pjte8vNDCvAv+duvTQucZ87jPHOOxNv6kXT3wyTd/TByahopA5/QLRQDuE4d19kAlo5dce4u1Z+iYgh6ZhYF8/T9Sc3O1F7eVNJOBZpvaYZ86byWl3CPXWtu0xH5ov4ZovDAKaw14rFU0Wzt8Ds7krNOb+flrNtNRF9tL1VA07rIeQUlLgjKwxTpsQHinu5P+meaDZD+yS8c6TmeIz3Hk/XrLiL7aekGXmV+yPv9MBG3a25aou7vQtZaLX/Za/eUGd/gb8VQPC/5Wwm9tQmFJzS7wHbwJJbqlTBX1p4fQu/oRP4Gvc2Tt17/bKrkFZT5bBrYsRlF7mdTo1d5o556kKzlq3Vp3ojnFsep85zv+AAXegziQg/N9rjU98mShWIobt8ELFViS9o3d12pZ/H13u3rtuNTszBGhGAM0eYlyWohuENj7Kcve8XR6iiib1cfnbmRde1KySSgdSMAAts1xuH+0N8/afOkr9lDaJsGSEYDBn8LIc1qU3iq/O8lASjJ5922R5Rme9RviXz2gD6Qt+0RV91te2gvwS09B6FkJuHat04XRc3PwVBZczFmqFIfNTsVQfkoSOLH6+ffyD+5s/h14CtJkv5AWxzthbbD1nvB9zzQTZKkLYBdVdUyZzdVVXMlSVoCvChJ0vdutw9/GUmSHkMr4y4gH20R14nm5uJ2tI/OLVZVNaNUvC+BkZIkveR1eaQkSSfRXD+MQvOHPN8rz5clSdoKLABC0VxgFN8rkCTpcbT6WYP2Yb5TQADaR+v8ALm8cqiqmi9J0lJgjiRJaUAi8ALXt/CuISskzlhA9Y9nIhkMZH21Dvupi4QP0FwZZC1fTf6mvQR3bkHdTYtRiuxcnjwPAFNUGFUXPK/VjdFAzqot5G/dB0Bwz7YkTB+BMSKU6kunYzt6jguPveCRqyjYPnmXwElztAfaratRrlzA0lU76u7Y+BOmlp2wdOgBsgvV4aDw/Vkl0f1HPYepQWOkoFCC3/6Som8/xrllNeY2XbF0vxsA595tOLeW+mCHrJD71jtEvPUaGAzYfl6N69x5Au7WvrdY+MOPGCLCiVqyECkwABSVwPv7kTbwMZxHj1G0aQvRHy5ClWWcJ09RuEp7WAgeOQJzndqgqsjJyeS8rt+ZWVxm+6ol+A+ZBpIB596NKKmXMLXS3t67dpfhp9iNITgc6/1PgWQEScJ16Hfk49orXmuvgUhRCaCqqNlp2L9f6BM/a/0+Iro1o8XO91Bsdk6O9fiFvfnzZzk1fj6OlCzOz/qU+gvHUW3qg+QfPk/y8jKO4peqzzPPLqHhF88jGQ2kfLGRwhOXCY3Q7qXNfp+ExS8jGQzkfrcWx+kLhDyg+YjLXfEzhVt3E9CpJdXWLEMpspP6nMePXtzbL2AMC0Z1yqS99B5KrjZRR058HGv9WqCquK6kkDrjnVL1LJP3zjzCX3sDDAaKVv+CfP48/ndqLsdtP64i6NFBGEJCCR7r3ikjy2Q+MaLcuMX4de1atgsKt9zCJW8TNO11MBhwbFyNcuk8lp6aXMfaVfjfPwgpOISAYR65eVPcnnUsVkyNm1Ow8E1dspaO3bD2ugcA565tODbqjVtkhcTpC6jxyYtgMJD11Xrspy4SMUDzHZa5fA15m/YS3KUFdTcvQrXZuTz57au1qlb/kx/DWrMSqqrgvJLGlefeLzNc1vp9hHdrRjO3bp320q0Gnz/LGS/dqrdwHFWnPkjB4fOkuHUr8o42xNx/K4rThVLk4MSIudfMG4pM/vx5hL70BhgNFK39Bfniefz6aHVd9MsqAgYMQgoOJehJra5VWSZnzAgM4ZEET3wWDAaQJOzbNuPc7Xmwtt7aFfvm/24bX7u8CvZvF+I/fIY2Xu5ej5JyCVNbrY1dO9ZguqUtphZdNVcSTgdFn3i+m+r32FSkgGBURcb+7QKwaXuPTE07YW7fR0vj0A5cu/Uf9DMZDEy9rQkjv9iOoqjc3bgataND+OoPzTXI/c1rUjMqhHY1Y+m/eAOSJHFvk+rUjgll/6V0fjp0kToxIfRfrNXn6C4307F2HEPa1mXyd7v57s/zxIcG8Pp9pT66Iiukv/w+8QtfRjJqY4fzzAVC+rvHjpU/Y4wMp/KKdzEEBaAqKmED7+Hi3cNRCwrLjHs9mIxGnhl0FyNfW4aiqNxza3NqV45lpfvBqX+31gy/pyvTFn5N36lvo6Iy9oHbCA8OZN+J8/z0237qVImj/7PaF7RH9+9Jxyb1eOXjVThcMk+8qrkaaVS7CtOG3OMjP3P9PiK7NaX1rneRbQ5OjPH0uUafP8OJ8QtwpGRx9qXPuGnhOGpMfYi8Q+dIWq75v46+sw0Jg3qiyjJKkYOj7r5kiQ6l4TJt56dkNJLy3W/kbPbsiMne8Adh3ZrR5PcPUGx2zozzfMKh3qfPcXbiBzhTsrg4+1PqzB9PlckDKDh8jtQvNH2pPK4/pvBgaryi7cZXXTKHe2tuCWp/MI6Qtg0xRQTTdO9iLr/5JXAIVAXH5hVY73kaJAOuo7+jZiZhaqR9NMx1aBum2s0w3dIJFAXV5cCxesl1teNVURRsn79L4IRXtb60bQ1K4gUsnd22x+afMLXoiKWdl+0xXzP5pNAIAodOKRk7nHu24Dqw62rSSjAZDUy9qzUjP1yPoirc3aIOtWPD+WqX9smK+1vXo2ZMGO3qVqL/O6u0vtSiDrXjtN3XNoeLnaeSeP5e/eLoO2v+4Hx6LgZJIj4skOfu0Z88QZEpmD+PkFnanGZfp42V1t7amGVfvQr/hwYhhYQSOMozZuWMLcvjm4eCd14ncMRoMBhRnQ7y3/X1RTtp+qvs2X+Q7Oxcut0zkFGPP4LL7RrsgXtvp1PblmzbsYfe/Yfg7+fHrGc1+SaTkWfHjWTE+OeRZZl77+hJ7ZrVABj6SH8mTHuZb3/6lfjYaN566TnfzP2NNjbWaYilfQ/kS2cJenEBAEXffIjr4G7Mbbpg6eq2L//4Dec2X/sy45X3iJv/ChgM5H3/K84zFwi+X5Ob99VPGCPDSfjifQyB2rgVOvA+Lt87FEvdGgTf2QPHybMkrNDkZr37IbbfdpPz4ZfEvD6N4Ht640pOJXXiLL1cRaFo+XsEjH0ZSTLg2P4rSuIFzLdq46Vzy8+Ym3fA3LY7yDKqw45t0eyrti9A0Sdz8XtwlKbvTie2T+b51vOnZdjxXdz1vOknTC3cdrzLher02PFaPffU6tm9+7Do66W4Du7G7/6hGOKrgKqipKdg+7iUXFkh67V3iX5nDpLRQP6q1bjOXiDwPk1uwbc/YYgMJ/bj+RgCA0BVCXqwL8kPDMEQFkrUay8CIJmMFKzZQNGOPdesC0+ZZQoXzSN4hrs/bfgF+dJ5rL3c/WnNKvwe1GyPgBHjSuLkTtD6U+Hitwka/zyYzCjJiRS88yoAAYNGYqxRG1BRUpMp+KBUf5IVLk9bRK1PZyAZDWSs2EDRyUtEDtRsgIzP1pC78Q9CurTgpm0LUGx2Lkx8tyR69XcnENS2IabwEG7etZSkt74gc8V6wu/uSNSjmg2Qs2YnmSt9bZ+cDX8Q2rU5jbbPR7HZOTfek26dT57n/KT3caZkcXn2J9T8YAKVJg+g8Mg50t3zQ3nxzdFh1F6qnQSVjEYyvt9G7ub9BPpp5U1+cT5VP5qFZDCQ/bX72fQh97PpF6vJ37yHoM4tqL1xCUqRncQp2nxnigqnynz3uGA0kvvjFgq2as9LoXfeSvhAd3/89Xeyv9Yv+N2o55ZrIitcfmEhNT/R2jdz5XqKTl0i8mF3+36+htyNewnu0pwGWxei2OxcnKg9+5hjIqj61lgkgwEMEtk//UbuRm0jUsoH31D9g8lEPtADR2Ia50fOKVP2jajrxGffIe6FEdqOYLuTpOfe9RH9d22ewlNXyNz4Jy02vQmqQtLnGyg4rr1carBgDGHtbsYcEUzb/Qs49/pKYJ9me2xajrXvWO15+vB21IxETLdoi9aug1sw1W2O6ZbOoMqoLieOnxcDYEiojemmtihplzEO1NY0HNu/RTl3GMe6T7B0eRAMBlSXE/u6/9Adl0DwL0H6q362SiJKUj/gK1VVJa9rT6B96K4acAGYo6rqYq/7d6J9mK46cEVV1eruBd33VFXVefmXJKkqcAYYpKrqckmSNgOHVVV9yivMYeBrVVVneF1LBl5SVfU9SZLuQfvAXgM0n8BHgRdVVf1JkqRVgJ+qqj3LKFtNt+zb0FxInAMGAk8CzdxlG6uq6upS8YYAS4FvVVXtW0a6zdz56YS2UJ0L7AM+AT5XVVWRJKkzsAmIVlU13StuINri9H1oPp7fBVoD6aqqPlZaljeHa97xnzXy36RKe9u1A90ACs/9R+8W/jbBHSOuHegGsH9Zxb2pio/Iu3agG0BwbNG1A90ALBEVU9eX95X/pfkbSa7Neu1AN4B6TX13+/43MAZUXF8yVwu5dqAbgLHJdfqf/4dJfG1fhcittMzX7ch/g513+H6Q9L+Bn7Hc99A3nFumxFw70A3A+efpawe6AVju7FohcguX/lohckM+vor/9RtI4aSK6cMAmfsqZo6IbFUxclVHxYwfuUevHeZGEJjgunagG8CF/WEVIhfAJf+Th4yvn0A/R4XItVgrpo3zCyrGnraYKqYPp+YHXDvQDaLVlLAKkRswfvG/c+voDeTzhIEVsgb1f5WHEz/71+nIf7yzWFXVrynlS1dV1QVoO2vLi/Mj8GOpax8BH5UR9iJeH31TVbVzGWF83DCoqhrn9ff3wPfl5OWuq+TzLPqyFf/9eXlx3PE+BD68yv19aLubr5bG5lKyi68XAI+6fwQCgUAgEAgEAoFAIBAIBAKB4B+lYl4nCgQCgUAgEAgEAoFAIBAIBAKB4P8UYrFYIBAIBAKBQCAQCAQCgUAgEAgE/+gH7gQCgUAgEAgEAoFAIBAIBALB/6cIh8X/fsTOYoFAIBAIBAKBQCAQCAQCgUAgEIjFYoFAIBAIBAKBQCAQCAQCgUAgEIjFYoFAIBAIBAKBQCAQCAQCgUAgECAWiwUCgUAgEAgEAoFAIBAIBAKBQID4wJ1AIBAIBAKBQCAQCAQCgUAg+AdQpIrOgeDvInYWCwQCgUAgEAgEAoFAIBAIBAKBQCwWCwQCgUAgEAgEAoFAIBAIBAKBQLih+P+CnEK/CpEbl5pXIXL94ivmzINaYK8QuRaDpULkApj95AqRW5hZMWU2BTgqRG5Cw9wKkSsdCa4QuUnHQypEbtXOtgqRC4ChYsat3A93VIjcxPSoCpEb9/PXFSK3RqWsCpFbkGOtELkAhb8cqxC5sr1i+lLa81sqRO6JjIQKkdth0vAKkRvw+qIKkQtwocWYCpEbllkx9rTiUCtErtFcMXuZitIqRq7dZawQuQAWY8XY8RGVCipEbkFmxcyJSgWdx5cMFdOHLQalQuQCqNkVM14KBP+LiJ3FAoFAIBAIBAKBQCAQCAQCgUAgEDuLBQKBQCAQCAQCgUAgEAgEAsHfp+L2lwv+KcTOYoFAIBAIBAKBQCAQCAQCgUAgEIjFYoFAIBAIBAKBQCAQCAQCgUAgEIjFYoFAIBAIBAKBQCAQCAQCgUAgECAWiwUCgUAgEAgEAoFAIBAIBAKBQIBYLBYIBAKBQCAQCAQCgUAgEAgEAgFgqugMCAQCgUAgEAgEAoFAIBAIBIJ/P2pFZ0Dwt/mf2lksSdJHkiT99L8mSyAQCAQCgUAgEAgEAoFAIBAIbjT/yp3FkiR9BAwq41Zn4MB/NTMCgUAgEAgEAoFAIBAIBAKBQPA/wL9ysdjNeuCRUtfSVVV1lRdBkiSLqqqOG5ut/9vUeGkI4d2aotgcnBrzHgWHzvmEsVaNod6CcZjCgig4dJaTT72L6nQRcVtLqk55EFVRQFY4O20ZebuPA2AMCaD2WyMJqFcVVJXT4z4AVxoA5hatCHxiNJLRQNHqn7GtXK6X16U7/v0HAKAW2ch/9y3ks2fAbCH0zXeQzGYwGnFs20Lhp8sAsHTsTMAjj2GsUo2cp5/AdeqETzlMTVoRMPgpMBixb/gZ+/d6uZYO3bHe85D2T5GNwsVzkS+c0fJ0ez+s3W4HFeSLZyn4YA44NdWx9roXa+97QZZx7tuJ7bOFPrKNDZrhd99wMBhw7liLY/3X+rw1ao2lz0BQVVBk7N8uRj57VKuvW+/C3PY2kMC541ecm1dpkQKC8H9sCoaIWJTMFGzLXgVbgY/sarMeJ6xrMxSbnTPj3qPw0FnfNq4SQ+3547U2PnyOM6PfRnW68KtdiZpvPUVgo5pcmrOc5AU/6CMaDDRc8xqOpExODnq55LJfu5ZETBwFRgP5360m96Mv9eWtXoWoGZOw1K9N9vvLyP30K3cjmIlbMhfJorVx4Yat5Cz4RBc35JH7CR83gktd70PJztXd82/Xgogpo5AMBvK+W03Ohyt0983VqxA1cyLWBrXJfHcZuZ942iHqxQkEdGqNnJnNlb7DS65b6tUi8vkxSBYLyDLpL7+D47Bev8zNWxE4fDQYDBSt/Zmir0rpVufu+Pfz6HTB+28hnzujq8fQeYtQMtLIe/EZrSwDh2Bp0wFUBSU7m/y5r6BmZujlNmtF4DC33HU/U/R1Kbm3dse/r5fcD95CPq/JDVvyJarNBooMskzO+BEABE2ejrFSFQCkwCDUgnxyxgzVpRvUqRnxL2j6nLVyLekL9PoMEP/CcII6t0AtsnN50jyKjujLW+uHuThTMrg4dCYAfg1qkPDSk0hWrZ4Tp83HdvCkT7pBnZqRMH2YJnvFOtLKkj19OMGdm6MU2bk88W0f2bVXvYUzOZMLbtkhfdoTO2YA1tqVOXPPBGyHTvukaWrYEr8Bo7Q+vHU19l9K6XTTdvjd+xioCqosU/TFfORTh5EiogkYOgUpNBxUFceWn3Gs+07LSpVa+A8ai2Q2a3E+fQf5nF63jPWaYr1bK69z1zqcm77xyZuWVm38R79G0WdvIB/8/apxrQMnYYhOAEDyD0S1FWCbO06XnqVVK4KfegqMRmw//0zhcr1u+XXvTsBD2nip2mzkzZ2L68yZq8a13norQY89hrFaNTJHjsR1wnecBqj50hAi3PPSiavMS/UXjMMcFkT+obOccM9LxQQ1qUWTn1/m+Ii5pP+0E0tCJPXeHY0lOgxVVUn+dB2JS37x1HPtxlh6PQoGA659m3D+tqrsek6oid/QWdi/fhv56G53ZQRgvWs4hpjKoIL9h4Uol09h7twXU7OuqIXaOOXcsAL51J8+aVbUeBnYqTlx04YjGQ1krVhLxsKvfPIW+8IIgju3QLHZSZw8t6Qv1d7yIUqBDWRN38/dMxaA6KcHEPbAbciZmqzUNz8mf/NeXZo3wgaQgoMJfnYGxtg45JRk8mZPR83P16V7I3RaCg4mdPp0jHFxyMnJ5MyY4SM3oEMLop55AoxGcr9eTfaSlfr6qFGF2Nnjsd5Um4y3PyZ72dfXjGsIDSbuzWcxVYrFdSWF5PGzUXL1cgFumj2ImG5NkG0ODjw9n9xD533CVBvSkxrDexNYI461DYbjzMwDILB2Ao3fHkFIoxqcfGUFZ+f/rI9okOiw9mWKkjPZO/B13a0bM17WxP/RsUh+/ijpyRQufAWKCkvSfP7lt9i6fTcR4WF8/9kCn3Kqqsor8xawbcce/PyszH5uAjfVqw3Abzv38uq8BciKQt87ezH0kf4A5OTmMWHaKyQmp5AQF8ubs54hNCTYJ+2gW5tR6YVhYDSQuWIdafN956WE6cMJ7tIcxabNS7YjZ5CsZmqteBXJakYyGslZvZ2UuZpu+d1Ug0qzR2GwWlBdMlemzcd24JS+Hpu0ImCIl137XSkboGN3rPe67VqbjcJFXnbtHf2wdveya9/T7Fpz21vxf+AxDJWqkTd1JPIZ33H6Rtge/g8PwdLabfPkZJM/z9fmsbZuSehYrR8W/vgz+Z9+oa+PalUIe24K5rp1yF24lIIvtP5irFqFiJkvlIQzVoonb/EyClZ+Q/jMFzBVdds8wUGoefmkPTbMp8w3QnYxgQ/1J3T0SJJ7342Sox+nQbPjw7s2Q76GHV9n/niMYUEUHj7HabcdH3lvJxKevAcApbCIc1MXUXj0PJLVzM3fvoRkMSOZDGT+vIPLb3hs5pDOTak8Q9PpjC/WkfKBr+1R+cVhhHRtjmqzc37829gOa/mq+sZoQru1wJWRw7HuT5eEjx/3IJEDeuLKyAEgcc5n5G76Q5empVUrQp7WdNr2888UfK7XLWPVqoRO1eo5b8lSCr/05Dng/n7436HptOvsWXJenQMOB6ZatQiZMB4pwB85KZmcWS+hFhbq0vVv34KoqU8gGY3kfrOa7KW+43TMLPc4/c7H5Hz09TXjho8aSEjf3shZWnkz315G4bY9unRvRD0bw4Ko8f4kLFVicFxK5dyo15BzfJ8PAzs2J/b5EUhGA9krfyVjURk2wLQRBN3aEsVmJ2nKWxQd1fqxITiQ+JfHYK1TDVBJmjoP25/HiRr9MGH9byspc+qbH1OwZa9PujVmDSGsWzMUm4PTY98t286rEkPdBeMwhQVTcOgsp0a/g+p0EXVfRyo9eS8AcoGNs1MXUXj0AgDNds9HzvfYJgd7TfHUS+3GWPoMAsmAa99GnNuuYucNfwn7yreRj+7SLvoFYL17hGbnAfbvF6BcOgX+gfj1H4MUFo2anUbRirehyLeuBYL/Ff7Ni8V2VVWTvS+4XUNEqap6h/v/zcAxoABtJ/J5oKUkSTcBrwOdABuwARhXnJ5753IUsBMYDQQCXwGjVFW1lZUZSZJ6Ac8BDdFctOwBxqqqeswrTIJbbi/AHzjplrvJff9OYAZwM5AELAdeLF7gliTpPvf9Ou58HwL6q6qacj0VFt6tKf4149nXdjRBzepQa85wDvZ5xidc9ecHkrjwJ9J/2E6tOcOJHdCV5I/Xkr3tEJm/apNeQINq1Fs0nv0dxwDaw372xj85MfRNJLMJg78FagAGA0FPjiXnmQko6WmEvbsQx87tyBcvlMiTU5LImfQ0an4+5hatCRozkZwxI8HpIGfyOCiygdFI6FvvYdqzC9fxo8jnz5E3cxpBT08ou7AGAwGPjyF/1kSUzDSCX1mAc+92lMteclOTyJ8+BrUgXzPAR0wg79lRSBFRWPv0JXfcIHA4CBw3HUv7rjg2r8F0cxPMLTuQO+FxcDmRQsJ8ZUsG/O4fSeH7z6NmZxAwcS6uw7tQki+VBHGdOIDrkDYhGRKq4zd4CoWzR2KIr4a57W0UvjkeZCf+I2fiOrIXNS0Ra/f7kU8ewLb+ayzd+2HpcT+OVR/pRId2bYZfjXgOtH+SoGZ1qfHKcI7cMdUni1Wee4SkxT+S+cN2qr86guiHupH6ya+4svK5MG0p4b1alVmtcUNvx3bqMsagAF1dR0wZTeqoKbhS0oj/7H1sW37Hee5iSRAlJ4/M194noEs7fYIOJykjJqLaisBkJG7pPGzb9+A4pHUbY2w0fm2a40oqQ8UNBiKfHU3yiCm4UtJJWP4ehZt34DzrkSvn5pEx530Cu7T3iZ7/w1pyv/iB6NmTddcjxg0je8Gn2Lbvwb9DKyLGDiN56ESd3MCRY8l9XtPp0LkLce7cjnzJo1tKShK5U9063bw1gaMnkjt+ZMl9v7v6IV+6gBTgqceib77E9tmH2v07+xLw0CAK3n9LL/eJseROm4CSkUboWwtx7ipD7jNPoxa45T41kdyJHrm5z41Fzc3R18NrL5b8HTBkFGphKaPHYCDhxZGce/R5XMkZ1Px+Lnnrd2E/7dHnoM4tsFRP4FTX4fg3qUfCrFGcvc/TNyMH34X9zCUMXnoTN3Uwqe98Qf6WPwjq3IK4qYM5N6DUeGQwkDDzCc49Mg1Xcga1fniL3FKygzs3x1o9gZNdRuDfpB6VXhrJmXs97RU1+E7spy/rZNtPXODCyJepNPtJykQy4PfIaAremIKamUbQC+/j/PN3lESPbrmO7iN/v7ZIa6hcg4BR08h/dgjIMrYVC1AunAY/f4Kmz8d15A+UxIv49R+G/YdPcB3ag+mWVvj1H07BnAk6udZ7R2BbNB01JwP/MW/gOrobNeWST/4stw9CPrH/uuLaP/Ms7FjuHIxapH9owmAgeMwYsidORE5LI2LBAuzbtyNf8Bovk5LIGjMGNT9fe7ibMIHMUaOuGtd17hzZL7xAyIRyxmk889LetqMJblaH2nOGc6CMeamGe15K+2E7tecMJ25AV5I+XluS/xrPDyRrs+dgkeqSOTvjYwoOncMY6EeTta+RvfUgkAKShKXPYIo+fRk1NwO/YbNxnfgDNe1KqXqWsPQYgHxGf2DJ0msQ8ukD2FfOA6MRzNaSe86dv+D6vdQiW6m6rqjxMn7GSC4Meh5ncjo1v5tL3oadOEr1Y2v1BE53HYZ/k3rEz3ySc33Hl9y/8PAzyFm+CxuZy34gY8m35Zb3RtgA/v0fxrn/D3JXLse//wD8H3iYwqULdXJvhE4HDhiAY98+CpcvJ2DAAAIHDCB/0SKd3Ojnn+TK0GdwpaRTZcW7FGzaifOMd/vmkvbyfAK7lWrfq8QNH9qfwp37yV6ykrCh/Qkf+gAZby3VRY/u1oTAGnFsbjOOsOa1afja4/zee5pPk2TtPknqun20+fYF3XVndj5HnvuYuN4tymzKGsN6k3/qCqZgf/2NGzRe+g+eQNGKhcgnDmLu2Atr7/7Yv/uoJM17+vRgQN+7eHbWG2Xmd9uOPVy8nMgvK5Zy8MhxZr3xHl8snocsy7z05vssnvcycTFRPDB0DF06tKZWjWos+XQlbVo0Yegj/Vny6UqWfraS8aMe92mnSjOf4NzAaTiTM6i96i1y1/nOS5YaCZzoPIKApvWoNHskp++ZiGp3cnbAcyiFWh+u/fUc8jb/QeH+E8RPHUzq21+St/kPgjs3J/6ZwZx98Fmd3IBhY8ifORElI43gOQtw7inDrp3mtmubtiLgiQnkPeNl145127UTpmPp0BXHpjXIF8+R/9oLBIwo356+EbZH0bdfYvvcy+Z5cBAFH+htntCJY8gYMwk5NY3opQso2vY7rvNecnPzyJn7Ln6dOujSli9e8iwAGwzE/vAVRVt/AyDrhZkl4UJGj0TJL2Oh5wbJBjDERGNt1QJXsu4RtoSwrs3wrxHPn247vuYrwzlchh1f1W3HZ/ywnRqvjiDmoW6kfPIr9kspHO07DTmngLAuTan52hMcvmMqqt3J0funoxQWIZmM3Pz9bLI37sdx4BgYDFR5aQSnBkzHmZRBvZ/eIGfdbopOeXQ6pEtzrDXiOdrxCQKa1qXqyyM5cdckADK/2kDaRz9Tfd5Yn3ymLllF6sLvyywrBgMh48aQNV4bayMXLaDoN/04rebmkvvOO/h10NezISqKgH59SX9E0+nQGdPx79oV25o1hE6eRO4H83EeOIB/n94EPvQg+Us/1MmNfv5JEoc9gys5ncrFY+1Z/Tid/up8AruWPU6XFzf70+90C8ul496Ieo4b1Ze87QdJ+eAbYkf1JXZUXxJf0b9IxmAgbsYoLj72HM7kdGp8M4+8jXobIPDWFliqVeJM96H4NalH3MynON9P21gQ+/wICrb+wZXRL4PZhMHPY/dkfvQ9mUvLsQHQdNqvZjz72z1FULM61Hx1OIdu97Xzqj3/CImLfiLjh+3UnDPco9MXUzl8n1unuzal1utP6OIf6Tcdl/ulZwmShOWOIRR9PFuz80a8jOt4OXZezwHIp0vZeb0HIZ/6E/uKuTo7z9zxbuSzh3FuW4W5412YO96Nc53+BYdA8L/E/5TP4nIYCEhAR+BRSZLiga3AYaAV0B0IAlZJkuRdH7cCjYFuQF+gJzDnKnICgXnuNDsDOcCPkiRZACRJCgS2ANWBe4FGQInFIknSbcDnwHtoi8VDgH7Ay+77ccCXwMdAA7SF7k//SkVE3NaS1JWbAcjfdwpTSADmmDCfcKHtG5L+0w4AUlduJsK9cKgUFpWEMQZYtV2xgDHIn5A2DUhZvgEA1elCztUWI0z1GiAnXkFJTgKXC/vmjVja6id819EjJTtzXMePYIiK9twscq/Nm0xIRlOJTPnSBeTLpRZQvDDWro+SfAUlVZPr3L4RSwv9gqF88ghqgSZXPnUUQ6RHrmQwIlmsYDCC1Q8lMx0Aa8+7Kfp+ObicWllzs31kG6rVRUlLQs1IAdmFa99WTI3a6AM5PHWJxa/EA7whtjLyhePgtIOiIJ8+jPmWtloVNGqNc7dWx87dGzCXThMIv60V6V9vBiB/30mMoYGYY8J9woV0aESmu43Tv9pUsjjsysih4MBpVJfsE8cSH0lYt+akLV+vv96wHq7LibiuaHVd8Otm/Dvr61rJysZx9ESZ6ao2rS4kkwlMnjYGCJ8wkqx5i3TXirE2rIfzUiKuK8ma3DWbCeisN+qUzGwcR06iunwPHBTtO4SSm+dzXVXVkoVFQ1Agcpp+p4upbimd3roRc5tSOn3MS6dPHMHopVuGyGgsLdtQ9Kve5blq81rA8/PoRIncOg2Qk66gpHjJbV1K7nGPTruOH8Ho3ZeuA0uHLti36NvXv3Fd7BeScF5KQXW6yPlpK8E99LoX0r012d9tBMD25wmMIYGYojW9M8VFEtylJVkr1urLq1JSz8bgAJyp+noGCGhcB4e37B+3EtKjtS5McI82ZH17ddmZpWTbz1zGcbaUweiFsWY9lNRE1LQkkF04d2/G3LTUCwe7pw9LVr8SHVVzMrWFD4AiG0rSRQxhUZ6w/oElv5VsfZkNVeugZCSjZrrHjj+3YbrZ98WNucPtyAd3oObn/OW4psYdcO3fqk+vfn3kK1eQkzTdKtq4EWt7fXmdRzw67Tx6FEN09DXjyhcvIl8qf5wGiPSal/KuMi+FtW9ImnvMSlm5mUivF1oJj/cm/eddONM99eFMzS7ZuSIXFGE7dQVLXIRWV5Vqo2Qmo2algiwjH96BqZ7vApmpdS9cR3ehFngtkFr9MVarj2vfJu1/WdbtdrwWFTVe+jeui+NCIs5LyVDcj7vr+3Fw9za6fmzw6kv/KTfKBrC0bU/R+jVakPVrfNK8UTptbd+eojVuuWvWYC21gOHXqB7Oi4m4Lmv1nL96M0Fd2+rCyJk52A+fhFLz0tXiBnZtS9732tic9/16Arvp0wSI7dWcK19tAyD7j9OYQwKwltGXcg+fx3Yp3ee6Iz2XnD/Pojh99c4vPoKYHk259Pkmn3s3arw0xlVGPnEQANeRPzA376hLskWTRmXu+i1m0287uatXNyRJonHDBuTl5ZOWnsmhYyepWjmBKpXiMZvN9O52Kxu37dTibNvB3b27A3B37+5s3LrDJ92AJtq85HDPS9k/biWkp35eCunZhmz3vFS4/wTGYE9fKralJZMJyWRCLemvKoYgbSHeGBKIMyVTX8/Fdq3bBnD+thFLy1J27Qkvu/ZkKbvW6GXXWjx2rXLlIkpi+eP0jbI9dDaP1dfmMd9UH9flRORETa5t/Ub8OvqOlc5jJ3z6kjfWFs2QryQiJ/u+RPPv2hnbug0+12+k7NAxT5L7/sJyv/wUflsr0q7Tjs9wz4lpXnZ8/t4TJbtK8/adxBIf6clzse6ZjUhmz3ga2KQO9vPJOC5qOp21ahuhPfX2Q2jPVmR+o/X/wv0nNVvLna/8XUeRs31POlwLc4NSY+2Gjfh1KFXP2dm4jp/Q5tpSSEYjktUKRiOSnx9yhqbTxqpVcB7QFv/se/fid2snXTyr91jr0sbawHLG6dLPD9cTtzxuVD2H9mxNxtfaeJPx9UbCbvN9PvS/RW8D5P68leBS80hw9zbkfK/1h6I/T2Bwj1uGIH8CWjYk+6tftYBOF0re9e+mjejVkrSvtmhl2HcKU0hg2esPHRqW6HTqys1E9NbqJs9bp//Q63R5GCqXsvMO/Y6pfhl2Xpte2saK0nZe9QZl2nmm+i1KbGjX/q2YGpT9clWgoUjix/vn38i/eWdxL0mSvEfMbUBZO2zPqapa8rpckqSZwAFVVad4XXsUyARaAO5zpsjAYFVV84HDkiRNAZZKkvSMqqo+I6SqqrpzJJIkDQZy0RaPfwMGAHFAW1VVi610r7PSPAe8rqrqsuJ7bpmfSZI0CUgAzMDXqqoWv3I9XFbFlIclPhJ7omdxwp6UiTU+Emdqdsk1U0QwrtwCkBV3mAws8REl9yN6t6Lasw9jjgrh2MBXAPCrFoszI5fabz9J4E3VKTh4hrPTtGIYIqNQ0lJL4ivpaZjqNyg3j369bse5Z5fngsFA2HuLMCZUwvbj97hOHCs3rjeGiGiUjDSP3Mw0jHVuKje8pevtOPdrTa9mplP04wpC569EddhxHtiD66B2pMaQUAVTg0b4P/Q4qtOB7ZP5Pkf2DGGRKNlesrPTMVar5yPTdEtbLHc+iiEojMKF2u5OJekC1jsexR4QDE4HpptaIF/UjiFKwWGouVlaHnOzkILDfMsRF4E90fMQ6EjMwBIXgTM1yyM3IlibdN1t7EjKwBJ37Ym32otDuPjSJxiD9LuKTNFRuJI9bSynpmFpWP+a6ZVgMBD/+QeYqlQib+UPOA5rrk38O7VFTk3Hecr3+B2AMSYKOdlTz3JqOtZGf0FuOWS+Np+4+a8QMV5zu5D06Bh9diOjUNL1Om2uV75OW3vejuMPj04HDH+KgmULkPwDfML6PzoUa9fbUAvyyX1m7NXlZqRhrnv9cgFCZr4BqkrRmh+x//qj7p7p5ltQszNRkvSLqOa4SJxJnnp2JaXj30Svz6a4SJxJHr1zJmdgiovElZZF/LThJL/6IcZAfXmTZy2i2scziX9mCBgMnO03kdKUlW5Ak7r6/MWWCpOUgdktO+GFYSS9ugxjYKmdcNdACo9CzfSq68w0jLV8dcvUrD1+/R5HCg6jcN5zvulExmKsWhvXWU2ni5Z/QOCEV/F7YDhIBvJnP60PHxqJmu0pi5qdgaGavrxSSASmhm2wLZiGtcpTfymuoeZNqHnZqOlJ+uvR0ShpXmNWWhrmm8ofL/1vvx3H7t3/UdzSlJ6XHH9xXrLERRDVpxUH+75IcJORlIW1SjSBDauTt+8U3ARSSDhqrkemmpuBoXJtXRwpOBxT/ZYUfTwLS6VaJdcN4TGohblY7nkCQ2w1lKSzOFZ/or3gA8ytbsPcuBNy4lkcv37mczyxosZLU6l+4kpOx79xPd8wiWm6MMX9GFWl6kezAMj6YjXZX64pCRf+yB2E3tsV26FTpLy8VOce4UbZAIbwcNRMbTFNzczEEKZfTLlROm2IiEBxy1UyMzGE6+UaYyNxJuvr0HrL9bXv1eIaI8OR0zW5cnomxogwn/h+8RHYrnj0uigpE7/4COxefek/5aZZj3Js5nJMQX4+927UeClfOY+paTtc+3/H3KIThoi/9vIzJS2DuBjPi7rYmChS0tJJTUsnLiZad/3QEc2Oy8jKJjpKG1uioyLIzNbvhgX3nJOon3PKmpcc3rZYsmdewmCgzk9zsVSLJ+PTn7H9qblfSnxxMTU+mUn8s0OQDAZO952kS9MQEY2S/hfs2m6l7NpVKwhd4GXXHvA9Kl4WN9L28H9kKNYut6EW5pP77FhdHGN0FHKK11iZloblpvLllod/964UlrEgbGlyC3JmFvJl3xfHN0q2tUM75LR0XKfPlBvHEheh152/YcfHPNSd7E1eJ5AMBhr9+jp+1eNI+WgN+ftPYTFqdp6jtE431eu0pVQYR1I6lrhIXF75KovoQX2I7NuFgoOnuTLrQ517BENUNHKqlx3/F+wHJT2dgi9XEP3VSnDYse/Zg2OPptOuc+ewdmiP/bft+HXujCEmRhfXFBOJy3usTUnH7zqfH64VN/ShOwm+qxv2I6fIeH2Rbj68UfVsigotue9KzcIUGeobJi4Sl86eLssGiNLb+8npmGKjUGUZOTOH+Dnj8Ktfk6LDp0l+aQGqTbN7wgfeSeg93Sg6fIqUV5b4uEgq/Wyq2XBl2HmldNoaF0FpYh/qRvZGL51WVW768gVQVVI+XUfKZ+sAkIIjUHO87bzMsu28Bi0pWlaGnVeQi+XekRjiqqIknsPxy8fgtCMFhqLma/lW87ORAkN88igQ/C/xb95ZvBVo4vUztJxwf5T6vznQSZKk/OIfoPiVei2vcAfdC8XF7AAspcKUIElSLUmSlkuSdEaSpFy0hWsDUNUdpKk7Td/tHJ58PVcqX8vRdizHoX24bz3awvU3kiSNlCSpXMtZkqThkiTtlSRp7w+F7ofHMt5oqKV3IEllBir5M3P1bvZ3HMPxwa9RdcqDWhSTkaBGNUn+aC0HekxCLrRT+al7r5Je2Xk2N26K9bbbKfA+SqooZI8aSubD92Oq1wBjtRrlFfnalLHbCsB0cxOsXfuU+B6WAoMwt2xPzpMPkjO8L5LVH0vHHto9gxEpMJi8Z0dh+3QBgeNn/MeyXQd3UDh7JLYlL2G9fSAASsplHOu/JuDJWfiPfBH5yjnNz9v1UkZ9+7Rx2Ypw1WTDujfHmZ5Tpt+0v9LGZaIoJD30BJd7PYj15vqYa1VH8rMS+vgAshd8XH686yrrXye4/x1kvD6fS7c9TObr84maUepoZllyy0nLdEtTrD1vp3CZplvmlm1Rc7KRT/v65gWwfbKE7Mfux755PX533ndtueUINjVqirXH7RR+5OlLOZOfJGfsMHJnTMbv9nsw3XyLLo61U3fsW30fqMqklGCpnHEjuGtLXBnZFB32fTCKeLgPyS8t4USHwSS9tJhKc8b4pnE9bVzOuBbctSWu9JwyZV+b69Np177t5D87hMJ3p+N372D9TasfgU9Nx/bFByU7Eixd7sT2xXzyJgyg6Iv5BAz2XSAvozD6ZO8eiv3nj0FV/nJcc5NOuP7cWk7gq8f1pNEE/z59yFvo66v9WnHLoizVuV79Aqg5azDnZn0GStn1YQjwo8GSiZx94SPNr52WYhnp6f+19HoUx/rlvmUxGDHE18C1Zx1FC58Bhx1zh7sAcO5Zj+3tMdgWTEXNy8Jy20BfOf+Hxsu/krfz/Sdx7u4xXBzyAhEDbyeg5c0AZH7+C6e7DOXsHaNxpWUR+2ypI/v/AhvgH9XpshX6xscFpDL0+p+YE2N6NMWRnkvuQV8fk8WSfQX7Xvqr46Vt6RtYut5F0PQPkPwDUOXyd3CWRVlllySpzKa8nu5x1cDXMS+VhFEUTvUZw7G2gwloXBdrXe0xIXJgHxJnLeF4uyEkzlpC5Tn6l4lXTbMUpoZNsHbrg+3TUnbtqAfJGdYXyc8fS6ceVymkt9wbZ3vYPl1C9hC3zXNHKZvnn9Bnkwlrh3YUbdzic8u/e1ds68uzef552ZLVSvCggeQtXnb1eNejX9dhx4e0a0jMQ924ONvLHYGicKjHBPY1H0Zgk9r416tabnK+Ov3X6yTt09Uc6fAEx24biys1i0rThlyzGNc71kpBQVg7tCftgQdJvVfTab8emk7nvPoaAffeQ+TihZq7N6fzmmX5W2O8O27uip+42Hswl/uOQk7LJHLS8FJxy0jvH6jn6+PaZS7PHpOMRvxurk3W8l84d/doFFsRUSM0P+9Zy3/mTLfHOXfXU7hSM4l9xnc55mo23NWEly53SLuGxAzoxoXZnoPVh+56joM9J3FswEvEPdaLkDY3lVvc0jItvQfhWHsNO2++287reHcZCQoE//v8m3cWF6qqqvsqUZmDkeav2BsD8DNQ1lP6dfn+LYcfgSvACPdvF3AUbYEZyh62SufrRTTfyKVJU1VVliSpJ9AGzSXG48ArkiTdqqrqgdIRVFVdBCwCnsw/fK45QP6fZ7AmRFJ88N4aH4EjWX/MzZWRiykkEIwGkBWs8ZE4kn3fZubuPIZf9VhMEcHYEzOwJ2WQv1/bAZvx004qjb4H5VdtF5Eh2vNG1xAVjZLhu15urFGToLGTyHl+Mmqer09EtSAf54H9WFq2wnahvAcWD0pmmu74nSEiGjWzDLlVaxLwxCTyX56Cmq/JNTVqjpKaVOJfzblrK8Z6N8O2dSiZaTh3acc85dPHQVGQQkJ1vtiU7AzMYV6yw6JQc/X17I185giGqDikwBDUglycO9fh3Km9GbXc8WjJbkE1L9u9Iy5L+52XDUDsY72IflgzkAr+PI01IYritxyWhEicKfr2c2XmYgz1tLElPhJHSvn5AwhuWZ/wni0J69YMyWrGGBxArXfHUDB7Fq7UNExxnjY2xkT7uG64HtT8Aor+OIB/u5bYduzFVCmOhC8XlqQZ//kCkh59EiVDK4+ckoYxzlPPxpgo5DJcGfxVgu/sSeacDwAoWLuVqOnjdfeV9DQMUdeh09VrEvT0JHJf8Oi0+aaGmFu3I6xFaySLBck/kKCJz5H/xmxdXMfm9QTPeBXb556HCh+5kdElx0h95I6eRO4MfV8q/nCMmpONY8c2THUb4Dpy0J2YEUvbjuSMG+6TnjM5A3O8p55N8VE4U/X64kxKxxzv2cFljovElZJJaO8OhHRrTXDnFkhWC8Ygfyq/NYHL498krG83kmZqvj5zf/mNSq+UejBG28VcVrq++fMKE18suz0h3VsR3KW5W3YAleeO5/K4t7gWalYaUoRXXUdEo2aXr1vyyUMYYuKRgkK0ccRoJOCpGTh2bMD1h8dXoaV9T4qWv6/le88W/AfrdUvNyUDydlkRFukzdhiq1MZvoDZ9SYEhGBs0xy7L145rMGBs1BbHPL1M0HZOFh/BB21npZzuq1ummjUJmTSJ7ClTUHNz/1Jcb/zvuYem3TXDO889LxVjiY/AXmpecl5lXgpuXJP6C8cBYI4IJrxbM1SXTMaaPUgmIzctnUjat9vI+MWz003NzUQK8ciUQiJR8/TjpCGhJtZ+mk5KAcGY6jTBrigol0+h5maiXNFeQriO7sLcwf0QUeCZB1z7NuI3QO8PHfivj5fkaAtvrmR9XzLFReFM0ct1JadjTojG9ocnjMsdxuXu83JGDnlrd+DfuB6Fe44gZ2SXxM/+cg1VlkzXpXmjbAAlKwspIgI1MxMpIgIlW99+N0qnlczMkt3FhogIlCy9XDk5HbPXvGSKu/556Wpx5YwsjFER2q7iqAjkzGxA28XW4d47AMj58yz+lSIpzpFffAT2Muy3v0p4q3rE3NaMLt2aYPAzYw7yp8n7T8LPM4AbN14qyZcofFPz1WqIrYTpltblJVkmcTFRJKd62jwlNZ2YqEicLhfJXrsZU1LTiY7SxoPI8DDS0jOJjoogLT2TiDDfHXrO5HTMCfo5x2dOTM7AkhBFsaMFS1ykj1sJJbeA/J2HCL61OfaTFwnv25XEF7U5Mefn36j86mh9+Iw0nYuWcu3aajUJGDmJ/Je87NpbStm1O9127dZ1ZVeet9wbaXu4cWxZT/D0V7Et99g8cloaxlivsTI6GiX9r42Vfm1b4zx50qefYjTg17kjaYNHlBnvRsg2VkrAmBBH9CdLStKMWraI9KEjie3cixi3HZ//52ksXvplSYjE8Rft+IAG1aiWo13dAAEAAElEQVT5xiiOD5yFK8vXbYGcW0jujiOEdWlKxulzOJMydDLN8b766khKx5IQVfJQbYmP8glTGpeXa6j05Wup9dHzuvtKWhpGr13+Wj1f3X4oxtKiOXJSEmqOJqNo61YsDW+maN065IsXyZqg7cw3Vq6Mta3eLYMrJR2T91gbG4XrOufhq8X1ng9zv15N/PszdXFvZD2bYsK1XcUx4SUfFNSFSU7HpLOno0rm9ZL8Jadjjo+m+LW6KS4KV2oGqqrdKzqgncDIXfMbUSPu9ylz9so1VF40A4C4x3oR+7Dm0if/gPZs6ll/iCx7/cFHpz16H9CgGrXfHMnRh1/S6XTxM64zI5fM1bsIalIbZM1Ok0K97bwIXzuvUk2s92sbVTx2nuyx8y5ry0yuo7swd9Q2BagFOUhBYdqu4qAwvfsKgeB/kH/zzuL/lH1oPoEvqKp6utSPtwPTRm4/w8W0ARzoXUcAIElSJJof4ZdVVV3v/qhdMPrF+H3ALZIkRZWO73W/fhl5Oq2qqgtA1dihquqLQEsgEXjgGuV9/0D3SRzoPonMNbuJ6d8ZgKBmdXDlFeqOgBST8/sRou7Q/BjF9O9c8lE7v+pxJWECG9VAMptwZebhTMvGfiUD/1oJAIR2bITt5GUAXCeOY6xUGUNsnPaWvXNXHDu36+QZomMIeWEWea/PRrly2VOvoaFIgUHaPxYLlmYtcF26yPUgnz6BIb4yhhhNrrl9Vxx7f9eFkaJiCJw0i4J3X0ZJ8shV0lMx1bkJLJoze1OjZiUfEHHs/g1To6ZavuMrI5nMPh/tUC6exBCdgBQRC0YTpmadSj5m55Ed7yl/5VpgNJdMOFKQ9nAihUdjatwW5x/argTX4V2YW3UDwNyqW0maKR+t4XCPCRzuMYGsNbuJ6tcZgKBmdZFzC3VH14rJ3X6YCHcbR93fhaxf9/iE8ebSK5+zv8Uw/mz9BKdHvkXub4c4M/ptrU6OnMBUpRKmBK2uA2/rjG3L71dNr6TsYaFIQW4frlYLfq2b4Tx/Eefpc1zufj9X7hjIlTsGIqemkfTwEyULxQD2IycwV62EqZJbbq/OFG7x9S/4V3GlZeDXQtv54teqKc6L+iOKrpOldLpTV5y7fHU6+LlZ5L85GyXRo1uFHy8me9D9ZA95kLw5M3Ee3FeyUGxIqFQSztKmPfJlva67Th3HmFBK7u4y5D4zi/y39HKx+oG/f8nf5qYtkb1eupibNEe+clHnuqUY28GTWKsnYK4ci2Q2EXpHJ/LW6/U5d8Muwu7tCoB/k3rIeYW40rJIef1jTrR/jJOdHufy06+Rv+Mgl8e/CYAzJZPA1o0ACGzXGMf5RB/ZhQdP6WXf2Ync9bt1YfLW7yL8vrJkf8LxdoM50XEol0a/Rv7vB69roRhAPncCY0wlpKg4MJowt+qMc79epw0xCZ6/q9UGk7nkwdx/8ESUxAs41uq/cq1kp2Os1xgAY4OmKCl63VIuncIQFa8tvBhNmJp0RD6iL2/hy8NLflwHf8f+7ULkI7uuGddYpzFq6mXdsbxinCdOYKxcGUOcplt+Xbti/710eWMInTWL3JdfRr58+S/FLY3t++/Z330S+7tPIsNrXgpuVge5nHkp+/cjRLvHrNj+nclwj1l7Wj3Jnpaj2NNyFOk/7eTM1MVkrNHu1Zk7isJTl7myUO8fXEk8gyEyDiksGoxGjA3b4jqhP4Rke3sMtnlPY5v3NK6ju7D//CHy8b2o+TnawnykNoYbazZESdPqQwoK89R3/ZYoqb5+QCtqvLQdPImleiXMlWPB3Y/zN+j7cd56fT9W8gpwpWUh+VsxuF25SP5WAjs2o+ikNid6+zQO7tkO+8kLujRvlA3g2Lkdv+69APDr3gvHDn2aN0qn7b//jl8vt9xevbBv18stOnwCc7VKmCpp9RzUuzMFm3ZyPVwtbsGmnQTfoz14B9/TnYKN2lyX88WP/NbtGX7r9gwpq/dS6X7Nr29Y89q48gr/ERcUJ2Z/ycamT7Gp5dPsH/EO6duP8OeT75fcv1HjZYmrLUnCeudAHJv1/fhadO7QhlVrNqCqKgcOHyMoKJDoqAga1q/LxcuJXE5Mxul0snrDFrp0aFMS54fVmm/oH1avp0tHX1+khQdOYfGal8Lu7ETuOv04nbtuF2HueSmgqWdeMkaEYAjx9OHg9k2wn9F0z5maSWCbhgAEtbsFe6k50ceu7XAVu/adMuzaumXbtdfiRtkehngvm6e1r83jPHYcU+VKGOM1uf7du1L02/WNlcX49+iKbd1Gn+vWFs1xXbiEklb2wuSNkO06e46U2+8jte9DpPZ9CDktjfTBw1Eys0j5aA2HekzgkNuOj75OOz7SPSdGe9nxlkpR1F0ymdNPv03RWY/LKVNECMYQzR2Y5GchtOMt2E5rbVVw4BTW6vFYqsQgmU2E39WRnFI6nbNuNxF9uwAQ0LQucl7BNV1QmLx8LYf1aoPtRKk2Pq6NtcX17NetK/bt11fPSkqq5rLCqum0tXkzXO4P4xnCwrRAkkTQo49g+2GVLq79cPHzQyyY/to4fbW4xiiP24TAbu2wnz6vi3uj6jln3W4i+2njTWS/ruSs3eUTxnboZMm4hdlEyO2dyNugL3P+hl2E3qM9Z/p52QByehaupDQsNbQ+G9i2CfbTWlvqbIAeHhsg+aM1HOgxkQM9JpK5ejfR998KXGP9wUunY/p3JmuNVjeWSlHUWzqJU6Pf0em0wd+KIdCv5O/QWxtT6NYx5coZDBFedl6jdriOl7Lz5j6Nbe5obHNHa3beT152Xm4pOy9Vs9ddx//A1FTzgW1q2gnX8etz5yMQ/Fv5N+8s/k95HxgGrJAkaQ6QBtQE+gMTvBaMTcCHbh/HCcCrwOKy/BUDWUA6MEySpEtAJeB1tN3FxSwHpgLfS5L0DHAZ7SN3eaqqbkL72N1PkiRdAFa64zYEWqmqOlmSpDZoH+P7FW0HdFOgCtru5esia/0+wrs1o9nO91Bsdk6P/aDkXoPPn+XM+Pk4UrI4P+tT6i0cR9WpD1Jw+HzJh+si72hDzP23ojhdKEUOToyYWxL/3HNLqfvBGCSziaILKZwa+z61qwOKTP778wh9+Q0wGCha+wvyhfP43a69oSv6eRUBDw9CCg4l6Cltd5gqy+SMHoEhIpLgic+CwQAGCfvWzTh3aQ9IlnYdCRz1NIbQMEJmvYrrzGlyn/Py76bIFC59m6DnXgeDAcem1SiXz2Ppocl1rFuFf79BSEEhBAzT5CLL5E0dgXz6GI6dWwh5bTHIMq7zp7Cv1x5SHJt+IWDkFELeXIbqclLw/iu+Fa0oFH29gIBRM8FgwLlzHUryRcztewPg3L4ac5N2mFp21ZzmOx0UfeT5dqLf488iBQaDLGP/agHYNJWzr/sa/8FTCWzTEyUrDdsyX9nZG/4grFszGv/+AYrNztlx75Xcq/fpc5yd+AHOlCwuzf6U2vPHU2XyAAoOnyPtC+3hyBwdRsPVr2MM9kdVVOKH3sHBzk97Hd8uA1khc867xLz/KhgM5K9ag/PsBYL6arud8r/5CUNkOPGffYAhMEBzTzDgPhL7PY4xOoKoF6dob5IlicJ1W7Bt8zVyypOb8cp7xM1/BQwG8r7/FeeZCwTfr8nN++onjJHhJHzxPobAAFRFJXTgfVy+dyhqQSHRrz6LX4tbMIaFUmXtcrLmf0L+d2tIn/kWkZNHgdGI6nCQPnNeqfaVKZg/j5BZmk7b1/2CfPE81t6abtlXr8L/oUFIIaEEjvLoVs7YsnewFBPw2AiMlaqAqqKkplDw/pu+chfMI+RFt9z1brm93HLXrML/QbfckV5yx4/AEBZO8HMvadeMRhxb1uPc5zFQLZ26Yt9SznFMWSFxxgKqfzwTyWAg66t12E9dJHyAps9Zy1eTv2kvwZ1bUHfTYpQiO5cnzys7LS8Sn32X+GnDwWREtTu48ty7ZcuevoAan7wIBgNZX63HfuoiEQO0xZrM5WvI27SX4C4tqLt5EarNzuXJb19TdkjPNiTMGIExIpRqH75A0dFznB/ktSNSUbB9/i6BEzSddm5bg5J4AUtnTbccm3/C1KIjlnY9QHahOhwUztfq11inIZb2PZAvnSXoxQUAFH3zIa6Du7F9NBf/AaPAYER1Oij8aK4+Y4qC/btF+A+bAZIB554NKCmXMLXVyuvasYZyKSduMaYmHXH+ua3suLJM3ttvE/66Nl4WrV6NfP48/ndpumVbtYqgQYMwhIQQPM6jW5kjRpQbF8DaoQPBY8ZgCA0l7JVXcJ0+TfZk/W7brPX7iOjWjBbueemk17x08+fPcsprXqq/cBzVpj5I/uHzJC+/usuUkFb1ib3/VgqOXqDp+tcBOP/KcuAwKAqOXz7C75FnQDLg2r8ZNe0yphbaYpxr7/qrpAyO1R9h7fsUktGEkpWC/XttR6+lxwAMcdW05shOw/HjkjLquuLGy+QX51P1o1lIBgPZX7v78UPufvzFavI37yGocwtqb1yCUmQncYqmn6aocKrMd/uYNRrJ/XELBVu1h66YKUPwu6kmqCrOy6kkPV+qH98gG8C2YjnBz83Ar9ftyKkp5M3W72i+UTpdsHw5odOn49+nD3JKCjkzZvjUc9rs90lY/DKSwUDud2txnL5AyAO3A5C74meMUeFUWfkuhiBtXgp75B4u3DkctaCwzLgAWYtXEDf3OUL69sKVlEryOP1pFIDU9fuJ7taEzrvmIdvsHBzjcQXQ8vPJHBy/GHtKFtWH3kbNJ+/EGhNGp01zSN2wn0PjF2ONDqX92tmYgv1BUak+vDdbO07CdbX5H27YeGlu0wVLV23XvvOP33Bu049/k6a/yp79B8nOzqXbPQMZ9fgjuNwfo3rg3tvp1LYl23bsoXf/Ifj7+THrWa2dTSYjz44byYjxzyPLMvfe0ZPaNbV+O/SR/kyY9jLf/vQr8bHRvPWSr29lZIXEFxZQ85MXwWgga6V7XnrYPS997pmX6m1ZhGKzc3mSNi+ZYyKo8uZYMBi0fvjzb+Rt1Bb5Lk99j4Tpw5CK58Rn3tPLVWQKl7xN0DS3XbtxNcql81h6uu3atavwv38QUnApu3bKCORTx3Ds2ELIG2679twp7Os0u9bcqgMBQ8cghYQS9OwryOdPkz9rsk7ujbA9SmweRUVJK8PmkRVy3nqHyLmvgdFA4U+rcZ07T8A9dwJQ+P2PGCLCif5wIVJgACgqQQ/0I3XAY6iFhUhWK9aWzcme4/uS2L971zI/bPffkH0tiu34Jm47/kw5dvzF2Z9Sx8uOT3Xb8ZXH9ccUHkyNV7STYqpL5nDvyVhiw6n19ugS3cv4cTvZ6//AYtTKe2naImp/NgPJaCBjxQaKTl4iaqCm0+mfrSF34x+Edm3Bzb8tQLHZuTDBM9ZXf28CwW0aYooIoeHupSS9+QUZK9ZT6dlBBNxcA1SwX07l4lTP/K7Vs0zuvLcJf0PTadsvq3GVGqcNERFELvLUc2C/fqQ/OgjnsWPYN28hasliVFnGdeoUhT9qOu3XvRsB994DQNHWbdh+We3Tvukvv0/8wpeRjNpY6zxzgZD+7nF65c8YI8OpvMJrnB54Dxfv1sbpsuICRE54HEu9WoCK60oKaS++4yP3RtRz8vvfUGP+JCIf7I7jShrnRr7mq1huG6DKhy8hGQ1kf70Wx+mLhD3UR9O7L34hf/MeAm9tSa0NS1FsdpKmemzU5FkLSHhzMpLZhPNSMonuezGTH8fawG0DXEkheZqvLZ+1YR9h3ZrRbMf7yDY7p8d5XjY2+Ow5Tk/QdPrCS59Rd8E4qk55iILD50j5QuujVcbdjzk8mJqvDAM0G+FgrymYo8Oo/6E2VkkmI2nfbSN7059Uq23W7Lyfl+H3qGZDuPZt+mt23s/LsPYrtvNSsX+nzU/ObT/g98BYTM26oOZkULRi7lXT+f+d63CYJ/g/jvTP+MH57yJJ0kdAlKqqd1ztuiRJm4HDqqo+VSpcHeAVoBvgB1wE1qItFjuK00H72N1TQADwDTBSVdXCcmR1Bd4BagOngQnuOE+pqvqRO0xl4E3gNjT3FCeAcaqqbnbf7wlMQ/Nf7AJOAh+pqvqeJEkNgLeAZkAYmp/lRaqqljEj6Nke169CGrleY99div8NjCEV87lJU3xQhcg9+rXl2oFuEHFxFXP8RpErpo1DKjsqRG5FnQFJOlL+l+ZvJKpaMe1btfM1FkVuIMbIwGsHugEU7PU9rvjf4OTx8g7Z3FiaPWGuELnpqypmPizIsVaIXICY2r7Hn/8byPaKGT/yUiumrk9k+H4E6L9Bhz4Vo9MBry+qELkAx1qU4Vv/v0CV5nnXDnQDUBwV84xoz/j/6+DrxfPh1w50g7AY/8J3Uf5BEmpUjO1RkFkx43ROju/HQf8b+Ps5rx3oBpCV/9c+LP1P0nhYxdh5gTO/rBjj4/8wiysP/PctNN5Ahl3+7F+nI//KncWqqj52PddVVe1cTrhTQL/rkDMTbcfv9cjaiLYT2JugUmEucxW3EaqqrkVbtC7r3jGg97XyLBAIBAKBQCAQCAQCgUAgEAgE/wn/f726FQgEAoFAIBAIBAKBQCAQCAQCQZmIxWKBQCAQCAQCgUAgEAgEAoFAIBD8O91Q3GjKc3MhEAgEAoFAIBAIBAKBQCAQCAT/q4jFYoFAIBAIBAKBQCAQCAQCgUDwt1EqOgOCv41wQyEQCAQCgUAgEAgEAoFAIBAIBAKxWCwQCAQCgUAgEAgEAoFAIBAIBAKxWCwQCAQCgUAgEAgEAoFAIBAIBALEYrFAIBAIBAKBQCAQCAQCgUAgEAgQH7gTCAQCgUAgEAgEAoFAIBAIBP8AqlTRORD8XcRi8f8HRIYUVojc1NNBFSI3q8C/QuQ2nRBSIXK3mRwVIhfgqbfvrRC56tkjFSK38OsdFSI375KlQuSmFARWiNyb66VUiFy1qOKsmsL92RUiN+NSxYzTRkmtELn5m5MqRK6zyFohclPzAypELkC11sEVIjdvc3KFyD2XEVYhciuKzH0VM15eaDGmQuQCNNj7doXIdSx4oULkVhTypksVIleqoPO2e4wVN07fasypELkHT8RViNxQY8U8M7mUilEupYJW6yrKxhMIBP8swg2FQCAQCAQCgUAgEAgEAoFAIBD8H0OSpAhJktZJknTK/Tu8jDBVJEnaJEnSMUmSjkiSNMbr3gxJkq5IkvSn+6fPtWSKxWKBQCAQCAQCgUAgEAgEAoFAIPi/x1Rgg6qqdYAN7v9L4wImqKraAGgDPClJ0k1e9+eqqtrE/fPLtQSKxWKBQCAQCAQCgUAgEAgEAoFAIPi/x93Ax+6/PwbuKR1AVdUkVVX3uf/OA44Blf5TgWKxWCAQCAQCgUAgEAgEAoFAIBD8bRTxo/uRJGm4JEl7vX6G/8UqjVVVNQm0RWEg5mqBJUmqDjQFdnldfkqSpIOSJH1YlhuL0ogP3AkEAoFAIBAIBAKBQCAQCAQCwT+MqqqLgEVXCyNJ0nqgrC+APvdXZEmSFAR8A4xVVTXXfXk+MAtQ3b/fBIZcLR2xWCwQCAQCgUAgEAgEAoFAIBAIBBWAqqrdy7snSVKKJEnxqqomSZIUD6SWE86MtlD8uaqq33qlneIVZjHw07XyI9xQCAQCgUAgEAgEAoFAIBAIBALB/z1WAYPcfw8CfigdQJIkCVgKHFNV9a1S9+K9/r0XOHwtgWKxWCAQCAQCgUAgEAgEAoFAIBAI/u/xKtBDkqRTQA/3/0iSlCBJ0i/uMO2BR4CukiT96f7p4773miRJhyRJOgh0AcZdS6BwQ/EvQJKkGUA/VVUbVnReBAKBQCAQCAQCgUAgEAgEgrJQKjoD/2OoqpoBdCvjeiLQx/33b4BUTvxH/qrMCt9ZLElSrCRJcyVJOiVJUpEkSamSJP0uSdJot2Pm/9NIkjRUkqQ8SZJqlroeK0lSmiRJU64St7okSarXj12SpJOSJE28hsyPJEm6po8RgUAgEAgEAoFAIBAIBAKBQCC4Xip0Z7EkSdWB7UAuMA04iLaAXRd4FMgAlv8H6RoASVVV+R/LbDmoqrpEkqS7gI8kSeqsqmrxS5QFwAng9XLyaPH6txdwALACXYFFkiRdUlV1xT+Z18COzYl5bgSS0UD2V7+SuegrnzAxz48g6NaWKDY7SVPfwn70DJYalUiYN7UkjLlKPOlvf0rWxz8QNeYRgrq1AVVBzsghaepbuFIz9XI7NSdu2nAko4GsFWvJWOgrN/aFEQR3boFis5M4eS5FR84AUHvLhygFNpAVVFnm3D1jS+KEP3onEY/cgeqSyd+8h9Q5y3zSrfHSEMK7NUWxOTg15j0KDp3zCWOtGkO9BeMwhQVRcOgsJ596F9XpIuK2llSd8iCqooCscHbaMvJ2Hweg+Z4PkPNtqLJ278Bt+ncChuoNsXQbAJKE6+A2XLt/0d+vUg/rvaNRc9IBcJ38A9eOHwGw9BqMsWZj1MJcij56oSSOsW4LzO3vRoqMx/7pSygp533KAtD1xUeo0aUJLpud1RMWkXrYN9xtrw0l9pYaSJJE1rlkVo9fiLPQXm784PgIes99gsDoUFRV5eDyTez78NeS9LYfPsOcL35FUVTu7diEx/u018n7aM0OftmlucVxyQrnktLZPHc8oUH+fLp2F9/+th8JiTqVo5k5+C6sZs/Q9PGvO3jrqw1snjue8OAAXbrbz6Tw2rqDKKrKvY2rMaRdPZ+y7rmQxuvrDuFSFML9LSx9pBMA03/6g62nk4kIsPLNcI8v+flbj/Htn+cJD7ACMLrzTXSsrf8oqblZKwKHjQaDgaJ1P1P0tX6YstzaHf++AwBQi2wUfPAW8nlNp8OWfIlqs4EigyyTM36EFqd9Z/wHPIaxcjVyJjyBfPqET1n827UgYvIoMBjI/241Ocv0Q4S5ehUiX5yItUFtst5bRu4nXwMgWczEffgWktkMJiOF67eRPf8TLT+jBhHQuR2oKnJmNukvvI6cluEjG6Du7MeI7NYU2Wbn2NPzySujP/lVjabhwjGYw4LIO3SOI0++h+qUqTrqTuL6dtDy8//YO+twK6q2cd8zO093kofu7pYuu5AQQRRUOkQsVEQEkVBU0sLEFilJCenuhsPp7p0z8/tjNmefffYm3teXl+/7fnNfFxcwe631zKpnrXnmWc/odQTUrMD2eiNw5hVTd8EoIns0w55VwN7Onu/KjK1aETx2NIg6LGvWUPy1Z1vrKlcm5KWpGGrVpHD5Ckq+c7eJ/6OP4Ne/HyjgvHSJ/Hdng92OvkYNgidNRDAaQZIomD8fx+kzHuXqG7fE70lVrn3rGmy/f+v5e/P2+D02DGQFRZawfLkI6eyJm+Y1PzoMQ4v2ICvIBbmULJ6NkuvZ1saWrQh8wTW21q6h5DvP+pq6dSdggGtsWSwULpiH85I6toImT8XUpi1yXi45I4Z59Y3fo48TNOp5Mh+8D6Ug3+O3O6GnK3wwFVNCRQDE4ADkgmIu3TvGq9yEGcMJ7dYM2WLnwvgPfevpStHUWjwBfWgQxccvcX7MBygOJ2G9WlL5xSdAdsl+3a2nq897nvAeLXBk5XPkHs+TVsZWrQgaPRp06rgq+caznc3du+P/xBPudp4/H+fFizfNGzB8OKb27UFRkHNzKXj3XeRs77nk36EFkdNGgU5HwY/ryFu+yitN5MvP4d+pFYrFSsbL72M7fQGAkMEPEPxoHxAECn5YR/7KX9R7qlON6OljEUxGFKdE5oxF2I5765AaM4cR0a0ZksXGmbEfUeRzDkdTb8l49KGBFB2/zOkX1DUxtF09GnwxFWui+j2NzDV7uTpP1TFt9n+Es9iqjgGnxMFe7j2DrkZjjH2HgiDiPLQFx47fvWQCiPHVMD/7NrZVC5FO7QXAb8KHYLeo67AsYV2ifgxajKmM8b4RCEYzcl4mth8Xgc3iUd4/0h2PPIxf//4ggOWPNZT8oNYz6LlRmNq1Q3E6kJJTyH93NkpRkVddas98ikiXrjx5E13ZyKUrC45f5oRLV+qD/Gjw8RjMFSIRdCJXP/mDlO+2YYqPoMGiFzBGhYIsk/TVZq4tW+dRZr2ZQ4nu1gTJYufo2E8oOH7FS26V4T1JeLYPAQmx/Fn3WRw5hQAE1Iin8cKRBDdM4Nys77n0yZrSPPpgfxrNe5agOhVBgaMTlkBSVunvfu1aED71eQRRpPCXdeR/6r02Rb6lrk05H7rXJl1MFFEzX0QXEQ6KTOGPayn4Rh3TYnAQ0XNeQR8fizMljYwpbyMXerZ1YOdmVHj9GdCJ5Hy/kcxPfvSqb/z0Zwm6pzmyxUbS5IVYTl5EMBmo/v27CCYDgk5H/rpdpM9Xx4e5XgIVZj6P6JpLya99guXo+dLyXn1nHtt37SM8LJRfv1rsJU9RFGYtWMyO3fsxm03MfGUS9WrXAGDnngO8u2Axkizz8L29GTHkMQDyCwqZ9NosUtLSiY+N4f0Z0wgJDvIqW1etEcZeQ9S5dGQbjr9Xe6UBEOOqYR72BrafP0Q6s1/tw1a9MTTtouqnzCRsvy8FyYGh2xPoazYFyYmcm4Ft9VKwlfxH5ArhcZgeGu3+PSwa+18/4ty3ATG6Msa+w9xz+NdPwF5uDt+h9dDvgYfwe+BBkCRse/dQvNS7Hw0tWhH4/BgEUcSybg2W78vJ7tod/8fLyP5gHtKli4hRUQS9+ApieDjIMta1q7H88hMA/kOewty3P0p+HgDFny7Dvm+vl+xObw6hSld1H75p4lIyfezje37wHNGNqiE7naQfucTWlz5FdqqPvRXa1KXjG4MR9TqsuYX8/OhMAJqM6E29AV0AhewzSWyatBScanl3Yi7FTBxEcI/WoCg4s/K5NnmB1zMiQO2ZQ4ly6csTYz+h0Ife8nPpS31oAIXHr3C8jL5s+PHoUn155ZM/SPnuL0DVW/XnjSSwTkUUBU5OWAyHT5aWWWXG04R2bYZssXFxwiJKjl/ykmuqFE2NTyaqz4gnLnNxzEIUhxNzjQpUmzeagIbVuDb7G9IWu0OHNtm7WH1GlNX18GSfFz3KvFvPpsFdmlL5zRGgE8n6diNpH/3sJbfSWyMI6ar28ZUJH1By4tJN88ZPHkhor1YgKziy8rkycSGO9Fyvcu9UWyfMe4Gw7uo+73jX8R7l3ZG9R2wVjPeOAL0BZAn7H58iJ1/0Wa6Gxv8F7nYYik9QPdRbKIpSXOb6CeBnV4BmBEGYCDwFVAfygHXAZEVR8ly/PwUsAh4D5gB1gCaCIPgBM4FmgBHVGD1FUZTd1wUJglALWAa0Bq6ixu5YBYxWFOVzV5oKwPtAL1e2v4HxiqJc3z0+47rnCcD7giAMAboDja8bjwVBUIDRqK7jvVx1X+TKn60oSprr358JgvCC6569jMWukBRDy5QJcI+iKNt8tK8bUSRm+vNcG/YKjrQsqv60gKLNe7BfvFaaJKBzC4xVK3CpxwjMjWsT++Zorj46AfvlZK7cP6a0nBo7vqRwo9qEOct/JGvhSgDChtxHxAsDSZ++yENu3BvPcXXoqzjSsqj2y3wKN+/BfsEtN7BLC0xV47nQ9Rn8mtQm7q0XuPzwxNLfrw6ahpRb4FEd/zaNCOrehkv9XkCxO9FFhHhVOaxbU/yqxXGo7RgCm9Wk+uxnOdZ3mle6qq8OJmXJH2T9tovqs58lZmBX0r74k7wdx8nZoG6y/etWofbSiRzuOK4034mH38DpesjyQBAw9hiMbdX7KIU5mIe8jnTxCEp2ikcyOek8tp8XemV3ntiF49BmTH1HeKbPSsb260cYez7pLdNFwj2NCasay4pOk4hrWp0eM5/i6/vf8Eq39a2vsRepm/Iurw2i6VM92ffx6hvmlyWZbW9/Q8aJKxgCzAxZM4OrO44DIMky73y9jiUTBxETFszAt1fQpUktqsdHlcp7qndbnurdFoBtR87x1aa9hAT6kZ5bwDdb9vHLW6MwGw1MWfwT6/ed5P72jQFIy8ln96nLxIUHe9VBkhVmbTjK4ifaExPsx6DPttK5ZhzVo9xpC6x2Zq0/ykcD2hEX4k9Osa30t/saVWFAi+q8+vsBr7IHt6rB0DY1fTeyKBIwajwFr01Czs4kZN4SHHt3IV27WppETk+lYNpYlOIiDM1bEzB6MgWTn3Pf1yvjvYx10tXLFL7zGoEvTLqh3PBpY0gfNRVnehbxXy+i5K/dOC4lusvILyRnzkf43+NprFfsDtKemYJisYJeR9xn87Hs3I/t+Gnyv/iBvI+/ACDoiQcIfXYw2TO9x2VEtyb4JcSyu804gpvXpPacpznQ51WvdDVeHcS1JWtJ//Vvas8ZQfzAriR/sZHEj1eT+LH6gBnZsxmVRvbDmaeq/dTv/iJpxQbqLXrBq87BE8aRO3EyUmYmEUsXY925C+mqu62VggIKPvgAc4cOnlkjI/F/5GGyhgwFu52QN6bj17UrlvXrCXpuJEWff4597z6MbVoTNGoUOePGuzMLIn7DxlH8zhTk7EyCZi7GcfBv5GS3XOeJgxQe3KXKqlyNgLHTKZw89KZ5rX98j/UH9aWWsddDmB96EsuK+R71DRo7ntwXJyFnZhL28RJsuz3rK6WmkjthLEpREcZWrQmaOJnc0erYsm5Yh+W3nwme+rJXv4hRURibt0BKT/P67U7p6eSxs0v/HTPtaaRCTwMEQGjXZpirxXG43WgCm9Wk2rvPcryft56u8uoQUpb+QfZvu6g2+1min+hG+pcbyN9xnKNl9HStpZM40nEsAJmrtpH22TpqfjDWq75B48aRN1kdV+GLF2Pb5aOdx41ztXMrgidNIuf552+at+S77yj+9FMA/B56iIChQymcN89LdtSrL5A8YhrO9Cwqff8hxVv34Ljonsf+nVpiqFKBxN7DMDWqQ9T0MSQNGIexRhWCH+1D0uNjURwO4pe+Q8n2vTiuphA5aQQ5H39FyY4D+HdqSeSkp0l+yvMBNbxbU/wS4tjbZgzBzWtSa84zHOrjPVaqvTqIpCV/kPHr39Sa8wxxA7uS8sWfAOTvPc3xwe965QE4+tAbpYbHUgQBY//hWL+YiVKQjXnkOzjPHETJTPZO13Mg0oWjXuVaPpsBJZ7lGh8YiX3DV8hXTqNv2gVD+3txbCljdP8HukOfkIBf//5kjxwFTidh783Btns3UlIytgMHKFy6DCSJwFHPEjB4IEWLl3rkj+zWBP+EWHa1GUdI85rUnfM0+3zoypqvDuKqS1fWnTOCCgO7kvTFRioO70XR2SSODJmDISKI9rsWkPrTDhSnxLnpKyk8fhldgJnWG2eR89cx7OdSAYjq1oSAhFi2tZlAaPMaNJjzNH/3ec1Lbu6+c2RsPESbn1/3uO7IK+LkK18Q26eFV576bw8lc+tRDo1YgGDQofMzwfV3t6JIxMtjSBvpWpu+WUTJtnJrU0Eh2bM/IqDc2oQkkTN3CfYzFxD8/ajw3cdY9hzEcSmRkOGPY9l3mPxPvydk+OOEPD2A3AXLPfq4wlujuDz4NRxp2dT4fR4FG/diK6O3gro0x5gQz9kuI/FvWpsKM5/jwgOTUWwOLg18BblEXRNr/Dibwm0HKTl8lriXhpGx8DsKtx0kqEtz4qYN49IA9zx5oG8PBj58Hy/PmOvVTgA7du8nMSmFtd+v4NjJM8yYu4hvly1AkiTefv8jli14h9joSB4fMY57OrSmekIVlq9cRZsWTRgx5DGWr1zFiq9WMfH5pz0LFgSMfYZi/fpdlIIczE+/hfPcQZSsFO903R5HunTMfSkoDEOrnlgWTwWnA9NDY9DXb4Pz2A7ky8exbPkeFBlD18ddc+n7/4hcJScV6/JXSn/3G/ch0ll1z2XsPwL7pm+QE8+gb9wJQ9t+OP4qY6C8Q+uhoUlTTO3ak/PMcHA4EEJDvTtRFAkaM568qZOQszIJW7QE++5dSIllZKelkjfJJbtla4LGTyZv7HMgSRQv+QjnhfMIfn6EfrwM+8EDpXktP/2A5ccb+wJVuacxoQmxrOw4iZim1enyzlP8cN8bXunO/vI3f479BIBei16g3hNdOLFyM8Zgf7rMfIrfhsyhKCUbvwh1TxwQG0ajYT35uttUJKuD3h+PoeZ9beDnP+7YXMpc+jPp874GIOKpe4kZN4DkVz72qEdktyYEJMSxs814QprXoN6cEez1qS8HcnXJGtJ+3U3dOU+X6stKw3tRdDaZw0PewxARRIdd80n9aSeKQ6LO20PJ2nqEoyPml+qtAFd5IV2bYU6I42j7FwhsVouEWc9ysv9LXnIrvTKE1GWryfltF1XfHUnUE93I+HIDztwirr62grDerXz24+lHX/f5jHjXnk1Fkcpvj+TcwOk4UrOpu+Y98v7ch/V8UmmSkK7NMSfEcaLDcwQ0q0XlWaM4c++LN82btvgXUuaqLweih/cjbvzjJE7zfPlyJ9s66/utpH+2juoLy+3z7tTeo+cgHNt+Qjp/BF3NJhh7DsL62Vve7a2h8X+EuxaGQhCEcFSj6UflDMWlKIpy3RgqA+OB+sBAoBXwYbnkZuBVYCRQD9XwGwSsBDq68hwB1gqCEOm6BxH4BfW9ahtUg/R0VA/f6/fpD2wFrEBnoC2QCmxy/YaiKOkuuW8LgtAd+ACYqChK+ddm04G1QEPgIx9tIgiC0B6oC3i/alaZi2rM3gTEuf78fYO07sZpVAv71RQc19LA4aRgzXYCu7f1SBPYrQ35v2wGwHr0LGJQALqoMI80/m0bY09Mw5miehbJxW4vAMHfDKVdpuLX2FNu/h/bCerexiNNUPc25P2yBQDLkbOIwQHoy8ktT9jAvmQv/gHFrr4Sl7LzvdKE92pJxqptABQdOo8+2B9DdKhXupD2Dcj6QzV+Z6zaRrhrMZJLrKVpdP4mr7rdCDGuGkpuBkp+JsgSzjN70dVoclt5AeSkc2D1nhJKTipKrg9DTxlq9GzOyZ92ApB6+CKm4AACfNT5uqEYQG82lNbtRvmLM/JKPZQdxVZyLqQQGBsOwInLKVSKDqdiVBgGvY7ereqz7ci5G97j+n0n6dOqfun/JUnGZnfilGQsdgdRoe7oM+99v5EJj3TD9d7IgxMpOVQKC6BiWAAGnUivehXZdj7VI826k0l0rR1PXIj6VBseUDq1aV45kmCz4Yb3eSP0NesipSYjp6eC04lt+xYMrT2NDc4zJ1GKi0r/rYuM8lWUB1LSVeTkazf83dSgNs5rKTiT08DppHjDNtUjuAxybh72k+fA6fTKr1jU8Szo9aDXc129KsVuA57oZ0a5wTiP6t2StB+2A1Bw8Dz64ACMPsZWWIf6ZKzeA0Dqqr+I6tPSK03Mg+1J/2VX6f/z9pzGkeftnWeoWwcpORkpVW1r6+YtmDt4GhvkvDycZ86C5H2QRNDpEEwm0OkQzGakbJcnnKIgBqiPDGJAAFJWlkc+XY06yGkpyBmpIDmx796iegSXxebWD4LJDCi3zmtxt7Vg9taX+jp1cSYnI7vqa9u6BVO7cmPr1MlST0bHqZOIUe6x5Th+DLnAx0MCEPj8aNV7ykf/3ik9XZbgfh0p+OMvr+vhvVuS+YN6XdXTAb71dIcGZJfV03289bRYTk8X7DmFM9fHuKpTblxt2aJ6BJfBcbJsO58qbeeb5VVKbt6/AOaGtXEkpuBMUtu6aN02Art6rsUBXdtS+NsmAGzHzqhrcWQ4huqVsR49jWK1gSRj2X+MgG6u+y47pgMDfHpvRfZuSbqrrW8+hxuQ6ZrDaav+ItLHHL5dxIo1kHPSUHIzQJKQjv+Nvo63MVLfpjfOU/tQigt8lOKj3Ig45CunAZAuHkdfz/Mh8p/oDl2VyjhOnQKbDSQJ+5EjmDt2BMC+/0BpesfJU+iivHV7VO+WpLp0Zf5N2jm8jK5MKasrFdAH+qn3EmDGkVeE4pSxZ+SVeihLxVaKzydjcq3DADG9m5P8ww4A8g5ewBDsj8mH3IITV7Bcy/K6bs8qIP/IJWSHZ3voA/0Ib1uHa19vVW/PIeEscI91U4PaOMquTet9rE056tqklFubpKwc7GdUr3mlxIL9UiK66EgA/O9pR9HvGwEo+n0j/vd4lunfpCb2q6nYr6WjOJzkrd5OcM/WHmmCe7Yh72dVb5UcPosuyK23rusOQa9HKLMmgoJ4vf2DA3Cke86lFk0a+vT6vc7WnXu4r7e6b2ncoC6FhUVkZuVw/PQ5KleMp1KFOAwGA326dWbLDrX/t+7Yzf191BNO9/fpzpbtu73KFeOrI+eko+Spe0vp5B70tZp7pdO37Inz9H7vuSTqQG8EQQSDEaVI9f6TLp0A16FIOfkiYnC4Z7Z/KteFLqG+a2+snrYQI+KQE1WPSOnyCfR1PPXMnVoP/e69n+LvvgGHAwAlL8+7LrXrIqUkI6e59Me2LRhvJvu0W7ack4PzgupLpFgsSIlXEW9jD3idaj2bc9q1D0937cP9fczjq1vdxq30IxcJjFP7rfYD7bi4fj9FKWo7W7Ld/SHqdejNRgSdiN7PSLHLA/ROzSW5zLNG+fX5OlG9W5BSqi8voA/2v6G+TF+tPhqnrNpO9PWXWoqCPtAMgL6MvtQF+hHWti7JN9BbYb1akfXjNgCKDp1DFxKAIdp7TxPcoSE5rr1H1g9bSw2Wzux8io9eQHH+a4eY79azaUCTmtiupGJPVPs457edhJbr49Cerch2tUnxoXOu/VjYTfN69LGf733PnWzrwr2ncOZ6z/M7tfdQUMCkrg+Y/VEKvb2oNTT+L3E3PYtrogZf9jgnKQhCEhDq+u9XiqKMUhRlQZkkVwRBeBH4TRCEoWXCPuiAMYqiHCyTdku5sscAD6OGffgK9SuCtYGeiqIku9JMQA2NcZ0Brvscdt14LQjCSCAD6I9quEVRlJ8FQfgB2ACsVxRlmY86f68oSqlbhCsMB8B2QRBkVO9nA7BAURTvsyGqnCJBECyArYw38i0xxETgTHM/HDjTsvBrXLtcmkicaZnuNOlZGGIikTLdijC4X2cK1mzzyBc54UlCHuiGXFhM4hDPN4X6mAgcqTeXq4+JwJGS6ZFGHxuBMzMXFIXKn88AIPfbdeR9tx4AU0IF/FvWJ3rSk8g2O+mzVmA9ft6jXGNcBLYU9xFgW2oOprgIHBl5btnhQTgLikGSXWmyMca5N8rhfVpR5eVBGCKDOT14lrtwRaH+d6+BopC2ciPpX20q/UkIDEUpdD9cKIW5iHEeIa0BdQNuHvomSlEe9m3fe3ke/zsExoZRmOquc2FaDoGxYRSXqfN1es99loR7GpN9PpltM7657fzBFSOJrl+F1MMXgQpk5BYSG+b25o0OC+L4Jd91sdgc7DpxkWkDewMQExbM0F5t6TX1A8wGA23rJ9CufnVA9UCODg2idqUYn2VlFFqJDfYr/X9MkB/HUzwX7as5RTglmae/2kGJ3cnAltW5t2Fln+WV5buDl/jjeCL14kKZ1K0hwX7uqDFiRCRyVkbp/+XsTAy16t6wLFPPftgPer77CX5rLigK1vWrsW3wfZyzPLpo7/lpaljntvKqNy4S/+3H6CvFU/j979hPuMMuhI4eRmD/7shFxaQ9M8V3PeLCsCaXnU/ZmOLCsZcZG4bwIJwFJeoROMCWkoMprtyDp5+RiHuacHbap7e+5cgopAx3naXMTAz16t1WdeWsLIq/+56oH1aB3YZt/37V0AMUfLiI8LnvEfT8cyAIZD8/2iOvGBaJnO3Zx/oa3n1saNEB84BnEEJCKZ4z7bbymh97GmOnniglxRTN8AyNoIuMRM4skzczE33dG48tc59+Po+wlsfYth1yVlbp8dzy3Ck9fR3/lvVxZuVhv+KtF4yx4dhS3LJVHexDT+e79bQ9NdvDSBbepxWVXx6MISKY00PeuVVzIEZFIWe66yLfYlz59euHfd++28ob8PTT+PXqhVJcTM748V5l6WIicKR5tqOpkec81vuY6/qYCOznrxAx7inEkCAUm52ATi2xnlTXvcx3FxO/7B0ipjyDIAokDfL+wLEpLhzbvzyHsz3mcHDzWrTY8h62tFwuvvklJWdVryQFaPT9q6BAysqNpK5U10QhKLzUOASgFOQgVqzhcV9CUBj6ui2xfjYDY4Xq5e5awfzky4CCc/9mnAfVF9pyRhK6Os2RzhxE16A1QkiER65/ojucly8T9MwIhOBgFJsNU5s2OM76CAvUty/WLVu9rpfXldbUbMy3aGdrSg5mVztfW7GeJitfpNOxxegC/Tj+7AKvB3BzpSiCGiSQf+iC+1pcOBYPuWqZNh/r/7+Cf5Vo7NkFNFo4iuD6Vcg/dolTr35Z+rsuOhKpzHiVMv7FtcmFPj4GU50a2I6ra5MuPAwpS91LSVk56MJDPdIbYiJwlNEdjtRs/JvU8kpjL5PGnpaN4breEkVq/jEfY5U4sleuweJ6yZ3y5jISvnyLuJeHI4giFx72vSbeiPTMbGJdBm+AmOhI0jOzyMjMIjY6yuP68ZPquMrOzSMqUu3/qMhwcvK8HSCEoDCUgrJ7yxzE+OpeafS1W2D96h2M8dXKpM3FsXst/mMXgsOOdPm4aiQuh75xJ5ynPNeUfyK3LLp6bXGedBvB5Yxr6Go1Qzp3CF3d1gjljNR3aj3UVayIsWEjAoePQLHbKVryCc6znmGoxMhIpLKyszIx1LmJ7N79sO/3li3GxKKvURPnmVOl1/zufxBzj144zp2leMlHXmFsAmLDSg29AEWp6j685AbzWNTrqP1QB3a8oZ7yDE2IRTToeHDVKxgDzBz9dANnftpJcVouh5es5ak9C5GsdhK3H+fa9hNU0925uQQQM3kIYQ/dg1xYwsUnvE+ymOPCy+nLnH9JXyau2EDTlVPofOwTdIF+HHt2IShKqd6qv/A5gupXpuDYZc6++gXY7ID33sOeko0xNhxHhvs5Qh8ehFRu72GM9VxrfKEoCnW+nQ6KQvrKP8n8emPpb3fr2dQYF4491bP/Apt6nqA0xIZ79nFqNobY8FvmrfDiICIeuQepoJizj3mfZrmTbX0j7tTew772C/V6r8EgCFiXvY6Gxv9l7voH7nzQEWgC7EP1FkYQhK6CIGwUBCFJEIRC4GdUw2rZQKJOVM/hUgRBiBYEYYnro3H5QCEQDVy3FtUBUq4bil3sx/Pjjc2BBKBQEIQiQRCKgHwgDDUsRlneQm3TGTeom/d5d5WBrjo3Bh4HnhAE4e0bpL0tBEF4VhCEA4IgHFiVnwg+PDO93v75TFImjUFPYLfWFK7b6ZEma/6XXOw8lPzV2wgbcm/5G7mdm/UhWP3rymNTuHz/OBKHv0744H74t3R5pOpFxJBALj88kfR3P6Xih97HWW5ZnxvKdqfJWbePwx3HcWbYHCpPHVB6/fi9r3K054ucGjSTuGG9CW5TdhPpq86ecuX0q1iWTMH6xXQchzZhetA7jue/g+C70j7Trp+8lMUtR5NzIYU697a5rfwGfxP3LRnH1je/KvVOVvAu/0bd/tfRczSpUYkQl9dOQbGFrUfOsvbd0WycOw6LzcEfu49jsTlYtmYnz9/f+YZ19VWr8mIlWeF0Wh6LHmvLxwPasXTnGa5m+/a8vM5jzRL447mefD+iK5GBZt7ffPyWlbvRi319w6aYevSj5PMlpdfyX3yB/PHPUPDGi5j7PYC+fqOb3s/N5N6uRwEAskzK46NI6vUExga1MVSvWvpT3qLPSOo9iOK1WwgecP+NbuDW8n0Ofc80kT2bk7f/bGkIiptyG+XdMGtgIKYO7cl8fAAZDz6MYPbD3KMHAP7330/Boo/IfOQxChd9RMjUF8tlvvUcBnAc2Enh5KEUv/8a5keH31Ze66oVFIx+HPuuTZh6PVj+rm9HLKAepfXr04+iZUt8J7iOyUTAoCEUf34T4/yd0tMugu/tTP5qb69itdjbGVe+5pynnj7ScSxnh89R4xf/O9xgXBmaNMGvb18Kl9ykncvkLV6xgqzHHsOycSP+D5bvX25vbN1g3DsuXSN3+SriV8wifulMbGcvg8vTJmRAf7LeXcLVboPJmr2E6BkTfRRyG7rrJvqt8Nhl9jR/ngNdp5C8Yh0NPnfPm8P9X+Vgj6kcGziTCsN6EXJ9TbyNOWzsMxT7n9/47APr8ulYF0/DuvJd9K17IlZRjZC2XxdjaNUL86h3EIx+IJU7TfEPdId0NZHib74lfN5cwufOUWNVl/M+DhgyGCQJ68aNPkq4+Xi90f1dTxNxT2MKT1xhe6NR7On6InVmDUcX6H4xqvM30XjFRM699gVSGa8uX+v3jU6K/CsIeh3BDRNI/GIjO7tPQyqxUX3MfWUS/HO5gp+Z6PdfJ/u9TzxOu9w80z9ck2SZ833HcbrtMPwb18JUS300iBjcl5QZyznTbjgpM5ZTcfZYH4XcGF91FwTB5/C7HdX7ryQ29hiMfct33u1g9kdfuxkliyZQsnAMGEzoGnh62hva3weyjHRil2fefyL3OqIOfa1mOE+7Daq2P5ZhaNED89MzEIxm7zl8J9ZDXCeOAoPIHf0cRUs+IeS1N3wk+hdkN26KuU8/isvLNvsR/PpbFH3yYempE8vq38gZOpDcUU8j52QTMPIFr/J8rYk3m09dZj5Fyt4zpOxTXzyIepHohgmsHjqX3wbPpuW4BwhNiMUU4k9Cz2Z80W4Cn7YYg8HfRO0H29+kvv98LgGkz13JmXbDyf1tG5FD+9+wHjet7030ZeQ9jSk8cZW/Gj3H7q5TqTtrGLpAPwS9jqCGCSR9sZE9Lr1VdUyZ/e1ttfO/t+8+df/LnOg1mTOD3ibmqT4EtS7zovJ/0LPp7az/6ri/ed7kOV9zrNUIsn/ZTvSwvt5l3MG2viF3aO9haNUD+/ovsbz/AvZ1X2J6YOS/f4//H6Bofzz+/G/kbhqLL6C2m4f7gaIolxVFuQCUAAiCUAVYA5wGHkU13rqeyin7kTibjw/afQG0RI0l3A7VIJtUJp/ArftORDVCNyn3pxZQflfiLPd3eW5kHUlSFOWCoiinFUVZBSwApgqCYL7Fvd0QRVGWKorSQlGUFo+FVMaRloU+1u3poI+NxFHumKqaxu31oI+JxJnhfisX2KkFtpMXkbLzfMosWL2NoJ6em09nWhaGuHJy07O905SJb6uPjcTpSnP9KK2UnU/hn7tLvd2cadkUblCjb1iPnQNZQRceTNjgfjTe9B6NN72HPS0XU7z7raQpLhx7mmedndkF6IMDQCe60kRgT8v1rtue05irxqAPV48e2l1HtxxZBWSv2+fxhlUpykUIcr8BFoLCUIrKtZndCg41fq58+bh6PNAvkH+HJk9258l1M3ly3UyKMnIJinPXOSg2nKL0vBvmVWSFM6v3ULOvevyvMC3nhvlFvY77lozj9C9/c369+71HTFgwaWVilWbkFhId6vuI5vr9p+jT2m1I2nP6MhUiQwkPCsCg19GtWR2OXkwiKTOX5Kw8HntzGX2mfkh6bgEDZiwnK9/tgRETZCatwP2gnF5oISrIc8rEBJlpVy0GP6OeMH8TzStHcjbj5keNIgLN6EQBURB4qElVTpTzVpazMhEjo0v/L0ZEIed4H+nVVa1G4JgpFL79MkqhW6aSo45tJT8P++4d6G/ilVwWKT3Ta37e6EN0N0MuLMZ64Ch+7b2PYxWt24J/N/dRy4rDetJq82xabZ6NLT0Xc4Wy8ykCW7m54sguRB/sj3B9PsWHe6WJeaCdRwiKm95rZia6Mp5Yuqgo5CzvtvaFsUVzpNRUlPx81aizfTvGBurY8+vdC9tf6rFH69ZtGOp6esHJOZmIEeX6OPfGbS2dOYYYE48QFHzbee27NmNo1cmznKxMxKgyeaOikLN9jK1q1QieNIX8119GKbj5eNbFV0AXG0f40hVEfP0dYlQU4YuXIYa5ddSd0tPqDYgE92pHwZrtpZfCBvej8ca5NN44F3t6DqZ4t2xVB/vQ0yFuPW2MiyjVwWUp2HPKQ0/fCDkz0+O4shgV5RWKBEBfrRrBU6aQ98orpe18u3mtmzdj7tzZ67qUloUh1rMdpYxybZ3uay1W26Tw5w0kPTKa5CcnI+UXYr+qvusOur8HxRvVF7lF67djbqh6hcUP60WLze/RYvN72NJzMJWbw+Xb2pFdUG4Ou9NIRRYk1xHYnM2HEfU6DD7WxKy1+whuqnrwKAU5Hl6/QnC417FNsUI1TI+Ow2/Ch+jrtcbUfzg613HR0rTFBUin95d6BilZKVi/fAfr4pdxHv8bOSfdo8x/ojsALGvWkj3iWXLGjEMuKMCZ5I7raO7dC1PbtuTNcL/T93/wAdpsnk0bH7rSfBu60lxGV8YP6ELGGtWT3XIlHUtiBgE149X20+to9OkkUn/aScbafVQc1pMOm2fRYfMsrOm5+HnI9da//w7WlGysKTnkHVJPJqSu3ktIw4TS36X0THRlxqsu2ntM3xS9juh50ylau4WSzW5nBCknF53L21YXGY6Uk+eRzZGWhaGM7jDERfjY12ZjLJPGGBvhFVZCLiimaM9xgjqroRXCHu5KwXp1f5m/Zif+jT09LG9FbHQkaRnusZaekUV0ZAQx0ZGklfF2T8/IIipS7a+IsFAyXV7UmVk5hIeGeJWrFOR4eN8KQT7mUnwCpgdH4zd6Pvq6rTD1eQpdreboEhog52Wq8TdlCenMAXQV3ftWfaOO6Go2xfarZzzZfyr3OroajZHTrkCZo95KdirWb2ZjXfEazpO7kXMzPMq8E+shqKcMbDvV9ch59gwoMkKIZ3vLmZnoysqOjHKHsSorO6EaQROnUPC65z4PnY6Q6W9h27IJ+84d7jrn5YIsg6JgXfsHhtrq3qPh0O4MWD+TAetnUpyeS2CZZ5fAuHCKb7CPbzX+Qfwigtjx1tel14pSc7m67RhOiw1rbhHJe88QWa8ylTo0oOBaJtacQmSnxMV1B4htoY6BOzWXypL321+E9FZDyUQM6Uubze/SZvO7PvSlt966ub7sTLoPfWlNycaWklN6+iJ99V6i+7Sgwcb3abDxfRzl9h7G+AivD7M5cwrQee09vEM8led6Oc7sfHLX7yXmmf53/dnUnpqNMa5c/5Vf/1PL9XGc2se3kxcg59fthPVRw2rFPNX7v9LWN+JO7T30TTojnVLHm3RyD6KXR7KGxv8t7pqxWFGUbOBPYLQgCDezkrVANe5OUBRlt6Io54D42xTTAfhQUZQ1iqKcRPUsjivz+2mggiAIZctrgWe7HAJqAFkug27ZP/++Frs5EmqIEOMNfrejht24bazHz2GsGo+hYgwY9AT360TR5j0eaYq27CXkwW4AmBvXRi4q9gxB0b+zV8xJQxV30wV1a43tUpLH75Zj5zBWrVAqN6R/J4o2ex7VKty0l9AHuwLg16Q2cmExzsxcBD8TYoDqTSP4mQjo2AzrOfUDEYV/7iagbWMAjFXjEYx6pJwCcr9aw9HuUzjafQo56/cR/VgXAAKb1cRZWOJxzOc6+X+fJLK/urhFP9al9MMB5qpux/WAhgkIBj3OnEJEfxO6ANUoKfqbCO3cmJIz7g+5yKmXEcJiEEIiVW+KOq2RLhzxFBrgDtsgxiaob10t3rE1b4cjX27iyz6v8GWfV7iw4SD1H1aNfXFNq2MrLPEZgiK0iju0Q/XuTcm5oB4Pv7jx0A3z93pvBDkXUji43PPr6/WrxpOYnkNSZi4Op8T6fSfp7OPhqrDEysGzV+lS5mhbbHgIxy4lY7E5UBSFvacvkxAXSc2K0WybP5F1s8ewbvYYYsKC+e61EUSGuFVF/fgwEnOLSM4rxiHJbDiVROeacR4yu9SK4/C1bJyyjMXh5HhyDtUibm5IyixyxwPbci6VGmU+mAfgPH8GXXxFxJhY0OsxdeqKY5+n8VOMiiZo2gyK5s1ETikzJ0xm8PMr/behaUukq5dvej/XsZ08i75yBfTxqtyAXl0o+cs7rqEvxLAQxCA1nqlgMuLXuhmOy2p8ZH3lCqXp/Du3Lb0OkPTZn+zrNpV93aaSuW4/sY+qxs3g5up8svsYW7m7ThHt8lSPe6wzmWVeLOiC/AhrW8/j2s1wnDmLrmJFdHFqnc3dumLbdcsQ7QDI6RnqsXOTGqfa1LwZTteHceTsbIxNmgBgbNYMKclTb0kXzyDGVkCMigWdHmPbrjgOesoVY9y6T1e1phqnr7DgpnnFWHdbG5q3Q0pJ9CjTeeYM+goVEWNdY+uertj+Lje2oqMJeWMG+bNmet23L6TLl8h65AGyBw0ge9AA5MxMckY9g5zrXr7ulJ4GCGjfFNvFJJxpbuNR7ldrONpjMkd7TCZn3T6iHlWNqjfV07tOEFFGT+euVzfrN9LTN8NxVh1X19vZ3LUrtr/L9W90NCEzZlDwzjse7XyzvLoK7v41tWuHM9GzfwGsJ85iqFIBfQW1rQP7dKF4q+daXLxlD0H3q/FLTY3qIBeWlB7H14WrRg19XBSB3dtTtHYbAFJGNn4t1VMKfm2aYL+q6vSUzzZwoNsUDnSbQta6/cS42vrmc/gkUa45HPtYZ7LWq2uiMSq0NE1Q0xogijh8rIlhXRpTfEbVI3LyRcTwWITQKNDp0DVsh/PMQQ95lvljscwfg2X+GJyn9mL741OkMwfAYAKj6wWgwYSueiOUdJd+ur6GCgKGzg/i3L/Jo8x/ojsARNdHr8ToaMydOmHdpB5BNbZqReDAJ8id9rIa09hFyS+/sqfbVPa4dGWcS1eG3KaujC+jK63JWYR3bKDKiwrBv3o8lquqIa3e/FEUn08mcckaQNXRO7tNY2e3aaSvO0CFR9XYyqHNa+AsLPnHISgAbJn5WFOyCaiurq+RHRtQeM49J2wnz2KoXAF9Bdfa1Pv21yaAyDcm4biUSMHKnzyul2zbTeB96mmQwPt6ULLVs/9Kjp4v3dcKBj2h93aiYOM+jzQFG/cS+pCqt/yb1kYqLMGZmYsuPBgx2L0mBrVvgu2iWidHRg4BbdT2D2zXCJuP8Dk3o0uHNvy+fjOKonD0xGkCAwOIigynQZ1aJCalkJSShsPhYN3mv7inQ5vSPL+tU8fwb+s2cU/Htl7lyimX3HNJ1KGr3wbnuUMeaSyLJmJZNAHLogk4T+/Dtu5zpHMHUfKz0VWoocYsBsSE+shZ6osmXbVGGNr2x7pqHjjt/1G519HX9wxBAYD/9b2VgKHD/TgPbfb4+U6shwC2XTsxNm2m1r1iRdAb1JfKZWWfPYOujGxzl67Yd3vv80Kmz6Bg9kykZE/ZQZOm4ky8iuWnVZ55wt1Gd1P7jjivqPu/419s4rver/Bd71e4tOEgdV378Jim1bEXlvgMQVFvQBcqd27I+tEfeXhGXvrzIPGtaqtxic1GYptWJ+dCCoXJ2cQ2rYHerI6Biu3rk3teHQN3ai4Zq7r35MHdW2N1Xc9euZY93V5iT7eXyFh3gPhSfVnjhvoyZ9cpYu5V4+TGP9apjL7MJsKHvrS79Ja/S29FdGxA9pajnOgxiRM9JpG7fh+Rj3QBILBZLaSCEo+wCKX13nWCcNfeI/LRe8h1PSPeCNHPhHh9PfQzEdK5MZlfbbzrz6bFR89jTojDWCkawaAn/P4O5JXr47w/9xHhapOAZrWQCotxZOTeNK8pwd3HoT1bYbmojqn0z9ff8ba+GXdq76EU5iJWVT3FxWoNkHNuOyKohsb/Su5mzGKA51HjAx8UBOEN4CiqV25z1JAMfwLnUY234wVB+Bn1Q3Tjb7P8c8BgQRD2AgHAHFRD63U2osZM/kIQhMmAHzDPdQ/XV96vgcmoMZJfBxKBSsD9wGJFUTwD5f57RAiCEIvaHw2BccBWRVFu9Ir8CtBHEITaQDaQryiK46YSJJn0tz6h0oq3QSeS/+Of2C8kEjpAPS6S991airftJ7BzS6ptWoFssZE2bX5pdsFsIqBdU9Je8/yuYPTkYRgTKqDICs6UDNKmL/KSm/bmJ1T+fAaCKJL340Zs5xMJe6IPoMa3LNq2n8AuLaixZTmy1UbKVFWuPjKMSp+4vqKs01Gw+i+Kt6uKPvfHjcS/O55q6z5CsTtJnlLui/NA7qZDhHVrRrM9i5AtNi6Md3tM1P36ZS5O/AR7ei5XZqyk9pIJVH5pAMUnrpD+jbphjejfhuhHOyM7nMhWO2dHqvdliAyh7mfq8VtBryPz5x3kbT0CzVwbX0XGvukrTI9MBFHEeXwnSnYK+sZdAHAe3Ya+Vgv0Te4BWUZx2rGvdn851th/JLpKtcEvEPOouTh2/YZ0fAe6ms0wdBuI4BeE6eFxyBnXsP3oWe9LW46QcE9jRux4H4fFzvrJ7q+0P/T5ZDZMXU5xRj595o/EGOiHIEDGqUQ2vfL5TfNXaFmL+g93JPN0Ik+umwnAjjnqJlivE5k2sDfPLfgWWZZ5oH0TalSIYtU2ta8e66J6GGw5fJa29avhb3K/A2lUrQI9mtdlwIzl6ESROpVjeKRTU6++9IVeFHmpZ2Oe+24Xsgz3N65Cjahgfjikbr4fbZZAtchg2lWP5rFlWxAEeLBJVWpEq/300q/7OXA1kzyLnZ4fruO5jnV5sElVFmw5wdn0fAQgPtSfV/uUux9ZonjxAoLfnAuiiG3TWqTEK5h6q8dybet/x2/AUITgEAKec8UNlSTyJ45EDA0j6BWXN5pOh/2vTTgOqRsuY5uO+I8cixgSSvDr7+K8fIHC6WViJUoyOe8uIuaTWSCKFP22AcfFqwQ9oh7rK/zxD3QRYcR98xFigD8oCsGDHiL5oRHoIsOJnPEigiiCKFD853YsO1RjYNjYpzFUrQiygjM1neyZC322d/amw0R2a0rbvQuRLXZOjfuk9LfGX7/E6YlLsKfncuHtr2mwZBzVXnqcwuNXSPnGHTo+um8rcv46hlxi8yi7/uKxhLWrhyE8iPaHP8a2cgWWNWtBkihYsJCwue+BKGJZuw7nlSv43ae2teX33xHDw4lYugQhwB9khYBHHiHryaE4Tp/Gtu0vIpcvQ5EknOfPU7L6DwDy58wleOxo0OlQ7Hby33u/XB/LWD7/gIBpc0AUsW9bh5x0BWN3NcyOfdNqDK06YezUC5xOFLuN4g/eumleAPOAZ9HFVwJFRs5Mp2TF/HJyJQo/XEDo7LkIoohl3Vqkq1cw91fra/3jdwKGDEUMDiFonHts5T6vHoMLfuV1DI2bIIaEEPHdDxR/8RnWdWt99qcHd0hPA4T070TBDUJQAORuPkRot2Y02/0RksXGhQnub7/W/eoVLkz6GEd6Llff/opaiydQeeoTFJ+4TPq3Lj3drw1Rj3ZBcenpc6PcOrHmxxMIaVcffXgQzQ8u5drc7+HQKpAkChcuJOw9dVxZ161DKjeuAocORQwOJmiCu51zRo68YV6AwGefRV+5MoosI6enUzDPe11Cksmc+RHxy95BEEUKfvkT+4WrBD/eD4CC79dQsn0f/p1aUmX9Z8hWGxmvuMdn7MLX0YUGoTgkMt9ehFygvmTMmL6AyGnPIbjGdOb0BV6iczYdIqJbU1rv/RDJYufsOHdbN/x6GmcnLsaensult7+i3pIJJLz0BIXHL5PqmsNR97YhfmhPFElCtto55VoTjVEhNPhM1VWCTkf6LzvJ2XqE6rV0IMvY13ymxvgTRZyHtqJkJqFvoRrDnQc2cSOEwBBMT0xS/y2KOI/tKv1iub5hewyteqplnN6H8/C2cu387+sOpaSE0BlvIYYEozidFMxfUBpXNHj8OASjgfB5ap84Tp2i4H3Pfs5y6cr2excildOVTb9+iVMTl2BLz+X821/TcMk4arh0ZbKrnS/P+5n6HzxHm23vIQgC52d8jSOnkNBWtYl/rBOFp67SZvNsAC688y0pm4+pY2DTYaK6NaHL3gVIFhvHxrkPv7X8+kWOTVyGLT2XqiN6Ue2FezFFh9Jp62wyNh/m+MRlmKJCaP/nTPRBfiArVH22D9s7TsFZZOHky5/T5OPRiEY9JVfTOTpuCbWuR8aQZLJnLSLWtTYV/upamx51rU0/qGtT/Lfq2qTICiGDHyLpwREYayUQdG8P7OcuEf+9ug/K/fBTLDv3kf/pd0S/9xpBD/TBmZZBxuRyEd4kmZTXF1PtyzdBJ5K7ahO284mED1K/iZDz9XoKtx4g6J4W1P5rKbLFRtIUdX0zRIdT6f3xIIqqzluzk8ItqmEi6aVFxE9/BkGvQ7HZSZ7mua+dMv1d9h8+Rl5eAd0eGMzzTw/B6fpw3+MP9qNT25bs2L2fPo8Nx89sZsbLqg7R63W8POE5Rk58FUmSeLB/T2pUqwLAiCGPMem1d/j5jw3ExUQx7+1X8EKRsa//AvMTL6pz6chfKFnJ6JupBjznoS3eeVzIKRdxnt6H34i3QZaQ06/iPLwVAGPvoapBdKAazk1OvoB93Wf/EblqxY3oEhpgW+sZCklfvy2G63rgzAGcR7d75rtD66F1/VqCp0wlfPln6vye7SPOvSxRtGgBIbNU2dYN3rL9h6j7vKCxqmxFksh7YST6+g0x9+iF89JFjIvVz9QUf7oM+769BDzzHPrqNUBRkNLTKFow10v0lS1HqNK1MU/uVPfhmye59/H3fjGZLS8upzg9j3tmDaMwOYtHf30DgIvr9rN/4a/kXkjh6rZjDPxzFooic/LbbeS4YstfXLuPAeveRpYkMk9c5cQ3W+kId2wuxU19ClO1CiiyjCM5k6RXvL7t7tKXTeiwdyGSxcbJce7noaZfT+XUxKUuffkNjZaMpcZLj1Nw/ApJ36jj95JLX7bdNselL7/B4XphfOblz2jo0luWqxmcGLeYAFfZeZsPEtqtGY3//hjZYuPSBPc8r73yFS5NVvce12aupMYnE6n04kCKT1wm81t1zTJEhdJg3XvogvxQZIW4Ef051mUs+vBgaq6YCoCgF8n+ZQf52w5z3Q/tv/1sarpu6ZFkEl9bRq2vp4OoI/v7TVjPXSNqcC8AMr/aQP6Wg4R0bU6DnYuRrTauTPzgpnkBKk57EnO1eBRFwZ6UydVp7vXuOneqraUiC9U/nkBw2wbow4NoemAZSe9/B+y4Y3sP229LMfYdqp4Idjqw/+brE1UaGv93EP4T8cz+0Q2oRtJpQD9UI6wD1eP3Z2CRoiiFgiCMBaYC4cDfqOEfvgcSFEW5IgjCU660geXKbgwsBRoBKcAbrnJ+VBTlDVeaWsByoDWqEXaSS/YQRVG+d6WJAd513WOIq6ytwIuKomSVkVcVuAy0VBTFw3VOEAQFeFRRlB99pL+OBKQC64BXFEXJdKV7A3hEUZQGrv9HoRqx2wKBwD2Komy7URufqdX3rnSyLP0rwdj+c+QW+9060R2g6aTgWye6A3z8obcnyH+L0V/3uitylUsn74rckh9v31vqP0nhtRsdMrizXEwNv3WiO0D92um3TnQHMFe4OzoLwJ4h3zrRHSDryr8X/uafklfyb0dZ+kdUr/2vh275T1CYYborcpOy7866BNBy5L90AOo/RuG2u+Ppc/ys74+x3mnsd+mQYL3Y2w/r8Z+kMP/u6A6Augd8v0y909gX///1EaXirddunegOINyl87bfnal0dwQDnXXeH1P8b5BmCbh1ojtAiO7uPDM55bszuEz6G0XGvLNId6m+AA1G3J1npoC3vrt7DxH/Q/mw0uD/raF67whjrn31v26M3G3PYhRFSUP1pB13kzQfAB+Uu7yqzO+fA5/7yHcU1QhclpXl0pwDSgNHugzMBtSYytfTpAPDbloRNd0VfIdUR1EUr+s3S18u3Ruohu7r/88Eet4qn4aGhoaGhoaGhoaGhoaGhoaGxn8L+X+daVSjPHfdWHy3EQThQdQPz50HqqKGoTiKGqtYQ0NDQ0NDQ0NDQ0NDQ0NDQ0NDQ+P/C/6/NxYDQcBs1BAYucA21I/paW7zGhoaGhoaGhoaGhoaGhoaGhoaGv/f8P+9sVhRlC+BL+/2fWhoaGhoaGhoaGhoaGhoaGhoaGho3E3uXvRxDQ0NDQ0NDQ0NDQ0NDQ0NDQ0NDQ2N/zH8f+9ZrKGhoaGhoaGhoaGhoaGhoaGhofHPke/2DWj8YzTPYg0NDQ0NDQ0NDQ0NDQ0NDQ0NDQ0NDc1YrKGhoaGhoaGhoaGhoaGhoaGhoaGhoRmLNTQ0NDQ0NDQ0NDQ0NDQ0NDQ0NDQ00IzFGhoaGhoaGhoaGhoaGhoaGhoaGhoaaB+4+/+CnEK/uyK3TqusuyI3OM1yV+QK4VXvitwqjtS7IhdA3r/97shNz74rcg3Rxrsi16/QcVfkBmTcHbk6k3JX5Oorh98VuQD6inenzuGO3LsiN+ls0F2RG9gp9q7ILfr57rSzWSfdFbkAiHdniyno7s5cqhBYdFfkZhffnT1eRCvhrsgNzSm8K3IB7ItfvytyjaPeuity5fTLd0UuW+9Ofe8WlR138TNQursjNtav+K7IleS74yfntN8duUGBtrsiNzU38K7IBRBrVb9rsjU0/q+hGYs1NDQ0NDQ0NDQ0NDQ0NDQ0NDQ0/jF38TWYxn8ILQyFhoaGhoaGhoaGhoaGhoaGhoaGhoaGZizW0NDQ0NDQ0NDQ0NDQ0NDQ0NDQ0NDQjMUaGhoaGhoaGhoaGhoaGhoaGhoaGhpoxmINDQ0NDQ0NDQ0NDQ0NDQ0NDQ0NDQ20D9xpaGhoaGhoaGhoaGhoaGhoaGho/AdQ7vYNaPxjNM9iDQ0NDQ0NDQ0NDQ0NDQ0NDQ0NDQ0NzVisoaGhoaGhoaGhoaGhoaGhoaGhoaGhGYs1NDQ0NDQ0NDQ0NDQ0NDQ0NDQ0NDT4H2QsFgQhRhCE+YIgnBcEwSoIQoYgCH8LgjBGEITAu31/t4sgCEZBEKYIgnBYEIRiQRByBEHYIwjCSEEQTHf7/jQ0NDQ0NDQ0NDQ0NDQ0NDQ0NDQ0fPE/4gN3giBUBXYBBcBrwDFUQ3Yt4EkgG/jm3yhXBARFUaT/2M3eXJ4R2AA0BV4HdgB5QEtgInAW2PZvlm1QFMXxT+8xYcZwQrs1Q7bYuTD+Q4qPX/ZKY6oUTa3FE9CHBlF8/BLnx3yA4nAS+VBHKrzwIABSsYVLLy2l5NRVAOKe7U/MwO6gKBSfTuTChEWl5RmatsL/mTEgitg2rsH6k2dXGjt3x/zQQAAUq4WST+YhXbmo1jsgkIDRU9BVTgAFij+cjfPsSYTAIAKnvIEYHYuckUbRnOkoxUWe9WjTktCJoxFEkeLf11L45bcev+urVCLstRcx1q5J/uJPKfp6Velvsb98g1JSgiLLIElkPPWcWpea1Ql9aQKC0QiSRO6chThOnfFqw12XMpiz+QSyovBgo8oMb1PT4/f9iVlM+Hk/8aH+AHSrGcfI9rUA+PrAJX4+loiiKDzUuAqDW1Qrzfftwct8d+gyOlGgY/UYJnSp5yW7yYwnievWGKfFzv7xS8g7fsUrTfVhPaj1TG8CE2L5rf5I7DnutotqW5cmbw1BMOiw5xSy7aG38YsPp9UHz2GODkGRFS59tYULyzeU5hGr1sfYZQCIIs7jO3DuX+8hT6xYC9P9L6DkZwPgvHAI554/EALDMPYZjuAfAoqC8/h2nIc3q23d9l50DTtCiXpv9l0/I18+4VGurlZTTPcNB0HEsX8Tjm2/eNVVlV8DvxdmYf1mHtLx3QghEZgeH4sYFIaiyDj3bsSxa42aNq4qpodGgd4AsoTtl6XISRc85TZogfmJ5xEEEfuOddjXfe/xu75JW0wPPAWKArKE9duPkS6cdCcQRAJe/wg5NwvLB68BYHr0GfSN24DTiZyZguXTuWAp9ijX2KoVQaNHg06HZc0aSr7xnEu6ypUJnjoVQ82aFK1YQcn37vvye/hh/Pv3B1Dz/vijeq81ahA0cWLpmC6YPx/nGe8xDVBlxtOEdW2GZLFxccIiSo5f8kpjqhRNzU8mogsNpOTEZS6MWYjicBLxYCfiX3gAALnEyuWXllJy6goA1ea9QFj3Fjiy8jnWdbxHeYYWrQh8fgyCKGJZtwbL9551NnXtjv/jLv1hsVD4wTykSxcRo6IIevEVxPBwkGWsa1dj+eUntR07dSFgyFPoKlchb8wonOfOetXjToyt0jp1uh9Tv6EUvTkUSgo95dZuium+p0EUcezbhGPrzzeWO+ZdrF+9j3R8t9oWj45GV68FSlE+lvfHlaY19ngcfeseKMUFANjXfYV05pBHecZWrQgeOxpEdWwVf+09tkJemoqhVk0Kl6+g5Dv32PJ/9BH8+vcDBZyXLpH/7myw29FXr07wpIkI/n5IqWnkz3gbpaTEqy61Zw4lqltTJIuNE2M/odCHzvKrHEWjJePQhwZQePwKx19YhOKQ0Af50fDj0ZgrRCLoRK588gcp3/0FQOVn+lBxcFcAkr7eQuLSde761GiMse9QEESch7bg2PG773aOr4b52bexrVqIdGqvei8TPgS7RV0fZAnrkldK0+tb98LQuhfIEs5zh3H86b118WvfgsiXRiHodBT8tI68Fas8fjckVCJ6xkRM9WqQ/cEX5H/+423lDR54HyFP3AeSTPH2veTMW+El+07MYWN8BNUXjsUYHYYiy2R8tZG0Fe4xr6vRGGPvJ9X14dBWHDtv0tYjZmD7cSHSqX3qRbM/pvueRYyuCArYfluCnHQeMbYKxv5Pu/S0jH3Np8jJFz3KM7ZsRdDoMaATVZ33rWdfmLt3x39AGd2xYB7Oi2oZwS9OxdSmLXJeLtnDh5XmEYKCCHn9DXSxsUhpaeS/OR2lyHPvEdCpObGvPYugE8n9/k+yl/zgVdeY10cS1KUFssVGyovzsZ5U5db461PkYgtIMookcfmB8Wqf1EkgbsYLiAF+OJLSSZ74HnKRxavcam8PJ7xbU2SLnbPjFvne41WOps7iCRhCAyk6fomzoz9EcThLfw9sUp0ma97hzMj5ZP2xB8FkoPGvbyEYDQh6HVl/7CbxPc8xq6vfAvOA5xBEEfuO9djXl1sTG7fF9MBQdU2UJKzff+K9Jr66CDkvC8uHrwMgVqqGefA4BIO6Nlm+/hD5iqeu1jdphf9wVW/ZNq/B9ku5/WXH7pgefEL9j8VCydL5SFfVtjb1fwRTd1VvSYmXKF40Gxx2DG074/f4U4gVqlD40nNIF32sD9UaYew1RNUfR7bh+Hu1VxoAMa4a5mFvYPv5Q6Qz+9V7btUbQ9MuoCjImUnYfl8KkgNDtyfQ12wKkhM5NwPb6qVg89SXr74zj+279hEeFsqvXy32kqcoCrMWLGbH7v2YzSZmvjKJerVrALBzzwHeXbAYSZZ5+N7ejBjyGAD5BYVMem0WKWnpxMfG8P6MaYQEB3mUu/PQSWZ/+gOyrPBQ93Y8/VAvj98Liy1MW/gZaZm5SLLM0Pu680C3tlxOTufF9916KCk9i+cH9GfIvV05c/kaMxZ/i93hRKcTeeXZATSsWdWz/1q2IvAF9fnBunYNJd+VW/+7dSeg/By+pPZv0GT3HM4Z4Z7DAU8Nx9S+A4oso+TlUTBnFnJ2tldb/rt7D4DASVMxtVZl5z7rlq2rVp2gcZMQ/PyQ0tIofHeGzzWx4dtPEt2tCZLFzuFxi8n3sSYmDO9JNdc+fl29kdhz1L1EbK/m1Jn6KMgyiiRz/LWV5OxTx3CT+c8S26MptqwCtnaZ6lFeYOdmVHj9GdCJ5Hy/kcxPfvSSGT/9WYLuaY5ssZE0eSGWkxcRTAaqf/8ugsmAoNORv24X6fPVtqq86EVM1SqodQ8OQCoo5nzfcXdcrrluVSrMfAHR34wjKYPE8XO99GVQ56ZUfOMZBJ1I9ncbSf/4Jy+5Fd58hhCX3KuTFmI5cQlDXCRV5o/HEBWKoihkf7OBzE//ACBu0kBCerZGkWWc2flcnfQBzvQc7757ezhhLj19/iZ6uvbiCehDAyk+folzLj0d3qsllacOcD2fylx67TMK951xtbE/NeY9h3/tyqAoXJjwMVw8XFqmf4fmxLwyCkSR/B/Xk7PMe22KfmUUAZ1aolhtpE57H9spdUyHDX2AkEd6g6JgO3+FtGnzUOwOAnt1IHL0YIzVK3H1sfHYTpz3KhOgxsxhRHRT9x5nxn5EkY86mytHU2/JePShgRQdv8zpF9Q6h7arR4MvpmJNzAAgc81ers5Tx0nFkf2IG9gNUCg6ncjZcR+XlrfrQhpzNhxRn8WbJjC8fR0vmfuvZPDen0dxSgph/kZWDO1CWn4Jr/62n+wiK4Ig8HCzBAa1Vp/jz6TlMXPtIWxOCb0oMq1PUxpWCPdZZw2Qhbt9Bxr/lP8RxmLgE0AGWiiKUtY6cgL4WRAEAUAQhInAU0B1VCPsOmCyoih5rt+fAhYBjwFzgDpAE0EQ/ICZQDPAiGqMnqIoyu7rggRBqAUsA1oDV4EJwCpgtKIon7vSVADeB67vkv4GxiuKcl0zjgc6A60URTlQph6XBUH4EQh0ldMbeAVogPqhyP2uck67fq8KXAYGAs8AbYEpgiCsdNWvFxAMpAAfKIqy4JYtDIR2bYa5WhyH240msFlNqr37LMf7TfNKV+XVIaQs/YPs33ZRbfazRD/RjfQvN2BLzODEQ68h5RcT2rUp1d8bxfF+0zDGhhP3dF+OdB6PbLVTa8kkIu/vAFd+AFHEf+R4CqdPQs7OJHjuEuz7diFfu1oqT05PpfDlsSjFRRiatSbghckUTFGNs/4jxuA4tI+i2dNBr0cwmQEwPzwIx7GDWH/6BvPDAzE/PAjLl0vclRBFwqaMI3PMFKSMTKI//wTLjr9xXi4jt6CQvPcX4de5vc/2ynx+InJ+gce1kDEjKVz+Jdbd+zC3a03o6GfJfH6iRxpJVpi16TiLH2tDTJAfg77cQecasVSP9Nx8N60YzoePtPa4diGzgJ+PJfLVkA4YdCIv/LCXjtWiqRIeyP6rWWy7kMYPwzpj1OvIKbZ53XNs18YEVotlXbtJhDerQbN3h7Gl33SvdNn7z/HXxsN0+flVj+uGYH+avTuM7QNnY0nOxhQRDIDilDn65tfkHb+CPsBM9w1vk779BJALgoCx60BsP81HKczFPOgVpItHUXJSPcqWky9g+/VDj2uKImP/6weUjEQwmDAPfg3p6qnSvM6Dm3Ae/NPr/gEQREwPPINl+Zso+dn4jZ6D89R+lIwkr3TGPkOQzh0pczMy9j++QE65BEYz/mPn4jx/FCUjCWPfJ7Fv+h7p7GF0tZth6vsklqWve5TnN2gMxe9PRcnNIuC1RTiP7EZOTSxN4jx9GOcRVb2IFRPwG/Uqxa8+Xfq7sceDyCmJ4OfvznPqELafVoAsY3pkBKZ+T2D7cblbrigSNG4ceZMnI2VmEr54MbZdu5Culh3TBRR+8AGmDh08mkCXkIB///5kjxoFTiehc+Zg270bKTmZwJEjKf78c+z79mFs3ZqgUaPIHT/eq7lDuzbDLyGOI+1fILBZLarNepYT/V/ySlf5lSGkLltN9m+7SHh3pFt/XEvn1MMu/XFPU6rNGVWaP/P7raR9to4aC8d6FiaKBI0ZT97USchZmYQtWoJ99y6kRHedpbRU8iaNRSkqwtiyNUHjJ5M39jmQJIqXfITzwnkEPz9CP16G/eABpMSrSFcuU/DmawSOn+R1/9f7+E6MLQAhJAJdzUbIuZm+5T74LJalb6hyx87BeXKfb7n9nkQ6e8TjsuPAFhx/r8U0wPNhDMCxYzWOv37zXV9RJHjCOHInqmMrYulirDs9x5ZSUEDBBx9gLje2xMhI/B95mKwhQ8FuJ+SN6fh17Ypl/XpCXpxCwcef4Dh6FL++fQh4YgBFKz71yB/ZrQkBCXHsbDOekOY1qDdnBHv7eOolgJqvDuTqkjWk/bqbunOepsLAriR9sZFKw3tRdDaZw0PewxARRIdd80n9aScB1eOoOLgre3q/gmJ30uy7aWRtPAykqTqr/3CsX8xEKcjGPPIdnGcOomQml2tnAWPPgUgXjnrdj+WzGV6GfjGhHvo6LbB89CJITggI9tnWUa++QMoz03CmZVHx+w8p3roHxyW3/pDzC8h69xMCura77bzmlo0JuKcd1x56DhwOdOEhXqLv1BxWnDJX3/qCkuOXEAPMNFw/l/ztR4FMtQ37DsO68h21rZ+ZifPsDdq6x0Cki55tbew9FOnCUWyrFoBOBwb1gJaxx0Ac235CunAUXc0mGHsMxPr5DI+2Cho3nrwpk1z6cgm2vz3HtJSaSu54l+5o1ZrgSZPJeV7de1jWr6Pkl58Jmfayx/0EDByE/dBBSr79Bv8nBhIwcBBFSz33HnFvPMfVoa/iSMui2i/zKdy8B/uFa6VJAru0wFQ1ngtdn8GvSW3i3nqByw+79xFXB01DyvXce8TPGkv6rBWU7DtB6CM9iHjmYTLnf+WRJqxbU/yqxXGg7RiCmtWkxuxnOdrXe4+X8OpgUpb8QeZvu6gx+1liB3Yl9Ys/S+8/4dXB5G5z94Nic3Ds4TeRS6wIeh2Nfn+b3M2HgYOuvhPxGzia4vkvqWviKx/iPFpuTTxzGOebrjWxQgJ+I1+l+PUya2L3B9X0ZdZE88PPYF/9Fc4T+9E3aIn5kRGUzJ3i0db+z4yj6K3JyNmZBM1ejGP/LuSkMn2ckUrRa+NQiovQN22F/6hJFE57HiE8ElPfhykYr+qtgEnTMXboin3reqTEyxTNeR3/kTdaHwSMfYZi/fpdlIIczE+/hfPcQZSsFO903R5HunTMfSkoDEOrnlgWTwWnA9NDY9DXb4Pz2A7ky8exbPkeFBlD18cxtL8XxxZPo/sDfXsw8OH7eHnGXJ+3tmP3fhKTUlj7/QqOnTzDjLmL+HbZAiRJ4u33P2LZgneIjY7k8RHjuKdDa6onVGH5ylW0adGEEUMeY/nKVaz4ahUTn3f3jSTJvLPse5ZOH0tMRChPvDibLi0bUb1SXGma79b9RfWKcSx6+Xly8gu5b8yb9OvUkoQKMfww7+XScro/8zLdWjcGYP6XvzDq8X50bFafHQdPMP/LX/h0xgSP/g0aO57cFychZ2YS9vESbLt9zOEJ7jkcNHEyuaPVOWzdsA7Lbz8TPNVzDpes+o7iz9V1yO/BhwkYMpTCBfM8G/Kf7D0A25/rsP72M0EvesoOmvgixUs/xnHsKOZeffF7dAAlX3iuidHdmhBQLZbNbScS1qwGjWcPZ3vf1ylPzr6zpG08RIefX/O4nrnjBGkb1LkZXLcSLZaOY0vHyQBc+347lz/9k2YfPudV3wpvjeLy4NdwpGVT4/d5FGzci62M3grq0hxjQjxnu4zEv2ltKsx8jgsPTEaxObg08BXkEivoddT4cTaF2w5ScvgsiaPnlOaPe2U4UmHJf0VuxXfHkvrOpxTvPUHYo92JevYh0ud97SG30tsjuTBoOo7UbGqvnkv+xn1Yz7vlBt/THHPVOE51GoV/01pUmvkc5+6fgiJJJL/9KZYTlxAD/Ki95n0KdxzFev4a6Ut+IfV91WAdNaw/ceMe59rLn3hU+bqePtR2DIHNalJ99rMc86Gnq7r0dNZvu6g++1liBnYl7Ys/ydtxnJwN6osn/7pVqL10Ioc7qnu+am8PJ2/LEc6OeB/BoEf0M2K6foZcFIl5/QWShr+MIz2LKj8spGjLXuwX3Xo6oFNLDFXiudzracyN6xAzfTSJj09AHx1B6JD7udJvJIrNTtz8aQT160zBL5uwn79K8tgZxL45tnwVSgnv1hS/hDj2thlDcPOa1JrzDIf6vOyVrtqrg0ha8gcZv/5NrTnPEDewKymutSl/72mOD37XI70xNpwKI/qyv+MEZKudeksnEP1AeyBFfRZff5jFgzoSE+zPoOWb6VwrnupR7n1ZgdXOrHWH+WhgR+JC/MkptgKgEwUm9WhE3bgwim0Onli+mTbVYqgeFcyCzccY2akuHWrEseN8Kgs2H2PFk11uWHcNjf/t3PUwFIIghKMaPz8qZyguRVEUxfVPGdUgWx/VkNoK+LBccjPwKjASqIdq+A0CVgIdXXmOAGsFQYh03YMI/AI4gTaoBunpQGnYCEEQ/IGtgBXVINwWSAU2uX4DGARsKmcovl4HWVGU67v/AGCB6166APnAapdncllmAR+76vEr8DbQEOiPaggfDpR74rox4b1bkvmD6nFVdOg8+uAADNGhXulCOjQg+w91U5+xahvhfVoBUHjgLFK+2kWFB89hjIsozSPodIhmI+hERD8jdtebVH3NushpycjpqeB0Yt+xBWMrT2OD88zJUq9g59mTiBFR6g9+/ujrN8a20eWh5HSWpjO2bo9ti+q9atuyHmMbzzKN9ergTEpGSlHlWjZuwa+T54O3nJuH4/RZcP4LjueKghCgdrcQGICU5e2NcCI1l0qhAVQMDcCgE+lVN55tF9Juq/hL2UU0igvDz6BHL4o0rxTBlvNq3lVHrjCsdQ2Meh0A4QHeUU3iezfn6g87AMg5dAFjsD9mH32cd+IqJUlZXtcrP9iOpLX7sSSr9bJlq0PWmpFX6qHsLLZScD4Fv9gwAMTYBJS8TJT8LNWb7sx+dNWb3FZ9Kc5XDcUADhtydipCoPf9+kKsVAM5OxUlJx0kJ86jO9HXa+WVztC+L9KJ3ShF+aXXlMJc1ZgHYLciZyQhhlwfzwqCydXHZn/kAk+vAF212sgZKShZaSA5cezbhr5pOaOOzVr6T8FkVl8JXf9/WCT6Rq2x71jnkUU6eRBkWf33xdOIYZGe9ahTByk5GSlVHdPWLVswtfd80aHk5eE8exYkzzGtr1wZx6lTYLOBJOE4cgRTx46uTApCQIDapgEBSFne4wIgrFcrMn/cBkDRoXPoQgIwRId5pQvu0LBUf2T+sJWw3mqfFJXVH4c89Ufh3lNIuYVeZelr10VKSUZOc9V52xaM7crpj1MnSz37HKdPIkap+kPOycF5QX2Pp1gsSIlXESPV36TEq0hJ17gRd25sgene4djXrlQ97MrLrVwTOauM3CM70de/gdzju1GK8z2uy5dPoZR4t+OtMNQtN7Y2b8HcwXNsyXl5OM94jy1Q9b9gMoFOh2A2I2WrY0hXuRKOo6rRyXbgAObOnbzyRvVuQcoP2wHIP3gBfbA/Rh86K7xDfdJXq569Kau2E92nhfqDoqAPVF8i6gPMOPKKUJwyATUrkHfwPLLFjiLJ5P59mui+LQHVK1vOSUPJzQBJQjr+N/o6Lbxk6tv0xnlqX6lH9q0wtOyBfcdvqqEYwEc+U8PaOBJTcCalgdNJ0bptBHRt65FGysnHduIcitN523lDHu9P3orvweEoLaM8d2oOOzJySz2U5WIrlgtJpb+JFcq19Ynd6Gv7aOvWvXGe2uvZ1iY/dFXq4Dy01dUwElhVY4OiKGDyc6XzRynM9SjPUEfVHZ760lN3OE6W0R2nTpbqBwDHsWPIBd5zydSuPdYN6t7DumG9V5l+jWthv5qC41oaOJzk/7GdoO5tPNIEdW9D3i9bALAcOYsYHIA+yrsfymJMqEjJPvVkTdGuwwT38n7JHdGrJRmrtgFQeOg8+mB/n3u80PYNyHT1b/qqbUT0duuY+Kf7kLVmL46scrqlRF3TBIMOUa/zWNN0CbWRM8usifv/Qt/kFmtimQKEsEj0DVth3+l5IgkUMLu21/4BKHme+y1djToe+0vHzi0YW3q2i3TWvb+Uzp1y7y9x6S2jCUQdGM3IOarekpMTkVNusj7EV0fOSUfJywRZQjq5B32t5l7p9C174jy931t/iDrQG0EQwWBEKVLHrnTpBCiy6x4uIgZ7e6u1aNLQy+u3LFt37uG+3t0QBIHGDepSWFhEZlYOx0+fo3LFeCpViMNgMNCnW2e27Nij5tmxm/v7dAfg/j7d2bJ9t0eZJy5coXJcFBVjIzEY9PTu0Jyt+zxf6ggCFFusKIpCidVGSGAAOp3nI+be42eoFBNJfHSEK49AcYnq7VlYYiGq3AsufZ26OJOTkV1z2LZ1C6abrf+n3Os/gOO47zlc1pNXMJt9LcX/aO9RKrvQW7auYiUcx9S2sx/aj6ljZ680cb2ac22Vuo/PPXQBQ7A/Jh/zOP/EVSzXvPdrUonbkUTnb/bYa2TvOYM9r8grj3+TmtivpmK/lo7icJK3ejvBPT2dWYJ7tiHvZ1VvlRw+iy7IrbdK9YNej6DXo/ho1JB+Hcj7/a//ilxTtQoU73Xpy51HCOnjqY/8m9TEdiUNe6IqN3f1DkJ6eu61Qnq2IuenrS6559AFB6CPDsOZkYvlxPX1zoL1QhKGWHWulvVeFv1NPtshvIyeLrqJng5p34Csss/iLj19vc4AOn9Taf/qAv0IblOX9G/U05mKw4lU4B7r5ka1cCSm4EhS16bCtX8R2M1zbQrs1oaC39T81qNn0AUHonO1taDTIZQ+55twZqjPRvZL13BcvrkpIrJ3S9Jd9oeCg6r9wdc+L6xDAzJXq3opbdVfRPZpedNy1fsSEc1GBJ2Izt+ELU29rxMpOVQKC6RiWKD6LF6/EtvOer7QW3fiGl3rVCAuRF1nwgPUvWRUkB9149R6B5gMVIsMIqNQ7VsBgWKbujcrsjmICvS75T1qaPxv5q4bi4GagIAaoqEUQRCSBEEocv1ZDKAoygJFUbYoinJFUZS/gBeBx1zG3uvogDGKouxSFOWcoiiFrjwrFUU5rSjKGWAMqtG3tytPD6A28KSiKEdcHscT8PS8HuC6z2GKohxzlTMS1Vu4f5m6nL5VhRVF+cn157yiKMeAYUACqvG4LB8qivKjoiiXFUVJAqoAhxVF2edqg22KonifIbkBxthwbCnujYUtNdvDYAOgDw/CmV8MkrphtadmY4r13rDGPNGNvC3q0RZ7Wg4pi3+n+YHFtDy6HKmwhPy/1M2QEBGJlJVRmk/OzkSMiPQq7zqmHv2wH1INArrYeJT8PALGvkTw/OX4j54CLs9iISQMJVddEJTcHIQQzwctXXQkUrpbrpSRha7MRu7WKER+8B7RXywm4IF+pVfz5n9EyJiRxP7+HaFjRpH/8XKvnBlFVmKD3ItHTJCZjEKrV7pjKbk89tlfvPDDHi5kqZvKGlFBHEzKJs9ix+JwsvNSBumuBepqbjGHknIYvHIHT3+zixOpeV5l+sWGU5LifqAqSc3BL+7mD6FlCaweizEkgM4/vUL3DW9T5dEOXmn8K0YS1rAKOYdcoUICQ1EK3QZVpSgXISjUK58YVw3zkNcxPTgWISLe63chOAIxuhJymvtokr7JPZiHTMfYcyiY/D3Th0R4PDwq+dkIIZ5jVQgOR1+/NY49N/BOBoSwKMQKCUiJ5wCwrf4UY78n8Z+2FGO/odjXf+2ZPjQSOcftFarkZiGGeo9pfdP2BLy9Av9xb2P93O0FZB7wHNYflpU+FPrC0KEXzuP7Pa6JUVHImW65cmbmbY9p5+XLGBo1QggOBpMJY5s26KKjAShctIigUaOIXLWKwOeeo2jZMp9lGGPDsZfRH/aUbIzldIM+PEg1JpXRH8ZYTx0DEP1Ed/K2Hva6Xh4xMhIps4z+yMpEF3lj/WHu3Q/7/r3e5cTEoq9RE+eZU7eUCXdubOnqtkTOz0ZOveI7fXA4Sp67jVW5EV5p9A3a4Ni9oXz2m2Jo1xe/ifMxPToa/AI8fhMjo5Ay3GNLysz0ePC9GXJWFsXffU/UD6uI/uUnlOIi7PvV96XOy5cxuYzO5i5dEF1jrizmuHCsye62tqbmYI7zbGtDeBDOghIU17iyprjTJK7YQECtCnQ+9gltt73HmVe/AEWh6Mw1wtrUxRAWiOhnJLJ7E8wVXEaKoPDSkDgASkEOQjnDjBAUhr5uS5z7N/qotYL5yZcxj3oHffNu7jwRceiq1MH87NuYh7+OGF/NK6c+OgJnmrutnelZ6KNvPKZvN6+hagXMzRtQ4ZuFxH/2HqYGtbzy/zfmsKliFAENEig6pI55ITgMpaBsW2cjBHuuSUJQGPo6LXEe2ORxXQyLRikpwPjAKMwjZ2G875lSz2L7+i8x9hyE34RFGHsOwr7pO8+8kZHIGWV0R+bNdYdf337Y93nrjvKI4WHIOep6J+fkIIZ51kUfE4Ej1d3GzrQsDDER3mlSMj3S6K+3saJQ+fMZJPy2kNABvUvT2M5fJdBldA7u0wF9nHddjHER2Mqs//bUHEy+9ngF7v5V94HqGDDGhhPZt5Xby9ij4iJNN71HmxMryN1+jMLD7qPG3mtiJmKo95jRN21PwFsr8B87A+vn75deNz/+HNYfl5e+LL2O9btPMD/yDIGzv8b8yLNYf/b0wBTDo5CzyqyJOZkIETfWW8Zu/XAcVsObKDlZWH//npDFqwhZ/hNKSRHOo15+Hj4RgsJQyrxEVgpzEIJ8jOnaLXAe2uxxXSnMxbF7Lf5jF+I/fhHYSlQjcTn0jTvhvHDM6/qtSM/MJraMPomJjiQ9M4uMzCxio6M8rmdkqmMlOzePqEh1DERFhpOT5/miID07j5gId/1iIsLIKPcy6om+XbicnEa3p6fx8ISZTB3+CKLo+Yi5fudB+nR0vyh6cfgjzPvyF3o88zLzvviZcYPu90ivi4xEzvScw+LN1v8+tzeHAQKGjyDi2x8wd+tO8efe4Xr+U3uP8khXLmNsq66Jpk73IEb5WhPDsKS4x5flX9zHA8T1aUHXHXNp89UUDk9Yesv0hpgIHGXWBkdqtpfeMsREeK4fadkYrustUaTm2oXUO7iSwp2HsRw555E3oFV9nFl52K94nji8U3Kt564S3EM1Oof0bY+hnL40xpYr05fc2AjsZXS5Iy3LLfd6ORWj8a9fjeLD7vrGTRlM/T0rCHugM2nve4ehKq+nbf+ingYI79OKpjsWUveraWqoCcBcJQZHdgE1Fr5A443vUeP9UYj+bqcifUwkjtRy646PtclZrs76mEicGdnkfPoT1bd8SfUd3yAXllCyyzOU2c0wxYVjSy5b52xMt9jn2VI80wQ3r0WLLe/R8JuX8a9dEVDtD9c+WU3bQ5/Q9tgynAUl5P6l6s2MAguxwWWexYP9Sg2+17maXUiB1cHTX27jiWWbWH30KuVJzivmTFpeaaiJKT0bM3/TMXotXMO8TccY27XBbbeDhsb/Rv4nGItvREegCbAP1VsYQRC6CoKw0WVILgR+Rg0rEVsmnxPVc7gUQRCiBUFYIgjCOUEQ8oFCIBqo7EpSB0hRFKXsq7H9qJ7M12mOatAtvG7ERvUIDkMNiwGqMfmWCIJQXRCEbwRBuCgIQgGQjtoXlcslLb9z/QTVOH5UEIS5giB4v5J2y3hWEIQDgiAc+K3k8vVr3gnLv/X0kab8m9Hgdg2IHtiNqzNXAqALCSC8V0sOtn6eA02eQfQ3E/nwdQ8yXzJ937O+YVNM3fth+cJ1pFOnQ1e9Jtb1v1EwYQRYrfg9PPBGVS7HbdT1JmQ8M5aMoSPJGv8SAY88gLFJIwACHrqP/AUfk3bfAPIWfETYK5NvS0z5Zq0bE8K6Ud1ZNawzA5olMOFn1TBYLSKIYa1rMOr73bzww15qRQWjc2WWZIVCq4OVgzsw/p56vPj7Aa++8d3Ft19vUacjrFECOwfPZfsT71J3/IMEVnNPL52/iXYrxnPk9ZU4S9+g37qP5YxELMtfwrryLRxHtmC673nPBAYTpnufw7Hte7CrhnXH0W1YP30Z68q3UIrzMXZ+9NYVKCfXdO9wbOtW3tgwazRjHvwitt8/BZtaH0Ob3thWf0bJrGex//EZpkfK3auvRvYxqJ2Hd1H86tOULHpDjV8M6Bu1RinMQ77qO6YXgLHfQJAlHHs23zCNW+zt9a2UmEjxt98SNncuYXPm4Lx4EcXlIep///0UfvQRWY89RuFHHxH84ou+C7kd/XEb8y64XQOin+hG4swvb33jPmX6Tmpo3BRzn34UL1vi+YPZj+DX36Lokw99xga8bf7p2DIYMXZ9GPvG73ynh9tqY9N9T2Nb++VNXzaUx7F7PSXvPodl/kSUwlxM/Yd5JvA5pG9vbAmBgZg6tCfz8QFkPPgwgtkPc48eAOS/Owf/Bx8gYtkSBH//Uq/XW+Gls26i1yLvaUzhiav81eg5dnedSt1Zw9AF+lF8PoUri36n+apXaP7tNApPXkVxyrddX2Ofodj//MZnO1iXT8e6eBrWle+ib90TsYoaB08QdQh+AViXvop9w9eYHh/vLee25tENuEleQadDDA4keeA4st9fTszcV7zT3uE5LPqbqbn8Ra68/inSv7A+GHs/iX2Tj7YWdYhxCTj3b8S6ZBrYbRg63Ae4vLjXr8QyfzT2DSsx3f/sbdTV+xKAoUlT/Pr2o3DpEt8J/hV8rg+3kcZ1b1cem8Ll+8eROPx1wgf3w79lfQBSpi4gfHA/En5biBjg5xFj+KaivfYIN+7fajOGcXnGV15GWwBkmcPdp7C36UiCmtbAv06lMoX6quQN1sTXn6bkozcx3T8UcK2JBXnIid5roqHLvVhXLaZo6iCsqxbjN9Qz5Ne/orf0DZpg6tYXy0q1j4WAQAwt25P//ADyn1H1lrFTD595vbiNPjb2GIx9y3fe92P2R1+7GSWLJlCycAwYTOgaeHpDG9rfB7KMdGLX7d1PGXzt9wRBuK196b9C+ay7Dp+idtVKbF4xix/en8Y7y1dRVOI2zDgcTrbtP0bPds1Kr61av4Mpwx5h47J3mDLsEaZ//FW5Uv/FOdynH0Xl1/8bUPzpcrKfeBTr5k34P/CQjwr+B/YePih8fzZ+9z9I6EdLEfz8wOljTfT5HHbLoj1IXXeALR0ns2/YPOpOvY298209H/rIdz2NLHO+7zhOtx2Gf+NamGp5Ps6G3teJvN+3/9fkJr34ARFD+lFj9XzEQB/68rZ0x83vTfQ3k7BkKklvLvfwKE597ytOtnma3F//IvKpft5l3M5z2i3aJWfdPg53HMeZYXOoPHWAmkWvI7BhNdI+/5OjPaYgldioOPpB73I8yrytm0MMDiSwWxsudR/GxU6DEPxMBN97z83LvkW53s194zSFxy6zp/nzHOg6heQV62jwufqcog8JILJ3S/a0fIHdjZ9F528i5uGOvqvmQ4QkK5xOzWXRgA58PKgjS3ee5mq2+0RAid3J5B92M6VnEwJNBgB+OHiJyT0bs2FcPyb3aMybfxy8vSbQ0Phfyv+EmMUXUOe0R9RxRVEuAwiCUOL6uwqwBjWu8OuoH71rBnyLajC+js3HB+2+AGJQvYWvADZgc5l8AjfcBpQiohqhB/j47for4HNA3VuUA7AaNXzESNffTuAUnvUA8AjLoSjKOlc79AG6AWsEQfhBUZRyT/6gKMpSYCnwQvGJy80Bio5ewBQfyXU1aIqLwJ7mecTemV2APiQAdCJIMsa4COzp7uOd/nWrUOP95zg16G2cuepRptCOjbAmZuB0hSzIWbuH4Ba14Roo2ZnoIt1vzsWIqNKjfmXRValGwAtTKHzrRZRCtRw5KxM5KxPpnOqsbf/7L8wuY7GSn4sQFq56FYeFo+R7HkGVMjLRxbjl6qIjb3i83heyK7yEnJuHddtOjPXrYD9yjIB+Pcmfp368z7L5L5/G4pggM2ll3l6mF1qJch2Tvs71RQegY/UY3tl4nNwSG2H+Jh5sVJkHG6kbng+2nybG5aUcE2Sma61YBEGgYVwYoiCQa7FT/akeVBukLto5Ry/hHx/B9fe3/nHhWNPybrveJak52HIKkSw2JIuNrD1nCK1XmaJLaQh6He1WjOfqz7tIXut+j6F6Ervf/gqBYShF5WTa3Z7V8uUT0FUH5kCwFoGow3TvczhP70W6UMZTrcxxeufxHZgeGONRpJKfjVDGe0kIifDw9gEQK1bH/IT6gCkEBKGr0xybJKkfTxJ1mIdMwXlkO9JJt0eIoXkX7L+rnibOY39jetjTWKzkZiKGlznKGhaJXO54bFmkc8cRo+IQAoPR1aiPvnFbAhu2AoMRweyPecRUrMtnq7Lb9UDfuDUlc70NtnI5b08xKupfGtPWtWuxrl0LQOCIEUguL2Vzr14UfqhG87Ft20bwFHdMyJinehM9SH2ALjpyAWO82zvDGO+pGwCcOQXovPSHu0/861ah2tznOTN4Rqn+uBmq93QZ/REZVRrioCy6hGoETZxC/stu/aH+oCNk+lvYtmzCvnPHLeVd506MLTEiFiE8Bv9x80rL9B83F8uHU0vniyo38uZyK1XHPGiSp1xZQjq578b1KRMmw7H3T8zDPWMCy5mZ6Mp4nemiopBvc2wZWzRHSk1FyVdlWLdvx9igPtaNG5ESE8mdpI4nXcWKmNqqnpH+Dz5Amx4PAFBw5GKpxy+onsa2NM9x5cguRB/sj6ATUSQZc7w7TfyAzlz+UP1gmuVKOpbEDAJqxlNw+CLJ32wl+Rv1GGmNlweo3jwmlydxGY9tITjcK4yBWKEapkfVOICCfxD6mk3Udj5zwJ22uADp9H41rMXVM8gF2ThPqS/+5OSL6pOOf5CnLkvPQh/rbmt9TCTOzBvrj7LcLK8zPYviTapxyXbiLCgyYlgIMfd1/6/MYUGvo9byKWT9vJ3cdW59qnptl23rCO+2jq+G6RE13qG7rWXkpPMoBTmlH65zntqLoYPqfahv3An7ui8AkE7uwXTfMx5lypmZHp7sYpRv3aGvVo3gyVPIe+lFlIJbhxuRc3IRw8NVr+LwcOTccu2XluXhxaaPjcSRnu2dJj4Ky0F3GqcrzfWjvVJ2PoV/7savcW1K9p/EfimJxKfU2KTGqvEE3aMezw0b3I/Kj/YBoPDIRUzx7rY2xoWXHsm9jiO7AH2wu3/VfaBah6DG1aizRI0ZawgPIqxbMxSnRPZ69ykXqaCE/L9PEnZPU0hSP1Cn5GaVWxOjkPO8P+pUWsb544jR8eqaWL0++iZtCGzY0r0mPj0V64rZGNv2oPA71WvOeWA7fk9O8ChHzs70CB0ihkeh3GB/6f/cFIrenopSpPaxvlFz5IxUlAJVbzn2bEdXuz5s93WSwJPyJxGEIB/6Iz4B04Oj1d/9g9DXaIxNlkGnQ87LLNUJ0pkD6CrWLDUM6xt1RFezKdavZt3yPnwRGx1JWoa7DdIzsoiOjMDhdJJW5vRIekYWUZHqWIkICyUzK4eoyHAys3IID/UMBxETEUp6trt+6dm5XiEjftuym+EP9UIQBCrHRVMhOoLLyemlH6zbefgkdatVIiLUHS/09217mPq0asjs2a4Zb3zseYpLysr08LwVo6KQfa3/1aoRPGkKedNubw6Xxbp5E6HvvEvxF595XP/He48bIF1LJP8l9blBV6EixtZqGKGEYT2o4trH5x65hF+8e3z5xYVjLbcm3i7Ze87gXzUaY3hQ6QfwfOFIy8JQZm0wxEXgyCinO9KyMcZHcv2VuzE2Ake5j7fJBcUU7TlOUOfm2M65QszpRIJ7teXCvZ7z907KtV1M4vKTapxnY0I8wfd4hjOwp2Z7roU+5WZhjIssfRA3xEa65ep1JCx5iZxf/iJ//R6vegHk/Lqd6p+/Rtq8b4l8si9hA3oCUOTS0+5n8XDfz+I30NNlKdhzGnPVGPThQdhSsrGlZlPkOvWR/cceKox5oLTdnOlZGOLK7B9iVY9hD7npWR6nVgyuNP5tm+BISkfKVfVl0ca/MTetR8HqrT7rDhA/rBfxg9XwNgVHLmAqs8/zZX9Q1yb3Ps8U704jlTHG52w+jPjuCAzhQYS2r481MQOHy/6QuWYvwS1rA+nEBPuRVlDmWbzA4hUyIibYj1B/I35GPX5GPc0rR3I2PZ8qEUE4JJlJP+ymb8PKdKtboTTP6mNXeLGXGne9Z72KvKUZizX+j3PXPYsVRckG/gRGC4IQeJOkLVCNqRMURdmtKMo5wPssu286oIZ0WKMoyklUz+K4Mr+fBioIglC2vBZ4ts8hoAaQpSjKhXJ/rmu8b4DugiB4BeQTBEEUBCFYEIQIVIPyO4qibHJ91C6I2zTcK4qS5Qqp8RTwNDBUEATv4LVuPjraYzJHe0wmZ90+oh5VnZEDm9XEWViCIyPPK0P+rhNE9Fc3MNGPdSF3vWqEMFaIpPaKKZwf8wHWS+6jRLbkLIKa10L0U23dIR0aUnJe/SCT8/wZxLiKiNGxoNdj7NgVxz5PbwkxMprAaTMoXjATOcX9ISclLwc5KxOxgurBYmjUDOnaFQDs+3Zh6qoe0TR17Y19r2eZ9tNn0FeqgC5OlevXoyuWcnHYboRgNiP4+5X+29S6BY6Lqne2lJmNqZm6SJhaNMV5zTtOU/24UBJzi0nOK8EhyWw4nULnGrEeabKKrKVvko+n5qIoCqGu9rv+4brUghK2nEulT111WN5TI5b9V9XN6tWcIhySTJifkYufb2Rjj5fZ2ONlktcdoMqj6lvV8GY1cBRasPro4xuRsuEgka1rq7Gf/IyEN6tOwXk1xlOLec9QcD6Z80s8Y+3KaVcQQqMRgiNB1KGv0xLpUrkPQvm7HxDE2Krq612rK/50z6HIOak4D5V7SAtwP4zoajRFzvJsaznpAmJEHEJYNOj06Bt3QDrtGbqhZPZzlMweRcnsUTiP78b261LVmAeYHnkBOSMZxw7Pr5grBbnoqqneXLrqDZGzPI/NSZfPIsZUQIiMBZ0eQ6supR+zu44Q7VYlYuUaoDegFBVg+/lTiqYMpGjqECxLZuI8c6TUUKxr0AJjn8exfPA62L0/Xug4exZdxYqIseqYNnftiu3vv73S3QghNFS9n+hoTJ06Yd2sei7L2dkYmjQBwNisGVKSew6mf76e4z0mcbzHJHLX7yPqkS4ABDarhVRQgiPDx+a1jP6IevQecl0f4jBWiKTW8he5MHahh/64Gc6zZ9BVKFPnLl2x7y6nP6KiCZk+g4LZM5GSPT8EFzRpKs7Eq1h+WnVb8q5zJ8aWnJZIyYxhpXmU/GxKFk72eLEiXzuPGFlGbpMOSKfKyZ01ipJZIymZNVKV+/OSmxqKAY8j0voGbZDTPI/aOc6oY+u6vjR364pt1+2NLTk9A0O9emBSlyFT82Y4XR8gEl1jDkEg8MkhWH5Tjbolv/zKnm4vsafbS2SsO0D8o+pJlJDmNXAWlmD3obNydp0i5l71WGn8Y53IXK++sLImZxPRUT0GaIwKwb96PJar6vFhY6Sqd8wVIojp25LUX9Q6yckXEcNjEUKj1BMsDdvhPOO54bfMH4tl/hgs88fgPLUX2x+fIp05oIZBMLpe/hlM6Ko3QklX45tKpw+U6g4hIg50eq+P4NlOnMVQuQL6CjGg1xPYpwvFW30/bJbnZnmLt/yNX6sm6m1VqYBgMCDn5v/X5nC191/Acj6ZtKWe+lROuai+KLne1g3a4jxbrq0XjsOyYCyWBWPVtl6jtrVSlK++QIlQt2u6ag2QM9U5rhTmIlZV382LCfWRsz2/C+A4U053dO2K7e9yuiM6mpC3ZlAwa6aH3rsZtr93Ye6l7j3MvXp7lWk5dg5j1QoYKsaAQU9I/04UbfY8nl64aS+hD3YFwK9JbeTCYpyZuQh+JsQA197Dz0RAx2ZYz6lzSRfhWg8FgcjRA8j9Rl2Hc79aw+HuUzjcfQrZ6/cR/VgXAIKa1US6wR4v7++TRLn6N+axLmS7+nd/qxfY3/J59rd8nqw/9nDxpWVkr9+PISIYXbAaBko0Gwnt2AjLBfd6LF05ixhdZk1s2Rnn0XJrYlS5NVGnV9fEXz6l6MVBFE17EsvSd3CePYJ1hbomyvnZ6Gqpp7p0dZogZ3jGm5QunPXYXxo6dMV+wFNvCZHRBEyZQfEH7yCnuvtYzspAX6seGFW9pW/YzOPDeDdDTrnk1h+iDl39NjjPeR7JtiyaiGXRBCyLJuA8vQ/bus+Rzh1Eyc9GV6GGGrMY19h17W101RphaNsf66p54LTf1r2Up0uHNvy+fjOKonD0xGkCAwOIigynQZ1aJCalkJSShsPhYN3mv7inQ5vSPL+tU0PA/LZuE/d09IyhXr9GFa6mZpCUnoXD4WT9zoN0adnII01sVDh7j50BIDuvgKsp6VSMcRud1u04QJ8Onga7qLAQDpxUDVt7j5+lchlDFoDzzBn0Zeaw6Z4bzOE3ZpD/L8xhXQW34cfUrj3Oa4leaf7p3uNGCGXWRP9BT2L9Q10TL3+2kW3dX2Zb95dJW3+ASo+p+/gw1z7e9i/s4wOqxpT+O6RhVUSD/qaGYoCSo+cxVo3HUDEGwaAn9N5OFGz03FcUbNxL6EOq3vJvWhupsARnZi668GDEYDW0lWAyEtS+CbaL7vYI7NAE26VkHGneL0XvlNyy+jJm9ONkf+353FJy9DymhDiMlaIRDHrC7u1Ifjm5+Rv3Ef7wPS65tZAKi3G61ssq743BeuEamct/98hjquo2LYT0aIX1ojq3s75cy9HuUzjafQo5ZfT0TZ/F/z5JZJln8esftTNXdT9PBjRMQDDoceYU4sjMw5acjV91VdeGdGyI5Zy7H6zHz2GoEo+hgro2BfXtTNEWz71H0ZY9BN+vhtYyN66DVFiMlJmLMzUTv8Z1EMyqvvRv2wT7pRvHdQdI+WwDB7pN4UC3KWSt20+My/4Q3LzmDfd5ubtOEnWvqpdiH+tMlutFpTEqtDRNUNMaIIo4cgqxJmcR3Kxmqf0hrKPb/lA/PozEnCKSc4vVZ/GT1+hcK85DXpda8RxOzMIpy1gcTo4n51AtMghFUXhz9QESIoMY0sYzpFdUoB8Hrqov3vZdyaBy+M1MVxqy9sfjz/9G/id4FgM8D+wCDgqC8AZwFNXbtjnQGNWYfB7VeDteEISfUT9EN/42yz8HDBYEYS/qx+XmAGV3YhtRYyZ/IQjCZMAPmOe6h+sex18Dk4HfBEF4HUgEKgH3A4sVRTmP+tG6vsBGQRCmA9tRQ1U0deV92XUtC3hGEIRrQAXgPZesmyIIwluoRuuTqH33EHBJURRvy5IPcjcfIrRbM5rt/gjJYuPChI9Kf6v71StcmPQxjvRcrr79FbUWT6Dy1CcoPnGZ9G9Vo1KlCY9iCAui2izVg0eRJI71nkrR4fNk/7GbRn/OBadE0YnLpH+1kdAmgCxRsnQBQW/MBVHEtnkt0rUrmHqrR0lt63/HPGAoQlAI/iNdb51liYJJIwEoWbaQwImvgt6AnJZC8Qfql1CtP31D4JQ3MHXvh5yZTtGc6Z6VlWTy5n5I5AezEUQdxavX4bx8hYAH7wWg+JfViOFhRH+xGDHAH2SFwAEPkz5gGGJICBFz3lLbXKejZMNmbHvUBSt31vuEThytfpXdZid31vuURy+KvNS9Ac/9sAdZUbi/YSVqRAbxw+ErADzatCqbzqWy6vAV9KKISS/y7n3NS4+HTvrtAPkWO3pRZFqPhgSb1UXwgUaVmb7uCA9/ug2DKDCjb1OvI6Vpm48Q160JfXbPQ7LY2T/BfSyuw1dTODBpGdb0PGo83Yvaz/fHHB1Cz83vkrr5CAcnL6fwfAppW4/Rc8u7KLLM5W+2UXA2iYhWtaj6aEfyTiXSY+M7AByf9T1wHhQZ+9ZvMD08HgQB54ldKNkp6BupGwPnsb/Q12qOvlEXUCQUpwP7GjUurhhfA329tsiZSegGq14A9l0/I18+gbHjw4jRlUABuSAL+6ZyRxRlGdtvy/F7+nV147B/M3L6NfSt1bf3zr03jiUrVq2DoXkXpNQr+I1T+9C+/muks4ew/vQxpnufVj9C47Rj+9nzS8bIMtavF+E/YRaCKGLfuQE55SqGzmrocsdff2Bo3hFD2+4gSSgOG5bFb9/wXq7jN3A0GAz4T1IflKVLp7GuXOhOIEkULlxI2HvvgShiXbcO6coV/O5T55Ll998Rw8MJX+I68q8o+D/yCNlDh6KUlBD61luIwcEoTieFCxaUfpilYO5cgka7xrTdTsH73mMaIG/zQUK7NaPJ3x8jW2xcnLCo9LfaK1/h0mRVfyTOXEnNTyZS6cWBFJ+4TMa36kNoxQmPoQ8LImGWelxccUqc6KN6UNf4eALBbRugDw+i6YFl2L9djnX9WpAlihYtIGTWXARRxLphLdLVK5j7q3W2/vE7/kOGIgSHEDRW1R+KJJH3wkj09Rti7tEL56WLGBerscWLP12Gfd9ejO07EvjCWMSQUELefhfnxQvkT3N7VN+psXVLZBnbr8vwe2a6KnefS26bXqrcPTePU2waOBFd9foIAcH4v7IM+5/f4dy/GWO/JxHjEwAFJScD20+LPTNKEgULFhI2Vx1blrXrcPoYWxFLl6gf+JQVAh55hKwnh+I4fRrbtr+IXL4MRZJwnj9Pyeo/ADB374b/gw+ofbV9B5a1ng9sAFmbDhPZrQkd9i5Estg4Oc59b02/nsqpiUuxpedy/u1vaLRkLDVeepyC41dIcnkMX5r3M/U/eI622+YgCALnZ3yDw/Vg3HjFRAxhgShOidPTPlPj8bva2b7mM8xPvgyiiPPQVpTMJPQtVC+Y8rFzyyIEhmB6wuXZLYo4j+1CuqC+HHMe3orpgVH4vfAeiuTE9vPH3gVIMlnvfETckncQdCIFv/yJ4+JVgh9Tj6sWrFqDLiKMit9/iBjojyIrhA5+gMT7n0UpLvGZF6Dg5w1Evz2RSr8sQXE4yHj5PS/Rd2oOB7WqQ9SjXSg+dYWGG9Uxf23W18BJta3Xfo55yDQQRJyHt912WwPY132O6eHRCDo9cm46tl/VNc22ehnG3k+69LQD++py3w+QJQo/WEDYnLkufblW1Zf3usb06t8JfHIoYnAIQeNdew9JImeUuvcIefV1DE2aIIaEELnqB4o+/wzr2rUUf/sNIdPfwK9vP6SMdPLf8N57pL35CZU/n4EgiuT9uBHb+UTCnlC9f3O/XUfRtv0EdmlBjS3Lka02UqbOB0AfGUalT1zhQ3Q6Clb/RfF21bAecm9nwgara0zhhr/J+9HbAzb3/7F33mFSFNvDfnvy5hzJGUQySM4gIqgoihhQQYLkDIKKAQFFQRQUELOCCmbJOUiWnPOSNuc0ufv7o4eZnZ0l+NN1771fvc+zjzhdVacrnao6XXVq40HCOzem6Z4FyGYrZ8d42l/dpVM5N24htpQsEqZ/Te3FY6n0Yl/yjyeQvOzWLo/00WHU+mAEklYDGon033aRueEAFR64UdYylmUL8B8zE0nSYNt5Y0xU27R92yr0Tdp4xkSbFfPHM24pE8Dy1XuY+g4DjQbsdsxfzfMOIDsp/OR9Al9R9ZZt8xrkqwkY7lXr2Lb+N/weexYpKBj/QZ46zps8BOe5U9h2byP43SXgdOK4dA7rBlVv6e9pg//A0UjBIQROnYUz4Tz504uc9lFkbGu/xPTEJFV/HN6Gkn4dXWPVoOU4uPmmeZITL+A4tQ+/gW+C7EROuYzjkKrLDPc9qxomn3xRDXv9PLY13jteJ776FvsPHSU7O5fOvZ5m2PP9cLguwnz84R60a9mMHbv3073PAPxMJqZPVfOt02mZOnYoQ8a9jNPp5OGe91K9aiUABvbrw/hXZvLTynXExUQx901vFzY6rZapAx9n6BsLcMoyvTq3pHrFeJavU90K9OnWjiGPdeeV+V/xyJg3URSFMf16ERasGlHMVhu7j5zmlRe83ci9Ouwp3v50BU6njMGg59WhT/nUb978eYS+rY7/5jW+439AP1cfHu2p36xhah8Ofmka+gZqH474bgUFX36OZc1qAgYOQVehAigKzpQU8uaVMOf5G3MPgKCp09DXV2WHL1tB4VefY1m7GlPHzpgeVF0D2P7YjmXdah/RKRsPE9O5IV32vIfTbOXQGM88vsXSSRwe9zGWlGyqPt+N6sN7YowOpePmt0jZdJjD45cQ1/MeKjzWVr3gzGLnzyGee+CbLBxBZKs6GMKDuPfgfE6/8yP8/Ds4ZRKnLaLqV6+DVkPW8o1Yz10h/Cn1w1jm0rXkbfmToI5NqbXtY2SzlWsT1fmpPjqcCnPGgEaj6rxVf5C32fORO/SBdj4X27kpJbmhD7Yjsp+qf3LW7SZrxUYfudde+ZhqX7+GpNWQ8f0mLGevEvG0Kjfjm7Xkbj5AcMem3LVjEbLZyuUJajkGNKtDeO+OmE8lUGuNqruTZn9D7pYDxL/4DMZq5UBWsF1P5eqUYusHVD0d1rkxjV16+nwRPV1n6VQuFNHTtRaPpeKLfSk4nuC+uC6iZwuiH2uPbHcgW2ycGfKeO/6llz6l5kejkfQ6LJdTODfmQ8JuLBOdMqnTF1L+0zdBoyXnx/XYzl8h5PH71XL6fjUF2/YT0K4ZVdZ/hmKxkDRVTdty9Ax56/+g0k/zweHEcuoCOd+r87nALq2Ifnko2vAQyi96Hevpi1wb6H16LXPjQSI6N6L53vk4zTbOjPbYH+otncKZcYuwpWRx8c1vuGvxWKq8+AR5xy6RtEzVpVEPtCD+2XtRnE5ki42TrjznHTxP2so9NN0wG8XpJO9YAolfb6T8rKrqWvy+hgxdtkNdizeoTPXoEFYcUE8qPdakGlWjgmlVLZY+izcgSRIPN6pC9egQDl1JZ+WxK9SIDqHPx+pYO7Lj3bStEce0nk2Yve4wTlnBoNPwSk/fy00Fgv8lpL/iz7Q0kSQpFpgC9EA1wtpRd/z+BCxQFCVPkqRRwGQgHNgFLAa+B6ooipIgSdJzrrCBxdJugOqSoT6QCLzmSucHRVFec4WpCXwCNEd1VTHeJbufoijfu8LEAG+53jHEldYWYJKiKOmuMEZUI/aTQE3Ui/TOAJ8DnyuKYpMkqRPwAepO5fMuWT8CIxRF+UKSpMrAJaCZoiju8/6SJL3kSreKK909wHjX7uSbsiuud5lUcu177vyI/D9JYbK2TORGDG58+0ClwMqX72yXZmnQY6L/7QOVAnKK7w6Ff0Vu+q13Z5QW5gt35uv1n+bSWd/LLf8NqtUtm/r1a+x7KdO/hlw2Y3H+3v/b8da/y9EzsbcPVAq0HlImYkn+qWzKOS0z4PaBSol6g2916Kn0yN+WePtApUDGlbLZYZRRUDa3sTd44K8d+f+ncGb+33bd/hMYGpUvG7kvvFEmcuWUS2UiN2dU2eRXKqPztruOlbt9oFKiiqls5rVlhVMum0outOlvH6gUiAwtuH2gUiApq+x23Daf43vB77+B39Mz/oYn+P9N3qr09H+GofE/hBcvf/Nf10b+U3YWoyhKMjDa9XezMB+gGlmLsrzI8y+AL0qIdwTVCFyUr4uFOQu0u/H/LgOzHtWYeyNMCuDjH7hYOlbgbdffzcJsBopfnxlY5HkCJXiDVxRlBnD77RgCgUAgEAgEAoFAIBAIBAKBQPAX+Y8xFpc1kiQ9jHqh3DmgMqobiiOobh8EAoFAIBAIBAKBQCAQCAQCgeB/GmEs9hCEuhu4ApAFbEW9TE9snxcIBAKBQCAQCAQCgUAgEAhugzCi/fcjjMUuFEX5CviqrN9DIBAIBAKBQCAQCAQCgUAgEAjKgjJy5S8QCAQCgUAgEAgEAoFAIBAIBIL/JISxWCAQCAQCgUAgEAgEAoFAIBAIBMJYLBAIBAKBQCAQCAQCgUAgEAgEAuGzWCAQCAQCgUAgEAgEAoFAIBD8A8jiirv/esTOYoFAIBAIBAKBQCAQCAQCgUAgEAhjsUAgEAgEAoFAIBAIBAKBQCAQCISxWCAQCAQCgUAgEAgEAoFAIBAIBAifxf9fkC/ry0SuNrRsmpcuy1kmchWbtUzkGpSy8wek5BeWjVyzrUzkSnptmcg1RNnLRK72XNm0LadVKhO5UmhQmcgFwO4oE7HW/LwykatDLhO5ZfWN3BRUNn2YzLIRC6DkFpSJXHth2ehpm6Ns5NqVsmnTiq1s5lqy7f8/H4hyyqUykauJqVImcssKjals5BqVshoP///DZCybsdhaRuOD014244NeKkM9LYv+JBD8U4idxQKBQCAQCAQCgUAgEAgEAoFAIBA7iwUCgUAgEAgEAoFAIBAIBALB30fs8f7vR+wsFggEAoFAIBAIBAKBQCAQCAQCgTAWCwQCgUAgEAgEAoFAIBAIBAKBQBiLBQKBQCAQCAQCgUAgEAgEAoFAgDAWCwQCgUAgEAgEAoFAIBAIBAKBAHHBnUAgEAgEAoFAIBAIBAKBQCD4B1DK+gUEfxuxs1ggEAgEAoFAIBAIBAKBQCAQCAT/GcZiSZJiJEl6T5Kkc5IkWSRJSpUkaZckSSMlSQos6/f7K0iSZJAkKU2SpDxJkkLK+n0EAoFAIBAIBAKBQCAQCAQCgeBOKHM3FJIkVQZ2ArnAK8BRVCN2TeAZIANY9n9IVwNIiqI4/7GXvTN6AZeAHOBJYOGtAkuSZFAUxfYvvBcAtWY8S1TnRjjNVo6PWkjesQSfMH4Vo6i/eDS60ADyjiVwbPgCFLsTXUgAdecNwb9yDLLVzokxi8g/fQ1jfAT1FgzDEBUKssy1bzZzZckad3q6es0wPTUcNBrs21ZjXfWdlzxdo1aYevcHWUaRnViWfoTz3HGk8Cj8B7+IFBIGioJtyypsG34CwPjIc+gbtwZZRs7LxrxkNkp2hle6hnvuIXjUCNBoMa9aRcFS72akrViRkBcno69Zg7xPPqXwu+/dz/wf7Y1fz54ggXnlKgpX/ABAYP/n8OvZAzk7B4C8JUuw7dnrU4Y7E9J5Z9tpZFmh193lGdCsitfzP69mMvb3w8QH+wHQqXo0Q1pUU9O02Hl94wkuZOQjIfFq17o0iA9l8qojJGQVqmGsdoKMer5/uqWP7HpvPkN054Y4zTYOjV5ETgl1XGXAvVQddB+BVWJZc9cQbJl5AJR/pDXVRzwAgLPAwpHJn5F78opaT8H+NJo7iKBaFUBRODT2Y+C8WpbV6mPo1g80GhyHtmLf+buPTABNfFVMA17H+uN8nKf2IUXEYew90vM8LBrb1h9w7F2LvsOj6Go1QVEUKMjF+usilPxsr/S0dRpjemSw2rZ2r8e28Qev57p6zTHc/zQoCshOrD8twXnxJAD6Dg+hb3kvKCAnJWBZOg8cdjTlqmB6fDjoDCA7sSxfiHzlrLfcu5pg6jNUlbtzLbZ1y73lNmiB4YFnQZFVucsX47xwQn3oF4Cp3xg08ZVBUbB89R7ypVMYej6Nvs19KHlq27L++gXO4/u90214D/791TZt3bQK6y/ebdrQpgvGXk+o/2MxU7jkPZyXLwBg7PEoxs49QAHnlYsUfPQ22FXVY7zvYYzdHwanE/vBPZi/WVxi/VV843lCOjVBNlu5NHY+hccv+oQxVIim2kfj0YUFUnjsIhdHvY9id9w0viE+girvj0YfFQayTNrSDbD1a096pdCPjR3aE9j/OXSVKpExZCiOM2d88qGtWg9Dl6fUNn14G/Y9q0osE01cFUzPTMP6y4c4z/yp1lPTrugbdgAk7Ee24ti/HgB9u0fQ1WiMoshQmId15RLfNl0KfQlA1+xe9M26gizjOH8Y+8ZvvdIztWpG+IRhoNWQ//Macr8opqcrVyDytYkYalcn+8PPyf16hfrAoCf2k/eQDHrQainctJ2cRV8BEDLkGQIfvh85S81j1oLPsOzc55OXGjP6E9G5EbLZyslRH5F/7JJPGFPFKOouHoM+NJC8Y5c4OXw+il0d3kNb3UWN6c8h6bTYM/M49PBrRQpKotn6t7AmZ3L06bc95Vy9AYb7nwVJg+PgZuw7frt5OQ9+E+vy93GeVHW939j5YDOjyGr/tix+SQ0bUxHDgwORDCbk7DSsPywAq9knTWOLZoSMGYGk1VDw22ryv/auC12lCoS9NAl9rRrkLv6M/GUe/SIFBhA2ZQK6alVAUcie8Q6246pOC3j0YQIe7QVOJ5Zde8j98GMf2ZWmP09Yp8Y4zVYujF1A4THfPmysEE2NhePQhgZSePwS50eqfTji4XbED+8FgFxo4dKLH1N4MgGAkA6NqDx9AJJGQ+q3G0lc8LOnrGs3xthrIGi02Pesx775x5LLukJ1/Ea/g+Wrd3Ae3XXbuPo2PdC36YEiyzhP/olt5Rc+5Rw6bgSSRi3nvK9KKOdXJmGoVYOcRZ+Rv9RTzrE/L0MpLFTr2Okk9bmhqswaVQmdPBaNnx+OpBQyX52BUlDolW5Q+8aUe3UgklZLxnfrSV3om99yrw0iuGNTZLOVKxPmYT5+EX1cJBXfG4M+KgxFVshYto70z9X+b6pTmQozh6HxN2G7lsrl0XOQ833bVmn0JY1RT+NfX0cy6JC0WtJW7uHSOyu8y7KM5nn6xvcQMGgkaDRYNqzC8kOxMbF9F/x6PwmAYjFT8NFcnAnqmBj6yXcoZjPITnA6yRk3BAC/pwZgaN4GFBk5J5v8ebNQMr3laqu69LSkwXF4K/ZdN9HTcVUx9X8N60/zcZ7ejxQeh/GREZ7nYdHYtv2AY986NNEVMdzf36M/flkINu86/uPgCd7+bAWyrPBIl1Y8/0g3r+d5BWamvP85yWlZOGWZZx/sQq/OLbl0PYVJcz51h7uWks6wvj3p90AnTl+6yvRF32KzO9BqNbw0uC/1alT2SvflmXPZvnMf4WGh/PLNIp98KorCrHmL2LF7PyaTkRkvjeeuWtXVd97zJ2/NW4RTlun9wH0M7NcHgJzcPMa/MovE5BTiY2OYM30KIcFB3vXX7B4Ch7vqd/UqCr/zrl9j5y4E9HXVr9lM3ry5OC6q9Rs0YTLGFi2Rs7PIHNjfK55fr0fw66XOeax791DwsW+eSqVtPfEcpm49kXOyASj8agn2A75riDozniXS1Y+PjVpIbgnz+IoDulFpcHcCqsSyqc4g7K55/K3iR3ZsQJ03nwWthmtLN3NpvmfcC2zfmHLTBoFWQ+b3G0hb+ENxkcS/Opigjuoc7tqE9zGfuIBk1FPt+7eQjHokrZacNTtJec9TVhHP9iTymR4oTpnczftJfusLrzRLSy5A5KCHiX9pACcaPYUzK9frWUDbJsS8PARJqyF7+ToyPvbWaQAxrwwhsH0zZLOVpMlzsZxU61cTFEDczNEYa1QCFJJenIf58GnKzXsRQ9VyrjCByHn5XHpwpE+6f2ccNlUvR7W5IwioV5Wrby8jadGv7jixz/cg+qmuIEHq0o0kf7LSO8/tmhD7ymAkrYas79eTsbiEPE8bQlAHdWxKnPQelhNqnqtv+wy5wAxOGcXp5FKvMQCU+2Ayxirl1TwHByDnFnDxAd88V3lzAGGdGyGbbZwbvYCCEsYmY8Voai0aiy40kIJjFzk7Yj6K3UF4t2ZUnNzXNR7LXHzlc/L2ncavWjw1F491xzdViuHK7O8Bdc2280Iys9cfRVYUHm5YmQGtavnI3H85jXfWH8Uhy4T5G/m0XzsAXv39ANvPJxMeYOTHwV3c4c+kZDNjzWEKbQ7iQ/yZ2asZgUa9T7oCwf8KZW4sRjWmykBTRVEKivx+HPhJkiQJQJKkccBzQDUgG1gDTFAUJdv1/DlgAdAHmA3UBhpKkuQHzAAaAwZUY/RERVF23xAkSVJNYAnQHLgMjAWWAyMURfnCFaYcMAe4MTPbBYxRFOVcsfw8D3ztesfRFDMWS5KUAHwBVAQeATYAj0mS1AqYBTQDsoDfgMmKouS64t0HvATcjeoCZr9L/qmblmwxIjs3JKBKHH+0GENIk+rcNXsge7u/7BOuxstPcnnxKpJ/2U2d2c9T7slOXPtyA1VH9yLv+GWO9J+Lf/V46rw1gAOPvonicHLm1a/JO5aANsBEiw2zyNh2FEgDSYPpmVEUzJ6EkplG4GsfYT+0Gznxslue4+RB8g+pC0NNhar4D3uF/Cn9wenE/O0i5MvnwORH4OuLcJw4gJx4Gevq5Vh/+gIAQ9eHMT7UD8uX8zyZ0GgIHjuarHETcKalEfHxIix/7MR52SNXyc0l94MPMLVp45V/XZUq+PXsScaQF8DhIOyd2Vh378Z57ToABSt+8DJIFccpK7y15RQLH2lCTKCJp77dQ/uqUVSL8N4k36hcKB881Ngn/uxtp2lVOZJ3ezbE7pSxuBZxb/do4A4zZ/sZAg2+3Te6c0MCqsayqeU4whpXp8HbA9h+/zSfcJn7zpC84SBtfnrF6/eCK6nsfHg69pwCojs1oOG7A93x6735DCmbj7B/4PtIei1aP6PaYyQJQ/fnsHwzCyU3E9PA6TjOHERJv+4tVJIwdO6L88JR909KRhKWj6e6n/uNXYDztGpws+9ahX2rOmnU3dMNfbtHsK3+rEh6GkyPDaXww5dRsjPwn/AejuN7kZOvuoM4zhzBcUydiGviK2PqP5nCGUORQiIwtH+AgpnDwG7D1H8yusbtcOzbhPGh/ljXfIvz1AG0dzXF+FB/zPOneMt9YjiF709FyUrHf8oHOI7uQU664pF7+jCOI3tUueWqYBo0lcLXBgFg6vMCzhMHsHw8A7Q6MBjd8Wybfsa+oWRDChoN/s+PJn/6BOTMNIJmLcL+507ka5427UxNIv/V0SgF+aphech48qYOQwqPxHh/b3LHPgs2GwFjX8XQuhO2rWvR1W2Ivlkbcsc/Dw47UnBoieJDOjXGWCWeY22GEdC4JpVmDeHUA5N9wlV46RlSlvxO5m9/UOmtF4h8ojNpX627aXzFIXP19S8oPH4RTYCJumvnkHdpu9pXS6kfOy5dIvvlaYRMGF9yWUsShnufwfLdbLVNP/cajnOHUDISfcN16IPz0jHPT5Hl0DfsgPmL18HpwPT4BJznj6BkpWDfsxr7dtUQomvaFX3rh7Ct+9I7vVLoS5rKd6Gr1QTz4ingdIB/sHd6Gg3hk0eSOmwyjpQ04r75EPO2Xdgvedq0nJNH5uwP8e/YyjuuzU7KkAkoZgvotMR+Og/zzv3YjqlDU97SHz2G5RKI6NwI/yqx7GkxiuAmNag1eyAHur/kE67ay09zdfEqUn/ZRa3Zg4h/shPXv9yALtifWm8N5PATM7Bez0Af6Z23CoPup+DcdXRBft7l13MAli9noORmYBoyE8fpAyhpJZTzvU/iPH/E533Mn0+Hwjyv3wy9hmBb9w1ywil0jTqgb/0A9s3eH5LQaAgdP5r00RNxpqYR/dlCLDt24UjwtGk5N4/s9xbg1661j9zQsSOw7NlP4Uuvg06HZFL1h6FxQ0ztWpHabyDY7WjCQn3jdmqMX5U4DrceTmDjmlSdNZjjPV/0CVfxpX4kLfmdjF93UuWtIUQ/0ZmUr9ZhvZrCyd6v4MwpILRjI6rOfkGNr9FQZeYgTvV9HVtSBnevnk3Wuv1AAkgajI8MwbxoGkpOBn5j5+A4sQ8l5aq3UEmDoedzOM8c8vrtZnG11euhvbs5he+MAqcDKbDYQS6NhrCJo0kb6SrnLxZi3rELx6Vi5TxnAX7tfcsZIG3YOOQcbwND2NQJZH+wCNuho/g/cB9BTz9O7uLPveSWnz6EC09Nw56cQc3f5pCzcR/Wc578BnVsgrFKPKfaD8G/US3KvzmUc70mojidJL75GebjF9EE+FFz5Vzy/jiM9dxVKr49kuszPqNg7wnC+3QhesgjJM9Z6vVupdWXZKudQ4+8jrPQiqTT0vj3N8jYfBh1LwdlOs8LeGEMua+MR85II2TuYux7d+K8WqSOU5LInTIKpSAffZPmBIyYQO6Eoe7nuS+NQcnN8Sofy0/fYV6qzjVMD/TGv++zFHw01xNAkjB0fxbL0rdUPf38GzjOHkBJL2F86Pw4zotF9HRmEpZPXnI/9xs93/2R0dBzILaNy5CvnEbXoB36lj2wb/MYzpxOmZlLvufjV0cRExHKE5PepkOz+lSrEOcO892abVQrH8eCqcPIzMnjwZGv06NdM6qUi2HF3KnudLoMmkrn5uqc8r2vfuaFx3vQtnFddhw4zntf/cxn0z0GGIBe93flyd4PMnX6u5TEjt37uXItkdXff8rRE6eZ/u4Cvl0yD6fTyZtzPmTJvJnERkfy+MDRdGzTnGpVKvHJ18tp0bQhA/v14ZOvl/PpN8sZN+x5r/oNGjWGrEnjkdPSCPtoMdbd3uO/MymJrLGjUPLzMdzTnKBxE8gaodavZd0azL/+RPDkqV7vqm/YCGOr1mQOGgB2O1JoqG+GSqltAZh/XYHl55uvISI7N8S/Shw7iqzV9pSwVsvad4a0DQe556dpdxZfI3HXWwPY32cGlsQMWq6bSeq6A3D1LGg0lHvjBS49/Qr25Ayq/zaX3A17sZ4vorc6NMFQJZ4zHVS9VW7GUM73moBitXPxyZeQC9U5QPUf3iZv6wEKD50hoGU9grs252z3kSg2B9oIXz1dGnIB9HGRBLVtiO1aaon1G/vaMK489xL25HSq/DiPvM17sBWRG9C+KYZK5bjQZSCmhrWIfWMECY+q/SLm5SEUbD/A9ZEzQa9D4xqHr495yx0/+sWByPkFFOfvjsOOrHwSXvmU8Pvu8QrvV6si0U915XiPScg2B3WWvUL2pgOQnODOc9xrQ7n87MvYk9Op+vN75G3yznNgh6YYK8dzvtMg/BrWIu6N4VzqPc79/PJTU3yM7tdHeT7Cx0x5Hmee98dTgLDOjfCrGsfBliMJbFyDam8P5uj9U3zCVX75aRIXryT9151Ue3swMU92IvnL9WTvOEbmOnXzjH+dStT6eByH2o7GfCGRI10muvPX7PBiMtfsJa5GGE5ZYdbaIyx6sg0xwX489dkW2teIo1qUZ46Ya7Exa+1hPuzbmrgQfzILLO5nDzaoRN+mVXn59wNe7/j6qoOM61yPppWi+OVwAl/uPsvwDnV98iIQ/K9Qpm4oJEkKRzW+fljMUOxGUZQbvrFlYAxQF3XH7j3A/GLBTcDLwBDgLlTDbxCq8batK85hYLUkSZGud9AAPwMOoAWqQfpVwG3BkSTJH9gCWID2QEsgCdjoenYjXCWgA/Ad8BNQW5KkhiVkaxxwGmgKTJUkqR6wHtVA3ADViNwQKGIZIwCY58pDB9Sdy79LkmQoIf0SibqvKYkrtgOQc+A8umB/DNGhPuHC29Ql5XfVwJa4fDvR3ZuqL1CzHJk7jgNQeD4RvwpRGKJCsKVmu3coOwssFJy7jjE2HABt1drIKddR0pLA6cC+dwv6xsWMDVaPcpYMJm64Q1dyMtUFBIDFjJx4GU1YpOv/PYORZPTEuYG+Tm2c16/jTEoChwPLps2Y2ngvCOXsbBynz4DTe/O5tlJF7CdPgtUKTie2w4cxtW17k1L15XhyDhVC/Ckf4o9eq6FbzVi2XihhslIC+VYHB69n8XBd9cu0XqshyOT9xVJRFDacTea+WrE+8eO6NeHq8h0AZB08jz7YH2MJdZxz/DLmq+k+v2f9eQ57jtoVsw6cxxSn1qMu0I+IFrW5smyr+g52J45ctQ405aohZ6WgZKeB7MR5Yg+6Wk180tbd0w3Hqf0oBbk+zwC0Ve5GyUpFyXG9V5EdNZLeSPE61lSqiZyWhJKRAk4HjoPb0dVr4Z2ozdO2MJi8k9BoQW8AjQZJb0TJzVR/V0Ayqd1aMvmj5HjvKNJUroWcmoSSnqzK3b8NXf1iO7ytxeW6BJv80daoh32nutsTpwPMJao+H7TVayMnX0dOVdu0fedmDE2927Tz7AmUgnz13+dOoomIcj+TNFokg1HNt9GEnKmWs/Heh7D8sgwcdjX7udklyg/tdg8ZP2wBoODgWbQhAeijw3zCBbWuR+Yq1SiQvmILYd2a3zK+PTXLvUNZLrBgPncNbZTaz0urHzsvX8F5tZixqgia+KrebfrUXnQ1fT/s6Jp2xXHmT682rYmMx3n9AjhsoMg4r55GV9PVH4q0R7VNF5NbSn1J36Qztp2/qe0NoNA7nuHuWjiuJeK4rpZzwbqt+HUoVs5Z2dhOnkFx+B7WUcxqviSdDnQ6T3u/AyLva0qya1zKPXAOXXBAieNSWJu6pP2ufoBJWr6VyO7NAIh5pA1pq/diva72U3u6J2/GuHAiujYmaekmr7Q05asjZyajZKWC04nz2C50tZv6yNS1uA/HyX03LefiaCLikBNUI7nzwjF0d93jE8ZwV20c167jTFTLunDjZkztvMdEOSsb+ynfspb8/TE0rE/h76vVHxwOFNdiNOCRB9Udyna7O43ihHW7h7QftgKQf4s+HNymHhkr1e/paSu2EOZalOb/eQana3zIO3gWQ1wEAIGNqmNJSMJ6JQXF7iDj1z8I66bG0VSsgZyehJLp0tOHdqC7u7mPTH3bnjiP7nKfrLhdXF2r7tg3/ehu00q+t1GmeDmbN2zG7yblTAlt+mboKlXAdkg1/ln3HsCvo/fcwL9hDawJSdiuqmWR9fsOQrp65zeka3Myf1R1YeGhM2iDA9BFh+FIzcLs1oVmrOevoY9Ry9hYtRwFe9XTKXk7DhPa3fdUUWn2JWehFQBJr0Wj03r18bKa5+lq1MGZdB05Ra1j6/bN6Jt7fzR0nPaMiY7TJ9BGRnE7FHMRY4fRVFwsmvhqyJnF9HTNEvR0s3tvo6fruvS0Wt6aiDjkK6cBcF46jq52M6/wx88nUDEuivKxkej1Ou5r04Qt+7w/ZEkSFJgtKIpCocVKSGAAWq33Um/vsdNUiIkkPjrCFUeioFCdb+UVmokK9/Wg17RhPZ9dv0XZ8sceHryvM5Ik0eDuOuTl5ZOWnsmxU2epWD6eCuXi0Ov1dO/cns071La3ZcduHuqu7th7qHsXNm/f7ZWmrnYdHNevI7vGf+uWzRhbFavfkydQ8tX6tZ88gSbKU7/2Y0eRc70/6AH4PfAQBd8tc+tKJTvbJ0xpta07IabYWu1m8/i84wmYr6bdcfzQxtUpvJSM+XIqit1J8i+7iLlPHff8G9bAdtmjt7J/307wvd56K/jeFmT/tBlw6a2gAHRR6vghF3rmAJJOx42le8RT95O28AcUm6qnnRneerq05ALEvTKQpFmfU9IVW371a2K7nIj9ajLYHeSu2k5QZ2+dGtSlBTm/qHMHy+EzaFxyNYF++De7m+wV69SAdgdynu88Pvj+tuT8vs3n9787Djsycig4ct5nfuBXoxz5B88im23glMndfZKw7p6y9GvgneecldsJ6uK9Zgrq0oLsn9WyNh8+gybYU9Z3QnCPtuSu9M1zeLdmpC6/kedz6IL90ZfQpkNa3026K8+py7e6DeI36hlA628scY4Z2rYeloQUrNfUee/xxEwqhAdQPixAXYvfVZ6tZ5O84qw5fpVOteKJC1HXfOEBJvezJhUjCfbzNbFczsinSUV1jGpRNZpNZxJ9wgg8yOLP6++/kbL2WVwDkACvM8CSJF2TJCnf9bcIQFGUeYqibFYUJUFRlG3AJKCPy9h7Ay0wUlGUnYqinFUUJc8V52tFUU4pinIaGIlq9L3PFacrUAt4RlGUw64dx2Px3nXd1/We/RVFOepKZwgQCPQsEm4AsEFRlDSX8fsn1J3GxdmmKMpsRVHOu3YmTwS+VxRljqIo5xRF2QsMBXpLkhTtyv+Prr9ziqIcBfoDVVCNx3eEKS4cy3WP4cuSlOk2Bt5AHx6EI7cQxak2aUuiJ0zeyStE91DFBTeqhql8JMZi8U0Vogi6uzI5B1X3BFJYJEqmZzIjZ6Yh3VgIFEHXpDWBsz7Hf9wMzJ/47lyQImPQVqqO44JnI7Wx9wCC5n6LvmVn9+6TG2gio3CmeuQ609K8JpG3wnHpEoYG9ZGCg8FoxNiiBZroaPfzgIcfJuLzTwmePAkp0NeldmqBhZggz4ATE2QircDqE+5oUg59vtnF8J8PcCFDnXBezykkzM/Aq+tP0Hfpbl7fcAKz6wj/DQ5ezyLc30ilsACfNE1xYZgTM93/b07KxC/uzgf6olR8sgOpm9WFiH+laGwZeTR6fwjtN8yk4ZxB6oANSEHhXgZVJTcTKchbphQUhq52UxwHNt5UnrZuCxzHd3n9pu/4GH6jP0BXrxW2rd5H0zShEcjZRdpWdjpSSIRPurr6LfF/aSH+Q17Fsux99R1zMrBt/pnA1z8n4M2vUSyFOE+rO9qsP32M8aH+BLz+OcZez2P9/Uuv9DRhEchZxeSGlSC3YSv8X1uC/4g3sHz1nho3MhYlPwfTs+Pxn7oA49NjvHYWGzo8iP/LCzH1Gwv+3m1LEx6FnFGsL0XcvE0bOvXAfkg98q9kpmP5/XtCFi4nZMmPKIX5OI66dp3GV0BXpx5BMz8i8PV5aKv5HtMCMMRGYEv01LM9KQN9rHf/14UFqcYkl/6wJ6Wjj4244/iG8lH4310F+8lTrvIqvX58K6TAMM/HA0DJK6FNB4ahq9kEx6HNXr/LadfQVqwFfgGgM6Ct1gAp2JNPfbve+A2fi65uS2yuXcbuNEupL0kRcWgr1sb0/OuYnn0ZTXxVr/C6qEgcyZ4PWs7UNLTRvm36pmg0xH27iPIbf8Cy9wC246fdj4Ief4i47z8m4tUJaIJ89aUxLhzLdc+HK2tShs+4UnxcsiZmusP4V4tDFxJIo59epen6t4h9rJ07Xo3pz3HhjW9QZO+FRYnlHBxeLEwYujrNcOzfUEKGFUzPTMX0wkx0TTq7f5VTr6GtrRqNtHc3L1EfaaIicaYWLet0tHfYpnXl4pCzcwh9eRJRXy4mdMp4JJM61ugqlMfQoB5Rn3xI5Efvoa/j248NseHYEj1lbUvMwFC8D4d792FbUgaGWN98RD/Rhewth1zpevdtW1IGBlf9SCERKNkemUoJeloKCUdXrwX2XWuL/X7zuJqoeLRV78Jv9Dv4DZ+JpkJ1r7ja6EicKf+3cnZJI/KDd4j+chEBvXq4f7VfSHAb9/06t0dbTKfoYyOwJ3neuagO9AqT6NFr9uQMt1H4Boby0fjVrUrhYXV6bDl7mWCX0Tm0R2v0cb7zqNLsS2gkmm2aTZsTn5C57Ri5rjkelOE8LyISOd1Tx3JGGtoIX7nutO7tga3Ykf/gN94l5L2PMXZ7wOt3v34DCf1sBcYOXShc+qnXMynoDsaHoDB0tZriOOj9oaoo2rta4jjhMZDKqVfRuj5Kaus099FJKRnZxER45MREhJGa6W18e+L+Dly6nkzn56fQe+wMJg94FI3Ge6m39o8DdG/r+Tg2acCjzP3qZ7oOmsrcL39i9FMP3fSdb0ZKWgax0Z6yj4mOJCUtndS0dGKjo7x+T01TdUVGVjZRkWoeoyLDycz2zos2MhI5rUj9pqWhibx5/Zq698C2z9elQ3G05ctjqFefsAULCZ37PrpatX3ClGbbMvV4mJAPPiNg1GSkgJLHRHOxtVrxfnwrbhbfGBuOuYietiRmujf26GMisCcW1Vu+OkkfE+E9fiRneHSbRkON1e9z14GvyfvjEObDqhsAY9V4Au6pS/Vf3qXq97Pwq1/DJ83SkBvc5R4cKRlYTiWUWEa62AgcRfV0cjq6YnJ1MZHYkzx6zZGcji4mEn2FOJyZOcS9PZYqv84nbsZoJD/vj/9+ze7GkZ6N/bKvIfGfHIeLUnj6CkHN70IXFojGz0Bop8YY4z1tVhfjPTY5ktN9yloX4z02OZLT0d2QqyhU/GI6VX59n9C+91Ec/2Z1caRnY0soIc9xEViLtD1rUibGuGKyw4Nw5HrybC0yjwAI734PjXa8T51vpnB+7Ec+MiJ7tSbtlz/c/5+aZyG2yImymGA/UvO83fpczswn12Ln+a+388Snm/n96GVuR7WoYLfRecOp6yTn+rqDEgj+lyhrY/HNaIu6s3Yf6m5hJEnqJEnSBpchOQ/VEGsAim6vdKDuHHYjSVK0JEmLJUk6K0lSDpAHRKO6gQDVXUWioihFz5/ux/sDQBNUw2zeDSM26s7eMFS3GDd2KD+Huov5Bl8DT0mSZMKbP4v9fxPg6SIG8nxUP84USb+aJEnLJEm6IElSLpCCWn8V+Rsoxb/OSTcPc+mDX9GHBNBi01tUfP4+8o4leH3Z1PobafjpWM688iXOG770SkivpC+CjgM7yZ/Sn8IPpmHq/Zz3Q6OJgJGvYV76kddOE+uPn5E37gnsuzdh6NLrtvm4091uzstXKFj2LeFz3yX83dk4Llxw71os/OVX0p54kowBA5EzMggaPqwEObeXUTs6mNUD2rL86Vb0bViRsb8fBsChKJxOzeOx+uX57qmW+Om1fLY/wSvu2jMl7yoG1G0lxV/nzjf5uYlsfReVnujAiTdVH48anYaQepVJ+GIj27pOxVFopcaIB2+RgrdQQ7d+2DZ+d/OX0WjR1WqC46T3ZNu+ZQXm90fhOLYLfbN7b//iJbWto7spnDEU8ydvYuzxtPqjXwC6es0peP15Cl5+BgxGdE07AKBvcz/Wnz+h4NX+WH9egunJ0cVSLLGT+Mo9vIvC1wZhXvg6xgefcedTU6E6tm0rKZw5AmwWDN0eV/O6bSUFL/encMYw5NxMTL0H/Z/yC6Cr2xBjp/vdvoelgED0zVqTM7wvOYN7Ixn9MLTtqj7TaJECgsibOgzz14sIGPdaybLupE+V0P7cYW4TX+NvovqSyVx99TOUwsI7l3kTbtWPb8ut8uHC0OVJbFuW+/yuZCRh370KU99JmB6fgJxyBWTPcGLf/iPmD8fhOLEbfdMu3J6/35ckjQbJFIDl01exbVjm5dv45vm9g1e7gSyT9MQLXLuvL8a6tdFXqwxA3orfuP7gMyT1HYIzPYOwcS+UEPkO+lOJ7cD1SKslqEEVjjz9Fkf6zqDyuN74VY0jomtjbOk55B319Yt3J+3K0P1ZbOuXlVjOlk9exbJoCpav30LX/F40lVRjg/WXRejv6YbphZlIBj/PTm4v2XemP0pEq0VfswYFP/1G2rNDUMwWAp9RfZRLWi2aoCDSBg4nZ8Fiwt/0dT90Z7JvHya41d1EP9GZKzO+umkUd/u5A5nGhwZhXfml6uP9Tt9XowX/QMzvT8T6++eYninuEudvlDOQOmgUqc8OIX3MiwQ82gtDw/oAZL05m8BHexH95SIkf38U14mMvyT3DnRh5UUvcv2NT9x+ia9M/IDIZ+6n5sq5aAL83H7g/xnZrkc36UsAyAr7O09iV8MXCG5cjYDaFe44Pzf45+d5dz7f0dVrhLFrDwq/8Pjjz5k0nJwxg8h9bRKmHr3Q1a3vfmb++hOyBzyGdetGTD0fua3c4hi6Po1t8230dM3GOE559LR15RL0Tbtien66uvu6JP1RjOJvsvPQSWpVrsCmT2exYs4UZn6ynPxCjzHDbnewdf9R7m3lOSmzfO0OJvZ/lA1LZjKx/6O8+tE3t5VbHJ+1BOqO5ZKyfwfFdyNkCYJKDqlv2Ai/7j3IX1LyfQteqWq1SIFBZI0YSv7ihYS88todveQ/0bYsa34le/CT5Ix+HjkrA//nh9/2fW8p/E5RlJL7qbvz/029Jcucu380p1r2x79BTYw11aWppNWiDQ7kfK8JJM38jEofFtPTpSBXMhmJHtGH5LlLS4h4i0SLyS2xnSoKklaLqW51spat5tJDI5HNFiKH9PEKFtKzPbkrt95E9D8zDhfHcv46iR/9TJ3vXqP20lcoPOm9Rr+jjneLuWBCn4lcemg0VwZMI/zpHvg383a9EPxA+xJ3UqvplpDsX1k/AJlr9nGo7WhO959Nxcl9vaPqdYTf25SM3zwf35QSlEVxEU5Z4VRSFgseb8VHT7Tm4z9OcznD9zRCUV7v2YTvD1zkiU83U2B1oNf+p5rSBIJ/hrL2WXweVQ15fdZVFOUSgCRJha7/VgJWofoVnobqKK0x8C2qwfgG1hIutPsSiEHdLZwAWIFNReJJ3H5ZrEE1Qvct4dmN7QX3ohpul0qSVHSE0gK9gaK/FT+vogE+Ad4rIf0bRuzfXf8e4vqvAziJd/7dSJI0GBj84osvRo3Y8AZBGgO5hy9gKuf5kmeKC8eanOUVz56Rhy7YH0mrQXHKmOI9YZz5Zk6M8VwC0Xb/fMxX1C+Qkk5Lg8/GkfTjH6Su9lzKpWSmI4V7dhVowqN8LigpivPMMTTR8UiBwSj5uaDV4j/yNWy7NuE48EeJcWy7NxEwbibWnz07QOW0NLRFdjNoo6KQ033dLtwM86rVmFepR30DBw3EmabmU87ylJd55SpC35rlEzc60ERKnufITEqehagA76/OgUZP12tbJYpZm0+RZbYRE2giOtBIvbhQALrUiOHz/R5jh0OW2XwhlWVPeI4OVenflUpPdQQg6/BF/OI9X2L94sKxFKvj2xFcpwIN5wxi95NvY89SdzybEzOxJGWSdUi96CBx5V5qjHwQdrl21RTZKSYFh6PkZXulqYmrgrG3eqmL5B+ErkYDrLIT5xnVF5S2ekPkpAS4yXFNx/FdmJ6YgH2bx5+vnJ2BPrRI2wqN9NrtUxznhRNoImORAoLR1qiHnJGitjHAcWQ32ip1cPy5Ff09nbH+qF4M5Tj0B6YnRnmlI2elow8rJjf7FnLPH0cTFYcUEIySnY6SnY6coO4Wcxzc4TYWFy0z+x9r8Rv2urfczDQvtxKa8CiUTN82ra1YFf8XJpI/c7I7f7p6TVTXGS7/efa929HWqgs7NiBnpmHfu8P1rqdBlpGCQ1Byc4h+tjtRT6lG5YLD5zHEe+pZHxeBPcW7bTkyc9GGBIBWA04ZfVwk9hS1bGxJGTeNL+m0VF8yiYyft5O1Zg+B1Vx5LqV+fDuUPO+dplJQuM9FdJq4KhgfUv0TSv5B6Ko1wCrLOM8dxHF0O46j6jFQfftHUfJ824fjxG5MfcZh3+G5CKy0+pKcm4njtKqX5cSL6gTcP8jtc9eRmoYu1rNDUhsdhTPt5nr6Zij5BVgOHMGvVTPsFxKQMz3vnvfTaqLffxOAwD4P0qyn+rEp7/AFTOUiyXEdMDLGRdx2XDLGh2NNVsvUmpSBPTMPudCKXGgle88pAutWIqh+FSK7NSWicyM0JgO6QD/u+nAkHP1Q3UnsU87eMjXlqmJ8bHSRcm6olvPpPz1hC3JxntqvurW4fBolPRHLVzPVOBFxaGs28ikjOTXNazeqNjoS5x22aWdqGs60NOwn1Z3b5i3bCeqnGoudaWmYt6r92H7yNMgKmtAQYjrep154A+QfPo+hyE4jQ3wEttv0YUNcBLYUT/v1r1OJqu8O4/TT03G4xofifdsQF4HNVT9KdjpSqEemVIKe1lSojqnfBPV5QDDaOk2wys5bxlVyMnAeVReG8pVzqqE5INjd7p2paWhj/m/lDCCnq+1fzsrGsvUPDHVrYzt8FMflq6SPmgSou7n9Wnsf47Unp3vt+i2qA91hkjLQx0cB6g5afWwE9lRXGJ2WyoteJOuXbeSs9Sx8rReuc7HfqwAYq8QT3EndGRr5zP1Ue1zd5VVafcl80XN015FbSNbOk4R3bAiXDgNlOM9LT0MT6aljTUSU271SUbSVqxI4ciK5r01CyfPoxRuX1ik52dh270BXsw6OE0e94tq2bSTo1bcwL/P4pS5+EkEKKkF/xFfB+HARPV3dNT6cvaGnGyAnJ3jpaSUjCcsy1f+nFB6LtnpDrzRjIkJJyfDIScnI8nEZ8evm3Qx4pBuSJFExLppy0RFcup7ivrDuj0MnqFO1AhGhwe44v23dw+TnHwPg3laNee2jWxnZSiY2OpLkVE/Zp6SmEx0Zgd3hILnI6aCU1HSiIlVdEREWSlp6JlGR4aSlZxIe6p0XZ3oamqgi9RsVhZxRQv1WrUrw+IlkT5mEknt7l0HOtDSsf6jjs+PMaVBkpJAQlBzPzubSaltKtqf+rOtWEjRNXUNU7H8v5Z/uBEDO4Qv4lYsg2xWupLXarbAmZZYYX2PQ4VdETxdd39mT09HHF9VbRXSSC3tyBob4SG58yjHERvjoNjm3gPw9xwhq3wTr2SvYk9PJWaeecjIfOYciy2jDg3Fm5paa3PztBzGUj6Hmmg/UNGMjqbFyHud7jcORppaKIzkdXVE9HRuJw0duOvq4KG58atHFRuJIzUBR1GeWI6qezV37B5FDHvNE1GoIurcVlx72rB3CnupJxce6A//MOHwz0r7dRNq36mmGCi8+hS3Jo4cdxcYmXWwk9hRvPe1ITkcfH4X5QJE8u8LcKB9nRg5563fj16AWhftPuPMc3K0VFx/ybK6J7X8fMU91duX5Asb4CG6YYY1x4e45glt2Ri66YE+ejXER2Epo97l7TmGqHKPuRHZd6hjWqRH5xy5hT/f04ZggP5KL7CROyTUTFejnlVZMsB+h/gb8DDr8DDqaVIzkTGoOlSJu7nKnSmQQi55UXdJczshjx/nkm4YVCP4XKNPPIYqiZKD66h0hSZLvWRwPTVGNomMVRdmtKMpZIP4OxbQB5iuKskpRlBOoO4vjijw/BZSTJKloek3xLpuDQHUg3eU6oujfDW33POpu54bF/pZQsiuKohwE6paQ9nlFUcySJEUAdYCZiqJsdF1qF8QtjP2KonysKErTWbNmVTrRdRp7Or9I6po/iXcdKwxpUh1HXiG21GyfuJk7TxLzgHrcMb5PO9LWqhuhdcH+SHotAOWe7kTWnlPuHcR13xtCwbnrXF682ist56XTaGPKIUXGglaHvnlH7Ie8XQ1ooj1Fr6lUA3R6t5HL7/kJyIlXsK0r5oIgppz73/pGrZCTvP2P2k+fQVu+PNq4WNDpMHXuhHWnt9xboXFdeKGJjsbUrh2Wjergq4nwLBCMbdvguOS7a61ubDBXsgu5nlOI3Smz7mwyHap5H1VNL7C6v6oeT85BAUJNeiIDjMQGmUjIVL8n7LuSQdUIj7uJvVcyqRwW4OXm4tLnG9jaZSpbu0wlee2fVOij+lAMa1wde54Zawl1fDP8ykXQ7LOxHBjxEQUXPQOgNS0H8/UMAqupXSeq7d3knVW/Y8jXL6IJj0UKjQKNVj0Cf9b7QgDz/LGYPxiD+YMxOE7uw7r6C7dxC0B3d0sfFxRSeIz739qajZHTvX1NyVfOoomKV8NpdeoFdce8dyZLkZ6urilfDbR6lIJc5Kw0tJVrgctvrK5mA2TXhUtyTiba6vVcchsgp3kfqZIvn1EXuhEuuc3a4zi6x1tuVBG5FaqDTodSkIuSm6Ue0Y1Rbw7W1m7kvhiv6OJT17AVcmKCV5rO82fQxJVHE622aX3rTtj+LFZmkdEETJxOwfyZyEnXPO+cnoquxl1ulxe6eo3dF+PZ9v2Brp5q1NLElUfS6d1G5dQv13Di3nGcuHccWev2EvGo+lEioHFNnLmF2FN9J3J5u44T3kM9ph35WEey1quuMLLX779p/MpzhmM+f42Uj3/zSqu0+vHtkBMvoQmLQQqJVNt0neY4zh3yCmNeOMH95zi9H+u6L3GeO6g+9FcnmlJwuGuXr9o+pLAibbpGI+SMYm26lPqS88wBtFXuUt8hXNXFRS9ns504g65COXTxajkHdOuAedudlbMmNAQpUNVRktGAqXlj7Alqm9ZGetq0f6c22C8kAJC//Df2d57E/s6TSFuzz33cPbhJDZw3GZeyd54g6gHVMBfXpwPprnEpbe2fhLSojaTVoPEzENy4OoXnrnNxxrfsajSU3c1GcGLIPLJ2Hufk8Pmucr7gKWetFm29VjhOFyvn90Zhfm8k5vdG4ji5F+vKz9QLA/VG1Q85gN6Itlp9z2VtAS4DjCShb/8wjv2+rkJsp06jq1DO3ab9u3TCsmO3T7iSkDOzcKakoquo7uo0Nm2M3XUxnnn7ToxN1X6sq1Ae9Drk7BxSvljLsa7jOdZ1PFlr9xH1aAcAAm/Rh3N3Hieip+q/Meqxjq7L6sBQLpKan0zi/Kj3sRQxIOYfPo+pShzGCtFIeh0RD7Uha73r48TVc956ulFbnMe99XThjEEUvqn+OY7swvrjIpzH994yruPYHrQ11N16UlS82qaLGN6Kl7Nf106Yt99ZOUsmE5K/n/vfxuZNsV9Qx3r3xYGSRNCAp8n/2VtnFR45h7FKPIYKMUh6HWEPtCV3g3d+czfuI7y3qgv9G9XCmVeIw1UPFWePxHr+Gmmf/OoVR3fjYihJImZkHzKWqi470r9aXep9SR8RhC5Y9emoMekJb1ePwvOew3hlNc9znDuNNr48mhi1jo3tOmHft9M7jahogqZMJ3/uDOREz5iI0QR+fu5/6xs1w3nZVcdxHrmG5q1xXrtSNEnkxJL09EGvMOYF4zAvGIt5wVgcp/ZhXfOF21AMoKvr7YICKHLxqIS+zUM+LizqVq/E5aRUrqWkY7c7WPvHATo0q+8VJjYqnL1H1Y9JGdm5XE5MoXyMx0C0ZsefdG/j7Qs5KiyEP0+ofqP3HjtDxbi/7nu3Q5sW/LZ2E4qicOT4KQIDA4iKDOfu2jW5ci2Ra4nJ2O121mzaRsc2Ldxxfl2j6shf12ykY1tvn7GO06fRlSuPJtZVvx07Yd1VrH6jowl5bTo5s2bgvHaNO8G68w8MjVzuPsqXV9tiEUMxlF7bksI8Y6KhZVv371c+X8+uzi+yq4S1mj2v8C/N41PXHSgxfs6hC/hXjcWvYhSSXktsr1bqBXeoestQOR59eVVvhT7QjtwN+7zSzd2wl9BHVIO2W2+lZaEND0YT7JkDBLVuiPWCWh456/cQ2LKBmt8q8Uh6ndtQXFpyLWcuc7JpP063GcjpNgOxJ6dzrucYt6EYwHzsrFsueh3BPdqRt8l7Hp+/aS8hvVRjp6lhLeS8AhxpWTjTs3AkpWGoouqJgJYNsZ736IiAVo2wXryGI9ljiM1auvIfG4dvxY1xwlAukvD7m5P+yw5Pno+exVC5nDvPIT3bkb/Je2zK27iX0IfVsvYrkmfJz4gmwDUm+hkJaNsYy1mPy4aA1o2wXvDOc/LnaznSZSJHukwkc+0+ovvcyHMNHHmF2Eto0zm7ThDpynN0nw7uS+1MlT2naQPqVUHS69yGYoDIh9uQ/ov3h8a68WFcycznenaBuhY/eY32NeO8wnSoGcehqxk4ZBmz3cGxxCyq3sJQDLgvwZMVhSU7z/BY4yq3DC8Q/LdT1juLAYahulw4IEnSa8AR1F2zTVAve1sPnEM13o6RJOkn1Ivoxtxh+mdRXTzsRb0kbjZgK/J8A6rP5C8lSZoA+AFzXe9wY8fxUmAC8KskSdOAK0AF4CFgEZAFPAg8pijK8aLCJUn6FNgtSVI1RVEu3OQd3wb2uPwzL0Y1aNcGHlAUZYgr/XRgkCRJV4FywDuud7xj0jceIrJzQ9rsfR+n2cqJ0Z5dwo2WTubkuI+xpmRx7s1l1F88iuovPk7usQSuLdsCqBfc3T1/GDhl8s9e58RY9chV6D21iO/TjryTl2mxSb0J9vzM79SilWXMX88nYOLboNFg374G+fplDB1VV8+2LSvRNW2HoU1X9bIeu43CD6cDoK1xN4bW9+K8epHAN1RZlh8+xXF0H6bHBqKJqwCKgpyegrnoDdkATie5894n7N13QKPBvHoNjoQE/B5Ud7OZf/sNTXg4ER8vRgrwB1kh4NFHSX/mWZTCQkKnv4EmJBjF4SD3vXnuCzSCXngBXY3qoCg4k5PJfXeOTznrNBomd6zNsJ8PIisKD9UtR7WIQFYcVRc6j9WvwMZzKaw4ehWtRsKk0zKre30k1/mYyR1qM3XtMRyyTLlgP16/92532utu5YICSNl4mJjODemy5z2cZiuHxniOxbVYOonD4z7GkpJN1ee7UX14T4zRoXTc/BYpmw5zePwSao17BENYEA3e6g+A4pTZ1k29hfnoS1/S5KPhSHodhZdTOTRmMfFPAYqMbc0XmJ6aDJIGx+FtKGnX3b48HQduY6DTGdBWvRvrKm+/gIbOfdFExKl1nJOObdVn3vFkGcsPi/Af9obatvZsQE6+gr61+vXevnMN+oat0DXrpLofsNuwfKHu2pEvn8VxeCf+k+aBU0a+fsHtL9P63XyMvQerx5ztNizfzfeV+/1H+I+aocrdtR456TL6tvercnesRt+oDboWXdRjpHYbliWeHejW7z/Cb8Ak0OqR05OwfDUXAOMjz6OpUBUUUDJSsCz9oJhcJ4Wfvk/gS2qbtm1Zg3wtAUNXtU3bNvyG36PPIgUG4z/IdZO500nei0Nwnj+Fbc82gmcvAacTR8I5rBtXqvG2rMZ/6GSC53yO4rBT8KHvbnmAnE0HCOnUhHo7FyKbrVwa5ymXGl+9TMLED7GnZHFtxldU/Wg85SY9SeGJS6R/u/GW8QOb1SHy0Y4Unkyg7nq1LCxfLsK2Z2+p9WNj2zYEjx6NJjSEsLdn4Th/nqwJkzyZVWRsG77G1Hei2qaPbkdJv46ukWrgcRzaUmIZ3cD0yEgkv0AUpxPruq/dx6oNHR7zbtNrvf1hl1ZfchzaivHBwfi98BaK04H110Xe8ZwymW/PJ/rDt0CjIf+3tdgvXiawt6qn839ciSYijLhvPkIT4A+KQtCTj5D46PNoo8KJfH2yuhtEkijcsA3zDnUBEjp6EIaa1QEFR2IymTPm+bxyxsZDRHRuTMu9H+A02zg12uOLrv7SFzk9bjG2lCzOv7mUuxePoeqLfck/donEZaqv6MJz18ncfJh7tryLosgkLt1MwembX14IgCxjW/U5pmemgkaD4+AWlLRr6FxuQRx/3twftBQYgvGJ8eq/NRocR3fiPK/6dtfVa43+HtVdjuPUPhyHtvom4JTJnjOfyHlvg0ZLwco1OC4l4P+w6tey8Off0YSHEf35InebDny8NylP9EcpLCRn7nzCXpuqLpauJ5E1Y7Ya7/c1hL00kehvPkVxOMia/raP6OxNBwjt3JiGuz5CNlu5MHaB+1mtr1/i4oSPsKdkcWXG19RYOI4Kk56k4PglUl19uPzYPujCgqgyazAAisPJ8e6TwCmT8NIn1F42DUmrIfW7TZjPXlXPf8ky1p8W4zf4NVVf7tuInHIVXUt1N6xj99rir+lVTyXFBXDs24ix7yj8Js4HpwPrt+/7lvO784n84G0kjZaC39VyDnCVc8GNcv5ykdqmZYXAvr1J6dsfTUgIEbPfUOtYq6Vw3Sase1w3sd/biYBHVZ+u5i1/UPj7Wh+516YtpupXryFpNWQu34jl3FUinlLzm7F0Lbmb/ySoYxPqbF+MbLZyZYKq6wOa1iG8dyfMpxKotXoeAInvfE3elgOEPtiOyGfUMSZn7W4yl/u20dLqSwF3VeSuD4YjaTWgkUj9dTcZGw5S+YbbyrKa58lOChbNI/j1d0GjwbpxNc4rCRjvU8cH69rf8Ov7LFJwCAFDPWNizrghaELDCHpJPemAVott20bsB1Ujlf9zQ9CWqwCygpyWQsGHxeZ5ioxt7ZeYnpik6o/D29TxobFqZHEc9PZj74POgLbK3VhXe89pdHVbul0TOU7/iePIdu/nWi1TBz7O0DcW4JRlenVuSfWK8Sxfp4br060dQx7rzivzv+KRMW+iKApj+vUiLFjdi2O22th95DSvvPCkV7qvDnuKtz9dgdMpYzDoeXXoUz6vPPHVt9h/6CjZ2bl07vU0w57vh8OhLkEef7gH7Vo2Y8fu/XTvMwA/k4npU9Xy1um0TB07lCHjXsbpdPJwz3upXrUSAAP79WH8KzP5aeU64mKimPvmS95CZSd58+cR+va7SBoN5jWrcV5OwOQ6lWJZ+RsB/Z5FExxC0GhP/WYNGwJA8EvT0DdoqPbn71ZQ8OXnWNasxrJ2NcETJxP+yefq3ODtmb51VEptK6D/ULRV1DWEnJpM/oe+vrvTXGu1dq612rEia7UmSydz3LVWqzTwPqoMfwBDdCitt7xN2qbDnBj38U3jK06Zk1M+p+l3U5G0Gq59u4X8M9cI9gOcMonTFlH1q9dBqyFr+Uas564Q7tJbmUvXkrflT4I6NqXWto+RzVauTVR1rj46nApzxqiXRWs0ZK/6g7zNqr7MWr6R8rNHUXPdAhS7g6vj53lntpTk3hanTPLrC6nw2ZtIWg3ZP6zHdv4KoU+oOjb729Xkb91PQPtmVNv0KbLZStKLnsO/ydMXET9nEpJeh/1qMolFngX3bFfiJW83+LvjsD4qlLvXvIM2yA9khdiBPTnaYRTOfDM1P5mILiwIxe7k0tQlqt/jG5tpXXmu+MV0tbx+2ID13BXCnlDXTFnfriF/634COzSl+uZPkC1WEier+dJFhlFhoat/arXk/r6Ngu2ej18hPduRezMXFEDWxoOEdW5M4z0LkM1Wzo/xjE11lk7lwriF2FKySJj+NbUWj6Xii30pOJ5AyjJ1zhvRswXRj7VHtjuQLTbODPGUt8bPQGi7+lyY6O2CRqfR8GK3hgz9dieyrPBQg0pUjwpmxYGLADzWpCpVI4NpVTWGPks2IUkSDzesTPVo1eD+4s/7+PNyGtlmG/d+sJqh7e7i4YaVWXPiGt+70uhcK56HGlS6ab4FIN+x2yHBfypSSX6m/vWXkKRYYArQA9UIa0fd8fsTsEBRlDxJkkYBk4FwYBeqUfV7oIqiKAmSJD3nChtYLO0GwMdAfSAReM2Vzg+KorzmClMT1Q1Ec1RXFeNdsvspivK9K0wM8JbrHUNcaW1BvWjvGVe6UYqi+NxkJknSZWCpoihTJUlKcL3nu8XCNAXeBFqhuq64CPysKMo01/NOwAeoO5zPu97xR2CEoihf3Kp818f0LZNKbn7fnR35/qcxX7rzm83/SYKfqFcmcje8/tePi/9TdBlWNqOAnJ5z+0Clge0vfZ/5x3BkWG4fqBQ4v+v/djni36VCtb/mOuWfIqh7GU76SvRBWvqk/5JSJnIvXL/zC3v+SZoPKZsDVdkbUm8fqBS4ejm0TOQC3N23bNp09s78MpGbnnyrA3KlR6al+LUY/w5N7iubuYcjs2zaFYCpeYXbByoFdA/3LxO5mpiy2TWX9XjZ5FfrXyZi2b8v7vaBSol4v+KeEf+30evLZo2YU1A2ejrYz/eC9X+DrAK/2wcqJRrPrnH7QKWA3zOzhGm0GNMqP1X2hsb/IN5IWPpf10b+E3YWoyhKMjDa9XezMB+gGkuLsrzI8y+AL0qIdwTVCFyUr4uFOQu4r312GZj1qEbZG2FSgJvNXua6/m727pWK/LvyTcL8CfheL+p5vhm4u9jPZbMyEQgEAoFAIBAIBAKBQCAQCAT/c/xHGIvLGkmSHka9dO4cUBnV8HsE1ZewQCAQCAQCgUAgEAgEAoFAIBD8zyOMxSpBqH6DK6D6B96Kepme2DovEAgEAoFAIBAIBAKBQCAQCP6/QBiLAUVRvgK+Kuv3EAgEAoFAIBAIBAKBQCAQCASCskIYiwUCgUAgEAgEAoFAIBAIBALB30ZGHNL/b6dsrgUXCAQCgUAgEAgEAoFAIBAIBALBfxTCWCwQCAQCgUAgEAgEAoFAIBAIBAJhLBYIBAKBQCAQCAQCgUAgEAgEAoEwFgsEAoFAIBAIBAKBQCAQCAQCgQBxwZ1AIBAIBAKBQCAQCAQCgUAg+AcQ19v99yN2FgsEAoFAIBAIBAKBQCAQCAQCgUDsLP7/gWCtrUzkpuzTl4nc0HhHmcgt/OVomcitoA8tE7kA+Vuyy0awIpWJWFuBtkzk6v3KRCxhIYVlIvfqhbAykVtle0KZyC1LLIX+ZSLXKMllItdyIKVM5Cpy2eiOQFPZjP8AuXsKykSutcBQJnI1UtnsoXFSNuNh7skyEYtWX3b7XJxbrpaN4C1vlI3cMiLs+8/LRO655iPLRK5VKrs2nW8tG31ZIJeNCaKiKbdM5GrLaHyw2MqmnAOMZTf3sG3YVyZy/Z4pE7ECQakidhYLBAKBQCAQCAQCgUAgEAgEAoFAGIsFAoFAIBAIBAKBQCAQCAQCgUAg3FAIBAKBQCAQCAQCgUAgEAgEgn+AsnE4J/gnETuLBQKBQCAQCAQCgUAgEAgEAoFAIIzFAoFAIBAIBAKBQCAQCAQCgUAgEMZigUAgEAgEAoFAIBAIBAKBQCAQIIzFAoFAIBAIBAKBQCAQCAQCgUAg4P8jY7EkSSslSfqijGRvlSRpQVnIFggEAoFAIBAIBAKBQCAQCASCO6FUjcWSJL0gSVKBJEmGIr8ZJEkqlCTpWLGwNSRJUiRJ6lSa71RE3laXPEWSJJskSUmSJK2VJOlpSZKkf+MdiryLvyRJMyVJOi9JkkWSpHRJknZKkvREkTBfFHnfon8N/813FQgEAoFAIBAIBAKBQCAQCEpCRhF/Rf7+G9GVcvqbAX/gHuAP12/NgRygpiRJUYqipLl+7wBYgV2l/E5F+RyYiloOccD9wGLgUUmSeiuK4vyX3mMR0BoYDRwHwlHLKbxYuI1Av2K/pf8VQZWmP09Yp8Y4zVYujF1A4bGLPmGMFaKpsXAc2tBACo9f4vzI91HsDiIebkf88F4AyIUWLr34MYUnE5CMeur+9CaSQY+k05C5ajfX3v3enZ5/myZETx0KGg05P6wl65PlPjKjpg4loF0zFIuV5KlzsJ48D0Dosw8T8uh9oChYzyaQMnUOis2OsXZVol8biWQwgNNJ6hsLsBw765Wmodk9BA4fCRoNltWrKPxumXc+O3choO+TAChmM3nz5uK4eAGAoAmTMbZoiZydRebA/u44wS+/irZCBQA0gYHI+flkDRnokx9903sIeGEkklaDZc0qzMuLye7YBb8+LtkWM/nz5+K8eAFNVBSBE19CExYOioxl9e9YfvlRfaepr6Itr8qWAgJRCvLJHuYtO7hDI8q/Ngi0GjK+3UDKRz/6vFv51wcR3KkJitlKwrj3MR9X20DFd0cS0rkpjowcTnUZ5Q5f7qXnCOnSDMXuwHo5mcvjP8CZW+BT1kEjRoJWg3nVKgq/9c6vqUsX/IuX9YULt4wb8Oxz+PXoiZyTDUD+J0uw7d3rLfeeewgaMQK0WjXuMm+52ooVCZ48GX2NGuR/+imF33vapV/v3vj37Amgxv3hBwBCpk1DW7Ei4KnjzIHe5Wxq2YzQ8cNBo6Hg19Xkffmd13NdpQqET5uEoXZ1chZ+Rt43K9zP4n5dilxYCLIMDicpzw5T5Y4ajF/blih2B45riWS+MRslv1g533MPwaNGgEbNb8FS3/yGvDgZfc0a5H3yKYXfFemHj/bGr2dPkMC8chWFK9T8Bj4/AGOb1iAryNlZ5Mx8Czkjwytd/zZNiZzyAmi15P6whuwS+nDk1KH4t7sHxWwhdeocrKfUPhzydC+CH+sOkkTuijXkfP0zAOHDnyb40e44s3IAyJj3OYXb9/ukC1DxjecJ6dQE2Wzl0tj5FB731VuGCtFU+2g8urBACo9d5OIoVW/dLL4hPoIq749GHxUGskza0g2w/yt3evomrj6s0WBZuwrzihL68GOeNp2/YC7OSxdAbyDknQ+Q9HrQarH9sY3Cbz5Xy/Gp5zDe1xPF1aYLvlyCfb93my4ruf5tmhDz0gtuPZ25ZAXFiX7pBbeeTpoyB+tJtQ+HPdvLo6fPJZA8ZS6KzQ5A6NMPEvbUAygOJwXb9pH27mc+6VZ5cwBhnRshm22cG72AgmOXfMIYK0ZTa9FYdKGBFBy7yNkR81HsDsK7NaPi5L4osgxOmYuvfE7evtOeiBoNDda9jS05k1P9ZnmX82DX+LB+FZZi5Wzo0AW/Rz06uuBDVzkXSTdk3sfIGWnkvT4FAL+nB2Bo0QYUGTk7m/z3ZqFkevclAGOLZoSOG4Gk0VDw22ryvvrW67muUgXCXpmEoVYNchZ9Rv5ST3+TAgMIe2kC+qpVQFHIevMdbMdPEjJyCKY2LVHsdpzXk8ic/raP/ghs15i4aYNBoyFr+XrSF/3g825x0wYT2KEpisXKtYnzsJxQ81xz+6fIBWYUpwxOJxceGgtAcPfWRI9+EmP1Clx4eByWY+d989u8GSFjVD1d+Psq8r/2zW/oS6reyl38KQXfqvnVVqxA+BvT3OG05eLIW/I5Bct/JOyNaegqusbDoECUvHzSnhvkla5f66ZEvvgCklZL7o9ryP7UW2/pq1Qgevo4jHdVJ+ODL8n54ofbxo0YPxD/9i1QHHbsV5NIe3kOcl6xcm7fmHLT1HE48/sNpC30Lef4VwcT1FHVSdcmvI/5xAUko55q37+FZNQjabXkrNlJyntquzTdVYVyM4ahMRpQHE6uv7IQ85FzPunWmvEckZ0b4TRbOTFqIXkl9CVTxSjqLx6NPjSQ3GOXOD58AYrdiS7Ij7s/GompXCSSVsPlhStJ/G4rAG32z8dRYAGnjOJwsrfbVO80S2FMvEHQ048ROvoFrnd5GDkn1+tZWbWt0phfAvj1egS/Xg+D04l17x4KPl5U6nIDnhuAsXUbFFlGyc4md/YsnzlAWeX35Zlz2b5zH+FhofzyjfczAEVRmDVvETt278dkMjLjpfHcVas6AH/s+ZO35i3CKcv0fuA+BvbrA0BObh7jX5lFYnIK8bExzJk+hZDgIJ+0A9o1IfaVwUhaDVnfrydjse+YGDNtCEEdmiKbrSROes+tL6tv+wy5wKz2F6eTS73GuOOEPfMA4f16ojic5G/dT+rbn/ukW+/NZ4ju3BCn2cah0YvIOZbgE6bKgHupOug+AqvEsuauIdgy8wAo/0hrqo94AABngYUjkz8j9+QVALrufx9HvqrHFafMtm4ve6c5fQChnRsjm22cHzO/5LG4QjQ1F41FFxpEwbGLnBv5AYrdQVi3ZlSc9ATIrjxP84zFoR0bUuWNAaDVkLpsE9cX/OyVZmnprYiODaj15nNIWg3Xl24mYf6v7vRKY86jCQkkfu4U9OVisF9PIXHsLOTcfJ90S2NOa6oWT7WFEzz1VDGG6+9+S/pnv7l/+ztrxJvF9atTmQqzhqINMGG7msqlUXOR881eaQa1b0y5VwciabVkfLee1IW+csu9NojgjmpfujJhHubjF5GMeqovn4XGoAedlpzVO0l+T9XxIfe3JnbsE5iql+fsgxMwlzD30NVrhqmfOi7Zt67GurLYuNS4Fabe/UFR26xl6Uc4zx5X8zVwArpGLVBys8mf4lkDGh9+BkOHHih52QBYVnyK48g+H9kCwf8KpWosVhTlrCRJiUBHPMbijqhGz6qoBuIVRX7fDSiSJM0DngBCgMPABEVRbsRHkqR2wDtAA1TD8zJgsqIoNtdzf+Aj4FGgAHj/Jq9YqChKsuvf14D9kiTtBtYBz6Aak5EkKcQlrxfgBxwExiuK8meRd2oBzEQ18jqAP4F+iqIkFhcqSVJn4EfXOy8GHnTlcaUrSIJLRnGsRd73LxPaqTF+VeI43Ho4gY1rUnXWYI73fNEnXMWX+pG05Hcyft1JlbeGEP1EZ1K+Wof1agone7+CM6eA0I6NqDr7BY73fBHFaufkY68iF1qQdFrq/jKD7M2H4MJh0GiIfmU415+fij0lnUrLP6Bgyx5sF6645QW0a4ahUjwJ9w3A1KA20dNGcLXvGHTREYQ9/RAJPQejWG3EzZ1K0P0dyP1lA5ETnifjw6UU7viTgHbNiJwwkGvPTvJkQqMhaNQYsiaNR05LI+yjxVh378R5+bI7iDMpiayxo1Dy8zHc05ygcRPIGjEUAMu6NZh//Yngyd4Lotw3X3f/O/CFYcgF3ovEG7IDh48hZ8p45PQ0QucvxrZnJ84rRWSnJJEzUZWtb9qcwNETyBk9FMXppODjD3GeP4fk50fogiXYD/6J88pl8mZ6ZAcMLkG2RkOFN4dw7slXsSdlUGvlu+Rs2Ifl3FV3kOCOTTBWieNk2xfwb1STijOHcubBiQBkrthE2herqDxvjHeedxzm+ltfgVMmfsozxAzvTeKsr7zkBo0eQ/bE8TjT0ghftBjrrhLKeoynrIPHTyBz2NDbxi38YQWFy7+nRDQagkaPJnvCBFfcRVh3esuVc3PJ++ADjG3aeEXVVqmCf8+eZLzwAjgchM6ejXX3bpzXr5PzxhueOh46FKWEcg6bNIrUEZNwpqQR8+VHmLfvxnGpqNw8sucswK996xJfPe2F8T6LXsveA+R8+Ak4ZUJGDCL4uSfJWbDES27w2NFkjVPzG/HxIix/eOdXyc0l94MPMBXLr65KFfx69iRjiJrfsHdc+b12nYJvvyP/U9WA59/7EQKfe5bcOXO95Ea9PJzrA6fgSEmnwvfzKdiyB3uRPuzfrhn6SuW4cl9/jPVrE/XqSK71HY2heiWCH+vOtcdHodjtxH88k8Lte7FfVtVi9lc/k/25ryGlKCGdGmOsEs+xNsMIaFyTSrOGcOqByT7hKrz0DClLfifztz+o9NYLRD7RmbSv1t00vuKQufr6FxQev4gmwETdtXMwp2xT++mNPjzV1YffX4xtb7E+nJxEzqQifXjUBHLGDgW7jZwXx4LFDFotIe8uQPfnXhynT6r1/MsKzD/evE2XldyYacO5NsClp1e8T/7mvT56Wl8pnkvdnsfUoDYxr47gyuNj0UVHENrvIRJ6DFH19HtTCOrRntyfN+LXvD6BnVqQ8OAwFLsdbXiIj+iwzo3wqxrHwZYjCWxcg2pvD+bo/VN8wlV++WkSF68k/dedVHt7MDFPdiL5y/Vk7zhG5jr1I4N/nUrU+ngch9qOdseLH3Q/5nPX0Ab5e+U3YOgYcl9WyznkvcXY9+zEebVIH05JIvdFVzk3aU7AyAnkjhvqfm568FGcVy8j+XvStfz4HeZv1L5keqA3/k88S8GHRfqSS3bYxNGkjZyIMzWN6C8WYt6x6471R+i4EVh27ydzyuug0yGZjKrsfQfI+WiJqj+GDyL42SfJ+dBbf8S/PpRLz7yMIzmDqr+8R97GvVjPe8aHwA5NMVSO51ynwfg1rEX89GFcfGS8+/mlJ6fizPLWW9azl7kydCblZozwedcbckMmjCZjtJrfqE8XYdmxC0eCd35z3puPqZ233nJeueox0mk0xPy6Ast2dSqYNc2jp4NHDkXO99XTUS8PJ3HQFBzJ6ZS/obcuetq0nJNL+lsLCejU6o7jFu4+SMa8z8ApEz72eUIH9iXzvU+94pZ74wUuPf0K9uQMqv82l9wN3uUc1KEJhirxnOkwBP9GtSg3Yyjne01Asdq5+ORLyIUW0Gmp/sPb5G09QOGhM8S92J/U978jb+sBgjo0IW5Kfy729Z6fRHZuiH+VWHa2GE1IkxrUmf08+7p7G4MAarz8FJcXrybll13UmT2Qck924tqXGyg/oBv5Z65xuN9s9BFBtN45j6Qfd6DY1X0TBx55A7vLIFW8vEpjTATQxkRhvKcJjqSUEuWWVdsqjfmlvmEjjK1akzloANjtSKGh/4rcwuXfUfCFqrf8Hu5NQL9nyZs3t9Tl3ja/QK/7u/Jk7weZOv1dn2cAO3bv58q1RFZ//ylHT5xm+rsL+HbJPJxOJ2/O+ZAl82YSGx3J4wNH07FNc6pVqcQnXy+nRdOGDOzXh0++Xs6n3yxn3LDnfco67rWhXH72ZezJ6VT9+T3yNu3BVkxfGivHc77TIPwa1iLujeFc6j3O/fzyU1N89KV/i/oEdWnBxR7DUWwOtBG+Y2J054YEVI1lU8txhDWuToO3B7D9/mk+4TL3nSF5w0Ha/PSK1+8FV1LZ+fB07DkFRHdqQMN3B3rF39l7htuwXJTQTo0xVY3jUKsRBDauQdW3BnOsh+9YXOnlfiR+vJKMX3dS9e3B7jVizo5jHCkyFtf8eDyH244CjYaqMwdx4vE3sCVlUH/N22Su30/BaXU5W2p6yylT+60BHOwzA0tiBs3XzSJt3Z+Qlltqc56IQX0o3HOYzCUrCB/0GOGD+pA+x/sDeWnNaS0XEjlxr6v9aTQ0PPAJWWuKbAr4O2vEW8St+M4Irr/5Ofl7ThDxeGdiXniYpHeXecktP30IF56ahj05g5q/zSFn4z6sReQGdWyCsUo8p9qrY2L5N4dyrtdEFKudC0+87B4Ta/zwFrlbD1J46AyWs5dJGDKLCjO9Py66kTSYnh1FwduTUDLTCHzjI+wHdyMnevSW48RB8g+qexQ1FariP+IV8ierH7RsO9Zh3fAr/i/41o113Q/YVvt+XBAI/hf5N3wWb0E1BN+gI7DV9Vf09w6usLOBx4EBQCPgGLBWkqQ4AEmSygFrgEOu58+jGpZnFUnrXaAr0Bvo7ArX7k5eVlGU9S6ZvV3yJGAVUA7o6UprO7C5yDs1cL37edQdwi2A5ZRgjJckqTfwMzDYZSgGSAbucxmlS42wbveQ9sNWAPIPnkUbEoA+OswnXHCbemSs3A1A2oothN13jxrnzzM4c9RJc97BsxjiItxx5EILAJJei6TXgaJutTfVr4X9ShL2a8lgd5C7ehsBnVp6yQvo1JLcXzcBYDlyGm1wINoo16ZqrRbJZACtBsnPiCPVtdtBAU2gukjXBAZ4fnehq10Hx/XryElJ4HBg3bIZYyvvxYLj5AmUfPWLr/3kCTRRUe5n9mNHkXNLWBQVwdi+I9bNG31+19WqgzPxOnKyS/bWzRha3ly24/QJNJGqbCUzE+d5dbeQYjbjuHrZ/awohnYdsW7xlh3QsAbWhGRsV1JQ7A6yfttByL33eIUJufceMn/cAkDhobNogwPQudpA/t6TOLN9v4DnbT8MThmAgkNnMcRFej3X11bz63SVtWXzZoytvfNrP1GsrF15upO4N0NfuzbO68Xjei9ElexsHGfOgNP7kICuYkXsJ0+C1QpOJ/bDhzG2besjw9SxI5ZNm7x+M9Stjf3qdZzXVbmFG7bg197b2CBnZWM7eQbF4bijvABY9x5wl7Pt+Em0McXKuU6x/G7ajKmNd37l7Gwcp33zq63knV/b4cOYXPlVCgvd4SSTyd133WVQrxb2K4k4XH04f81WAkvow3m/qu3RevQ0mqAAtJHh6KtVxHLkFIrFCk4Z8/6jBHQu2VhwM0K73UPGD2qbLbiF3gpqXY/MVeqkL33FFsK6Nb9lfHtqlns3h1xgwXzuGpoItV3qahbrw9s2qztGi+A4VXIfBlSDLajGPJ3Op0xvRlnJNdWvif1KoltP563eRmDnFl5hAju3KEFPq/UgFdHTGj8jjtRMAEL79iBzyXIUu7rL2JmZ4yM7vFszUpdvBSD/4Dl0wf7oo0N9woW0vpt017iUunwr4a5x6cbYA6D1N3rl2RAXTliXJqQs9e7DPuW8fTP6W5XzmRNoIzzlrImIwtCsBZZ1K73iKGZPX8JkoqQTZ4a7auO4dh1noirbvGEzfu189Yf91BlwePdjKcAfY6P6FP622vWSDvfuYeveP936w3r8FNpo73HDr0FNrJeTsF9Vx4ecldsJ6updx8FdmpP982YAzIfPqONDlG9fK4r1wjVsl67f9Ln+rto4riV68rtxM6a2xfSWO78315fGpo1xXk/EmexrNPTr1AHzBu86NhbVWw5VbxWfezgzc7AeP+ujp28V17zroKecj55CV0xP+zesge1yEjZXOWf/vp3ge5t7hQm+twXZP6nlXHjoDNogTzm751KuPqy427OCJtAPAG1wAPaUTJ9yiLqvGUkrtgOQc+AcuuAADCX0pfA2dUn9fQ8Aicu3EdW92Q0R6G7ICDBhz85Hccg+8YtTWmMiQOjYYeTM/7hEXVZWbau05pd+DzxEwXfLwKUvlezsf0Vu8TlA8aIuq/wCNG1Yr8RdvzfY8sceHryvM5Ik0eDuOuTl5ZOWnsmxU2epWD6eCuXi0Ov1dO/cns071Da/ZcduHureBYCHundh8/bdvu/WoCa2y4nYr6pjYs7K7QR18daXQV1aeOlLzR3oy7An7ydj0QoUm9oenRm+Y2JctyZcXb4DgKyD59EH+2MsoR/nHL+M+arv4dKsP89hd63Vsg6cxxRX/JBqyYTf14y0FduAG2NxQMljcZu73WvE1OVbCe/uOxZriozFgY2q0d6xHQABAABJREFUY05Ixupam6T/+gfh3Zq5w5aW3gppXJ3CSymYL6ei2J0k/7KLqPvUOKU15wns3JKcX9S5cM4vGwnq4j3mQOnNaYsS3KYelsvJ2K6nuX/7O2vEW8U1VS1H/p4TAORuP0Jod2/d79+wBtYEz5iY9fsOQrp6j4khXZsXkXvGa23qGRO97QvW89ewXrz53ENbrTZyynWUtCRwOrDv2YK+SbEPw1ZPm5WM3usf55ljKAW+HzAFgv/f+LeMxS0lSTJKkmRCNaRuBbbhMhZLklQb1Q3ENmAo6o7bVYqinAJeAFKA4a70hgFJwDBFUU65duO+CIxw+f4NRDUgT1IUZZ2iKMeB/sDtZ7weTqLufMb1jg2BRxVF2acoynlFUV4BLuJxCTEJOKIoymBFUQ673muxoihXiiYqSdJg4DNXWkXPQw5G3ZGcLknSQUmSFkiS1LWE97pPkqT8In9r/kKeMMSGY0v0TCxsiRkYYr0nEbrwINUgfMNolZSBITaC4kQ/0YXsLYc8P2g01NswhyZHPydn+xHyD6kGT110BI5kz2DlSElHH+Odni4mAnvRMMlparzUDLI+/4Gqm76m6vZlyHkFFO5SN1ynzVpE1ISBVNn8NVGTBpL+nvcxLm1kJHJaqvv/5bQ0NJHei7qimLr3wLZv702fF0dfrz5yVibO674DlSaimOz028i+r4fPkXAATUwsumo13DsDb6C7W5UtJ3rL1sdGeNWvPSkDfbG6MxQLY0tKL7F+b0Zkn87kbjng/Z6Rkcip3mWtvUV+/e73lPXt4vo//DDhn3xG8KTJSIGB3nKjopDT0rzjRvka1kvCcekS+vr1kYKDwWjE0KIF2uhorzD6+vWRs7J86lgbFYkzxSPXmZKGNurm+fVBUYhaMJuYrxYS8HCPEoMEPNgdyy5vlwyayCicqUXkpqV5LchuhePSJQwNPPk1tmiBpkh+Awc+T9QPyzF17Urep967ILQ+/TMdbbR3fnXRkT79XBcTge1cAn5N66EJCUIyGQlo1wxdnOedQ558gAo/LyT6zXFogr3r9wZqm/V8DFLbdTG9Featt+xJ6e62fyfxDeWj8L+7Co4zal/TFNcf6WloIm7Rh7v1wP6n9w6O0AWfEPHtL9gO/YnjzClP2AceJvSjzwgcW0KbLiO5uphI7EnedawrQU87korol+R0dDGROFIzyPzsR6pt/opqO5Yh5xVSuFPV04bK5fBrejcVv3+PCl/PxnR3TZ88GOIisBapH2tSJsa4YrLDg3DkeurXmpSBocgCOLz7PTTa8T51vpnC+bEfuX+vMr0/CdO/LmJwcxVTRCRyunc5a29RzsZ7e2A74Cln/8EjKPh8UYkGLL9nBhL6xQqMHbpQ+M2nPs+10ZE4Uzyynanpd6y3dPFxyFk5hL0yieivFhM2dbz6gacYAQ90x7Lb+1ikPjbCu46TShiLYyOwe9VxBrob44OiUPnLN6j26zzC+na7o/eFG/qySH7T/qK+dOHXpROFxYx2AIaG9XFmZuG85q2nS5p76KLvTO6dxg16uBuFf3jraX1MBPbi43CxctbHFBuHk4uM1RoNNVa/z10Hvibvj0OYD6vutRJfX0LclAHU3vUZcVMHkDz7S5/3McaFYbnu6UuWpAwfQ5E+PAhHbqHqTgSwJGa6w1z9dC0BNcvR7ugiWm59lzMvf+HVxht//xLN18+iXL/OXmmW1phoatcSZ1o69nO+R7Q9cv/9tlVa80tt+fIY6tUnbMFCQue+j65W7X9FLkDAgIFEfLsCU+cuFHzhrbfKKr93QkpaBrFF+mZMdCQpaemkpqUTW+SDWUx0JKlpat/IyMomKlJt81GR4WRm+xpsdTHeutCRfJO1S2KxcbOIvqz4xXSq/Po+oX3vc4cxVimHf7O6VPlxLpWWvYWpXg0f2aa4MMyJno9B5qRM/OJubYS+GRWf7EDq5iPu/1cUhZbfvUj7dTOo9LT3FUGG2HCsRfSSOs6WMBYXWyMaY73H4oY7PqDO11M5P/ZDNc+x4diuF113ZHqtO0pLbxljw73nFokZGGPVciytOY82IhRnWhYAzrSsEk9T/Rtz2vCH2pL5yw7vMvwba8RbxTWfueI2HIf1bIUhvthGl+LziiJ58QpTpC/Zk4uMmxoNtVbP4+6DX5O34zCFh71dTt4MKSwSJbPIGjEzDSnMV2/pmrQm8O3P8R8/A/MnJZ9gKI6xSy8CZyzBb+AE8C957SIQ/K/wbxmLTUBL11+6oigXgJ1ANUmSYlENsoVANqB3PQPA5Td4N3CX66c6wG5FUYoaf/8ADEB1oJrr37uLpJGPulv4TpHw7Alqgup3Oa2ooRa42yUL1N3GvjNNbx4CPgTuc+1edqMoynZU43Qn1B3JNYH1kiQtLpbGdlTD9Y0/X2e5t8xVCff2+Sx2bx8muNXdRD/RmSszirgikGWOdR3PwSaDCGhYHb9aFW8qs/jC/WbvpQkOJLBTSy51fY6L7Z9C42ci6AF1chPStydpby3mUqd+pL61mJg3x95BPnx/AvUonF/3HuQvKV7cN8fYqQuWLTep8hLzcxPZDRph7NaDgk+LyTb5EfzKGxQsmu+16wNUn6W2rSXILulaxjsoa5/6uAmxIx9Dccpk/rzttmnesqzv70Hex4tvG9f826+kP/UkmYOex5mRQdCw4b5hfeLeWV6cV65Q8O23hL37LmGzZ+O4cAGl2G5cU+fOPruK1Xf+v8sFSBk4mpR+L5A2egqBjz6EsVE9r+dB/Z9EcTgpXFNs1/rfkOu8fIWCZd8SPvddwt9V81t093H+J5+S9mgfLBs2EPDIw8Xklij4jt7NfvEqWZ8sJ/7TWcR/PAPrmUvu3ZI5363kcrf+XH1kGI60TCInDS755f+P7dod5jbxNf4mqi+ZzNVXPyvS1+78jlN9/UYY7+1BwWdF+rAskz1iIJn9HkNXsw7aSlUAMK/6lawBT5I9/HnkzAwCBhVv02UltwR8mtYt9HTnFlzs0p8L7Z5C8jMS/IB6aEjSatEGB3Ll8bGkzf6EuHm+R1pLTvYv1C+QuWYfh9qO5nT/2VSc3BeAsK5NsKfnUHC0BENTSXrQNxQAOlc5F36ulrO+WUuUnGyc50tesJi/+oTs5x7DunUjpgceKSHEnYzDN0GrRV+rBgU//UbqM0OQLRaCnn3CK0jQc0+B00nhWt9TL7eTW+Ldvq4wFx+bxIUHx5Aw4FXC+/XEv1ndO3vnEvJ7p2OOG50OY5tWWDZv83nk16UT5o0l6em/Uc53EDd08BMoTif5Kzf/dbm30kmyzLn7R3OqZX/8G9TEWFOdS0U8fT+J0z/hdKsBJE7/hPJvjyohkTuZb5UkWg0T0bEBeccT2F7/BfZ0mkTtWQPQunbs7e85jb1dX+Tgk7Oo0L8boS3q3Fl+7oCSxkTJaCS4/1PkLPriFjHLqG2V0vxS0mqRAoPIGjGU/MULCXnltX9FLkDBZ5+Q8cRjWDZtxL9Xcb1VVvm9PSXVtyRJJTa/v3R1+Z0EvsX8NaHPRC49NJorA6YR/nQPj77UadCEBHKp9zhS3vqM8vN9XQGWPE//C+/uIrL1XVR6ogMn3vT48f7jgdfYdu9L7H7qbar070pEC4+B/lb6/9bv5j0WH247ijMDZqv+i28SxzvdUtJbf/Wu+n9gznNHlPKcVtLrCL23GZkri10B9XfWiLeIe3nCB0Q9ez+1V81BE+DnPkl2S8F/cUw8c/8YTrYYgH/DGphcY+JtucNxyXFgJ/mT+1M4bxqm3s/dNlnbpt/JG9+P/JcHI2dn4vfkC3f2Pv+foog/r7//RkrdWKwoykXgMqqbiQ6ou4pRFKUAOFDk9z+KRispKdd/pZs8vxHmL44OJXIX6s5hUMsoBW8jbUOgNnDDUdSdyDyKuiP6eamEEVlRFLuiKDsURXlLUZR7XWkPliSpcpFgha6dzTf+bnr+QpKkwZIk/TllypTLFdfNot6GOdhSMr2++BniI7ClZHnFc2Tmog0JAK3aNAxxEdiKHHf0r1OJqu8O40z/WTiyfF0WOHMLyd19gtCOjdT0UtLRxXq+7qtfZb2PTzqS09EXDRMbhSMtE/+WjbBfT1EvwHI4ydu4E79G6gIluFcX8jeo3xTy1+7AVM97x5ozPQ1NlGfnpCYqCjnD97iWtmpVgsdPJGfaVJTcOzxuotFiatsW65YtJT6Wi8uOvInsKlUJHDOR3NemouQVka3VEvzKG1g2b8S20/vLMBotxtZtsW7zlW1PyvCqX31chM9RVVtSuncbiIss8ThrccIf7Uhw56ZcGjnHN79paV67VDVRUThLyK+ualWCJ0wk+2VPWd8qrpyVpV54oyiYV65EX9t714lcbGetJioKZ/qd3/doWb2azMGDyRo9GiU3F+e1a56HWi3Gtm2xlFDHztR0tDEeudqYKJzpvpdY3QzZFVbOysa89Q8MdT358u9xL35tWpL5ykzfeGlpXkfLtVFRyH8hv+ZVq8kYOJjMkaORc3NxFM3vjTAbN2Fs397rN6dP/4zEWczty636ed5P67j26AiuPzMBZ04etsuq2nJmZLvrN3fFGoz1arnjRz/bnbrr51J3/VzsyVkY4j27ENR2fWu9pS/Srm1JGTeNL+m0VF8yiYyft5O1Zo87zB334cquPvxGsT7sQinIx370EIam6q4LJdvTpi1rVqKrWaxNl5FcR0o6+jjvOi7u2seRko6uiAsavSuMf8uG2K959HT+hl2YGt3ljpPn0tOWY2dBVtCGhRD6ZE8abHyHBhvfwZachTG+6C6jcGzJxcaIjFx0wZ76NcZFYEv2bgMAuXtOYaocgy48iOBmtQi/txlN9n9ErUVjCGl9NzUWjPKUc+QdlvOoieQVKWf9XXejb96K0M++I2jyNPT1GxM44SWfuLatGzG08vV+5UxNQxvjka2NjrxjveVMTcOZmobthHppkHnzdvS1PDvT/O+/F1ObFmROm+ET156c4V3HcZHYi43F9qR09F51HIHD1Y9u9GdnRg5563fj18B3l3iJ75xWLL9RUW4deKeYWjbHfvasOiYURavB1KEt5o2+erpEnZR2Z3JvFzfowS4EtLuH1Mlv+8S1J6ejLz4OFy/nZO+x2hDrO1bLuQXk7zlGUPsmAIT17kTuWnXxn7PqD/xd5R/R735abHqbFpvexpqShamcpy+Z4iKwFusn9ow8dMH+SK6+ZIoPd4eJ79uB1FXqjnRzQgrmK6kE1IgHwOrSmfb0XFJX7yOkUTV3mqUxJurKx6OLjyV22cfE/boUbXQUMd8sQhPh2WFZVm2rtOaXzrQ0rH+ox/EdZ06DIiOFhJS63KJYNm3E2NZbb5VVfu+E2OhIklM975KSmk50ZAQx0ZEkFzmJlZKaTlSk2jciwkJJS1f7W1p6JuGhvjIdyd66UBcbiT0lwzdMfLFx0xXGV1/WcsXJIG+d2o8tR11jYngwVfp3pcPGmXTYOBNLchZ+8Z6don5x4VhKGO9uRXCdCjScM4i9z83BXmStZknJBsCWnkvSmj+pOrg7DTa8S4MN72JLycRYRC+p42wJY7HPGrGksfikeyy2JmVgKFd03RGOoXxkqesta1KG99wi3pNuac15nBnZblcV2qgwt+ut0Cd7/itzWoCQjo0pPHYRR7r3jvm/s0a8VVzrheucf+o1TvcYT9avO7Be9r5ayV6sL+lLWHfakzK8+pI+1nfcdOYWkL/7OEEdGnMnKJnpSOFF1ojhUSjZNx8fnGeOoYmJRwoMvnW6uVmgqPNp29ZVaKv99RMRAsF/E//GzmLw+C2+4a/4BltRd9N2ADaj+vy1AW5nWJIkaVF3JN84i38S1a1F0Xdv44p3wZWGHdXdxY00AlB3At8WSZK6ucLeuHXpIBADyMUMtecVRUktEqZTCckV5ZIrn/cCH5dkMC7Gjfz+n843KIrysaIoTWfNmlXpSrcpHOs6nqy1+4h6tIOaaOOaOHMLsaeWMMjvPE5ET9XPUtRjHclyXVhgKBdJzU8mcX7U+1guJrnD68KD0Qar/oMlk4GQtvUxn1cNUZZjZ9BXikdXLgb0OoLvb0/Blj1e8gq27CH4IfVYo6lBbeS8ApxpmTiSUjE1qO2+wMe/RUNsF1SH+I7UDPya1QfAr0VD94VZN3CcPo2uXHk0sbHqzpGOnbDu2ukVRhMdTchr08mZNcPbUHgbDE2a4LhyBTk9rcTnjjOn0ZYrjybGJbtDJ2x7ismOiiZ42nTy3pmBfN1bduC4yTivXsbyk/fN7QD6xk1wXi1ZdsGRcxgrx2GoEI2k1xH2YFtyNngfRc7ZsI/w3uoXcP9GNXHmFeAooQ0UJbhDI2KG9ubigBkoFpvPc/tpV35dZW3qdJOyfmM6ucXK+lZxNeGeybKpbVscly55yz1zBm354nGLfUm/BTcuU9FER2Ns185rF7GhSROcV654ubm4ge3kafQVy6GNV+X6d+2IefudyZVMJiR/P/e/TS2aYr+QoOaxZTOCn+lL+viXUaxWn7j202p+tXGu/HbuhHXnnedXUyS/pnbtsLh2TGnLl3OHMbVuhfOKl/ccLMfPoK9Uzt2HA7t38O3Dm/cQ9JDqA9BYvzZyXiFO12LsxjE8XVwUgV1ak796q/p7pKd+A7q0wnYuwf3/qV+u4cS94zhx7ziy1u0l4lG1zQbcQm/l7TpOeA/VH1nkYx3JWq+2/ez1+28av/Kc4ZjPXyPl49+80nKcPY02vkgfbn+TPvyKbx+WQkKQAlxq22DA0KgpjqtqmUphnjwbWrXFedm7TZeVXMuxs+grxaN31XHQ/e3J3+xdx/mbvfW0M68AZ1oWjqQ0/Irq6ZYNsV1U9XText34N28IgL5yOSS9DmdWDtnLVnKky0SOdJlI5tp9RPfpAEBg4xo48gqxp2ZTnJxdJ4h0jUvRfTq4L7UzVY51hwmoVwVJr8ORmcflmcv4s/EQDjQbxpkX5pGz8zjnRnzgKeeiOrpdJ+x7fcs56KXp5M+ZgZzoKefCL5eQ/exjZA/oS97bb2A/epD8d1XjrCbe05cMLVrjvObdlwBsp06jq1DO3Y/9unbCXILPzJKQM7Nwpqaiq1hBzXvTxu5LxIwtmhH0TF8yJpSsP8xHz2KsHI++fAySXkdIz3bkbfQ+Kp67aS+hD6tTGb+GtXDmFeJIy0LyM6IJcOktPyOBbRphPXv5jt7Zfuo0uvJF8tulE5Y/7lxvAWoZbdjs87uxaRMcl68ip/karqzHz6Cv6NJbupL11s24VVy/1k0Jfb4PSSNfU32xF6PwyDkMRco59IF25BYbh3M37CX0EbWc/Rt5ylkbHowmOAAAyWggqHVDrBfUtmdPzSSghTqNDWxVH2uCOufJ+Ho1ezpPZk/nyaSt2U/cY6qhL6SJ2pdsJfSlrJ0niX5AnSLH92lP2lr1rmbL9XTC26oyDFEh+FeLx3w5FY2/EW2A6u5E428kokN98k97LicqjTHRfuESid0eJemhp0h66CmcqWmkPP0CcoZH95dV2yqt+aV15x8YGqmGEG358qDTo+R4DD6lJVdbzqO3jK1au8eNss7vndChTQt+W7sJRVE4cvwUgYEBREWGc3ftmly5lsi1xGTsdjtrNm2jY5sW7ji/uk5u/bpmIx3b+vqVNR89i6FyOfTl1TExpGc78jd568u8jd76Us4rKFFfBrRtjMWlL/PW7yagZQMADJXjkQw6nJm5XPp8A1u7TGVrl6kkr/2TCn3UOyXCGlfHnmfGWkI/vhl+5SJo9tlYDoz4iIKLHsOd1t+IztWPtf5GotvX4/LXmzjSdQJHuk4gc80+oh5TNwvcciwuskaM7tOBrLWqfrvZWJx/+Dx+VeIwutYmkQ+14crMZaWut3IPXcC/aiymilFIei2xvVqpF9xRenOe/M17COmlzoVDenUhf5M6tmcvW/mvzGkBwnu18XFBAX9vjXiruLoblzRKErGj+pD+zVqvNAuPnMNYJR5DBXVMDHugLbkbis09NhaV6xoTU9UxUVt0TGzTAOv5O9Mvzoun0caWQ4qKBa0OfYuO2A96jw+a6HjPvyvVAK0eJf/WH7qkEM98Wt+0Dc5rCXf0PgLBfyvSXz6y9X8RIknPADeu5b7L5YYCSZLuQ3W7EAQ0VxRlnyRJ84A+qC4WLgFjgSeBGoqiJLkuuDsLfA28j+q+4VNgqaIo413pLkS9jG4AkAhMA7oDPymK8pwrzFbU3cNTUS+iiwPuR/U/vAHorSiK02XU3Q6Eup6dBmKB+4CNiqLskCSpIbAH+ArV1YQFaAusVxTlikvWcUVRRkiSVA3VSL4W9ZI7xfX8W+BPIAN1Z/ONq4jrut7jCyBSUZSef7X898Q/4q7kyjMHEdqhEbLZyoWxCyg4egGAWl+/xMUJH2FPycJYMYYaC8ehCw2k4Pglzo+ch2JzUPXdYYTf3wKry2G+4nByvPsk/OtUotr7I0GjQdJoyPh9J9ffW0F4iHqkO6BdM6KmDAGNhtyf1pO5+DtCHr8fgJzv1Yt6ol8Zjn+bJigWK8lT52I9ofo8jhjxNEHd26M4nVhPXSDl5XkodjumxnWJnvoCklaLbLWR+sYCrCfPAxAar17yZLinOYHDRyJpNJjXrKZw2TeYej4IgGXlbwSNn4ixbXucKa7JlNNJ1rAhAAS/NA19g4ZoQkKQszIp+PJzLGvUdw2a9CL2kyexrPQ2MGmKXGeob9acwBfUMrGsX435228w9XDJXvUbgWMmYmjTHjlVla04neSMHIKubj1C5y7AcfGC+uUSKPh8idunceD4F3GcPolllUf2lZOh7n8Hd2xC+deeR9JqyPh+E8nzVxD5tOov7cYAXuHNIQS72sDl8fMpPKqWW+UF4wlqcTe68GDs6dkkzfmWjO83cteORWgMehyuW50LDp7l6tSFAJSrnq2WdfPmBA135XfNagqWfoPfA2p+zb//RvCEiRjbeZd15gtDbhoXIHjKS+iqVwdFQU5OJnfuu8iZri/NiuSJO2KEK+4aCr75Br8HXXJ/+w1NeDjhixcj+fuDoqCYzWQ8+yxKYSFhH3yAJjgYxeEg/6OPsB086CnHF9U6Nv/mXce2Ai0Aplb3EDpuOJJWQ/5va8j7fBkBj6hds+CnlWgiwoj5ciGaAFWuXGgm+fEBaEJDiJz9OqDuai1Yu4m8z9Vbg2N/+grJoHffCG87doqst+ap7clPdd1gaNGc4JFqfs2r11DwtW9+Iz5ejBTgD7Ka3/Rn1PyGz/8ATYia37wFnvyGTn8dbYWKoMg4k1PInTPXvWM5P901GW7XjMgXX0DSaMj9eT1Zi78l+HHVt2Tu96sAiHx5OAFtmiJbrKS+NMfdh8t9PQdtaBCK3Un67MWY9xwGIPqtiRhrVwNFwXE9hdTXPnAbmLNy/L3KveKMwYS42uylcfMpdOmtGl+9TMLED916q+pH49GFBlJ44hIXR77nvkSmpPiBzepQ55eZFJ5McB9Ns3+/0N3X9M2aEzh4JGhdffi7bzDd7+rDq38jcPREDK2L9eHRQ9BWrkrQhKmg0YAkYd2xFfMy1b9o4ISX0FWtDig4U5LJ/+BdlCzv3RP/ttyMS2pZB7RrRvTUwaDRkvPjzfT0MALaNkWxWEia+h7W4y49PfJpgrq3A4cTy6kLpLz8vnoUUa8jbsZYjLWrotgdpM3+hMK9qv/E9OwAd56rzhpIaMeGyGYr58d8RP4RtX7rLJ3KhXELsaVkYawYTa3FY13jUgJnh7+PYnNQbkQvoh9rj2x3IFtsJLzxNXn7TnuVaXCrupQb+iCn+s2idhN1/NI3bU7AYFXvWDesxvz9Nxi7q+VsXfMbAaO8yxmnk5wxQ7zS1dVriN8jj5P3uupeI3DqG2jLVVD7fGrK/2PvrOOsKt7H/z63trt3qaVRulF6SQEV66OYKKVIpwIWbdBtBwYmKqkgIEgq3bHLAttdd+/eOL8/zt3bCygu+/18fvP2dV+y58zMc2bmmXlmnjNnhuLl79hW4Omz1LZ43ne1I2jcC0gqNcU/baLwo7X4DRwAQPH3P6EKDSHy41VK/2GRsej1pD86GLm4BG29OoRMmwgaDeaUVHJmvolcWET0N5+CY/9x4hR58xeRl2lvS/5dWxMzYyiSSkXu17+QuWIdIYP6ApD7uXIEQszrIwjo3ApLqYGrkxdRevwC2upR1FilnE4vqVXk/7iTzBXKy8yAXh2IfXU46tAgLIVF6E8lcvmZVwAIjVYOWfLq0I6gMSNBraLk500UfbwW3/uV/Jb8oOQ34gPnfitj0DPIJSVIXl5E/fAV6Q89jlxc7FT+wdOmUHbyFCU//OR0XV+gA8C3UxvCpoxAUiv9Vt6aLwh8xNpvrduAOiyEal8tReXvi2yRkUv0JN83DLm4xGNcgBobP0TSaTHnKeVceuwMWW8oLyGKixS5AV1bEfvKUFCryF33KxnL1xH6uGKHc9Yqdjj2jREEdGmJRW/g6qTF6I9fwLthLaq/M9Y2lsrbsJuMJV8qeWl9B7GvDkXSqJENZVybvhL9CaWdpOvtddxw7rOEdW+GWV/GqTErKTiqfCTXYu1UTo1fjSE9F5+akTRZPQZtsD+Fx5M4PnIpcpkJr6gQ7lzyPLqoECRJInHJD6R9uxufmpE0+3Cirf7Tvt9D4qLvaVjD7kitDJvoSMz6taQ/9TyW/ALUWvsudLdbtzQ+iuxKGV9qNAROmoKmTl1lXLJqBcYjh53kV4bcwFffQFNd6bfM6ekULnrH7aul253fkK8+BGDSq/M4ePgYeXkFhIUG88JzT2KyHlb4n4H9kGWZ2QtWsHvfIXy8vZn58jgaN1JW3e/64wDzl6zBbDYzsH8vhlu37MnLL2DCjDmkpmcSExXBglnTbIfonW83ypZn/66tiZo+TGmL3/xC1oqvCHnM2l9+ofSX0a89j7+1v0yZstDaX0ZTfaX1axO1moKfdpK14ivlb62G2Hlj8b4jHrnMRPq89ynZe4zzxc6rm5vOfYbIbs0w6w0cHruavKPKC972aydzZPwaStPzqP1cb+qO7I9XZDBlWQWkbzvCkQnv0vydocT0a4v+qnWuZraws/d0fGtE0vZDZcs+SaPm2nd7OLd4PRGS/aVX/JwhhHRrgVlv4MK45RSX2+LPpnFhgn2OWH/VONsc8fyLVls88n4iHu6KXG6LZ35is8XB3VsS/8ZgJLWK9C+3c23xtxRb7JOmyui3AMITmlN/5tNIahUpX+wgcdH31AhR+u7KGPOoggOIXfgy2pgIjKmZpIydjSVfWdldUGg/X6AyxrQAKm8dzQ69x7EOIzAXKnNwtcreX97KHNFTXICIZ/sT8bRSbnmb9pEyT9miUqWy+5cCurUi7pUhSGoVOet+JX3Z14RZbWK21SbGzRxOoNUmJk9cYrOJNRaMRVKpQCWR9/Nu0pcobSmod3viXh+GJjQIc0Ex+lOXuPTUa4oed1b6c02ztng/PhJUKoy7NmH48XN03RW7VLb9Z3T9HkXXsSeYTchlZZR+uRrzuRMA+LwwDU2jZkj+QcgFuZR+9zHGnZvwGT4Vdc06IIMlKw39BwuR85XxdNCn2/6Nr9v/p5hc67H/1t0XKoU3k774r9OR2+Usrg4kA1dlWa7ucN0fyEXZrzjU6hT1AuYDj6E4aA8DE2VZ3u0QrzPwFsp2EHnA58BUWZYN1vt+wErgAWvaS7EeIOfiLC7/3toI5ABHgLXAZ7JDwUiSFADMAh4EIlG2pdgDTHNwfHcE5gBtAAOK4/dJq4N7B1ZnsTVsucN4EzAc5YC+fihbW/gDaSgO6zdkWb5ijfMR/4Kz+HZS7iy+3ZQ7i283js7i24mjs/h2U+4svu3IVdPXljuLbzflzuLbTbmz+Hbj6iy+XcQ3vfGWLP9rlDuLbzeOzuLbSbmz+Hbj6Cy+nTg6i2835c7i2025s/h2U+4svt04OotvJ47O4tuJo7P4dlPuLBZULuXO4tuNo7P4tsp1cRbfThydxbcTR2fx7aTcWXy7cXQW304cncW3E0dn8e2m3Fl8uxHOYneEs9iZ/0Zn8W3pqa0OT0/79BahHGjneM0AjLX+KkpvF4rzt6L7xcBT1l9FYbpe/6mdwhYCY6y/isLsBtw3KPQgy+pgru5waa71d71neObmnlYgEAgEAoFAIBAIBAKBQCC4/YjXq//93K49iwUCgUAgEAgEAoFAIBAIBAKBQPB/GOEsFggEAoFAIBAIBAKBQCAQCAQCgXAWCwQCgUAgEAgEAoFAIBAIBAKBQDiLBQKBQCAQCAQCgUAgEAgEAoFAgHAWCwQCgUAgEAgEAoFAIBAIBAKBANBU9QMIBAKBQCAQCAQCgUAgEAgEgv9+LMhV/QiCW0SsLBYIBAKBQCAQCAQCgUAgEAgEAoFwFgsEAoFAIBAIBAKBQCAQCAQCgUA4iwUCgUAgEAgEAoFAIBAIBAKBQIBwFgsEAoFAIBAIBAKBQCAQCAQCgQBxwN3/F3hpzFUi18ffWCVy81J8qkRu9F1VU86lx6quGctmqUrkavyqZsN8c17VvF8r01dNHWfn+VWJ3OjogiqRK1Xh61NzadXIDa9XUiVy9ce0VSJXV9O3SuSmn6ka5copqRp7CBAXU1QlcrV+VdOY5GtVIhaVvmp02i/WVCVySzOrrqOuShtRFai8q0bu+XajqkRuvf1Lq0Tu1TtfrhK5ALoqmiOG+OurRK6liuYtZrlq5Pp7V81cPLXAv0rkAtTWVY1uCdwRx9v99/P/2bBHIBAIBAKBQCAQCAQCgUAgEAgEnhDOYoFAIBAIBAKBQCAQCAQCgUAgEAhnsUAgEAgEAoFAIBAIBAKBQCAQCISzWCAQCAQCgUAgEAgEAoFAIBAIBIgD7gQCgUAgEAgEAoFAIBAIBALBv4Clqh9AcMuIlcUCgUAgEAgEAoFAIBAIBAKBQCAQzmKBQCAQCAQCgUAgEAgEAoFAIBAIZ/FtQZKkHZIkLavq5xAIBAKBQCAQCAQCgUAgEAgEgoqodGexJElxkiStkSTpqiRJZZIkXZMk6V1JkqpVtmwPz9JVkiTZ4ZcpSdImSZKa3e5n8fBs8ZIkfWYtJ4MkSSmSJG2QJKmFQ5gkl+eXJUnKq8LHFggEAoFAIBAIBAKBQCAQCAT/I1TqAXeSJMUDfwCJwNPAeaAOMBs4KElSB1mWkyrzGSrgTiAHqAEsATZLktRQluX8v5uQJEk6WZbLbuVhJEnSAr8AF4FHgGtAHNATCHUJ/gaw0uHvm947PKBLC6q9NhRJrSL7y19IX/GtW5i414cS1K0VFr2ByxMWoz9xCYAab40iMKE1pux8zvQcbQtfa/kkvGrHAqAO9MNcUMzZvuOc0vTu0IbgCSNBpaJ4/UYKP/7S6b6mZnVCX5mMrmFd8ld+QOFnX9vuxaxfi6WkBCwWMJlJf/oFAHwSOhM07Gk0tWqQ/sxIjKfPueXFt2MrIl9+HlQq8r/ZTO5769zCRLz8PH6d2yCXGkh7+R0Mpy4AEPzkfQQ93BckifyvN5H3yQ8AhI1+Cv/uHZAtFsw5eaS99A7mzBy3dNWNW+P92AtIkoqy3zdRtukr5zw374DX/c+ALIPFTOkXKzBfOGkPIKnwe2U5ltws9EtmKHFad8br3idRxdSgeNYoLJfd8wwQP/NZghNaYtGXcWHsUoqPJ7qF8aoeSf1V49AEB1B8/BLnRy1BNpoIf6ATcSMHAmAu1nNp6hpKTl0GoOWBlZiL9GC2IJvNHOszxZaerm1bAke/CCo1+g0bKF77uXN51KhB0NQpaOvXo/C99yn50l4evg89iE///iCB/ucNlHz9jfKMXbvgP/gZNDVrkj38eUxnz7rlQ9uqLX4jRiGpVJRu3oD+a2e5Xt164PPwIABkvZ6iZQswJ14ErY6gt5YgabWgVlO2eycln32oPGt8HfxHTUDy9sGSkUbhmzORS0qc0vW5qzWhk18AlYqi7zeR/6Fz/WprVSfs9Yl4NapL7rIPKfhEyZOk0xL9wQJFrkZNya+/k7fyE6UcenYmeMSTaONrkPrEKMpOudevz92tCZ86AkmtpuDbTeS976zT2vjqRM4cj9cddcle8jH5H31zw7i6BrWJmDEKydcHU0o66VPmIxc757ecmjOfI7h7Syx6AxfHLaPk+CW3MF7VI6m7cjyaYH+KTyRycdRiZKMJ77px1F7wIn5NanNl/uekrVrvHFGlovHmNylLzaFgylTbZe+72hA68QVQK2Vd8JFL/1GrOuGvTULXsC55yz+k4FNr/6HTEv3eQiSdUscl23aRv0opa239OoRNG4uk0yKbzeTMXULZSWf90rZqi9+wUaBSUbp1A6UuuqXr2gOfh6y6VaqneLlVtxzyE7RoDZbsTApffwlQdMtv5AQkHx8s6WkUvTUTWe9c1ro2bfEfaZW7cQMlX7rodEIP/B6163ThogWYLilyAyZOwat9Byx5ueQMGWyP07krfk8/g7pGTXJHjsB0zkNbatkWv6FWub9soPQbl/x26YHPgw75XbEAc5IiN/i9L5H1erCYwWwmf/xwAHwHj0DX9i5kowlLWgpFi+chFxc5pRvQpSVxrw5BUqvJ/nIrGSs92KXXhhLYrTUWvYHkiYvQn7iENiacGgvHoo0IQbbIZH++hawPf7LFCX+mH+FP9UM2WyjYfojUuR85pam+oxXeD48ASYXxj82Ubf3a6b6maXt0A55SbI/FjOGbNZgvWvtoHz+8Hx+LKrYmIFP66UIsiWdQVauN92OjQKNV+vUvl3vsp/06tyJ6xjAktYrcr7aSvfprtzBRrwwnoKuS55TJCyk9qZS1KsCP2Lmj8apfE2RImboI/eEzBPTtSMToQXjVrU7iA+MoPX7BLU2AOrMGE5rQErPewLkxyynyYB+8a0TScNVYtMH+FB5P5OyLS5GNJoLuuoM7P5pCaXIGAFkb95O8QOlj6i98ntCerTBm5fNn1wnOZdm8Lb7PKvbBsG0Dhu9ddKtTD7wGPqb8oddTsmYh5ssXUcVWx2/8q/Y6i4pB/+WHGDZ8g7pmHXyHj0fy9sGcmUbxolng0pa0rdvi/4JiH/SbNqD/yqUtde+B738c2tKSBZgvXUQVEUHA5GmoQkPBYqF040/ov7frpfd9D+Bz30Awmynbv4/i91Y5pevbsTXhL40AtZqCbzaR52HsEf7y8/h2bousLyXj5XcwnFbqK+iJ+wm0jj0Kvt5E/qffK2XUoDaRr1r76WvppE323E/Xn/0MYQktMOsNnB69kkKP9RtB49VjbPV7cuQyZKOZGi8MIPrBjgBIGjV+9eLYdccQ1L7e3LlsJLqIYGSLhZTPtnHl3U3OZd2iLb7W/sPwywZKv3XvP7wfsPcfJSvt/Yfk54/fi5NQ14gHGYqXzsd09iQ+jz6DV6/+WPLzANB/9i7GP/c712G7NgSNfVHp43/aQNGnXzjd19SsTvA0ZexRsPp9ir9Q6kJdozqhb7xiC6eOi6Hw3Q8pXmevZ7/HHiFo1POk9b0PS36Bc34rQbd8n3wG73v6I1vzW/zBu5Qd2P+vyAXwnzAFr3aKfcgdZrcP6tp1CBij2CVzWhqF89zHPJVhH3weewbv3vb6LfnEvX5vpa+su/MDLMX2MWvi/WNtcUKeGkDok/2RTWaKdhwkY/6HTmlOn7OAXXsOEBoSzA+fObdvAFmWmbtoFb/vPYi3txezp03gjgZ1Adi97xDzFq3CbLHw4IA+DHnyEQDyCwqZMGMuKWnpxEZH8c7MlwgKDHBLG6DB7KeJsLbjE6NXUng8yS2MT40Imq4egybYj8LjSRy3tmNNgA9NVryId1w4klpF0sqfSflyJ751Ymi6Zowtvm/NSC68+TVFHyp9TGDXFtR4fQioVWR98Qtpy79zk1n9jSEEdVfmiEnjllBinSPeKG7U8PuoPmMwR5o8iSm30OmeX6dWRE0fjqRWkbduC9lrPNTxjOH4d2mDRW8gdcoCSk/Z7WHMnDF41VNscerUReiPnAEg5MkBhDwxAMzWOn7zg0qX69WoNjFvvIjkpUU2WUh7bTmlx9zHADVnPkdId8UOX28sXW/leNTB/pScSOSCw1i6jsNYOtVhLB09tD+Rg3qADCVnLnNx3DKgtHLz3DCe6DdeROXrg/FaOikT3sRSpHdLt97swYQltMCiN3Bq9IoKxh4R3LnaPvY4NXIpstEMQPBdd1Bv5jNIGjXGnEIOD3wNAE2gLw0XjMCvYXWQZU6PWwkcAG5hLq7R4jdlAWi1oFJj+vN3DOuV+YOqWm28nxqD5OWDJSsN/bvzoNTznEkg+F+gUp3FwHIUZ2YPWZbLW1KyJEk9UBzHy4F+kiTtAM4ABuApa7j3gCmyLFtAccoCM4HHgRDgFDBdluUt1vtdgd+AHsAcoIk1zDBZlv9yea4MWZazgDRJkiYAu4H2wBZJkh4AXgfqAxnAKmCOLMuyVU4S8BGKo/kBFCfvw5IktbfKbQeYgEPAk7Isp1hlqiRJmgMMs5bJJ8Bka/7uRHGi95FluXyGdxnF0e5KoSzLaZ6L+zqoVFSfNZwLj7+KMTWbBj+9Tf4vByg9f8UWJLBbK7xrxXCq8wh8W9Sn+uznOXffJACyv95G5scbqLlwrFOySSPfsv07bvpgzIUuHaZKRcjk0WS8OBlzeiZRH69Av2svpsTLtiCWgkLy3lmGT5e7PT565ogJbgN148Uksia/SshL4zzGQaUicsZIrj33Msb0LGquW0Lxb/sou5hsC+LXuQ26mrEk9XkW72YNiXzlRa48OhZdvZoEPdyX5EfGIBuNxL07m+KdBzBeTiH3/W/IXqIYjOAn7iPshcfJeH2ps2xJhc/joyh+ZwpybhZ+M5ZhOrIXS6pdtun0YUxH9iqPWi0enxHTKZ7+nO2+rudALCnJ4ONrL6drSeiXv473U2M95xkI7t4S79oxHL7rRfxb1qP2vGEc7/eSW7ia058kZc3PZK/fQ+35w4h8LIH0T7ZgSM7gxAMzMOcXE9y9BXXeGuEU/+RDr2LKcR7ooVIROG4MueMnYs7MJGzNKkp378F82V7HckEBBUuW4N2xo1NUTXw8Pv37kz18BJhMhLz1Joa9ezFfvYYpMZG86a8QNNHZ8eAo13/kWPJfnoAlK5Pgxasp278Hc7JdrjktlfzJo5GLitC2bof/6Inkj3sejGXkTx0HpXpQqwl6exmaQ/sxnTmF/9jJFL+3AtPxo3j1ugefBx+l5NMPnOSGvjSK9BFTMKVnEbt2GSU792K8ZK9fc34hOW8ux7ebs07LZUbShk5C1peCRk3MhwvR7z6I4fhpjBeSyBj/OuEzxlaY34jpI0kZ+hKmtCyqfbWU4t/2Ocm15BeQNW8lft3vuum4Ea+PJfvtdyk9dJyAgb0IHvwQucs+cRMf1L0l3vExHL17JP4t6xM/dxgn+091C1d92pOkvvsTOev3UGvecCIeSyDjky2Ycou4PON9Qvq09Zi96CH90J+/itrfrvOoVIROGUXGC1MwpWcS89ly9Dv/wJjomOfysnbJc5mR9OETbWUd/f4i9HsOUnb8NCFjhpK3+hNK/ziI991tCRkzjPRhE5zk+j0/loLpim4FLVyNcd8ezFcc+q30VAqmWnWrVTv8Rk2kYPzztvve9z6E+cplJF97fvxHT6b4/RWYThzFq+c9eD/4KPrPnHUrYPRYcidPwJKZSciK1Rj2Orclc2oqueMUubq27QgYP5HcFxW5pVs2oV//HYFTXnYqClNSIvmvziBgXMVtyW/EWApmTMCSnUnQgtUY93vI70ujkYut+X1xIgUT7fktmDYWucD5favxyCFKPn4XLGZ8nx6Oz0OPU/Lxaie51WYO5+Ljr2BMy6b+j++Q/+sBDA52KaBbK7ziYzndZTi+LRpQbdbznL9/ErLZTMqsD9CfuITKz4f6Py+gcPcRDOev4N+hCUE923G2z2jkMhOasCDn/EoqvP8zkpIlLyPnZeE7ZTGmY/uxpDn00WePYDq2T3nMuFp4P/cyJW8MU+r24RGYTx2i9L3ZoNaAzgsAr4HPYdiwFvOpQ6jvbIPXwOfQL5riLFulIua157n89HSMaVnU/n4hhdv2UXbBnmf/rq3xqhXLhe5D8WnegJg3RpL44HgAol8ZRtGuP7n64lzQalB5K7IN5y5z9YXZxMx60XMdAyEJLfCpHcPBDqMIaFmPuvOHcuSel93CxU9/nGurfyZz/R/UnT+U6EHdSf14KwD5+09z8sl5bnHSv9pBygebabDURb5Khe/QMRS9MRFLdiYB81dhPLgHy1UHnc5IpWjGGOTiIjQt2uI7YgKFL72AJeUKhROH2NIJWvMNxgO/A+D7wiT0H6/EdOoouu598b7vUUq/dGlLo8aSN0VpwyHLVlO2190+5E2wtqU27QgYO5G80c+D2Uzx6uWYLpxH8vEheMW7lP15CHPyZbTNWuB1193kDn8WjEak4GC3/EZMH8m1IS9hSs+ienlf6zD28O3cBm3NOJL7DMaraUMiXh3F1UfHoKtbk8CH+3L1P6ORjUZi18yhZNd+jJdTiHxjLFlvWfvpB3oR8uxD5Cx17qfDEprjEx/N3vZjCGxVjwZvPsehvtPd6qru9Me5snoj6T/8QYM3hxA7qDvXPv6F5BU/kbxCeeES3qsl1Yf3w5RXjEqn5fyrn1J4PBG1nzdtf5lLzs5jQJq9joePpfBVpf8IfHs1ZQf2YHHpPwpftvYfLdvhN3IiBZOU/sN3yCiMfx2gaP6roNEgeXnb4pX++DWlPzhP8B3LOmjiGLLHTMKckUnE+6so/f0PTEnO48v8hUvx7uw89jAnXyHzmaG2dKLWf03prt32pCMj8GrbGlOah+F2JekWgP7br9F/U3F+/7FcwLB1E6XrvyNgsnObDxg/meI1KzAeO4p373vwefhRSj52bkuVYR8A9Ou/pvT7ivN7K30lwOXHX8Kc6zx/8G3flIAe7bnUbyRymQm1q30A7r+nJ4MevJeXZ77t8dF+33uQ5KspbPzqfY6dPMPMt5fxxbuLMJvNzHpnOe8umkN0ZDj/GTKGbh3bUSe+Ju99uo72rZsz5MlHeO/Tdbz/2TrGv/CcW9rhCc3xi49hd/uxBLWqyx1vDmG/h3Zcb/ogLq/eQNoPe2n05nPEDerO1Y9/ofqzvSk6e43DT76FNiyAjnsWkvrtbkouprIvwTpmU0l0ObqSjI0H8bWWdY1Zwzk3SJkjNtrwFnlbD1B6/qpNXlD3VnjHx3Ci4/P4taxPjbkjODNg8g3jamPCCezUHMPVDI91HP3aCyQ/Mw1jWhbx3y6icLtzHft1aY2uZhwXewzBu3kDot94kaSHlLlf1PThFO/6k2uj5jjZQ992TQlIaE/igBeUOg4Nui1yIyc/S+bSzynedQi/Lq2JnPwsyU84j5ODu7fEJz6GI9axdO25wzjhYSxdwzqWzl6/h/h5w23zNFNuEUkz3ifUZSytjQ4l+rl+HO06Brm0jHqrJhB+X0fKNmyq1DzHzB5Dxvz3KDlwgqCHehI25CEyF33q9GxhCS3wjY9mX/vRVts0hD/7TnPLc53pT3Bl9QYyfviDBm8OtdkmTaAvDeYN4chjszFcy0YbHmiLU2/WYLJ/O8KJIQuQtGrUPl4Qza3NxU1Git+eBIZSUKvxm7oQ0/GDmC+dxueZ8ZSuW4P53DG0HXvj1edhDD987JYXgYKMXNWPILhFKm0bCkmSQoE+wHIHRzEA1r9XAH0lSQqxXn7c+jwdgOEoTtWxDtE+BLoAg1AcwR8DP3nYQmIuMBVoCWQDayVJkq7zqOWvv7SSJLUCvga+s8qYCrwEuM6+xqM4t1sDL1uf4TfgAnA3iuN5Hc7O+MdRnMh3WdMbC/zHei8TxYH8oCRJleLA921eD0NSGmXJ6chGE7k//U5QL2dDE9SrLTnf/gZAyeFzqAP90EQq1VN84BTmvCK3dB0J7t+R3PW7nK7p7myI8co1zNdSwWSi5Jff8Oni7NSx5OZRduosssl00/kxJSVjuny1wvveTRtgTE7FeDUNjCYKNu7Er3sHpzB+3TtQsH4bAKVHz6AO9EcdEYqudg1Kj55BLjWA2YL+4HH8eyjPbHFYySP5eIOHTlBduwGWjBTkrDQwmzAe2IGmhYsjy2B/0yt5eTslI4WEo2najrLfnVfuWFKTsaRXnGeA0D5tyPx6JwBFf51HE+iHNjLYLVxQx8Zk/6wYyIx1Owjtq+hC4aGzmPOLlX//eQ5dTNh15QFoGzXEfO0a5lSljku3bce7o7OT1JKXh+nMWTCbna6ra9bAeOoUGAzKKq0jR/Du1AkA8+VkzFeuUBGa+o0wp1zDkqbINezcjq6984TQdPokcpGit6YzJ1GFR9hvllqbvkaDpNEob5YBdbXqmI4fBcD410F0Hbs4penVuAGmKymYrqWByUTxlh34dvWg0yfPgQedlvVK3UsaDWg0WN9DYUy8vk57NWmAMTkF01VFbtGmHW46bc7Jx3DinFtbul5cXa1qlB46DkDJ3sP493Quw3JCercl65sdABT9dQ51kB/ayBC3cIEdm5Bj1a2sr3+zOYdN2fkUH72AbDK7xdHFhBGc0IrMz391vt64AaarKZis/Ufxlh34dHXRLVv/4Z6ua1mX1zGAyt/P9n9zZrZTPDfd2rUd7fV06+xJ1GF23VKFRaBr057SLT87xVFVq47phFW3Dh9Ed7ezbmkaNsJ07RoWa1sy/LYdr7tc5J6yyzWeOokqwi7XePwYlgKXlzmAOfky5qvXaUv1GmFOvYYl3SG/7VzknjlpWxVsOnMStWNbqgDj4UPKajLAdPaUc/uj3C6lUnbFwS71bOcUJqhnOwe7dNZml0wZubYvXyzFegwXrqKNUvqrsCf6kr7iW+QypR2Ysp2dFKpa9bFkpiBnK3206c+daJq1d354hz4anUNf7+2Lum5jjH9sUf42m0Cv9JnIMpL1BZ/k44uc76xXAD7N6lN2OQXjFcU25f+8i4AezrIDerQn7/vtAOiPnEUV6IcmIgSVvw++bRqTt26rtYBNWAoV2WUXr1CWeM1NniPhvduQvk6xD4VW+6DzYB+C725M5s+Kozx93U7C+rS5broA+ftOY/QwRlDXbYglza5bxt3b0bVxbsPms3bdMp87hSrMXbc0TVpiSb+GJTNdSTe2OqZT1rZ09BC69p2dwzdwbsOlO7aju15bOm1vS5acHEwXzgPK6kxz8mWb7noPuE9Z7W80Kvfz8pzS9Hbsa41KX+vvYexRuF7p6wzHzqAK8EMdHoq2Tg1Kj552GHscwy9BKStdvL2f1v9xGP9e7v10RJ82pH2tjMEK/qy4fkM63knGT0r9pq7bSURf9/qNGng36d/vAaAsI8+2QtlcXErx+Wt4Rds/etPUa+RUx2W/b0fX9jr9x9mT9jr28UVzZzMMv2ywBjS5fX1QEdo7GmK6moI5RZGr/3U73p3c7YPx9FmPtrgcr9YtMV9LwZyWbrsWNGYkBctXexriVZpu3YhbkQtW+1Dobh/U1apjPKa0pbK/DuLVycUuVZJ9uBG30ldej5BB95C96mubfTBnuzuxWzdvUuGqX4Dfdu/j3j4JSJJEs8aNKCwsIjMrh+Onz1GjWizV42LQarX0TejC9t+Vtvbb73u5r28PAO7r24Ptu/Z6TDuiT2tSrO04/88LaAJ9Pbbj0I53kv6TshI7Zd0uIvu2Vm7IMhp/5YWLxs8bY14Rssn5I9SwTk0oSUqn9GoWAH7lttg6R8xZv5vgXs62OLhXW7KtY8Div85Z5xchN4xb/bVnuTr7Y49tyaepcx0XbNhFQIJzfxnQoz35P1jnakfOogpwsYdfW22xgz0MGdSPrDUOdZzjXMeVJRdZRmVd8KAO8MOU4f7laUjvtmTe5Fi6fJ6WeZNjaUmjRuWtA7UKlY8XZel2+ZWVZ13tapQcOAFA8e7DBPR2X/gV3qf1TdumTJtt2kG41TZFPdCRzI37MVxTxlTGLOUFkNrfh+AOjUhdq/QBstGMqUCZp9/qXNx2T61Rftb5gyq6GuZzxwAwnfwLTatObvkQCP6XqMw9i+sBEnC6gvunrPfrWf9OBUbLsnxGluV1wFsoTlkkSaoDPAY8IsvyLlmWL8myvAzYiOJYdmSGLMu/ybJ8BmXLhoYoWzq4IUlSGPAqUIjyzcJ4YKcsy6/KsnxOluW1wNuAy9Igdsqy/KYsyxdkWT4PTAaOyrI8TJblI7Isn5ZlebUsy8kOcU7JsvyKNd11KM7lBABZlq8Bo4FXgDxJknZKkjRTkqQ7PTz2bEmSihx+7suCPKCLDqMsJcv2d1lqtm1iXY42OoyyVHsYY1oW2ugbOwsB/NregSkrD0NSqtN1dUQ45vRM29/m9EzUEeE3lSYAskzEsjeJ+mQlfgP73XQ0TWQYpjS7XFN6llt+NVFhGB3DpGWiiQyj7HwSPq0bowoOQPL2wq9zGzTR9oFv2Jinid/+KYEDupG9xPntKYAUHI4lx56unJuFKtg9z5oWd+M36318x8yi9CP76gXvR5+n9Ot3Qb7pHUZs6KJDMTjUsyE1283hqwkNwJRfDGYl/bLUbKeJXzlRjyWQt/2w/YIsc8eXr9B0y5tEPdHTdlkVHoE5w6GOMzOdJijXw5SYiK5ZU6TAQPDywqt9e1SRkTcVVxUejiXTvlLBkpWJKqxi3fLu3Q/jIYdPHFUqgpe9R9gXP1B2+BCms0pXZU5KRNfeOkHv1A1VuPPzqCPD3XRLHfk3dFqlIvarVVTf/jWl+/6i7MSZm4rmSac1Nyn3enHLLlzGt5syYPTv1clJ1x1x1a2ylGx0LnqjCQ1QXjY46JbuJvqQmq8/S/KsT5AtzrMJTUQ4pjR7HZszMlFH3lyfBCgrk75YRbVfv6F0/5+2ss55ewUhY4YRt/FzQsYNJ3fZe87RwsKxZDnrlvo6uuXVqx9lDp/P+g57keIPVzk5pwHMlxPRlutWx26oXXXLVaczM1GFX0en+/Zz+0z5n+CW3+y/l1+AwDfeJmjhGrx6D/Acp+c9bnG00WEYHW1OqrvN0UaHYUyx664xzd126apF4nNnbUqOKNtreMfH4t/2Dur98BZ1v5qDT9O6zvkNDseSa0/TkpuFFOSuV5pmd+H7yhp8X3iD0k8XKnHDo5GL8vF+cjy+Ly3D6/ExtpXFhm9W4zXwOfxmf4LXA0MwrP/IPc0o5zyb0iqwTSmZTmE00WFoq8dgzskn9s1xxP+4hJg5o5F8vNxkVIQuJhRDit2BrdgH9zZsKihxtg8OYQJb1afltrdo/PnL+Da48dETqtAILFkOZZ2TieTBGWx7xoR+GA8fcL9+d3fKdm+3/W1OTkRrdTrr7urq1k+rwsMxu9gH9fXaUp9+lB10b0uqqGg0dethOnMKAE21amibNCV4yUqC3lmMpn5Dp/Bqt3GFu33QeLAhmqjysUcTVEEOY48YpawM5y/bXvD59/bcT3vFhFB6zbl+vVzqV2utX9lav4aUHLcwKh8dYd2ak/Gze3l4V48goHE8+X/ZtzmRwsIxu/Qf17PFXj37UfaXkrY6OhY5Pw+/0VMJXPgevi9OAoeVxV73DCRw8Qf4jZqC5OfvlI4yvnSwD5l/c3xpxadHd0p+2WaX2fEuzJlZmC5c9Bi+snQLwOe+gYSs/gD/CVOQ/J3z+2/JdcWclIiug9KWvDp3QxXh0pYq0T549xtI0JIP8BvtXr+30lcCIMvU+Ggm8esXE/xoH/vzxcfh2+ZO4r9dQM3P5+HdpB5/l/TMbKId2nVUZDjpmVlkZGYRHRnhdD3D+jI6OzePiHClrUWEh5KT53nnQ++YUKd2XJqag/cN2nFpij1M8vtb8KsfR5djK+mw4y3OTP/YbSwSPbADad/bP17VxYQ6zf/K0txtgzY61H0eGR163bhBPdtgTMtGfzrJY1410WGYXOadGrc6DseY6lLHUeE2exgzfxzx65cSM3uMzR7q4mPxbX0ntb5ZSI21893quLLkps9eQ9SUZ6m762MipzxHxtsfueVZ51qO/9JY2piWQ+rK9bQ8uJpWR97HXFhC/s6jlZ5nw7kk/BOUlziBfTuhiXbvG7xiQim95jw3/Tu2ybdODJogf1p89yqtt84j+mHl5bBPzUiM2QU0WvwCbX6dT8MFw1H5Ks91q3NxJBV+r64iYOHXmE79hTlRmT+YryWhaa7YYm2bzqhCb/3FmEDwf5lKP+AOj+8SAcVR7Hh/X/lWD1b2AnGSJAWirBKWgFOOjlKgH8r2DY4cc/h3+RYQrt6nJGv8LKAR8LAsyxnWf+9xCbvb4TnKOeQSpgWwjetzzOXvFMfnkmV5OcqHE4OsMu8DjkiS9KRLvAVAc4ef+2ZanvC0tlp2rRoPgdzCeCbkvs5uq4pvXm7FpA8ZQ/qTI8gc8xL+D92HV4smNxfRw2Jy2VWupwXnskzZpSvkvPc11d6fS9y7szCcueS0IjZ78cckdn+Sgp9+I/hxD44RjwvZ3fNsOryH4unPUbLsNWXPJEDTtB1yYR6Wy+evl7sK8biI/iby7Vo2gXc1JnJQApdn253hx++dxrFekzg9aBbRz/QhsP0d1vQ8PMhN1rH5cjLFn39B6IK3CX37TUwXL7qtPq6Y630w4Iy2aQu8evWj+AOHT+AtFvJeHELOkw+jqd8Idc14AIoWzsd7wECCl6xB8vEBk9FF7D9vJ+VyU/4zgqu9H0PXuAHaOrVuLt6tyL1O3IwZCwh6bADVvlqGys8H2VjBCqybaVP/oA8J7qHsc+ppzzbPz33d5JyxWEh9bARX+zyK150NbWUd8NAAct9ZybV7BpH7zkrCXpl4Q7kVidVYdavkQ0W3tG06IOfnYb7gvk9d0aL5yuR4saJbsqtueSw/z3K1zVvg07cfRe+u9hzg7+Cxbj0H1TRpgVfPfpR8ZJebP3kk+WOHUvDaZLz73Y/mzqZOcXweeUL5cmDHL66C3QW49VceHsJxhbivN7VWTeXaG+/Z98nTqFEH+XP+/kmkzPmQWitc3/feHKajf1DyxjD0q9/Aa4B1hyyVGlX1upT9voGSuS9CWSm6XsqelNpO/TB8s4biaU9h+GYN3k+MdU/0uh86XSeMDJJGhfeddcldu5HEe0dj0ZcSPuLhm8/QTbQnzzZE+V/RsUT2t36BvxImce39Tdz54eSbkOnhWgXKpWncHK+Ee9B/6qLTGg3aNndT9scO26XiFW/i1ed+At5cjeTt696W/kbfoW3WAu++/Sh2bUvePgS+8gZFK5fa93BVqZH8A8gb/TzFa1YSOP21G8t1K2RPQWSMl66Q+946Yt+fS+ya2RjOJoJ19VjGdGs//fUypAr76VtvTwDhvVqRd/Asprxip+tqXy+avD+eczM+Vs4vuK5cD3Kw9h89+qEv345GrUZdpx6lm9dTMG4IlJba9r4t3bSe/BGDKBj7HJbcbHyfHemS2s3YpBug0eDV8S5Ktysr7iUvLwKefoLCdz+sOE4l6Zb+p/XkPD2I3BHPYcnJxm+4S37/DbkeKHxnPj73DSR4+c2Pef4N+1C6aT15wwaRP8Zav8/dRH5duU6ZJD0yicT7xpD87CuEPtEP3zbW9TcaFaogfxIfHE/6vA+ottR9C4Ab4UnPJEnyWC43k42/Lc9jU1fChHdrRuGJy+xs+jx7u0+h0dzBqP197FG1aiJ6tSLduoKzogTdh3cVlbXnuCpvHTGjHybl7S/c7t8gIzcUiywjqdWKPfx8I4n3jVLs4XDFFqNWxgBJD40jY/77xC123Y6vcuSGDLqH9DnvcqHz06TPeZfYOWPc07ipsfzfH0urg/wI6d2Ww+2e568WQ1D5ehH+gOMXN5WT59SXFhHyRH9qfb/4OnOIf2qbrLfUagKaxXP0iXkcfXQ2tcY/iE/tGCSNGv8m8Vz7eCsHe0zBXGKg5qj7r5cZtyue5uJKUAvFr4+gcOJjqOMboIqrBUDph++g634ffjOWg7fP3/oqWiD4b6Qy9yw+j9Iq7wR+8HC/kfW+51f3zqisYdsArrNr113UHe+X9wquTvFuKAfcZcqy7LiZlUSFQy+n68Uu925mKOD63LLrc8myXAj8CPwoSdJ0YAvKPs2Oy1ezHfY1rhBJkoahbOXBtJCmPJnaAF2s/Y2aLiYMo8vnMca0LHQx4bbMaaPDMaa7f0LjhlpFcJ8OnO033u2WOSMLdZT9rZs6KgJzlvunuRVhsYa15Oah37Eb3Z0NMRw+fsN4pvQsp5U3mqhwt8+BTGlZaKMjbFv/a6IjMFkPqyv4dgsF3yqf24SNfQZTehauFG74jbhVb5C97DOn63JuptObRikkHEtexXk2nzuOKiIGyT8Qdd070TTrgH+TtqDVIXn74j1kCqXvza8wfvQzfYh6XPm0rejoBbxiwyn/0NArJoyyNJd8ZxegCfIDtQrMFnQxYZSl59ru+zaqSd13nufU47Mw5do/BzVawxizC8jZtB//5nVh2+9YMjNRO6ykUEdEYMlyL6+K0G/YiH7DRgD8hw7BnJl5gxgKlqxMpxUwqvAILNnuctW1auM/dhL5MyYjFxa43ZeLizAeO4yudVv0lxMxX02mYJriPFTFVUPX1mWrh/RMN91y3cbgpp6/sJjSQ0fxubs1xotJNwzvUadvUu714hoTr5A6TPlAQVszDt/O9s8Ho57pQ8Tjyiry4iOKbpVrhC42zKYTNjk5BajddOv6fUhAm4aE9GpDcEJLJC8t6gBftLOmkj19HqaMTDTR9jpWR0b8o7KWi4op/fMoPne1wXgxCf/+vch9azkAJb/sJGyGc99lycp0Wql4Xd0aPYmCV+y6pb2jMdp2dxHcuh2STofk44f/xGkUvT0by9VkCmdYdSu2Gro2LrrlqtMRFcitXZvACZPIe2kycoG7Tv9d3PIbFoElp4L8jppEwWvObUnOUepEzs+jbO/vaOo3wnRSeT/q1b032jZ3UTDdfX95Y1oW2hi7XdLGuNscY2o22tgIyj9S0kY72C6NmlqrppL7w07yN+91ilP+d8nR82CxoA4NxJyjPLMlLwttiMO2ISHhHreMKMd84QSq8Bgkv0DkvCzkvCwsScoqZtNfu9H1tjqL2/fA8PUq6/Xf8X58rFtaJpc8a6LDMaZnu4eJjUD/pz2MKT0bWVbKTH9UkV24aQ9hN3AWxwzuTYzVPhQeuYBXrH0lkSf7YMwuQBPo69SGDdYwjg7C3G2HkeYNUVYiu+5j74AlO9PpM3tVaASyJ92qWRvf5ydRNGsKcpHLYWIt2mG+dA45397fWK4lUzRTOVNBFVMNbSvnz9MtmZmoXeyD2VNbiq9NwPhJ5L/sYh/UaoJefQPD9l8p2/27Pd2sTMp2Ky/GTWfPgGxBCgpCzldWCZqt44pyNNHhmDNc6vc645PC77ZQ+J0y9ggdO9i2AtmYeIWUofZ+2s/aTwc9NoC2A/sDUHDkIt5xYZSvV/SKCcOQ5txHG7ML0QT6IqlVyGYLXrGhbmGi7r/LtgVFOZJGTZMPJpD27W4yNzqv/JazM52+kqiw/6hZG7+Rkyh8w17WlqxMLFmZmM8p7bvsj514lx+U5lDfhq0/4z99rlN65sxM1FEO9iEiwjZmvFm8O7TDeO4cllxFljouFnVsNBGfvGdLM/zDNWQNeR5LjhKmsnRLzrPnt3TjzwTNdM7vLcutAPOVZPKnTrTmvxq6ds52qbLsg2N+DVt+JuAV5/zeSl8J2NqUOTufwq178WnWgJKDJzGlZVO4RVlVW3rsHFhkJ/twM0RHhpOWYS+D9IwsIsPDMJpMpDl8aZeekUVEuHV7pJBgMrNyiAgPJTMrh9Bg+z661Qf3Iu6J7oC9HZfjHePeRl3bsbdDO459tAuJS38EQJ+Ujj45A796sRQcVqbb4QnNKTieRFmmfWVzWWo2Ooey1kWHYXS1DanZ7vPI9BwkrcZjXK9aMXhVj+SOrYts4RttXsDp/pMwZeYB1pWrjmOAaPe5mjJOiLBN9jXR4Zgy7Paw1GoPCzbvJnz4w7Z0nepYdq7jypIbNLAH6TOVFyWFm34nxuosDnm8PzUe7gtA0ZELzuUY6zwHg382lg7q1BTDlXRM1jzmbNyPf+uG5G7ZWql5Lrt0lSuDlT21dbXi8O+qbB0RN7g3sU8kKGVx5CLeceHko8S/edukPJ8hNRtjTiGWEgOWEgN5+07jf2dN8vedxpCSTYH1S5eMn/YpzuKTtzYXdxqD6IsxnT2KpnFryq4lYUm7QskC5QWTKioObZN2FaQoEPxvUGkri2VZzkFxdr4gSZKv4z3r3yOBTdZwAO1c9hZuD6RYnbmHURyy0datHxx/19+kzzOJsixfdHEUg7I1hutGcB2Bq1ZHbkX8BXT/B89RIdZV1mcA/xuFrSD+GlmWW8uy3PpB/1qUHD2PV3wMuuqRSFoNIQM6kf+L84A//5cDhD7YDQDfFvUxFxZjysj1lLwTAR2bUXrxKsY090647NQZtDXiUMdGg0aDb89u6Hd5OrfPHcnbG8nXx/Zv7/Y351QDKD1+Fm3NWDRxUaDVEHhPF4p/2+cUpvi3fQTepxgy72YNsRQWY7Y6i8sPQ9DERBDQ824KN+wAQFsz1hbfv1t7yi657wNqTjyLKioOKTwa1Bq0bbvaNtC35S3Sno6qRl3QaJGLCjB89wFFkwZRNOVJ9KtnYzpz5LqOYoC0jzZztOdEjvacSM6mA0Q8rOw359+yHqbCEowZeW5x8vecIKy/MiGIfKQruZsVXdDFhdPg/UmcH7WE0kv2LUVUPl6o/Lxt/w7q0oySs8ouK8YzZ1FXq4Y6Rqlj74TuGPbcXB0DqKwHBKkiI/Hu3JnSX2+0SF/BdO4M6thqqKIUuV5dulO2z3mCq4qIJHDGTArfmo3lmn0/YCkoyP7Jo06HrkVrTFeSrfeCrYEkfB99itKNPzqlaTh5Fk2NODRWnfbr3ZWSnZ73nnPLa0gQqgBlr1zJS4dPu5YYEyveS9ZJ7omzaGvEKTqt0eDft6ubTv+TuLaDPySJkOGDKFhn32c3/aPNnOg5gRM9J5C7+QDhD3UFwL9lfcwFJRg99A8Fe04QatWt8Ie7kbvl4HWf7crctRxuPZQj7UZw4fkFFOw+TvZ05QCtspNn0VR3Lmv9zpvTLVVwEJK/vay927XEmKTUsTkrC69Wynb33m1bYLzibEZM586gjnPQrc7dMe53162AaTMpemc2lhS7bpV8/C55Tz9M3rOPUjj/DYzH/qLo7dnKc7jq1iZn3TKdOYMmrhqqaKvcbt0x/OEiNzKSoNdmkj93Nuar19/D/GYxnXdpS527YzzgIb8vzaRogXN+8fIGHx/bv7Ut2mC+rOxvqm3ZFu8HB1E48yVlX3IXFLsUi656lM0uFfzi/Plywa+OdqkB5sISm12q8eYoDBeukvneeqc4+Vv34X+XsnrNKz4WSatxcgRYLp9DFRmLFBYFag2aVl1sh9mVI0XE2PNevY6yv3hxAXJBLpbcTKRIZXcrdcPmtgNTLPnZqOspX7+oGzTHkuk+PNEfO4euVhzaaoptCurfmaJtznku/HU/wQOVIYVP8wZYCosxZeZizsrFlJqJLl6R7XdXMwwXkt1kOJL64Rb+6jGJv3pMInvzQaIeUexDgNU+lHmwD3l/nCSiv+J8jXqkC9nWNqyNCLaFCWhRFyTVdR3FAOYLZ1HFVEMVqeiWtmN3yg45t2EpPBK/STMpXjIHS6q7Tus6JlC229kuSIHWZ5EkvB96EsNWl7Z01tqGrW3Ju2t3yva663TQqzMpmD8b8zVnuQETpmBKvoz+23VO1w1/7EbboiWgONbQaG2OYoDSE2fR1oyzjT089dPF2/cRcJ/iwPdq2hBLYQnmLPexh3+PuynauMPpOpJEyIhB5Fv76fwvfuJAwhQOJEwhc9NB2+e5ga0qrt/cPaeIHKDUb8wjXcjcbP9YTh3gQ0iHO5yuATRaOILi89e4snqDW3qm82ec6ljXyUP/ER6J/0szKV7k3H/IeTmKMzKuOgDapi0xX0lSshpi/0xZ274T5uREpzSNp8+gqRZnG3v49OhO6e6bH3sA+PTsjv4X+/YmpkuJpPd7gIwHHyPjwccwZ2aSNXiYzVEMladbqlB7fr3u7oQpyTm/tyq3ImyHNEoSvo8/RenPLm2pkuyDY/3qOnSyXS/nVvpKyccLlZ91/uDjhV+nlpSeUw7kK9y6F78Oiv3X1YpF0mn+lqMYoGvH9vy4eRuyLHP0xGn8/f2ICA+lccP6JF9N4WpKGkajkU3bdtKtY3tbnPWblL3K12/6lW6d7E75Kx9uZV/CVPYlTCVj0yFire04qFXdCttxzp5TRA1QHFWxj3S2tdnSa9mEdWqs5C8iCN86segv27cRiR54N2kuL4OKj57H22GOGHpfR/Jc5oh5Ww8QZh0D+rVU5ojGjNwK4+rPXOZo82c43mEYxzsMoyw1m9N9xtscxQD64+fQ1Yq11XFgv84UbnPuL4u27Sfofutc7Xr2sENzmz0s/HUfvrY6jnMbA1SWXFNGNr5tlTGAb4dmlCUpY4DctT9zvOcEjlvH0hE3OZYun6dF3MRYuuxaFv4t66Py0QEQ1LEJ+gv2tlhZeXa0TWEvPErul8rin2sfbuFgwmQOJkwmc9MBJ9tkrmjsseckETbb1JUsq05nbj5EUPuGSGoVKh8dgS3rUnL+GmWZ+RhSsvGto4zXQjs1ofickudbmYtL/kHgo8wf0OrQNGqJJVWZq0kBwbb86vo/TtlO57NJBM5YxM/p999IZa4sBuUgtz+AX60rZc+jbBsxG8X563hwXCywSJKkFSiHy00CZgHIsnxOkqS1wEeSJE1Acc6GAl2BS7Isf/cvPe87wEFJkl4DPkdZyTwBuNG+wG8B+yRJWgMsB0qBTsBWl32LPSJJUnPgdZQVxKeAMpTD/J4Frvf9zs1jtnB1xhrqfPoaklpF9lfbKD13hbAnlH28sj/bTMH2Pwns1po7fl+FRW/g8sSltui1lk7Av0NjNCGB3Ln/fVIXfEHOV8qgJ+TeTuT++LtHsZgt5L65lIgl85HUKop+3ITp0mX8HlBWwhR/9zOqsBCiPl6Jys8XZBn/Rx8k7T/PogoOIvzN15Uy0qgp3ryN0r2KsfTpejfBE0ehDgkiYuEcys5dIGv0VCe5mbNWUO292aBSUfDdVsouXCboP/cAkP/VRop3HsCvcxtqbfkAudRA2ssLbNFjFs9AHRwAJjPpM5djKVDWU4aPfxZdfDWwyBhT0sl4zV5GNiwWStcuw3fcXCSVirLdW7CkXEbbRcmzcefPaFt1QtuhB5jNyEYD+lWzbliFmhZ34z1oJFJAEL5jZmG5cpGShc6fVuVu+4vghJa03Lscs97AhXHLbfcafTaNCxNWYEzP5fKsz6i/ahw1pjxG8YlE0r9QJuLVxz2MNiSA2nOVU8Jls5ljfaagjQim4QeTbXWR+f3v5P12hNB6gNlMwaLFhLz9FqhU6DduwpSUhM+99wKg//FHVKGhhK1ZjeTnCxYZv4ceIuupp5FLSgie+QaqoEBkk4mChYtsh7N4depI4JgxqIKDCJk/F9OFC+ROdPjs2WKmaOUigma9DWoVpVs3Yk5OwvseRW7pxh/xHfQ0UkAQ/iPH2fKTP2Y4qpAwAia+DCoVSBKG33dgPKAMIry6JuDTfyAAhj92Ydi60bkizBZy5i0jauVcUKkoWr8F48XLBDyk1G/hNz+jDgsh5vPlNp0OfPwBrj0wBHV4KOEzJyOpVKCSKN66C/3vyuTHt9vdhE4diTokiKilsyg7e5H0F15ykps1Zzkxq+cgqVUUfL8V48XLBD6i7OVdsG4D6rAQqn21FJW/L7JFJviJ+0m+bxhycYnHuAD+93Qj8FFlO5XiX/dQ+P1Wj/qXt+1PghNa0uyPFVj0Bi6NW2a71+DTaVyaqOjWldmfUnfleKpPHkTxiUQyv1D6CW1EMI03vYU6wAfZIhMzpD/Huo52+ZzZBbOFnPlLiVw+TynrHzdjvHQZ/weVsi76Vuk/Yj5bYSvrgEEPkPLQc6gjQgl/fYqyMkOSKPllp62ss2cuJGTSC0hqNbKhjJxZC53lWswUr1xE4My3QaXC8IuiW159Fd0ybPoRn8eeRgoMwu8F64pZs5n8sa5b6Dvj1SUBb6tulf2xC8MvLrplMVO4dBHB899GUqnQb9qI+XIS3v2tOv3zj/g9+TSqwCACxtjl5r6gyA2c9graZs1RBQUR9uXXFH/8IaWbNqK7uxMBo0ajCgomeM48jBcukD91knN+Vy0i8HVrfn+15rePNb+bf8TnUWt+n3fI7/jhqIJDCJhm7b/Uasp2/orxL2WS6Td8DGh1BM58B1AOuSteYe9nMVu4+spqan+i2KWcdb9Sev4KYY9b7dLazRRsP0RAt1Y02rUai95A8sQlStqtGxH6YHf0p5NosHERAClvfUrhb3+Ss+5Xqr81mgZblyIbTSRPWOxSzhZKv1qJ74uzQKXGuHcrltRktJ0U+2D8fSPa5h3RtEtQDrAzllH6/jxbdMO6lfgMngwaLZasVEo/UfTHsHYJXg8PB5VaibN2ibsSmC2kvb6SGh/NRFKpyPvmFwznkwl5TFl1lPvFJop2HMS/a2vqbn8PS6mBlCl2/Ux9fTVxCychaTWUXUkjZbKS94BeHYh+ZQTq0CBqvPcapacukTz4FSfROb/+RWhCC9rsW4pFX8bZsXb70HjtS5wbv4qy9FwSZ35Gw9XjqDX1MYpOJJL2ueJMixjQnpineyGbzFhKyzgzwv5cDVeOIeiuO9GGBtDur1VcfmsdJH8FFjMl7y3Gf4ZiH8q2b8JyJQldL0W3yrb+iM/DTyMFBOI71K5bhVOsbUnnhaZZK4pXv+OUF12nBLz63K/U1/7fKdvufCAsFjNFyxYRNFdpS6Vb3NuS75OKTgeMttuHvJHD0dzZBO+evTFduohulbLCtPiDdyk7sJ/SzRsJmDCFkDUfIptMFL41x61+M2cvJ/bdOUgqpa8tu3CZwP9Y++mvNlCy6wC+ndtQc/OHWEoNZEyz5y168SuogwOQjWYyZy2zjT387+lG0CBrP/3LHgq/c++ns389THhCCzrsX4xFX8apMStt95qtncrp8aspS8/lwqy1NF49htpT/0Ph8SRSPrc7SyPvaUvOzmNYSuwvd4LaNiDmkc4UnrpM223Ky+uLc76A4s22si5Zs4iA16z9x7aNmK849x/ejyq22Hf4OFucgglKHZe8uxj/8dOV9pSWQvESpa35Pv086vi6gIwlI43iFQ77SVrLOn/BEsIWvglqFSU/b8KUmITv/Uo5lfzwE6rQECI+sI89/P/zEBmDnkEuKUHy8sKrTSvy5i/gb1FJuuU39Hk0deqCLGNOT6No0dv/mlyAgJdfQdtUsQ+hn39NyScfUrp5I97dEvC+12qXdu+idIu7XaoU+zDYWr+yUr9Fy93r95/2lZrwEKqvnGaTW/DTTop3KcuPc7/5hdh5Y6m9aTlymYlrk9zrf9Kr8zh4+Bh5eQUk3P8ELzz3JCbr5+b/GdiPzh3a8Pveg/R95Fl8vL2Z+bKSb41Gzcvjnmf4+OmYzWYG9u9F3do1ARjy5CNMmDGH737eQkxUBAtmTfOoXlm/HiY8oTkd9y/GrDdwcox9t8EWa6dwavwaDOm5nJ/1OU1Xj6bu1P9QcDyJq5//BsClBd9x55Ln6bDjTSRJ4vzMzzFaX+qpfHSEdW7C6YnvupV18ox3qb/2VVCpyf7qV0rPXSHiid4AZH62hfztfxLUvRWNd6/CUmogafyS68a9Kax1XP2DWUhqFXnfbKXsQjLBjym2OO+LjRTtOIhflzbU2fY+Fr2B1Kl2u5M2cxWx70xG0mowXkkjxXov75utxM4dS/yGFWA0kTJ5wW2RmzptCVHThytjyzIjadPd54jlY+nm1rH0xQrG0smzP6Wew1g6w8NYGotMtHUsXXT4PDkb9tJky9vIJgvFJy6R8dlWArWVm+fAAV0Jedw6/9m6h/xvXLcbU2xTWEJLOuxfgllfxukxK2z3mq6dyhkn2zSW2lMfpeh4os02lZy/Rs72I7T97W1k2ULK2u0Un1F07NzLH3DHitGodBr0lzM4PWYFIZ24pbm4FByK73OTQVLmasaDuzAdU+YP2nbd0HZT+j7TX7sx7t7ill+B4H8J6W/v7/V3BUhSdZSD2+5B2aM3E+VgutdkWb5qDbMDZRWtCXgCZYuGD4DJsiybrWG0wDTgKaAayjYSB4DXZVn+U5KkriiHxkXIspxljVMLSATayLJ8yFMYD8/7AIrjtgGQjrIn8Jzy/ZQlSUoClsmy/LZLvI7AHBQHswFlX+MnZVlOtebvhCzLLzqE/wgIl2W5vyRJ4da8JQC1UFZ8JwPrgHmyLJdeT/aNOFzjvsqt5AoIj7q5E63/bfRF2hsHqgSi77rZvXb/XU5sDKwSuQC16/39LQH+DTR+VaLSFKXqqkSu2XQ7tpd3JyvHr0rkRkff+tYK/wT/GNfdgm4f5tIbh6kM1L43DlMZXDkWdONAlUCdflVTx1e2VFEbLq6iCgaa3H1zWwr925gKqsY+5F/zvnGgSuBydnCVyG3RPq1K5JZmVk1bAtD6/beuDfpnqKpGpUk/9Y8+qrxl6u33sADkNvDbnTd1VnmlEKqtmsGHn09ZlcitKvKLq6YxBflVTf2mFlRNGwZo3f/GX0VXBoHv//Iv7FD+v8WLtf5TNQOy/6MsS/rqv05HKntlMbIsXwGG3kRQk9WZ+qKnm7IsG4HXrD9P93fgsnewLMtJjtc8hfGQzndAhSuVZVmuVcH13UDnCu519XDtGYd/ZwHuGzrepGyBQCAQCAQCgUAgEAgEAoFAILhVqu71vEAgEAgEAoFAIBAIBAKBQCAQCP7PUOkriwUCgUAgEAgEAoFAIBAIBALB/z4WxC4U/+38n3AWe9qmQSAQCAQCgUAgEAgEAoFAIBAIBLcPsQ2FQCAQCAQCgUAgEAgEAoFAIBAIhLNYIBAIBAKBQCAQCAQCgUAgEAgEwlksEAgEAoFAIBAIBAKBQCAQCAQChLNYIBAIBAKBQCAQCAQCgUAgEAgE/B854E4gEAgEAoFAIBAIBAKBQCAQ/HcjV/UDCG4ZsbJYIBAIBAKBQCAQCAQCgUAgEAgEwlksEAgEAoFAIBAIBAKBQCAQCAQCkGRZLBD/X+dg3MAqqWSN2lIVYjGZq+YdSLbJq0rk1vAvrBK5AJ+bg6pEbsOyqqnjULOpSuRqq+hDniifkiqRqy/TVoncfLOuSuQCeEvmKpEbEVBcJXIlqUrEUmqomt23ig1Vo1temqrpswCyjN5VIreqVkFUDyyoErmGsqrRaVmumkZsMKmrRC7AQbVvlcitYaya8bSXXDVyDVLVtGKfKspvt5NzqkQuwL7Gk6tEbqlcNe04zr+oSuQajFXTT5dU0Xhap66aMS1Ahqlqxh790r+oopHt/12er/WIcDQ6sDJp3X+djoiVxQKBQCAQCAQCgUAgEAgEAoFAIBAH3AkEAoFAIBAIBAKBQCAQCASCW8cijrj7r0esLBYIBAKBQCAQCAQCgUAgEAgEAoFwFgsEAoFAIBAIBAKBQCAQCAQCgUA4iwUCgUAgEAgEAoFAIBAIBAKBQIBwFgsEAoFAIBAIBAKBQCAQCAQCgQBxwJ1AIBAIBAKBQCAQCAQCgUAg+BewVPUDCG6Z/7MriyVJekaSpKL/A89RJEnSM1X8DK9JknSiKp9BIBAIBAKBQCAQCAQCgUAgEPxv84+dxZIkfSRJkuzht+/ffMD/a7jktVCSpEOSJD1Q1c8lEAgEAoFAIBAIBAKBQCAQCAS3wq1uQ/Er8KTLtbJbTPO/gaHAz0AwMAn4WpKkjrIs7/27CUmSpJNl+baVWY03niOoeyssegOJ45ZScuKSWxhd9UjqrJiAJsSfkuOXuDR6MbLRdOP4KhV3bHoLY1oO55+ebbsc0KUF1V4biqRWkf3lL6Sv+NZNZtzrQwnqpqR7ecJi9CcuoY0Jp+bCsWgjgpFlmezPt5D5wc8ABPe7i+hxj+Fdtxpn752E/tiF25Zf7zqx1Fk50Rbfq0YU197+guxVvzil22j204QntMCiN3B89EoKjie5yfapEUGz1WPQBvtRcDyJYyOXIRvNaIL8aLJoOL61ojAbjJwYu4qiM1cBqDn8HqoN6gZA0elk8l5+C7nMCIBf51ZEzxiGpFaR+9VWsld/7SYz6pXhBHRtjUVvIGXyQkpPXgSg7s4PsBTrwWxBNptJvH+sLU7IUwMIfbI/sslM0Y6DZMz/0C3dfq8+Rf1uzTHqy/h24ipST7rnd+D8ocQ2rY2ERFZiKt9NXEVZiYGOw/rT7P67AFCp1UTUjWNuy+Ho84sBkFQSz/80m4K0HD577m2nNFvPfJK47s0x6Q3sHbeGHA/lXH9wTxoN6UNAfBRfNx6BIUf5aEEX5Ev7BcMIqBmJ2WBk7/h3yT971RZPUkn03TyTktRcdjz9jlOad8x+moiEFpj1Bo5VUL81n+1NrWF98YuP5pdGQzHmFF43vndsGM2WvYBXRDCyxcKVz7aT9O4mpzQbzH6GcGu8k6NXUng80U2ud40Imq4egzbYn4LjiZwo16sAHxqvGIV3XDiSWsXllT+T8uUOvGLDaLxsJLqIYLBYuPrZNq44yPXv0pK4V4aCWkXOV7+QufIbN5mxrw4jwNqGr05cjP7kRSQvLXW+mofkpUVSq8nftIf0hZ8DEPPSYAJ6tEUuM1KWnMaVSYuxFBS7pQtQc+ZzBHdviUVv4OK4ZZQcd2/HXtUjqbtyPJpgf4pPJHJxlNKOvevGUXvBi/g1qc2V+Z+Ttmq9UrdeWu74bhaSToukUZGzYS/58793KWt7HZ0YvZLCCtpw09Vj0AT7UXg8ieMOZd1kxYu2sk5a+TMpX+4EoIZDGy48nczJMaugzGxLs86swYQmtMSsN3BuzHKKPNZxJA1XjUUb7E/h8UTOvrjU1m8B+DevQ4sNczg9fCFZPyvvcOOG9SP68QSQZYpPJ3N27ApbeL9OrYiaPhxJrSJv3Ray13joO2YMx79LGyx6A6lTFlB6Suk7VAF+xMwZg1e9moBM6tRF6I+cIXzU4wQ/0htzbj4AGe98TPHOQ05p+nVqReQ0q9yvt5DjQW7kdAe5UxdgOHURXXwcsYum2sJoq8eQtfhTcj9eb7sW+uwDRE4dwvl2j2LOLXBKM6BLS+JeHYKkVpP95VYyVnqwS68NJbCb0lcmT1xks0s1Fo5FGxGCbFHsUtaHP9nihD/Tj/Cn+iGbLRRsP0Tq3I/c0gWIn/UsIQktsOjLOD9mGcUe6tirRiQNVo1TdPr4Jc5Z6zi0dxtqTHkU2WIBs4VLMz6k8MAZAGKH9Sfq8QRkWabkdDLJExcjGxT7ENi1BTVeHwJqFVlf/ELa8u/cZFZ/Y4jN5iWNW2KzmRXFDel3F7HjH8W7XjVO959EybGLHvNbWfawy8GlmIr1yGYLssnM3t7TnNKstDY8tC/VnugOwNW120leY+8vK6MtRYx9Ev+E9iBbMGXnkzplAaaMHKc0/6lOS15a6q6bi0qnBY2a/I17SFv4BQDqIH9qLZ+MrlokZVczSHphPmYP/fQ/HecB1HhrFIEJrTFl53Om52h7vTSqRfU5z6Py81Zkj16ApUjvlm7Nmc8R0l3pL69nH+qtHI862J+SE4lcsNqHsIGdiR15PwCWklISp66h5FQSkpeWO13sw9W3v3JKs/PrT1LTOvb4dfwaMk8kucntteR5IpvWxmIykX7kEr9N/QCLSenr49o3otNrT6DSqCnNLeS7h5Vxc/Mhfbjj0a6ATPaZq/w6YQ0YDbY0m8x6isiE5pj1ZRwes4p8Dzod/2wvag/tg398NJvuGE6ZdewR3bsVDac8DBYLstnC8RmfknPgrCJ34TCie7bAkFXAb12nuKV5M224xrO9qWkd82xzGfNUFD+8WzMazXoa1Cqurt1O4tIfndK8lfxWe+Bu6r44AABzcSlHp3xAwalkAHoeXIypyNp3mC3s7D3dLd3K6D9868TQdM0YW3zfmpFIUgmW0gKmz1nArj0HCA0J5ofPVrnJkmWZuYtW8fveg3h7ezF72gTuaFAXgN37DjFv0SrMFgsPDujDkCcfASC/oJAJM+aSkpZObHQU78x8iaDAALe0AWrPepZQq106ex271HDVOLTB/hQdv+Rx7NF8wxzOOIw9Qro1p/bMwUhqFWlrt3F12Q8u5Xz7x7WVMV+KWzIFr/hqAKgC/bAUFHNpwCinNKtyTgyVM/bwqRNL/dXj7HVVM4qUt78g/b2fbdcqy/+gDvSl1tsj8WlQA2RInLAM9l+2pXnH7Kdt/cfRCudqvYi39ltbGw2z9Vt+dWNptng4gU3iOTf3Ky6t3GCL0+3gEoexh4U9LmMPgeB/hVvdhsIgy3Kayy8HbCtwh0mS9LUkScWSJF2SJOkJx8iSJMVKkrRWkqRsSZJKJEk6IklSt4qESZI0XJKkC5IklVn/P9TD/XOSJJVKkpQpSdIWSZI0DvcHS5J0ynr/nCRJ4yRJUjncrytJ0g7r/bOSJPWv4FHyrHk9A4wASoF7rWk0kSTpV0mS9JIk5VhXYAc5yPhIkqSfJUmaIknSVeDqzZaFJEmPSpJ00bqi+QdJksKvWzsuBHVviVd8LMc7vkDSlJXUnDvcY7jq054i/d2fON5xJKb8YsIfS7ip+FFD+lN6/qpzYioV1WcN5+LTr3M64UVC7u2Ed73qTkECu7XCu1YMpzqPIHnqcqrPfh4A2Wzm2qwPOJ3wIufum0z4U/fY4urPJpM4bB5F+0/e9vyWXkzhZK/xyq/PRCx6A7mb9julGZ7QHN/4GH5vP5YTE9/ljjeHeJRdf/ogklZv4PcO4zDmFVFtkDL5rDPmfgpOXGZPtykcf3EFjWY9A4BXdAg1h/Rhb++X2dNlEqhUBA7oYivrmNeeJ/nZV7nQ+3mCBnRGV9e5rP27tsarViwXug8lddpSYt4Y6XT/8uMvcWnAKCdHsW/7pgT0aM+lfiO51PcFst9zdzDU79qcsPhoFnYdzw8vv8e9s5/1mN+NMz9jed+XWNZ3Kvkp2bR/uhcAu9f8zPJ7Xmb5PS+z9c2vSNp/2uYoBugwuC+ZF665pRfbvRkB8dGsv3sC+ye/T9u5z3iUm3nwHL/+Zy5FVzKdrjcefR+5Jy+zocfL/DFmFa3fcH731XBIH/LPp7ilF2Gt353W+m1cQf3mHjjLgYdnU5KceVPxZZOZ069+yq5OE/jjnhnUHNwL//pxtniKXkWzp/0YTk98l0ZvPudRbr3pj3N59Ub2dBiLKa+YOKteVXu2N0Vnr7Kv+2QOPfA69V97EkmrRjaZOffqp+ztNJ4D90yn+uBe+JXLVamIe2MEic+8xrmeIwm+tzNeLnoV0LUVuvhYznYdzrWXlxNX3oYNRi4Nmsb5vqM5d89oArq0xLdFAwAKdx/hXK+RnO87GkPiNSJfeMhjXoK6t8Q7Poajd48kcfIq4ucO8xiu+rQnSX33J452fBFTXhER1nZsyi3i8oz3SV213im8bDBy+uFXOdFzPCd6TiC4awuCWtV1Kmu/+Bh2tx/Lqeu04XrTB3F59Qb2WNtweVlXf7Y3RWevsbf7FA4+8AYNrGVd3ob39X6ZP7pMQlKpiLa+KAEISWiBT+0YDnYYxfmJq6k7f6hHufHTH+fa6p85eNdoTHlFRFvlAqBSUXv6E+TuOGK7pIsOJW7IPRzuPZU/u05AUquIvP9uW/jo117gypBXuNh3BIH9u7j1HX5dWqOrGcfFHkNInbGE6DdetN2Lmj6c4l1/cqnPcC4NeBHDxSu2ezkf/UDivaNIvHeUm6MYlYqoV1/g6tBXuHSPVW4dD3JrxXGp5xDSZiwh+nVFblniNZLuG6X8Bo5B1pdS+Iv9fa0mOhzfu1tgvJbhXngqFdVmDufS069zpsdIQu7tjJeLXQro1gqv+FhOdxnOlZeWU22W3S6lzPqAMwkjOX//JMKfuscW179DE4J6tuNsn9Gc7fkimWu+dxMN9jr+q8MoLkxcRZ35nnW61vQnSFn9M3/dNQpTXjFR1jrO+/04R7pP4GiPSZwfu4K67yjPposOJWZIX472nsKRruOR1CpC7+1ky3ONWcM59+QbnOw2itD7OuFdr5qTvKDurfCOj+FEx+e5PGUFNeaOuGFc/dlkLgydR9H+Ux7zAJVnD8s58MBM/kiY6uYorqw27N+wGtWe6M6+PtPY230KET1b4hsfbSurymhL2e99Q+KAkSTeO4qi3w4Q/uIg50zcik4bjFx8bDpn+47hbN8xTv105AsPUbjnKKe7jqBwz1HP/fQtjPMAsr/exsWnXndLtvqbL5Iy7xPO9BpD3uZ9RA0f6BYmuHtLfOJjOGK1D7UrsA81XOxDpNU+GK6kc+rBGRzvMZ5rC7+m9psjbGVy6uFXOd5zPMet9sG/ZX1bejW7NSM4PppPO01g+5T36TrnGY9yz37/B591ncTnPV5C463jjse6AqAL9KXr7Gf4+dkFfN5jKptGLAXALzqEpoN78VX/GXze4yUklYp697a3pReZ0By/2tFs6zCeoxPfo9l8z2OtnANn+eOROZS4jHkyfz/Bju5T2dHjZQ6PXU3zd+z25cpXu9j72HyP6d1sG849cJZDD89G7zLmqTC+SuKOec9yaNA8dneaQMzAu+1jj38hv8XJGewZOJMd3adyduH3NH/b+bn3PDibHT1e9ugorqz+o+RiKvsSpiq/ni9h1pdhKSsB4P57erJqwSyPcgB+33uQ5KspbPzqfV6bPJqZby8DwGw2M+ud5ax8ZyY/rl3Nxl93cDFRcZi99+k62rduzsav3qd96+a8/9k6j2mX26VDHUZxfuIq6lZgl+KtdumQ1S65jj3ipz9B7o6jTtfqzB3CyUGz+bPzOCIGdsS3vt32VNW4tjLmS9dGz+fSgFFcGjCKws17KNjyh3MmqnBODJU39tBfTOFoj0nKr9cUt3lxZfofarwxhPzfDnOiyyhO9hxH6Xn7+DMioTl+8dHsaD+O4xPfpXEFupV74Bz7PczVjHlFnJz2MYkrf/YYb98Ds9id8JJwFAv+p6nsPYtfAdYDzYCvgA8kSaoJIEmSH7ATqAUMBJoAb1SUkCRJA4FlwCKgMbAYWCFJ0gDr/dbAcuB1oAHQA9jsEH8oMMf6TI2ACcAU4AXrfRXwPUqZdACeBV4DvK6XQVmWjYAJ0EqS5GuVWQS0tebrLuADl2hdgKZAHyDhJsuiFvAf6/1eQAtgNn+D4N5tyf7mNwCK/zqHOsgPbWSIW7iAu5uQs0ExcFlf/0ZI73Y3jK+NCSM4oRWZX/zqlJZv83oYktIoS05HNprI/el3gnq1dQoT1KstOd8q6ZYcPoc60A9NZAimjFzbyhNLsZ7SC1fRRocCYLhwFcMld+fh7cpvOYEdm1B6OY2ya84GJqpPa1K+3gVA/p8X0Ab64hUZ7CY7rOOdpP+kGNSUdbuI6tsaAL/6cWT/rmxTXXwhBZ/qEegilHcOklqN2luHpFah9vXClJ4NgE+z+pRdTsF4JQ2MJvJ/3kVAj/ZO8gJ6tCfv++0A6I+cRRXohybCvUwcCRl0D9mrvkYuU97umrPz3cI06tWKI9/9DsDVwxfwDvDFP8I9vwaHVUEabx2y7C6v6b0dOPajfYAVGB1Kg+7N+fPL39zCVu/disRvdgOQ9ddFdEF++Hgo59wTlym+muV2PaheHGm7lcFVwYVU/KuH4x0eCIBvTCixCc258PkOt3hRfVpzzVq/eX9eQFNB/RacSELvMnm5XnxDRp7trbe5uJSi89fwtuo8QESfNqTa9Oo8mkA/dB7khna8k4yflBUdKet2EtG3jXJDBo2/DwBqP2+MeUXIJgtlGXm2lRzm4lKKz1/DyyrXt3k9yi6nUnZFacN5P+0isFc7J3mBvdqT952iVyWHz6IOsOuVpaQUAEmjQdJokK2VXvT7YTBbbHG00Z7ffYX0bkvWNzuUONdpx4Edm5Dzs+IszPr6N0L6KP2MKTuf4qMXkE1mtzi2Z9OqkbQacNDHCJc2rAn0rbCsHdtwpLUNI8to/L0B0DiUNShtWOXQhg1pubb0wnu3IX2dsnqx8K+K6zj47sZkWlftpK/bSVifNrZ7cc/1IXPDPsqynFfTSmoVKm8dqFWofLwoS1NWJvo0de47CjbsIiChg1PcgB7tyf9hGwClR86istaxyt8H3zaNyft6ixLQaMJS6HmFuCveHuT693CW65/QnvzvrXKPKnLVLn2Wb4dmlCWnYUqxO4YjXx5G5lsf4KmTUeySXadzf/qdoJ7OOh3Us52DXTpboV0yXLiKNioMgLAn+pK+4ltbX2ny0FcChPZuQ8a6HQAU/XUeTaAvWg91HHR3Y7KsOp2xbgehVp0u11sAta+XUx7Ldau8jo3pSh37lefZaotz1u8m2KUdB/dqS7a1rRX/dQ5NoNLWrhe39MJVDJfcX6g5Upn28HpUVhv2qxdH3p/nsejLkM0Wcv84TeQ9SvurrLbkuKJW5ePtpte3otPg2E+X94WyNU5bcr5V+vacb7cT5KIzdtn/bJwHUHzgFOY89yNKvGvH2Zwfhb8fJeieu9zChPRuS+ZN2odsa1vKdLAPRYfOYra+mC786xy6mDBbHHf7YC/z2r1acfpbZeyRfvgiXoF++HrQrcu/2Z1m6Ucu4h+j2NUG99/Fxc0HKUpRxm/6bHtfrdKo0Vjtg8ZHR3G63T7E9G7FlXXKWCv3r4rbUv6Jy+ivuI95zCX2FcpqX2c9yt53hjIP9QA334YLrzPm8RQ/uGVdShLT0F/OQDaaSfvhD6L6tP7X8pt76DxGa/3m/nkB75hQtzAVUZljgHLCOjWhJCkdLIrNaN28SYWrfgF+272Pe/skIEkSzRo3orCwiMysHI6fPkeNarFUj4tBq9XSN6EL239Xxge//b6X+/r2AOC+vj3YvsvzR7BhDnap8Dp2SRl7KGmkr9tBWB97W499ri9ZG/ZjzLLbvoAWdSlNTKM0OQPZaCLzhz2E9raPV6piXFtZ8yVHAvt1ouDnnU7XqnJODJU79ignuFMTSpPSnebFlTUfV/n7ENDuDrKsvgfZaMJcUGJLL6pPK659rfQfedfpt5S5mnv/UZZVQP6RS1iM7vMHwc0hi/+c/vtv5FadxX2sB8A5/hxfS38qy/JnsixfAGagOFWty1wYBEQD98myvEuW5YuyLH8ny7K7R0hhojW9ZbIsn5NleSmwFsXhC1ADKAZ+lGX5sizLR2VZXijLcvm3MTOAybIsfyPLcqIsyz8B87A6i1Gcy3cAT8iyfFiW5T3AWK6zVYckSV6SJE0HAoFtwOOAP/CkLMvHZVneCQwDHpAkqa5D1FLgWVmWT8iyfPwmy0IDPCPL8jHrdhdrgISKns0TuugwyqwDUwBjarbN0NiEhAQoA2erE8eYmoU2OuyG8Wu8/ixXZn0MFueBkBLH3gGXpWbbJtblaKPDKEu1hzGm2WXa0qkWie+dtSk+fO7/RH7LCb2vEzk//O4m2ysmFP01e9zS1By8XAap2tAAjAUlyFbZpSn2MIWnkonupxjnoBZ18K4WjndMKIa0XJJW/kyXv5bT7dgqTAUlFO8+rOQlKgyjQzma0rLcyloTFYYxJdMpjKa8rGWZGh/NJH79YoIf7WPPS3wcvm3uJP7bBdT8fB7eTeq55TcgKoT8FPsnsQVpOQRGex5UPfDWcKYeXElEnRj2fbTFuUy8ddTr0oyTmw7Yrt3zypNsmfuFzcnoiE90CMUOdVSckoNPBXI9kXsqmRrWAWdY89r4VQvH11oHrV5/gsOzvgCLu1zvmFBKXer370xCbia+T/UIAhvXIu8v++dkXjEhLvGy3eJpQwMwuehVeZgr72/Gr34cnY+tosOOtzk7/SO3wZ539QgCGseTb5WrjQrD6NCGjZ7acJRLO0/LtrdhlYp6Gxdzx5+fUrj7MPoj7m049OGeFO7402NZ6aJDMTimnZKNzrUdhzq347LUbHQufYhHVCoa//IOLY99SP6uo7Y8w83V0fXKOvn9LfjVj6PLsZV02PEWZ6Z/DLJsa8Od/1pOF2sbzt55zJ7fmFAMDjptSM1GF+OeX1NBiVN+y/sOXXQoYfe0I/Vj521xytJyuLLyJ9r9uZL2x97FXFBCrlWuJjoMk0sfrHHrO8Ixprr0HVHhaKvHYM7JJ2b+OOLXLyVm9hgkH/s71pAnBhD/03Ji5o5FFejvXH5RYZjSrt9naaPCMaU5yE3PQhvl/GIhsF8XCjbssP3t370dpvRsDGfcP68ExeY49pWO/b5TGIe+0pjmrve6apH43FmbkiPKZ9ze8bH4t72Dej+8Rd2v5uDTtC6e0MWEudRxDl4xLuUdGoCpwK7TrnoQ2rctLX5fTKPPXuLCOGU7kbK0HK6t/JHWf66krbWOC3YdscoMdbKzZWnueqWNDnW319GhNxX3elSWPQRlItL6q5fpsHUO1Z50HhJVVhsuOnOFkPaN0Ib4o/LREd6jOd5xSv1VZluKGPcUdXd9TOC9Xclc/KlzPm5Vp1UqGmxcROO/PqXw9yOUWPtpbXgwpgzFWWnKyEUTHowr/9Y4zxX92WSCeir1HtzvLnQx7i8Uda46ewv2IfKxHuT9dth+QaWiyS/v0MpqH4oOn7fd8osOsTl6AYpSc/C/zthDpVHT4IGOJO9Q+tzg+Gi8gvwYuG4a/9kwk4YPdgSgOC2Xw6s38sy+xTz35zLKCku4sst+vrV3TAh6h7GWPjUHn5ibH/MAxPRtTfff36b9Z5M4PG7NTcW5mTb8T+J7RYeidyjH0pQcm0MP/p38llNjUFcyttud97Is0+HLqXTZMpuaT3R3C19Z/Ycj0QM7kPa9y+rT65CemU10pL0dREWGk56ZRUZmFtGREU7XMzKVZ8/OzSMiXHmmiPBQcvI8v8R0tUtlf9Mu6aJDCb+nLakfb3WK4xXjMoZzGK8o92//uLay5kvl+La5E1NWHmVJzi9Sq3JODJU39nAk/P67yfxht7PcSpqPe9WMwphdQPzCUdyx5R1qvfUCKgeb6e2h3/k7c7XrI9Puq5fouHU21Z907z8Egv8VbtVZvAto7vJ7y+G+bQZsddpmApHWSy2AY7Isu7/K8UwjYI/Ltd0oDl6AX4DLQKJ1O4enJUkKAJAkKQKoDqx2dGyjOIvrOKR/TZblZIf09wPO3k+FT63xS4DxwERZljdZ0zgmy3KhQ9g/rGnc4XDthCzLBoe/b6YsLsuy7GjhU7CX5c0hebjm6oCTPAQqD1NB/KAerTFl5XvcJ+6mZHoK5BBG5etN/OopXH39PY/71VVIJeXXFlWrIbhXG3J+vsmBnpvsisNcWrIeTZAfd22bR43n+lB4PAnZpOzdGNmnFTvbjOK3Zs+j9vUi6L5uFefFFY/5Vf6X9MgkEu8bQ/KzrxD6RD9829yp3NCoUAX5k/jgeNLnfUC1pVPdkpCuk64r301azfx2L5B5IYUmA5xXXDXo0ZLkQ+dsW1A06N6C4uwCUk54dvp4lnvzb+5OLvsJXbAf9/wymwbP9iL3xGUsZgtxPZpTmlXgcf/jivDkzP47OMZX+3rR8v1xnJrxMSYnnXfPr5tcj0WihAnr1ozCE0nsajqCfd0n03Dus6itKzLK5TZ7fzznZnyMuVzuzZTx9dqKxcL5e8ZwusNgfJvVx6t+DadgkSMfQTabyfthh4dEPMt3L+t/qAcWCyd6TuBwq6H4N6+Lf8Nq1w3+d8o6vFszCk9cZmfT59nbfQqN5g5G7e9ja8O/txnFTmsbjrE6CpQ0b9yWrtfe6sx8hsSZn7m9uNME+RHepw0H2o5kf7NhqHy9iHyw/N3tjcvPY/ciy0hqNd531iX3840k3jcKi76U8OHKXom5n2/gYsJzJN77IqaMHKJecvmM9x/qllM9aDX4J7SjcJMyOZG8vQh7/lGyXJxpN5HoDYO42qVaq6Zy7Q0Hu6RRow7y5/z9k0iZ8yG1Vrjv+3lTeYIblk3OpgMc7jSGM4PfpMaURwFQB/kR2qcNh9qO5KC1jkMf6FKhUPdmVJFe3UTcv8u/YA8B9vd/lb09X+LPQfOoMbgXIe0b3kDsrbfh4vMpJC37kVbrptHqi5coPHnZYcVg5bQlgMyFn3Ch89MU/LiDkCcGuCRw6/302XvGcqr9s/g2r4e3Sz99Xf6FcZ4nkictIfzpe2iw4R3U/j7IRqMH2TeT7o3DBN7VmMjHEkie/Yn9osXC8Z4T+KvVUPya11X2xLSJvRm7ZKfr7GdI2X+GFOv+wCqNisgm8fz09Nusf2I+bcbcb3Ug+xLfqyUf3zWOD1qPQuvrRYOBd183v3+3LaZuOsT2ThM5MHgBjaY8/Pci34pgT/E9Dlsd0v0X8gsQfvcd1HysKydnfWG7tnvAa+zsNY29j88nfnBPwm7Qdyiyb73/sEXVqono1Yr0n27+XHhPOiZJkscyuZkpwQ3Du/VdFbel2jMHexx73LiN/h8Z17ryT+ZLVgIHdCH/p53u8atyTlxh0rc+9rBF1WoI7dWa7B9dVq9X0nxcUqvxa1KbjE82c6r3BCwlBmJefMBB7N/rp/8Of/R/jd09X+bAoPnUGtyL0JvoPwSC/0Zu9YC7Euuq4YpwHdnJ2B3Uf9OM2eJ7vCbLcqEkSS2BzkBP4CVgjiRJbYDy7wdGoDhvPfF3nmcSynYTBbIsO26IKFXwjK7P7vqN7s3Ivl5ZuiFJ0jBg2NSpUyNGbZ5HsEpH8ZEL6GLtbxC1MWEYHT5vAzDlFKAO8gO1CswWtDHhts9Yy1KzPcYP7XcXwb3aENS9FSovLaoAX2ovGUvyuAXWOPa34LqYMIwuh7IY07LQxYTbCkUbbZeJRk386qnkfL+T/M03HlCFP3UPYY8p++BWVn7LCerWkpLjlzBZP7eqMbiX7cCb/CMX8YkLI88atnxVsFO+swvRBvoiqVXIZgvesfYw5iI9J8baD7focnApJcmZhHdrij45E2O28j4ifcMBqrVvRP7635Q34w4rbzTR4RjTs51kmtKy0MZGoP/THqZ8G4vyw3LM2fkUbt2LT7MGlBw8iSktm0Lrvlulx86BRUYdGkjgPZ0Y+Z97ALh29BJBsfa3tYHRoRS4lLUjskXm+M976TisP399bR9QNR3gvAVFjdb1adijJfW7NUfjpcXL34cRP8zEV6t0XdlHLuEXG0b5u3+/2FD06XncLMYiPXsdVtbcv38hxcmZ1LqvPdV6tSQuoRlqLy3aAB/6bHgdnVYNQN6Ri7aVZOC5fq9HaWpOhfEljZqWH4wn5dvdpG88SM3BvajhoFfO8cI86pWmAr2KfbQrSUuVvXv1SenokzPwqxdLweGLSBo1TT+YQOq3u8nYaF/ZbUzLQuvQhrUe27DSzss//tJFh9nbsBVLQTFF+44T0KUVhnPKO7mQB7sTkNCGS4Oc9wuMeqYPEY/3BJR27BUbTvnHsbrYG7djXUwYZS7yr4e5oISCvSepM/kRfGoq7+AKbqKOr1/WXWwH9TiWtU+1cEpc2/CTCcS/oGyRX3jkAl4O/Y5XTJhtuwi73AI0gb5O+TVYwwQ0q0Oj1WMB0IYGEprQAtlkRtKqKU3OwGj93Dlr434C2zQgf+tmZcWMQ9+hjQ53OzzLmJaFNiaC8qmJJjocU0Y2sqzcKz2qOEEKNu8mfLjigDBn59ni563bTLU1r7mlqYl26bM8yNVE21dMaaIUueX4d26N4eRFmyxdjRi01aKI/3G5Lc1a3y8h6aFxmLNyHfLiqNPhbvpqTM1GGxsBnLaWiYPea9TUWjWV3B92kr95r1Oc8r9Ljp4HiwV1aCDmnAKiB/ch6nFl5WvRkYt4xYZR/lbZKybUrY5N2QVoAu06reiBex9TsO803rWi0IQGEHR3YwzJGZisdZy9cT/BrRuS891OxZ455FkXHYbRVa882ev0HCSt5oZxXYl4ui/1H+sNVJ49BDBY+4KyrAIyNh6k5rB78J39jFI2ldSGCw5f5Nrnv3Htc+Xjr7ovP2pbrVVZbcmR/J92UP3d18hastYlzVvQaSvmgmKK9p4goGtLSs8lY8zKs30CrYkMwZSV5/Y8tzzOqwDDxWtcfOI1ALziYwnsrnzeH/VMHyKt9qHoyAVn2bFhlP1N++DbqCa1336BM0/MxJTrvg1DuX2oNulRHq0ZA0DG0Uv4O/TT/jGhFFcw9mg7diA+YQFsn2rfka4oNRd9zjFMegMmvYFr+88QfofijC64kkmp9YCli5sOcefj3fAf1heA3COX8HEYa/nEhFL6N8YejmTvO4NvrUh0oQG2A+EciR/ck1qPK4sRbqYNXw9Dao7H+CqdBh+HcvSODcU7Lpyuv84B/p38BjaqTvN3hrJ30HyMDvVbaq2vsqwCUjcdIrhFHcIaViPOOt6qzP4DlL16C44nUZbpeaWvJ6Ijw0nLsK8rSs/IIjI8DKPJRFpGptP1iHDr9kghwWRm5RARHkpmVg6hwUG2cCrvQFr8qqzxKrTapXJ0MaG2cYU9vxXbpYBmtWloPeRMGxpASEJLZJMZQ0o2Xi79gy4ugvbblA+Rq2JcW1nzJQDUKgJ738Wl+8bgyu2eEwO3ZexhsvYfId1bUHQ8EWNWPtWe7es0jq+M+bgsy5SlZlNs/eojZ8Mf1Jw3nI49lC9S8o9cwicujHJJf7ffuh6OY4+0jQcJblHnBjEEgv9OKnvP4uvxF9D0bxzSdhro6HKtI2A7VUWWZZMsy9tlWX4JZU9gP6C/LMvpwDWgjizLF1x/1uingDhJkhx3mm+L5zJKs8Z1PTnnFNCsfEWzlbusaZy+Tt7+blncEFmW18iy3Hru3Lk1r/WZysle48ndsp+wh5SBn1/L+pgLSjBmuHeahX+cILSfsjdc+MPdyN2qGNi8rQc9xr867zOOth7KsfbDufjCOxTuOc6l0YsAZcLsFR+DrnokklZDyIBO5P9ywEle/i8HCH1QSde3RX3MhcW2zx5rvjWK0gtXyHzP+XTkisj6ZKPt8LnKym85ofd3dNqCIvnDrfyRMJU/EqaSsekQsQ93BiCoVV2MhSUYMvLcZOfsOUXUAGVPpthHOpO+WTkAShPoi2R1TFZ7ojs5+05jLtJTei2boJZ1UfnoAAjr1Nh2AI7+2Dl0teLQVosCrYag/p0p2uZ88F7hr/sJHqgMhH2aN8BSWIwpMxfJxwuVn/ImXvLxwq9TS0rPXVbibN2LX4dmAOhqxSLpNJhzCsj9bIPtULpTWw/R/AFllWK1FnUxFOopynTPb2jNKNu/Gya0JOui/RMtrwAfarVrxOlf7NsR/PLmV7zVYRTvdBzDulFLufTHSVbdP4ONPaexsec0rm7+k/iHlG4hvGUdygpK0Hso54rQBvqispZz3UFdydh3BmORniNz1/F969H80G4cu59fTtruU2zu9yq7E6ayO2Eq6ZsOEWet3+BWdTFVUL8Vkb7lzwrjN1k4nKLz10hcvRGAyx9uZV/CFPYlTCFz00FibHpVD1NhCWUe5ObuOUXkAGX/tdhHupBp1avSa1mEdmoMgC4iCN86segvK93YHQtHUHz+GsmrNzilVXL0PLpasWirRSmr6Qd0psClDRf8sp/gBxS98m3RAHNhCabMXNShgagC/QCQvHQE3N0cw0XlEEz/Li2JGPEgSUNmIpcanNJL/2gzJ3pO4ETPCeRuPkD4Q12VONdpxwV7ThDaX1mpHv5wN3K3HKyw/AE0oYGoA32VZ/PWEdipKde+2GE7eMa1DVdU1q5t2F7W2YR5KOvSa9kEu7ThtJ/28VePSfzVYxLZmw8S9YiyGjSgZcV1nPfHSSL6K3Uc9UgXsq35PdB2JAfaKL/Mn/dxYep7ZG8+iOFqFgGt6tnkhnRqQon1QFL98XO2OkarIbBfZwq3OU9EirbtJ+h+ZcLh7dB3mLNyMaVmootXDo7x69AcwwXlZYDj/n4BPe/CYO1Tyin1ILfIVe72/QQNtMpt1gBLUTHmTHv9B/bv4rQvoOFcEhc6DOJi98Fc7D4YU1oWSQNH2xzFUG6XYtFVj7LZpYJfnPvKgl8d7ZJVp616V+PNURguXCXzvfVOcfK37sP/rqaA4tyStEpfCZD24WbbATA5mw8Q+UhXAPytdWz0UMf5f5wk3KrTkY90Jcdax961om1h/JrEI2k1mHIKrXVc31bHwZ2aUHpBqePio+fxdrDFofd1JM+lHedtPUCYta35tVRssTEj96biupL58aZKt4dqXy/UfsqeoGpfL8K6NuXqp9sqvQ0D6Kx723vHhRF1TxtSrZ+SV1Zb0taMtcUPSGhH2SXnw4RvRafVoYGoHfvpjs0wWPVGiaP07aEPdncbv9ll//NxXkVowqxOLUkievQjZH2mHEOS/tFmjvecwHGrfYi4SfsQZm1LEQ72QRcXTv33JnNh9GJKL6XaZbvYh6BOTcn8chtf9pnGl32mcWnLnzSyfhES1aIOZYUllHjQrTse7UqNLk3Y/OJyp5V0l7b+SWzbBsq+xN46olvUIedCCoXXsoluUReNt9KGq919Jxd+3s+OHi+zo8fLpG0+RPVHlLFWSMu6GAv1f2vs4VfLPgYLalILlVbj0VEMkPjhL3+7DVdExpY/PcbPP3wR39rR+NSIQNKqib7/Ls7P+fJfy69PXBhtPhjHny+uoPhSmu262tcLjUPfEdmlCYVnrnDlw623pf8AiB54N2nfu34we326dmzPj5u3IcsyR0+cxt/fj4jwUBo3rE/y1RSupqRhNBrZtG0n3Tq2t8VZv0nZ03X9pl/p1sn+RZ+ltIDDPSZxuMcksh3sUkDLepgrsEvK2ENJI+qRrraxx8G2IznY5gUOtnmBrJ/3cXHqu2RvPkjhkQt4147Bq4bSP0TcfzeX566t0nFtZc2XAPzuboHh4lVMac7OZ7j9c2K4PWOPcsIHdiTLugVFxsebKn0+bsrMoywlC+86in0M7NiU/O2H2Z3wErsTXrLO1ZT+45/M1SrCdewR0bUphWeu3iCWQPDfifRPl+NLkvQREAc86XLLLMtypiRJMvCwLMvfOMRJApbJsvy29VC3Y0AqyirgqygHuxXKsvybJEnPWMP6W+PeD3yNso/wVpTD4RYAD8iy/JMkSf1RtpTYBeQA3YD3ga6yLP8uSdIQYCnwMrAR0AItgThZludaD7g7DmQA4wAflEP0WgBDZVn+yPocbvlyyJ8vcAFl+4pXgBDgXZRtJx50KLdwWZb7O8S7UVm8Bjwky3JjhzhO5XM9DsYNtFVyjdnDCOraAoveQOL4pZQcU95w1/tkOkmTlmNMz8WrRhS1V0xAE+xPyclELo1aaDuwp6L45QR0uJPoEfdz/unZaNTKp0iB3VoR9+pzSGoV2V9tI33Z14Q9oezxlG0d/FebOZxAa7qXJy5Ff+wCfm0aUf/beehPJyFbP2tKffMzCn77k6De7an2xlA0oUGYC4rRn0rk4pOvAWAy2/37lZVflbeOZofe41iHEZgLlfWU2SbnsxAbzR1MRPfmmPUGjo9ZRcFRZZuOVmuncGL8GgzpufjUjKTZ6tFog/0pPJ7E0ZHLkMtMBLeuR5OlLyCbLRSdu8aJcasxWbdmqDvpIaLv64BstlBwPImCV962Pa9/19ZETR+GpFKR980vZK34ipDHrCtSvtgEQPRrz+PfuRWWUgMpUxZSevwC2urRVF9pPc1Vrabgp51krfhK+VurIXbeWLzviEcuM5E+731K9io7zHxutq9Q6P/GM9Tv0owyvYHvJq0mxXqwxJMfTuaHKWsoysxnyNev4OXvgyRJpJ1O5sfpH9gOvWvxUGfqdWnGulFLPepxfPtG3D20H5899zYNy+x13GbO08R2bYpJX8becWvIOabI7fbpRPZNfA99eh4NnuvFHc/3xycyiNKsAlK2H2XfxPcIb1WXuxaPQLZYyD93jX0T3qUsv8RJblSHRjQacQ87nn6HULPJdv3OuYMJ794ci97AsTGryLfWb+u1Uzhurd+aQ/pQe+QAvCKDKcvKJ3PbEY6PX1Nh/JC2Dejw0+sUnLps2yv57Jwvydt22Ca34dxnCeveDLO+jFNjVtr0qsXaqZwav9qmV01Wj7Hp1fGRS5HLTHhFhXDnkufRRYUgSRKJS34g7dvdBLdtQJuf3qDQQe6FOV+g/kNxgAR0bUXsK0NBrSJ33a9kLF9H6ONKG85Zq7Th2DdGENClJRa9gauTFqM/fgHvhrWo/s5YUKkUndywm4wlXwLQYMdqJJ0Wc54y0Cw5fJZr05T9z/RlWqc6qDVnqK0dXhq3jGJrO2zw6TQuTVxha8d1V45HE+xP8YlELo5ahFxmQhsRTONNb6EO8EG2yFiKSznWdTS66pHUWTwKSaUClYqcn/Zw6m1n519Dax2Z9QZOOrThFmuncMqhDTe1tuGC40kct7bh8rL2igq2lvV6Uq0HItVxacMnx6/Gy2h3mNed+xwh3Zpj0ZdxduxyiqxyG699iXPjV1GWnot3jUgarh6HNtifohOJnBm5xNYPlFN/8UhyfvmTLOtBeDUnPULEvXchm80UHU/i3ISVhHspq5r8urQmatpwJLWKvG+2kr3yK4IfU74cyPtCeXER9eoLSt+hN5A6dSGlJ5TVHF6Naiv7q2o1GK+kkTJ1IZaCImLfmohXo9ogyxivpZM2Yykmq6O3/ItDvy6tiXp5OKhV5H+zlexVXxH8qFXul3a5fp0UuWkv2eVK3l7U3fkxFxOexVLk3G7LqbP9Q5IeHIM5V3HalhqUrxICurUi7pUhSGoVOet+VeySVaezrTodN3M4gVadTp64BP3xC/i1bkS9b+ejP51k+9w25a1PKfztTySthupvjcbnjnhko4mU2R9S9IfSVxYbdE7PVXvuEIK7Ke3/wtgVFB1VdLrR2pe5OH4lZem5eNWIpMHqcVadTuLcyMXIZSbiXryfyIe7YDGasJSWkfTGpxQeOANA9UmPEH7v3chmM8XHE7kyZalNL4K6t6L6a8+CSk32V7+SuvQbIp5QVv9mfqbsH19j1jACu7bEUmogafwSm83zFBcguE87asy02+KSk4mcf+J1ALKM3rb8VoY99KkZSYsPJyi6oFaR+v0eLi36wekNf2W14TbrX0Mb4o9sMnP21U/J+f0E1QML7Dr9L7eluGXTFCeyRcaYkkHaK8tsq9wMZbem094Na1FjwVhrXyiR9/Nu0pco9l8dHECtFZPRxUZQlpJJ0vPzMecrqzNl2f5R3D8d5wHUWjoB/w6N0YQEYszKI3XBF+R89SsRz/Yn/Cml3PI37yNlnrJFhMGkdmpLteYMJdia7sXr2Id6DvbhgtU+1H77BULvaY/BehiTbDJzou9kfBvVpM7iUTbblf3THq4t/JqDal+b3C6znqZm16YY9WVsm7CGDOvYY8DHE9k++T2K0/MYmfgxhdeyKCtSDoa6uOkgBxf/oOjg8H7c8UhnZNnCyS92cPR9pQ22G/8A9Qa0x2I2k3niMtsmv0e14jKb3KZznyGyWzPMegOHx64m76git/3ayRwZv4bS9DxqP9ebuiP7W8ceBaRvO8KRCe9S98UBVH+4k3IQVKmRk298To51a4xWK18k/K5G6EIDMGTmc+atb0n/fLtN7s204ZpD+hA/cgA6hzHPSeuYp6L44QnNaTTzaSS1iqtf/MalRT9gkFT/Sn6bvzOUmH5t0V+11q/Zws7e0/GtEUnbD5VVsJJGzbXv9nBu8Xp8ZOctFCqr/1D56Oj813J2tx2NqVBPt5PKSupJr87j4OFj5OUVEBYazAvPPYnJpPTf/xnYD1mWmb1gBbv3HcLH25uZL4+jcaP6AOz64wDzl6zBbDYzsH8vhj/9GAB5+QVMmDGH1PRMYqIiWDBrmtMhevsaT7b9u87cIdaxh4FzDnbpzrUvc95ql8rHHppgf4pOJHHWapcccR17hCS0oPYbg5HUKtK/2M6Vxd9RKtvb8e0c13rtV+qgUuZLQOyb49AfPmNLoxyDUemnb/ecuMRlPF1ZYw+Vj47Wf67mz3YjMReWoFM7HwpXWfNxnztrEf/WSCStBkNyOonjl5KabZd959zBRHRX+o9jY1bb5mpt1k7m2Ph3MaTnUmtIb4e5WgEZ2w5zfPy7eEUEcffW2WgCfMAiYyouZVenSWjDAmj94XhAOVQ45fs9XFj0A/3Sv/gnX83/TzOk1kP/zr4f/yO8l/TNf52O3Kqz+GkPt67JslztRs5i69/VgHeA3oAOOAuMk2V5hydnqCRJI1AOuquJsj/xfFmW37Xe6wjMRFlR7AtcBN6RZflDh/iPoWwhcQegB05aZXxpvV8fxbnbHkgGJgCfAy/ejLPYer8JsAhlRXEpsB4YU77fsCdn8U2UxWv8S87i20m5s/h24+gsvp24OotvFzX8Pa8KuR04OotvJ47O4tuJo7P4dqKtohNUo3w8O+AqG1dn8e0i36y7caBKwluqmtOWIwJcd0W6Pfzd/RT/LcqdxbcbV2fx7cJLUzV9Fjg7i28nVfXJXLmz+HZT7iy+3Tg6i28nrs7i24mjs/h2UsNYNeNpL7lq5Do6i28nrs7i20W5s7gqcHQW304cncW3kzh/961mbgflzuLbjauz+Hbh6iy+nWSYqmbsIZzF7jwrnMVOfPBf6Cz+xz2XLMvPAM9c575bYciyXMvl76vAfyqI/xHwkcu1VcCqCsLvRllNfL1n/gL44jr3zwFdXC77u4S5biXLsnwcSLjO/WcquH69sngNeM3l2ke4lI9AIBAIBAKBQCAQCAQCgUAg+N9AkqRQ4CugFpAEPCLLstueLtYFuoUo57aZZFlu/XfiO1KVexYLBAKBQCAQCAQCgUAgEAgEAoHAM1OBbbIs1wO2Wf+uiG6yLDcvdxT/g/iAcBYLBAKBQCAQCAQCgUAgEAgEAsH/Re4DPrb++2Pg/sqOL5zFAoFAIBAIBAKBQCAQCAQCgUDwf48oWZZTAaz/j6wgnAxslSTpT0mShv2D+DaqZrd1gUAgEAgEAoFAIBAIBAKBQPA/hVxFB7T/X8XquHV03q6RZXmNS5hfgWgP0af9DVF3y7KcIklSJPCLJElnZFne9fefWDiLBQKBQCAQCAQCgUAgEAgEAoHgX8fqGF5zgzA9KronSVK6JEkxsiynSpIUA2RUkEaK9f8ZkiR9D7QFdgE3Fd8RsQ2FQCAQCP4fe+cdJkWxPey3J+xsznlJS0ZAyUHJS5Akeg3XgAEk5wwKiEoUBVGJKmZRQa+iEgVEFAFRyXGBJSybc56d0N8fPTs7aRcUx/npV+/z7KNMV9WpOnXq1Onq6mqBQCAQCAQCgUAgEAgE//f4GnjS8v9PApsdE0iS5CdJUkDF/wO9gZM3m98RsVgsEAgEAoFAIBAIBAKBQCAQCAT/91gC9JIkKRHoZfk3kiTFSpK01ZImCvhJkqRjwC/AFlmWt1eXvzrEMRQCgUAgEAgEAoFAIBAIBAKBQPB/DFmWs4EEF7+nAP0s/38JuOOP5K8OsVgsEAgEAoFAIBAIBAKBQCAQCG4Zs6crILhlxDEUAoFAIBAIBAKBQCAQCAQCgUAgEDuL/3+gzKT2iNwQncEjciVJ9ojcOK9ij8g1mT33zOchCj0iV+tn8ojcMr3WI3I9ZdOFZTqPyPXTlXtEboyHfBaARuMZm84t8vGIXK3KM/sNtB7Ss5faM3K9vYwekQsQp/XMnFjiIT9dUOztEbkmWfKIXE+NYU+NJYCu6nzPCPZMGO8xivReHpHr5aH54WCzGR6RC9Dh5FKPyP3FQ20uLPVMXOspfL08E9fKnrltASDev8BzwgWCfxliZ7FAIBAIBAKBQCAQCAQCgUAgEAjEYrFAIBAIBAKBQCAQCAQCgUAgEAjEYrFAIBAIBAKBQCAQCAQCgUAgEAgQZxYLBAKBQCAQCAQCgUAgEAgEgr8AsycPrxb8JYidxQKBQCAQCAQCgUAgEAgEAoFAIBCLxQKBQCAQCAQCgUAgEAgEAoFAIBCLxQKBQCAQCAQCgUAgEAgEAoFAIEAsFgsEAoFAIBAIBAKBQCAQCAQCgQCxWPx/HkmS6kiSJEuS1MbTdREIBAKBQCAQCAQCgUAgEAiqQhZ/dn//RP4xi8WSJI2VJOm4JEkFlr8DkiT1t7keL0nSR5IkJUuSpJckKUWSpC2SJLX8C+vwnmXhVpYkySBJ0iVJkl6RJMnvr5IhEAgEAoFAIBAIBAKBQCAQCASeQOPpCvwBkoGZQCLKIveTwFeSJLUGzgDfAReBh4DrQBzQCwj9i+uxC3gc0AKdgbcBP2D0nylMkiStLMuGv6561VN3wVBCE1piLi3n3MSVFJ9IckqjqxVJ47WT0Qb7U3TiEufGvYFsMFqv+7eoR4stizg78lWyvj2IpNNyx1cvInlpkTRqsr49wNWXN1am79KKmOdGgEpF7sadZK393ElmzHMj8O/WBrlMT/L0FZSdughAw33rMReXIpvMYDJxcdBkAAL73kXkxEfR1a/JxfumUHbiglOZAV1bETdvGJJaTfanO8lY84VTmrjnhxPYvQ3mUj1Xp62g9OQltDHh1Hp1EtqIEGSzTPaGHWS9+401T/hT/Ql/oj+yyUzBnl9JXfyeU7n+XVoRO2+40ubPviPTVZvnjSCgW2vMZXqSp71mbTMAKhX1v16OIS2HK8NetP4c9uQAwp7oj2w0U/j9YdKW2Mt2h1x1kD81V87AKy6K8uvpXB37EuaCYnu5XVsR99xwUKvI+ew7Mtc4y42dN4KA7q0xlypyS09dRNJpqffZEiSdFkmtJn/bftJf3QBArZUz0NWNU+oQ6IepoJjEfhPtyvTr3JqoOSOR1CryNu4g+81NTnKj5o7Ev2tbzKV6Umcup+y00l5VgB8xiyaia1AbkEmdtYLSo2cJH/8YwQ/1wZSbD0DGsvcp/uFXuzIDurakxvPDkdQqsj/9jvTVLmzrheEEWdp7ZeprlJ68pLTr5fEEJrTBmJ3P2V4TrOl9mtSh5qLRqPy8KU/O4PKE5ZiLSh3k/vU2HT3pEUIf6Y0pW2lvyssfUvj9b07lAsQvGEqIxX8kVuM/Gq2djCbYn+ITlzhv8R+hfdpSa+bDyGYzmMxcmvsuhb+cBaD+q2MI6dUaQ1Y+R7tNcXub4cbj2B1jKbDfXURNfBRd/RpcvHcqpS78ljtsWtekLjEvjkPSaZGNZtKeX0XZ8fNO5cbPH0pwQivMpeVcmPSG6/6tGUnDtZPRBAdQfOISieNfRzYYCf9PZ+LG3geAqbiUS7PepOT0FQDUgb7UXzYGn8a1QJa5MHkV+iNnrWXWevFpgnooYyVp8huUWMaKLV41I6m3eiqaEH9KTlzi0oTXrPNStflVKm7b9jKGtBwSn1xo/dkdduVzWzw1Fo5BpdMim0wkz1lLybFEp3Ld2eY6y8YR3LMNhqx8TiXY+0tPzcXuGEuREx8h9OE+GHMUv5X+8gcU7nX2W7XnP01wj1aYS/VcnLySkhPOetbVjKT+mimKzzqZxMXxip6968dRd/k4/JrX5dpLG0hbu9maJ6hbS2rPH4qkUpHxyS5SV375t8it0Eez7UspT83h/JOL7C55agyD+2z69oPrMBWVgtmMbDRxbsBUa3mB3ZS5GLWK7E9cz8U1XhhOYI/WyKV6Lk+xmYtfGU+QZS4+07NyLo6Z/DBhj/bGWDEnvvQRBQ5zojtinqgpjxHYqz3IMsasfK5NW4ExI8ftcm8m1nKHXFBi2sp52DmmhVuz6ZA+bak14xHFdkwmkp6rjDuCu7cg/sWhoFaRsWE31x3GcGC3ltR6YRioVWR98h1pq/7nJLfmi8OsNnt58utWm71R3qiRg6g5dwhHmz+OMbfQqVx33KsBhHRvQd35Q5DUKtI+3k3yyq8AmLNoOfv2/0JoSDBffbTWSZYsyyxesZYfDxzG21vHwtlTua1RfQB+OvgrS1asxWQ2c//Auxn2+EMA5BcUMnXuYlLS0omNjmLZ/GcICgxwKhvcF1sCoFJxx46XKE/L4czji+3K/LfND/HLxxJimf9P9JjkVOafvXfRxoRT+9VJaCOCkWUl7sl851tAuUess3o6XjUilXuXMUsx5dvfI7rDT1cQOfJeaswZwrHbB2NyGEt+XVoTPXcEklpF7mc7yV7nIp5+biQB3ZQ4L2XGq9bYQxXgR+ziCega1gYZUmatoPTIWVRB/tR4fRbaGpEYkjNIHr8Ec0GRU7kCwb+Ff8zOYlmWN8uyvE2W5QuyLJ+XZXk2UAh0BJoC9YCxsiz/LMvyFct/X5BleXdFGZIkjZQk6bwkSWWSJGVKkrRDkiSN5dp7kiR9K0nSREmSrkuSlCtJ0ruSJPk6VEUvy3KaLMvXZFneAHwM3GspQydJ0gpJktItMg5KktTJRn43y67kfpIk/SJJUjnQR1KYKklSomVXdLIkSYsd5NaWJOk7SZJKJEk6LUlSrz+qw5CElvjUjeHXjuNJnLaW+i+NcJkufs5gUtZ9y693jseYV0z0oz0qL6pUxM8ZTO7eY9afZL2B4/e/wJGEaRxJmEZI95YEtGpgTR/7wmguD5nHhT5jCBrYFV39mnby/Lu1watOLIk9RnD92ZXEzh9jdz3p0We5OGCC9eYUQH/+CldHL6Lkl1OuG6tSUWP+SC49+QJne44l5J4u6BrYyw3o3hpdfCxnuo7k2jOrqLFAWe+XTSZSFrzD2YSxJN47nfAn+lnz+ndsTlCv9py7ewLneo0j880vnUSjUhH74iiSnnqexN5jCbqni1ObA7q1RlcnlvPdR3L9mVXELbB/1hA+ZCD6C8l2v/l1aE5gz/Yk9h1PYp+xZL7lINtNciNGP0Dx/uOc7zGS4v3HiRz9gJPcOIvc873GElyFXK/4WM51G8n1Z1cRt9Cia72BS4/OJrHvBM73m0BA11b4tmwEwNVxS0nsN5HEfhPJ3/Yz+dsPOMmNfn4M14Y9x8W+owgc0BUvB7l+XdvgVTuOiz2HkTr3daJfHGe9FjVnJMX7fuPS3SO5NHAc+ovXrNdy3vuKpHvGk3TPeKeFYlQqai4YycUnX+BMwjhC7umMt4NtBXZvjXedGE53GcXVWauoubBSz9mbdnPxiRdwpObScaQs+YCzvSeSt/0gUSPvc5LrDpsGyFy/mXP9JnGu36QqF4or/MfvHcdzYdpa6lXhP+pY/MfvFv8RZfEfeT+e4GiPqRzrOZ3ESaupv6xSJxmffc/pRxY4F+apceymsaQ/d4UroxdRXI3fcodNR84YSuYbG0i6ZzyZr31I5IyhTqKDe7TCu24MR+4cx8Xpa6i7xHX/1p7zOClvfsuRu8ZhzC8i8pEEpW1XMzj5n7kcS5hC8orPqffyKGue+PlDyf3+CEc7T+BYwlRKEyv1EtSjFbr4WE50GsPlmWuovXikS7k1Zz9B+lvfcKLTWIz5xYRb5N4of9SwAZQl2veDu+wq5pmnSHvtE871m0Tq8g3EPvOUy7a4s81ZG/dw/rEXnQvz4FzsjrEEkPXOZi70n8iF/hNdLhQH9WiFd3wMx+4aS9KMtcQvdm3TNWc/Tupb33Cs0ziMeUVEWPRszC3iytz1pLpYrK2zaDjnHlvA8W4TCRvUGZ8GNdwv10L0sP52Y6gCT43hija7cxyfe3Aup3pP4XS/6ZU/WubiC0+8wJke4wgZ5Hou1sXHcLrzKK7MXEWtRZW2lbNpNxced56LATLe/pqzd0/m7N2TnRaK3RXzZL75PxL7TiCx30QK9hwmauLDf4vcm4m13CHXr2NzAnu153zf8Zzv7SKm5dZtOv/HExxLmMKxXtO4MHk19ZaNsbap7qLhnH5sIUe7TiL83k74NKwcw6hU1FowkvOPv8ip7uMJHdQZb5sxDhDUozXe8TGc7DSaKzNXU2vxqJvKq40JJ7BzC/TJGS7b4q57NVQq6i0exqlHF/Jbl8lE3NcJX0ub7+3Xi7XLXcRgFn48cJirySls/Ww9z8+YwPxXVgJgMplYsGwVa5bN5+uP17F1114uJikPmN7+cCMd2rRg62fr6dCmBes/2uiybHfGlgCxw/u59Jf/xvkh67PvOfvYfJfl3cq9i2wycX3BO5xJGMf5QTMIf6KfNW/U2Psp2n+cM11HU7T/OFFj7ncp1x1+utqxpFIR8/xorg6dx4U+owka2MUpnvbv1gZdnVgu9BhO6uw3iHlxrPVa9HMjKNr3Gxd7j+LigHHoLyjxdPioByn++RgXE0ZQ/PMxwkc96FrfAsG/hH/MYrEtkiSpJUl6GPAHfgYyATNwf8Xir4s8bYBVwAtAI6AnsN0hWWegmeXaf4H7gIlUTynKLmOApZZ8Q4GWwAlguyRJMQ55XgLmAI2BQ8AiYC6wGGXh+0HgmkOehcDrwB3AYeBTSZL8b1A3O8L6tCVj414ACn9PRBPoizYy2Cld8F3NyPxWCRbTN+4l7O521muxT/cla8shDFn5dnnMJWUASFo1Ko3aejCLzx0N0V9JxXAtHdlgJP/bfQT06mCXN7Bne/K+3ANA6dFzqAP90ESEVNsW/cVkypOuV3ndt0UD9JdTKbfIzf3mR4J6tbdLE9SrPTlffA9AyRGL3MgQjBm51iea5uJS9BeS0UaFARA2uC/pq79ALlee3lfsPLGTfUcDym3b/M0+ZbeIDQG9OpD7P9dt1kSHEdC9LTmf7bTLEzq4HxlrP7fKNjnIdpfcwF7tyf1CeeaS+8VuAnvb959vC0Vuha7zvtlHYG97uYG9O5BnkVty5BzqgEq5VtvRaJA0GmTZ+VSfoP6dyPv6B7vffG5vSPmVFAzX0sBgpGDLPgISOtq3t2cH8r9S6l529Bwqi1yVvw++bZuRt2mHktBgxFxo/yS8KhTbSqP8qo1t9W5nlyaodzsb2zpvtS2A4l9OY8pzfgrtXTeOokPKgkvhj8cI6nenC7l/vU3fLKE2/qOoGv8RdFczsiz+I2PjXkIt/qOinwHUvjqw6eeCg2cwutCJp8axu8aS/mIy5Zeq9ltus2lZRuWvPPdUB/g57VYDCL27LZmblDGm9K+f6/7t1Ixs2/7tq/Rv4a/nrLtJCn87j1eMomu1vw+BHW4jY4NSZ9lgxFRQYi0vuE87sj9X+q/49/Oog/zQRjr7/4C7mpOz5WcAsjZ9T0if9jfMr40JIzihNZmf7LIry21jSZZR2+jZ4ELP7m5z0aHTGPOcd6p5bC5201i6GUL6tCPr870AFFWj58BOzcmx2HTWpu8JsfgsY3Y+xccuIBtNdun9W9an7HIqessckLP5J0L6VM4B7pIL4FVh0xt2OV3z1BgG99p0Vfg5zsVf/7G5uOiQ67n4Rrgr5rF9k0jlMEe6U64trmItd8kNe6wfmWuqjmnh1m3aNu6w1al/y/qUXk6zjuGszT8R2qetNa1fxRxhM8aDHdoc3Lsd2ZZxXvz7eUvdQm6Yt+bzQ0le+H6VB1i6614toGV9ypLSKLuagWwwkvnVfmub27RoXuWuX4DvfzrIPXcnIEkSdzRrQmFhEZlZOZw4c55aNWKpGReDVqulb0JX9vyo7GL+/scDDOrbE4BBfXuyZ98Bl2W7M7b0igklpGdr0j/ejSP/xvmh8NBplzvV4dbuXRzjnrILyWijlRe3g3q1J/tzZexnf76HIId7RHf66Rrznub6wvecfCUoMY9tPJ3/7T4CetrXLaBnB7uYRxXoEE9vtMQdNvF0QM8O5P9PmX/z/7fLKY4SCP5t/KMWiyVJai5JUhGgB9YC98myfEKW5evABOA5IE+SpB8kSZovSVJTm+y1gGLga8vO42OyLL8qy7LRJk0BMFqW5TOyLO8ENgEJ1dSnHfAosNtybvFoYKYsy1tkWT4DjALSgbEOWZ+XZXmnLMuXUBabJwOzZFl+x7Jz+oAsy6sd8rwqy/I3siwnAs+iHK/R4iZVByg3GfqUbOu/y1Nz0MXYLxhpQgMwFhSDyQyAPjUbrxhlQvCKDiW8XztS33dx06ZS0XLXy3Q4uZ7cfccpPKK8equNDsOQmmlNZkzNclqk0kSHYUjNsv7bkJaNJrry5rvO+y9Sb/MKQh7uc9Nt1TqWmZqFNjrMOU1KZd0MadlOdfOqEYlP07qUHD0HgHd8LP7tbqPBVy9T/7NF+Nxe30m2q/Y4yY5yrF9lmtjnhpO65F0wm+3y6OJj8WvblHpfvkL8p4vxub3B3yJXEx6MMTMXAGNmLpqwYOcyUxzKjHKWW26Tpty2bioVDba+xm2/fUjhT0coPWr/erxfu6YYs/Iov5zq1F6jXXuz0DjaVlS4vf2lZaGJCkdbMwZTTj4xL00mfvMbxCyciOSjs6YLGTyQ+G9WEbN4EqpA+2cyXtEObXHV3ugwyh3q5tgXjpSeu0pQLyWACu5/J14x4U5lusOmASKe6E+j7a9T8+UJqANdH8Hu6D/0f9B/AIT2bUfLH1+jyUfPcGGyo4tzxlPj2F1j6Ua4y6bTF75J1Myh1N/3PpEznybjlfecZHtFh6K3sWul71z0b35l/5anZqOLdj7pKeqRBPL2HAFAVzsKQ3YB9VeM4/adL1PvldGobMaaMp4q7UrRo32ZmpAAZRHLItfWDqrLX+uFoVxb8L5TP7jLrq6/+Daxzw7htgPriZ09hJSXPnDSjbvbXBWemovdOZbCnuhP/W2vE/fSBFQu/JajTZenZOPlqOdQez2Xp2bjdQNf7aj/8tRstDZ+zl1yAWq/MJSrCz5ANjvfHHtqDCuy3WjTskzDT+Zx27ZXiHis8qU6rcNcbGs39vWyna+zbkrPEU/2o8nO16j1ynjUQfa25c6YJ2ra4zT++R1CBnUjbfnHf5tcqDrWcpdcXd1Y/No1pf5Xr1D3M+eYFv4amw7t244WP75Okw+f5cLkVYrs6FDKr9vaRY6dXXjFhNrFcOVp9rEMgDY61DkWjA6tNm9Qr7YY0rIpPXPZqa2Vst1zr6aLcfBLqdnoYqqfNypIz8wmOrIyJo2KDCc9M4uMzCyiIyPsfs/IVOqenZtHRLhSfkR4KDl5zg8DXLX3r4wt4+cP4fL8D10+GPk3zg83rtet37t41YjEt2ldio8o41gTHoQxw3KPmJGLJjzIuUw3+OmgXu2qHUsah7jCmOYi5omyj/OMaVloosOs8XTs0snEf/06MYsmWOPpG90TC+wxI4s/m79/Iv+oxWLgHMoCaQdgDfC+JEnNAGRZXgVEoyze/gQMAo5KkvS4Je93wBUgSZKkjyVJelKSJMfHqKcdFo9TgEiHNHdLklQkSVIZcADYB4xHOQZDC+yvSCjLssmS5jaHMmzfa78N0AHOjz3tOe5QL1zUzYokSSMkSfpVkqRfvy65ZPnNRUKHCVRylciSpu78ISTN/8j1AojZzJGe0znUciQBLevj27imc5o/IfPSgzO4eM8kLg+dR+jjA/Bt29Q5rUuqLrO6JLZpVL7e1Fk7i+svvl2540OjRh3kT+K900lZ9C51Vs90Idq5YKdAxWX1ZAJ6tMWYlU/ZyYtO1yW1IvvifdNIW/wOtVY6yHaT3BtSTf9VJ9eaxmwmsd9EznQcgu8dDdE1rGWXLPieLuR9vc+V4BvKrcrmJbUa76b1yd2wlaRB4zGXlhE+UjlnLXfDFi4mPE3SPeMwZuQQ9cywm2/LH6ibI1env074k/1otGUZan8fZIPjUebusemsj7ZxustIzvWdiCEjh9i5T7uuYBW2Y5+m+jrmbPuFI50ncnbIUmrNfNg57c0JvWGSWx7HnhpLbrLpkEf7kb7oLS50eZL0RW8Ru8j5hZnq/HB1wh31EnhnMyIfTeDKwg+VLBo1/s3rkvb+Do73no6pVE/ceJsjVm5mPFVXtyryB/VsgzEr3+VZgO6yq/DBfbk+/21Od3yalBffptbS8S4KuXHZSpo/3uY/zN8xF7tpLOV8vI1zXUdwod9EjJm5xMx24bduRvaf8NWu9e9+ucE9lXPdXdu0B8cwuNWmz9z7DKfvnsb5wfOJfKov/u1vuyWZrhaObMn8cBunOo3iTJ9JGDNyiZvrcGyPG2Oe9Fc+5OydQ8ndvJfwJwf8bXKhmljLTXIltRp1oD8X7p1G6qJ3qL3KOZ7+K2w6Z9svHO08gXNDlyrnF99Um1yV6VQ5F2VUnVfl7UXMhAdJeeUT53w3KPYvuVe7GV1WgasxI0mSy+wu618dbootK76DUXzctb/8t80PN+QvuHdR+XoTv24myS+87fRNlVuS+wf9tOTtRfT4B0lZtqHKNDdliFWMYUmjUuLpj7eSdM8EJZ4Wx00I/j/ln/SBO2RZLgcqvp7yqyRJbVF25T5tuV4IfA18LUnSHGAHMB/4UJblQkmSWgFdUD589wywSJKktrIsVyy+Oq7OyDgvqO8DRljSplR8nM7mqAlX3s3xN9v33W92WrXWTZZl2RIoVLnYL8vym8CbwNiik0mtAQqPXkQXa//kXJ9m/5qsIbsATaAfqFVgMqOLCaM8TXmCFnBHXRqvmwyANjSAkIRWyEYT2dsPW/ObCkrI//kUId1bUvJ+orKLKKbyqbMmJtzp1VxDahZam12U2ugwjOlKmorXpU3Z+RTuPIDPHQ0pOVzF2Yi2ZaY5lBkTjiHdUW422tgIlO8jWnZeVdRNo6bO2lnkfvWD3flthtRs679LjiWC2Yw6NBBTToE1jbGa9lTWL9uhfkqaoL53EdizHQHdWyPpvFD7+1Lj1SkkT16OIS2Lgu3K65ulxxKRHWS7S64xKw9NRIjyBDUiBGN2nrOuY+3LdOrjtGy8YsOpeHHVKzrMqT/MBcUUHTxBQNfW6M9fVX5Uqwjs05ELAyfjiDEtC41de8OdXq9X7CCCipBGEx2OMSMbWVaulR1TdgQWbP+J8JFKIGCyaV/exu3UePN5uzLLU5W2VODlsr1ZeMWEWwe6NtrZ/hzRX7zOxcGKLF18LIE92rhoy19v08asyvbmfLKT+HfmWv8dPeRuoh5TXq4osviPihfcdDGhlDv4D2M1/sOWgoNn8K4TpewWyXH9ypw721zVOMay88VdY+lGuMumg+7rSfr8dQAUbvuRGMticchjA6j1QF8Aio5dQBcbbtO/Ya77N6iyf71iwihPr+xf3ya1qb9sNKcfW4AxV3ltsDwlG31qNkWWt02yvz1AvSUjCOut2Hfx0Qt42cxL2pgwDOn2NmPMKVB291nk2tqBMh6d84f2v5Pg3m0J6tEalU6LKsCXuq9P4tqUZW6zq9D7e3D9+bcAyNuyn5ovVS4WRz7Z17or0l1trg5PzcXunJcqyPlkB3XWPwdA6OP9qPvfuwFFz7rYcCpeYPWKvbGeFZuu3lc76t8rJgxdXDjNvlvmVrkBbRsT0rstwQmtkHRa1AG+NN3yEpJWCeX/zjFcY9x9f5tNV/zXmJ1P7rZD+LZoSNGh0xgc5mIlj317y1Oz8IqtnIu9XIx1R4w2r+5nbdhJvffm2F13a8xjIW/zD8S/M8/uY3CeirXcJdeQlkX+DueYNrh/J+pZxvBfYdMVFBw8bY079KnZeMXZxnGhduOvPDXb7u0ur+gwDI73S65iwfQcJK3GZV5dnRh0NSO5becKa/om25dzZsB0Yu7uRLQl1nLXvZo+JRudQ331LuIzV0RHhpOWUblLMz0ji8jwMAxGI2kZmXa/R4RbjvsKCSYzK4eI8FAys3IIDa7ccaryDuSOXS8D7ostA9s2IrR3W0ISWqHSaVH7+3L7tsWovBR/+W+bH27ELd+7aNTEr5tFzpc/kL/9YGVds/KtR1VoIkPs/Cc4j5O/wk/r6sTgVTOSJjtWWNM32fYqZwdOw5iZp9TLIc7TRIdjSM+2K8eYloU2NoLS3yrTGNMr4+lSSzxduG0/YZbF4hvdEwsE/zb+aTuLHVGh7Mp1QlYeSZ1FOde44jejLMt7ZFl+Brgd8AMGuMpfDSWWoyKuVCwUW7gAlAO2H7RTo3yA73Q15Z1GOVajyuMubpFVR3pO50jP6WRv/4XIh7oBENCqAabCEgwZeU4Z8n4+RcQA5ZzMqIe6kb1DWQw+3G4sh9uO4XDbMWR9e5CLs94ie/thtGGBqAOVcxpV3l4Ed76d0gvKGYalx8+jqxOLtkYUklZD0IAuFO46ZCevYPchgu9TPlTg06IRpsISjJm5SD46VH4+AEg+Ovw7tUR//spNNbrkWCK6+Fi8aipyQwZ2puA7B7m7fiH0/u4A+La0yLW8SlNr6Xj0F5LJfHuzXZ78nQfxv/N2QFnQk7Qau4VigJLjifZtHtiFgl2/2KUp3HWIkP84tzn95Q84e+cQznUexrXxSyn6+bh1kalg50H87rwDAC8Xst0md9cvhNyvmGfI/QlOeiw5loiXjdzggV0o+M5ebsF3hwi2yLXqOjMXdWig9fVhSedFwF0t0F+s/BCFf6cW6C9dx5BmP8EDlJ44b5WLVkNg/y4U7j5ol6Zo9yGC7lXq7t2iEebCYoyZuZiycjGmZuIVr3wB3K9jC/QXlJsm2zM6A3rd6WRzim0pgUqFbeU7tDf/O1vbaoipsNhqW1WhCbME0pJE9ISHyPrI/kh1d9m0xuastKA+HSg7V9netHe3c6zndI71nE6Ojf/wb9UAYxX+I//nU4Rb/EfkQ93IsfgP7zrR1jR+zeORtJpqF4rd2eYbjWN3jaUb4S6bNmZk49uuuaKjjndQflnxz7kff8uxXtM41msaOdt+IeLBrsAN+nf/ScJs+jd3u6IXr7hwGq2fTuL41ym7VPkasyEzj/KULLzrxQIQ3Kk5uXuOcKr3FE71nkLujkOEPaD0n1+rhpgKSjC4GCuFP58ktL9yjnf4g93J3anIzdt52GX+5CUfcazNcI53GMnFMcso3H+CSxNWAO6zK0NGDv4dmik6vOt29JdTrNcy3t/m9jZXh8fmYjeNJVs/HdinI2WW+uR8uJWTvaZystdUcrf/QvgD3QDwr0ZPBftPEmqx6fAHu5O747BTGluKjl7AO15Z+JG0GkIHdeLa4o/dLvfa4o850mY4R9uP4sLo5RT8dIJT/Wd6ZAyXnE/+W2xa5aND5ecNgMpHR1DXFtY5qvhYonXRQNJqCLnnL5qLbebE4Ls7UHrOfiHXXTGPV53Kz5sE9mxPmU0s5E65UH2s5S65+TsP4t/ROabN/nDrX2bTVcUdRUcv4GMzhsMHdSJnR+VLn8XHEvG2ifNCB3Uiz6HNeTt/Icwyzv1aKbZlyMitMm/p2Ssca/EUJzqO4ETHEZSnZnPm7ikYM/NIfXc77r5XKzx6Ae+6MehqKfWKuPcucnZW73Mq6NapA19v340syxw7eQZ/fz8iwkNp1rghV5NTSE5Jw2AwsG33D3Tv1MGaZ/M25WzXzdt20b1z5fcXzGUFbo8tryzawK+tRvJb2zGcG7WC/P0nOd73mX/t/HAjbvXepfbL4ym7cI3Mt792yhP2gDL2wx7oQb5DLOUOP1129gonWj7JqTtHcOrOEZSnZnGm72TrQjEoMY9XnThrPB00oAtFu+3rVrjLPuapMp6+8w5rPF24+xBB/1HO4g76T08Kd9nH6ALBv41/zM5iSZKWAFtQPvwWgHLcRDegvyRJLVA+XPchyuJrOdAV5UNzn1jyD0A5KmIfkAN0t5Rz5q+onyzLxZIkrQGWSJKUBSSh7HqOAqo8nNOy4/k1YLEkSXpL/cKA1rIsr/kr6lZB7q7fCU1oRZuDKzGX6jk/qbJaTT9+lsQpayhPz+Xy/A9pvG4ytWc9TNHJy6RtqP6EDG1kCI1eH4ekVoFKIuvrn8n57jdCfAGTmZTn11Ln/ReRVCpyN32HPvEqIY8qu9lyN2yj6PtfCejWhobfv4W5TE/yjBWAci5QrbXKjg5JrSL/6x8o2vc7AAG9OxI7byTq0CDqrJ9H6ekkrjz1XGWlTGaSn1tH3Q+eR1KryNm4i7LEa4Q9puxWyP54OwV7fiWge2ua7FuHuVTP1WmvA+DXpgmh9/eg9MxlGm1V6pLy8ocUfv8bORt3UfPlCTTa+QaywcjVqa85K8RkJmXeWuI/eAFUKnI37UKfeJXQRxXZORu2U/j9rwR0b0PDvW8il+pJnuGiHMf+27SLuKUTaLB9JbLBSPK0FX+L3Mw1n1Nr5UxCHuqFISWTq2OXOMt9bi11P3gB1CpyN1rkWnSd83Gl3EY/vIm5VE/ydEWuNjKUmssmgUqFpFKRt+UnCvdUBkTBA7s4fWzFVm7aC2uo+c4CJLWKvM93Un7hKsGP9AMg75OtFO09jF/XttTbvR5zqZ7UWa9as6fNX0vsshlIWg2Ga2mkWK5FzngaXZO6IMsYrqeTNvcNJ7nJc9+k3oeKbWV/tpuy89cIG2yxrY+2U7DnNwK7t+G2H9diLtVzZVplGXXemIp/x2ZoQgJpemg9qcs/IeezXYQM6kz4E0rd87cfJGfjbme5brDp2Geewue2eJChPDmda8+6dle5u34nJKEVrSz+44KN/2jy8bNctPEfjdZNptashyk+eZl0i/8IG9CByAe7YjYYMZeVc25kZV80XDOJoDubogkNoM3v60hfsYGcz77z3Dh201gK7N2B2OcVv1X7necoO53E5Sfn2cl1h02nzn6dqDkjkdRq5HIDaXMcbBrI3f07wQmtaHVgFaZSvfVsR4AmH83mwtTVGNJzubLgIxqunUytmY9QfDKJ9E+U/q05+UG0IQHUXTwcUL6effxu5bXiS7PX03DVRCStlrKr6VyYtNL6pDp/928E9WhN8/1rMJfqSZpSWbcGH8zh8vRVGNJzSV74AXVXTyVuxqOUnEoiy/LRuuryV4mb7OrazJXEPT8cSa3GrC/n2qxVLsW7s811V00hoGNTNKGB3PHrW2S+9jG5G7/z6FzsjrEU/cwQfJrEIyNjSM7g+rPOus7b/RvBCa244+fVmEv1XJq80nqt0YezuTRNselrCz+k/pop1JzxKMUnk6wfRNRGBNNs28uoA3yQzTIxwwZwvNsETEWlXJ79No02PIekVpH56W5Kz1/7W+RWh6fGMLjPprURwdRfr9RBUqvJ/upHCvYeUQo2mbk2903qf2Q/F4db5uIsy1wc1KMNTX+yzMVTbebilVMJ6NAMTWggzX5ZT+qyT8j+bBdxzz6Jb1NlTtQnZ3B1lsOc6KaYJ2bmU+jqxiGbzRiuZ5I8e9XfIhduHGu5Q27uxl3UWDqBhjuUmPba1BVOom/VpsP6dyDiwW7Ilrjj/Kjl1jZdevZtbvtkLpJaRfqneyg9fw0vdWWbr859i4YfzwOVmuzPdlF2/hoRg5Xz2jM/2kH+HsVmm/20FnOZnstTXq82783irns1TGYuPvs2zT6Zo7T5kz2UnFMW7qfPW8LhI8fJyysg4d7BjHn6cYxG5VTG/97Xny4d2/LjgcP0fWgoPt7ezH9W2bms0ah5dvJoRk6Zg8lk4r4BvalftzYAwx5/iKlzF/G/b3cQExXB8gWzq2yvu2LL6vg3zg/1Vk8msGMzNKEBtPz1LZKXfUr+pp3W/v+z9y5+bZsQen93Je7ZZokrl35Ewfe/kb76C+LXTCf0vz0xpGSSNGqpk925w0/fEEs8Xeu9+Yrv+dwS8zxiiXk+2UbR3sP4d2tD/T1vYy7TkzKz0nZSX1hH3KvTkbQayq+lkWKJh7LXbqLGG7MIfqgXxpRMro1bfOO6CAT/YKQbnd31fwVJkt5DWeCNBvJRzvB9WZblHZIkhQOzUXbn1kHZcXwV2AgskWW5TJKkTihHUtwO+AIXgWWyLL9rU364LMsDbGQ+Dzwgy3KzqtI41FEHvAQ8AgQDR4Bpsiz/ZLneDfgeiJBlOcsmnwqYgXK8RQ2Uj+J9IMvybEmS6qAsPLeVZflXmzwy8KAsy5/fSHc/Rj/gkU4O8S27cSI3YDR5ZsO8WvXPGEt/JZ5yH1qt81eA/w7K9FqPyFWG+99Psd7LI3L9dOUekevJMazReMamc4t8PCJXq/pjH//7y+R6SM8Go/rGidyAj87xdK2/D1n+o4dX/jWUeMhPewqTh/TsqTGs9pBcAI3ac7L/f6LIQ7GHl9oz80Op0XN7tzqcXHrjRG7gl2YzPCJX40H/4Qm8PBTzeHJ5ydvLeONEbuC2i1s8Mxn/H+bR2vf9/7c4Ug0brnz5j7ORf8zOYlmWn6rmWhbKLt7q8v+Esth80+XLsvw88PzN1MFyXQ9Msvy5ur4XF2cUy7JsBpZY/hyvXa4izz/O2AQCgUAgEAgEAoFAIBAIBP9eZJef8hL8k/inn1ksEAgEAoFAIBAIBAKBQCAQCASCvwCxWCwQCAQCgUAgEAgEAoFAIBAIBAKxWCwQCAQCgUAgEAgEAoFAIBAIBAKxWCwQCAQCgUAgEAgEAoFAIBAIBAL+QR+4EwgEAoFAIBAIBAKBQCAQCAT/dzF7ugKCW0bsLBYIBAKBQCAQCAQCgUAgEAgEAoFYLBYIBAKBQCAQCAQCgUAgEAgEAoFYLBYIBAKBQCAQCAQCgUAgEAgEAgFisVggEAgEAoFAIBAIBAKBQCAQCASID9z9f4GXyjPHixtN/389i1B7SM+SSvaIXID0Aj+PyFWXeabNwT56j8iVPdTFYYElHpFbVOLlEbk6r3KPyPUkgR6yabNZ8ohcX1/P9HFBobdH5JYb1B6RC2AyeyYGCPQr84hck4dinpwSH4/IDfb2jJ5D44o9Ihfg+Lloj8iN9vFcmz1Bsdkzt6ch/qUekZtboPOIXIBfms3wiNx2J5d6RG5i+/Eekeup+dBT9w+eai+Al87oMdkCe8x4bo1C8Nfw/9dqnkAgEAgEAoFAIBAIBAKBQCAQCFwiFosFAoFAIBAIBAKBQCAQCAQCgUAgFosFAoFAIBAIBAKBQCAQCAQCgUAgFosFAoFAIBAIBAKBQCAQCAQCgUCAWCwWCAQCgUAgEAgEAoFAIBAIBAIB4JnPzQoEAoFAIBAIBAKBQCAQCASCfxUysqerILhFxM5igUAgEAgEAoFAIBAIBAKBQCAQiMVigUAgEAgEAoFAIBAIBAKBQCAQiMXifwySJMmSJD3g6XoIBAKBQCAQCAQCgUAgEAgEgn8nHlksliQpQpKk1ZIkXZYkSS9JUrokSbslSerlifr8ESRJet6ycCtLkmSSJOmaJElvS5IU4em6CQQCgUAgEAgEAoFAIBAIBALBn8VTH7j7AvAFngYuAJFAVyDszxQmSZJWlmXDX1e9G3IO6AaogZbAeiAO6PtnCvs76197/tME92iFuVTPxckrKTlxySmNrmYk9ddMQRPsT/HJJC6Ofw3ZYMS7fhx1l4/Dr3ldrr20gbS1m5X667Tc9r8FSF5aJI2KnC0HuP7KZ9byArq2Im7eMCS1muxPd5Kx5gsnmXHPDyewexvMpXquTltB6clLSDot9TcuRuWlBY2a/K37SXv1EwDUQf7UWTUDrxqRlCdncHnMS5gKiu3K/LNytTHh1Hp1EtqIEGSzTPaGHWS9+w0A0ZMeIfSR3piy8wFIeflDCr//zalcvy6tiZ47AkmtIveznWSv2+SUJuq5kQR0U2SnzHiVslMXAaj/wzuYi0vBZEY2mUi6d5LSL43jiZk/FpWfD4bkdK5PeRlzUam93M6tiZozEkmtIm/jDrLfdCF37kj8u7bFXKondeZyyk4rclUBfsQsmoiuQW1AJnXWCkqPnkXXOJ7oF8eh8vXBcD2dlKlLneQC1F84hLCEVphK9ZydsIqiE0lOabxrRXLbuklogv0pOpHEmbFvIBuMBN95G83en0nZ1QwAMrcc4sryz5U+Gt6P2MEJgETqx7tIfnOrXZl1FwwlNKEl5tJyzk1cSbELubpakTReOxltsD9FJy5xbpwitwL/FvVosWURZ0e+Sta3BwFQB/rScPlofBvVAlnm/OTVcPqEkr5LK2LnDQeVitzPviNz7edOMmPmjSCgW2vMZXqSp71m7V9F2Srqf70cQ1oOV4a9aP057MkBhD3RH9lopvD7w6Qtec+uTP+urYh7bjioVeR89h2Za5zlxs4bQUD31phLFbmlpy4i6bTU+2wJkk6LpFaTv20/6a9uACBqymME9moPsowxK59r01ZgzMixK9Ovc2siZ1vsatMOclzYVeQcG7uatRz96Yt4xccRu2KWNY22ZgxZr31I7vubiV0xC6/4OEXXAf6YCou4PGi8U7mB3VpS64VhoFaR9cl3pK36n1Oami8OI6iH0ubLk1+n5OSlavOG9L+T2CkP492gBmcGTKfk+EWnMt0xlioIffo/RM0axvl2D2PKLfhL5HrFxxH3mr2uM1/7kNz3NqMK8ifutWfwiouk/HoG1ycsxlxQZFemf5dWxDw3QrHpjTvJcmXTz43Av1sb5DI9ydNXONl0vc2vYkjP5qrFpr2bxBO7YCySzgtMJlLmrqH0+Hl7uW6w6VorZ6Cra7GtQD9MBcUk9ptoV6ZvpzaEPzMK1GoKPt9G3tsbneSGPzsa3y7tkEvLyHh2GfozFwAIGnwvgQ/2BUmiYNM28j/8EoDQsYMJfKAvplxlfshe8S4l+w47lRvYrSU1nlfanP3Jd6Svdp6barwwnMAerZFL9Vye8hqlFpuu9cp4ghLaYMzO50zPCU75IkfeS405Qzh2+2BMuYV/mdyq8vo0qUPNxaNR+3lTfi2DpAnLXc4PtV582jpGkya/YR2jtnjVjKTe6qloQvwpOXGJSxNes/rpavOrVNy27WUMaTkkPrnQ+rM7xnD4+McIfqiPtY8zlr1P8Q+/2pV5K2Op4b71mItLkU1mMJm4OGiyov++dxE58VF09Wty8b4plJ244FQmQL0FQwi1zMPnJ1Y9DzdeOwltsD+FJ5Ks82HQnbfR9L3KeThr6yGuWubhkO4tqDd/CJJaRdrHu7m28iu7Mj0V83i1a0fghHGgUlO6ZQvFH2+wu66uVYugWTPRNmxA4dvrKfm0Mjb1ffABfAb0BxmMly6Rv+QlKC9HU68egVOnIPn6YEpNI3/+AuSSEqf2NFr4JBEJLTGV6jk5YQ2FJy47pfGpFcHt6yaiCfaj8MRlToxdiWwwoQnwofnqcXjHhSOpVVxe8y0pn/4AgCbQl6bLR+LfuAayDKcmr4VTRwH3+EvvJnWIWzgWla83huQMrk56xUnP7pBbQfjw+4idPZRTLR9zmg8VPT9FuEXPpyasodClTSt61gb7U3AiiZM2em62erxVz1fWfEvKp3sBCOt+B40WPIWkVnH94z1cfmOzXZnuigFCHh9IyOCBYDJRtPcwGUvf+VvarIsNo9nKsXhFBIPZTPJHu7n21ja7MuMXDCXEEk8nVhNPN1o7WblHPHGJ8xb/EdqnLbVmPoxsNoPJzKW571L4S2Xcg0rFHTteojwthzOPL7b+PGfRcvbt/4XQkGC++mitkzxZllm8Yi0/HjiMt7eOhbOncluj+gD8dPBXlqxYi8ls5v6BdzPs8YcAyC8oZOrcxaSkpRMbHcWy+c8QFBhg37/u8FlN6io+S+eFbDKR+txqyhxjHjfcP6iD/Km5cgZecVGUX0/n6tiXMDvcE4Pn7iECuirxg6RWkf2p69gj7oXhBFnkXplqE/O8PJ5AS8xztldlzFNn1XR0dWOV9lvivHN9J9uVeaM4Txtfk6iFU9DdVp/s194n793Pb5hXFRRA9LJn0cRFYbyeTtqUhU7xtKASs6crILhl/vadxZIkBQOdgVmyLO+WZfmKLMuHZVl+RZblTy1pvCRJWiRJ0hXLzuNLkiRNsFzrZtnV20+SpF8kSSoH+kgKMyRJuihJUqkkSSckSRrsIDtOkqRPJUnKtfxtkSSpgc315yVJOilJ0sOWcgolSfpKkqRwh2YYZVlOk2X5uizL3wKvA70lSfKRJEklSdJcy45jvaUeg2xk1LHU/xFJkvZIklQKjLRce9KSvmK39XsOckMlSdokSVKxRSeD+QME9WiFd3wMx+4aS9KMtcQvHuEyXc3Zj5P61jcc6zQOY14REY8kKI3OLeLK3PWkrrUPqGS9gTMPzuNkrymc7DWV4G4t8W/VULmoUlFj/kguPfkCZ3uOJeSeLuga1LTLH9C9Nbr4WM50Hcm1Z1ZRY8Foa7kXH5nDub4TOdd3IgFdW+HbshEAkWMeoHD/Mc50G0Xh/mNEjnE4oeNW5JpMpCx4h7MJY0m8dzrhT/Szy5u5fjPn+k3iXL9JLheKUamIeX40V4fO40Kf0QQN7IJXfXvZ/t3aoKsTy4Uew0md/QYxL461u37lsWe4NHC8NQABiF08gYyX3+NSv7EU7jxA2PD7neRGPz+Ga8Oe42LfUQQO6Ook169rG7xqx3Gx5zBS575O9IvjrNei5oykeN9vXLp7JJcGjkN/8RoAMQsnkvnKuyQNGEPhdz8TNsz5NJTQhJb4xMdwqMN4zk9bR8Olw531AtSd8xjJ677ll44TMOYVEfNoD+u1/ENn+DVhOr8mTLcuFPs1rkns4AR+u/sZfu0xjbBerfGJj7bmCUloiU/dGH7tOJ7EaWup/5Jrm46fM5iUdd/y653jMeYVE20jF5WK+DmDyd17zC5PvQVDydlzlN86T+T3hGmUJCZb08e+OIqkp54nsfdYgu7pgs5BzwHdWqOrE8v57iO5/swq4iy2VUH4kIHoLyTb/ebXoTmBPduT2Hc8iX3GkvnWl/aNUKmIs8g932sswVXI9YqP5Vy3kVx/dhVxCyvH0qVHZ5PYdwLn+02wG0uZb/6PxL4TSOw3kYI9h4ma+LCT3Kh5Y0ge/hyX+lnsqp4Lu6oTx6Vew0ib+zrRLyh2VZ50ncuDxit/901ELi2j8LsDAKRMWmK9VrhzP4U7f3bsNlCpqLVgJOcff5FT3ccTOqgz3g1q2CUJ6tEa7/gYTnYazZWZq6m1eNQN85aeu8qF4UsoOnTaWaYlrzvGEoAmOhy/u1piuJ7xl8otT7pO0j3jlb97Lbreqeg6fORDlPx8lIu9hlPy81HCRj7oJDf2hdFcHjKPC33GEDSwq5Nt+Xdrg1edWBJ7jOD6syuJnT/G7nrYkHvs2gkQPWsIGa9/wsUBE0h/9WOiZw1xkusOm746bimJ/SaS2G8i+dt+Jn/7ASe5EXPGkjJyDlcHDiegX3e09WrZJfHt0hZt7Tiu3j2EjHmvETFPeZDhVb82gQ/2Jfm/E7h23yj8urVHWzvWmi/vgy+59p8xXPvPGJcLxahU1FwwkgtPvMCZHuMIGdQZb4e5KbB7a3TxMZzuPIorM1dRa1Gl/8jZtJsLj7/gXC6gjQknsHML9MmubetPy60mb62Xx5Gy5APO9JpI3o6DRI26z0l0UI9W6OJjOdFpDJdnrqH24pEu619z9hOkv/UNJzqNxZhfTLgl9rhR/qhhAyhLtPen7hzDOe99ZR1rjgvFf8VYSnr0WS4OmGBdKAbQn7/C1dGLKPnllEvdQeV8eLjjeBKnraP+S67n4fg5j3F93bccvlOZh6Md5uHfe07n957TrQvFqFTUX/w0Jx9dyK9dJhNx3134NrTxwx6MeQInTyR3+kyynngS74QeqGvXtksiFxRQ8PrrFNssEgOowsPxfeB+soePJPupIaBS4dND0UPQjOkUrnuT7KeGov/xR/wecZgTgfCEFvjFx/BTh0mcnvYWty0d5lLXDeY8ypV1W9jfcTKGvCLiLLquObQPReeuc6DHTA7/50UaPf84klYNQOMFT5L1/VH2d5rKgR4zKD5/3dped/jLGksmkPbS+yTePZ78HQeIGPEfJz27Qy4oPiugcwvKXfksi55946PZ32EiZ6a9RZOlT1eh58e4sm4r+ztOwphXbNVzjaF9KDqXzMEeM/j1Py/QsELPKonGS4Zy5NHF/Nx5CtH33YVfwzi7NrvDf/i2v52AhA4kDRzDpX6jyX7bedHMXW2WjSbOz/uQA52n8Eu/OdQc0tuuzRX+4/eO47kwbS31qoin61ji6d8t8XSURW7ejyc42mMqx3pOJ3HSauovs497Y4f3o9TRTwP39uvF2uULXMoC+PHAYa4mp7D1s/U8P2MC819ZCYDJZGLBslWsWTafrz9ex9Zde7mYdAWAtz/cSIc2Ldj62Xo6tGnB+o8cHga7yWdFzRxC1hsbuDRwPJkrPiJqpnPM4477h4jRD1C8/zjne4ykeP9xIke7OLXSg/cQNReM5OKTL3AmYRwh97iOPbzrxHC6yyiuzlpFzYWVbc7etJuLTzjHPJfHvsy5vpM513cy+dsOkL/9oJPcG8V55vwCMhetIffdL246b8iwhyg5eISrfYdScvAIIcP+66xrgeBfhCeOoSiy/N0jSZJ3FWneB54ApgBNUHYg5zmkeQmYAzQGDgELLOnGArcBi4F1kiT1B5AkyRf4HihD2cXcEUgFdlmuVVAH+C9wH9AbZefwQqqnFEWXGmAiMB2YCTQHvgT+J0lSC4c8i4HVlrp+JUnSSGAd8C5wO9APcLwreA7YDNwBfAa8I0lSbW6SkD7tyPp8LwBFv59HHeSHNjLEKV1gp+bkfKvcXGdt+p6Qu9sBYMzOp/jYBWSjySmPuaQMAEmrRtJqkGUZAN8WDdBfTqX8WjqywUjuNz8S1Ku9Xd6gXu3J+eJ7AEqOnEMd6IfGUi9ruRqlXCzlBvVqR84XewDI+WIPQb3ty7wVucaMXOsTTXNxKfoLyWijbn7Tu88dDSm/koLhWhoYjOR/u4+Anh3s0gT07EDel0r9S4+eQxXohybCuS9s8YqvQckvJwEo2n+EwD532cu93V5uwZZ9BCR0dJKb/9VuAMqOnkMVoMhV+fvg27YZeZt2KAkNRsyFylNpr7qVcot/OkKAg1yA8Lvbkr5J2RVT8FsimkA/vCKDndKFdGpG5jfKhJ628QfC+7atts2+DeIo+C0Rc2k5sslM3s+nCe/Xzno9rE9bMjbuBaDw90Q0gb5oXcgNvqsZmRabTt+4l7C7K8uIfbovWVsOYcjKt/6m9vchqEMT0jcoupINRkwFys4i3zsaUH4lFYPFtvK/2ac8VbchoFcHcv9X2b9qm/7VRIcR0L0tOZ/ttMsTOrgfGWs/Ry5XdtJV7F636qKFIrfCpvO+2Uegg90H9u5AnkVuyZFzqAMq5VaOJQ2SpnKM2u4gUvnqrGOsAm8XduXf096u/BM6kP+lxa6OKXaldrBn3453UH41DWOK801hQN/OFHz7g9PvfhXj+KrS5pzNPxHs0Obg3u3Itvi14t/PowlU/Fp1ecsuJKO/lOIkrwJ3jSWAqNkjyFj6jlX/f5VcO73daa9rpX92AZD/5S4CHPrP546G6G1t+tt9BPSy91mBPdvb+SxXNp3rYNOyDCp/ZXpVB/hiyMi2u+4um7YlqH8n8r62ty3v5o0wXE3BmKzouWjbXvx72OvEr0dHCjcrOtMfP6vYdHgo2nq1KDt2BrlMDyYzpYeP45fg7BOrQrHLNKtd5n79I0G929mlCerdzmZuOm83JxYdOo0pz/Uulhrznub6wvecxvCtyq0ur3fdOIoOKqFKwb5jBPe900l2cJ92ZH+ulFtcTewRcFdzcrYoD42yNn1PSJ/2N8yvjQkjOKE1mZ/ssivLnWO4Om51LFWF/mIy5UnXq00T3qct6RsVW1fmQ9fzsDIfKvNw+sYfCLu7+nk4oGV9SpPSKLuagWwwkvnVfsL6tLFrsydiHm2TxpiuX8eUmgpGI2W79+DdyT6NOS8P49lzYHKOWyW1GkmnA7UaydsbU3YWAOpaNTEcUx4e63/9Fe+uXZzyRtzdhpRN+wDI/+0CmkBfl7oO7dSU9G8OAZCycR+RfS16k2U0/sotkMbPG0NeEbLRjNrfh5COTbj+sWLvssGEsSL2cJO/1NWNo/iQRc8/HSXIYQy700/HzB1G6uJ3AWefpei5LalWPVdt06GdmpJhiS1TNv5AREVsKYPG3wcAtY2eg1rVpyQpndIrGcgGE2lf/UyEzThwl/8IebQ/WW9uqozzcuzjPHe2uTwjz7pD2VRcRnHidXTRoZXl2cTTRdXE00F3NSPLEk9nbNxLqCWeruhnALVDLOkVE0pIz9akf7zbqbw2LZo77fq15fufDnLP3QlIksQdzZpQWFhEZlYOJ86cp1aNWGrGxaDVaumb0JU9Pyr6+P7HAwzq2xOAQX17smef/QNjd/ksZNka86gC/Jx22Lrr/iGwV3tyv1B0m/vFbgJ727cFPHcP4esYP3zzx2Ke4l+qjnkqCB7QidzN++x+u5k4z5STj/7keTAabzqvX4+OFH6lxBuFX+3Cz8EvCAT/Nv72xWJZlo3AU8BgIE+SpAOSJL0iSVJ7AMtO34eBYbIsfyHL8iVZlr+XZfkDh6Kel2V5pyzLl4ASlIXlYbIsb5dlOUmW5Q3AWyiLx1jKlIAhsiwfl2X5LMqOXn9ggE25GuApS5oDwJtAQlXtkSSpMTAa+EWW5UJgGvCKLMsbZFk+L8vyc8CPlt9teUOW5c8tdU0G5gIrZFleLsvyOVmWf5Nl+WWHPB/KsvyRLMsXLOmNKLu0bwqv6FD0KVnWf5enZONlEygAaEIDMOUXg0l5caA8NRuv6JtYKFWpaPbdMlodf5f8fccoPpIIgDY6DENqpUxDahZah/K00WEYUjIr06RlVy7OqlQ02rqCZr9/SOGPRyk5qrzOow0PxpiRC4AxIxdNeLBzmbci14JXjUh8mtal5Og5628RT/Sn0fbXqfnyBNSBfk6q0ETZyzamZTmVq4myl21My0JTUT9ZptZ784nf/BrBD99tTaNPvIK/JZgJ7NsJTYz9hndNdBhG2zanZaFxkhuOIdVBblQ42poxmHLyiXlpMvGb3yBm4UQkH50i9/xl/BMq5HZGE+240R50MaHor1cuBOlTs9HF2NuWNjQAY0GJ8notoE+xTxPYuiFt9rxM8w3P4ttI2bVUfPYaQR2aoAnxR+XjRWjPVujiKuV7xYShT6mUW56agy7Goc2hARgLKm1an5qNl0WuV3Qo4f3akfq+feDlXTsKQ3YBDV8bS8vvXqbBslFKEGTRs51tpWU721aUo/1Vpol9bjipS94Fs/3LObr4WPzaNqXel68Q/+lifG5v4FxmikOZUc5yy23HuG3dVCoabH2N2377kMKfjlB6tPLVuKhpj9P453cIGdSNtOUfO5VpTKvenrVR4RjTbOwqPQttlL2dBPbvSsGWvTji06YZxqw8DFecF2+9YkIpT7Vvj5ejXUWH2rc5NRttdOhN5a0Kd40l/x7tMaZnoz/r/Grnrcq1JbB/Vwq+3VuZJzwYY6bFX2bmogkLskuv+EubMlNd+CwXdl/hs2LmjiBtyTtgtr9JSJv/JtHPDKHRT+8S/czTpC99316uG20awK9dU4xZeZRfTrX7XR0VhiHNXofqSAd/Guls05qoMMoTL+PTpjmqoAAkbx1+Xdqiian8ZEHQowOp+eUaIhdMQRXojyPaaPv22PqGCrwc0pSnZt1wHg7q1Q5DWjalZy67vH4rcqvLW3ruqvXGL2TAnXjFOs8PSrnZDvkdYo8Q+9jDds6uLn+tF4ZybcH7Tv7UXWMYIGTwQOK/WUXM4klOfXyrYwlZps77L1Jv8wpCHu7DH8ErJtRuPrSd66yyLfOwbYznOA+32v0yzWzmYZ1TuTl42cyznop5VOERmDIqyzRlZqKKuLnPh5izsij+9DMiNm0k8ssvkIuLKD+s7BI3JiWhsyw6e3frhioy0im/d0woZTYxT1lqDt43iHnKUirTXF2/A7+GcXQ9voaOe1/m7Jz3QZbxrR1JeXYBTV8bTYddi7lt+Qhl4Q33+cuy81esC1ZB/e5C66Bnd8kN7NkOY3o2ZVX4LABdTIiDnrP/kJ6vrd+OX8M4uhxfS8e9r3Buznsgy+iiHWw6JRtddOVCoLv8h1d8LL5tmlLn81ep9fFLeDe3j/Pc2WZbvGtGENAsnvzfK4+zcYyn9X8wngYI7duOlj++RpOPnuHC5NXW3+PnD+Hy/A9dPtC9EemZ2UTbzM9RkeGkZ2aRkZlFdGSE3e8ZmUr9s3PziAhX6hURHkpOnv2ivLt8VtqCt4iaNZQGP71H1KyhZLz8nn2Zbrp/cI7xgnHEU/cQznGFC7nRYXbxuiHN+Z69Kvza3YYxKw/9n4jzqqK6vOqwEExZykMAU1YO6tDgmypTIPin4pEP3Mmy/AUQCwwEtgF3AgclSXoWZSevGWUXcHXYvvt3G+ANbJckqajiD2URt54lTWsgHii0uZ4PhNikAbgiy7LtrJKCcqayLU0sZZQCp4FrwGOSJAVa2rXfIf1Pljq6rL8kSZEoZx47P3K153jF/1gW3TNd1K2izBGSJP0qSdKvX5UkVfzolM554nZO42qXkhNmMyd7TeVI6+H4t6iPT6OKVz1uojwXSaxpzGbO9ZvE6Q5D8W3RAO+GtVwkdsUtygVUvt7UWTuL6y++bX1ymvXRNk53Gcm5vhMxZOQQO9fF62Eu9HxTaSyiLz80naRBE7k69DlCB/fHt21TAFJmriB0cH/iN7+Gys/H7szdKhvk0GaXVZNlJLUa76b1yd2wlaRB4zGXlhE+Ujn7K/WZFYQMHkCdL6uS61q2s2lVnabweBIHW4/h1x7Tub5+G83emwFASeJ1rq7czB0b53L7J7MpPnXZbmd7Ve2xF1u1XurOH0LS/I+cAi9Jo8a/eV1S39vJkV7TMZXoqTnuvmracWPbkmWZgB5tMWblU3bS+YxcSa1GHeTPxfumkbb4HWqtnOmQ4NbHUmK/iZzpOATfOxqisxlL6a98yNk7h5K7eS/hTw6wz/8n5drpRKvBP6E9hdt+ckoXOKArhS4Wkasq+GbsShlLN5G3Sv76sSR56wgf8zCZKz50i1wrWg3+PdpT4ELXf4ibHEcBPdpizM5zadOhj/UjbcHbnOs0hNQFbxH3kv25we60aYDge7qQ9/U+5/yulXhTcg2XrpH79kZi1y8m9s2F6M8lgcUn5X/6LVf6DOHaf8ZgzMwhfIaL13hvwmfd3Fxtk9zbi+jxD5KybEOVaW5JbjV5r0x7nYgn+9F4yzLL/ODi8wt/UrY1TRX5g3q2wZiV7/LbC+6aD3M3bOFiwtMk3TMOY0YOUc+4Pn6gerlV1+3SgzO4eM8kLg+dR+jjA6zz/01RTVxRvWzlP0XHkzjUZgy/JyjzcNN3Z1gyuZBl2yZPxTw3Y1dVVcffH12nu8j878Nk3Hc/krcP3r2Ub2znL1mK7333EvbWOiRfX3Bl0y5F3/y8GN79DgpPXuGH20dzoMdMmiwegtrfB0mjJqB5PMnvf8fBns9gKtFTZ7zlJDs3+cvkGa8T9nh/6n/zKip/V3r+6+VK3joixz3ktLDkzJ+Pt0A5l7jw5GX23T6Kgz1m0HjxUNT+Pjdhs+7xH1jivMsPTCbjpfXEvfbMTcn+S9psQe2r4471Uzg/931MtmdT3yiOq6rRNmlytv3Ckc4TOTtkKbVmKscRhPRqjSErn+Ljrvz0jXE190mS5HKo34wruumEf8JnhTzWj7QFb5HY6SnSF75FzJJJNyzzr7h/uCk8dg9RTZnVJbpJXx4yqIvTrmKlyJuI86riVvIKBP8yPPWBO2RZLgO+s/y9KEnS28DzwOM3WYTtO4EVi94DgasO6Qw2aY6i7DB2xPY9EceoUMZ5Uf0iyjERJiBFlmU9gGWxuCKPI46/2db/Zqe3m6mbckGW30TZFT22+FRSa4DioxfQxYZT8TKHV2wYhvRcu3zGnALUQX6gVoHJjFdMGOXp9q/RVIepoISCA6cI6t6S3EuXlKeDNrsUtDHhGBzKM6Rmo42NAM4oaaLDMDi8umMqKKbowEkCurWi7PxVDFl51iMjNJEhGLPy7Mu8VbkaNXXWziL3qx/szru0lZPzyU7i35nrpAOjg2xNdDiG9GznNLERlP5WmcZoSVPx2pIpO5/CnQfwuaMRJYdPUX4pmatPKfK86sQS0L2tU5m2O2+00eFOr0ApeomgIjzURIdjzMhGlpVrZceUHdQF238i3HKuafmlZK4NmWORG4d/N0VuyGMDqPlAPyX90Qvo4iqfAutiwihPc5CdXYAm0BdJrUI2mdHFVqaxDVhzdh9BtWQY2tAADDmFpG3YQ9oG5bWo+Gcfwbt2FC13KZvuC49eRBdbKdcrJhS9S7mVNq3UTbH7gDvq0nidci6kNjSAkIRWyEYTBb8lok/NptCyQz7r24PUHH8v+Vh2itnpOQyjo22lZTvYn5ImqO9dBPZsR0D31kg6L9T+vtR4dQrJk5djSMuiYLvyCnbpsURksxl1aCCmnILKvou1L9NxnBjSsvGKDafiUzxe0WFOdm8uKKbo4AkCurZGf97eXeZt/oH4d+bZfYDGkJZlt5tcEx3uQm4WmujKHR6aKMWuKvDv0gb9qYuYsvPs8qFWEdD7Ti7f5/yhLrC82WCjR6/oMAyO/Zuabbeb0StGabOk1dwwb1W4Yyx51YpBWyOK+G9WWcuM/+p1ku6fjCkr95blVuDfpQ1lp+11bczKQxMRouw4iQjB6HDEiWKvNv0X46KPq7D7oL6dCExoT0C3Nhab9qHG8qkkT1lG8P0JpL74pqKHrT8Rt9i+n91q02oVgX06cmHgZBwxpWWhtbXX6HBMDkdkGNNd2bQit/B/Oyj8n/KKceikIdYdyLY6L9i0jZg1lR+vtLbHwV61Mc7tKU/Nwis23BokeLmYv2zR1YnBq2YkTXassKZvsu1Vzg6chjEz75blqrSaKvPqL17nwmPPK/WIjyUoQXnNPvzJfoQ/0htQYg8vGz+t5K8+9rCds8tTs13mD+1/J8G92xLUozUqnRZVgC91X59ExqyX3DYf2vZx3sbt1HjzeYcy//xYAlfzf0NKDld9TnHo4/2p86DybeXCoxfs5sPq5mHbGE/vYh7O3X0EackwNKEB6FNyHMoNtSvXUzGPOTMTtc3OQnVEBOasLG4GrzatMaWmIucrvrBs3z68mjWl7LvvMF29Su7U6UqZNWqg66jsbva971469LoXgIKjF/G2iXm8Y0LRp9nbtCG70C7m8Y6tTBP7cFeS3vgagNLL6ZRezcCvQSxlyVnoU3KsOz7TvzlE/Ph7KMZ9/lJ/MZmkJ55T0sfHEuigZ3fILdr3O141omi47XWlzOhwGny7ggv3TiHo7juJ/69i0/lOeg77g3ruZv1wna2e9anZ9jYda1+uu/yHMS2Lwh1KnFd2/DzIMurQQGrc34sagxPc2uaCIxeRNGpuf2cqqV/8RMbWX6gxpDc1BytnDhdZ4umKz6I6jnMAYzXxtC0FB8/gXScKTWgAgW0bEdq7LSEJrVDptKj9fWmw0nXM54royHDSMirHdXpGFpHhYRiMRtJs3ixIz8giIlzRW1hIMJlZOUSEh5KZlUNosP3bVO7yWcH/SSD9xXWKDrb+RMwi+wfk7rp/cI7x8pz06Kl7iHJXMbqLseQVUxl7aKOrj3msqFUE392Rc/2nOF26mTivKqrLa8rORR0equwqDg/FlJN3U2X+/8qfeZtA8H8Lj+wsroLTKIvXZ1Hq1f0P5tUDtWVZvuDwd8WS5negPpDlIs3Nr4YqlFvyJVUsFAPIslyAshO5k0P6TpY6ukSW5XTgOtUcd3ELrDrZayone00ld/svhD/QDQD/Vg0xFZRgyHAxye8/SegA5Qye8Ae7k7vDxUd6bNCEBqIOVM5okry9COx8O2WWw/dLjiWii4/Fq2YUklZDyMDOFHx3yF7erl8IvV/pbt+WjTAVlmDMyEUdGmg95kHSeRHQ6Q7rof5KHiXACb2/B/nf/WJX5q3IBai1dDz6C8lkvr3Zvq025ywG9elA2bkrOFJ6/DxedeLQ1ogCrYagAV0o2m0vu3DXIYLvU+rv06IR5sJijJm5SD46VH7KDgDJR4df51aUnVdkqCteHZckwsc9TO4G+68Yl544j1edWKvcwP5dKNxtf+B/0e5DBN2rmJm3jVxTVi7G1Ey84pWPXfh1bIH+ghIEqEMr5YaNeZjcT7cCkPvxt9YP0mVtO0zUg10BCGzdAGNhCeUZeU66yd1/ioiByo1X9ENdydqu2JZXRLA1TUDL+qBSYchRQlZtuPIMRhcXTkS/9iTOeIsjPadzpOd0srf/QuRD3ZR8rRpgKizB4EJu3s+niLDYdNRD3ci22PThdmM53HYMh9uOIevbg1yc9RbZ2w9jyMxDfz0bn3rKh6uCOzen5LzFpo8norPoWdJqCBrYhYJd9vZXuOsQIf+p7F9TYQnGzFzSX/6As3cO4VznYVwbv5Sin4+TPHk5AAU7D+J35x2KPuJjkbQa60IxKDbtZSM3eGAXChzsvuC7QwRb5FptOlMZSyrbsXRXC/QXlfZ41Ymx5g/s2Z6yi/YfzihzYVdFjna15xBB91ns6o5GmIuKMWVW+pbAAV1dn0l8Z0vKLyVbA3BHio8l4h2vLIRJWg2hgzqR59DmvJ2/EGbxa36tGmIqLMaQkXtTeavCHWNJf/4yiR0e5WL3IVzsPgRDWhZJ906wLhTfqtwKXOm6aM9Bgu5Tzu8Luq+nU/+VHj9vb9MDulC4y8Ff7rb3WZU2/T7n7nqK812eJnnCUooOHCd5yjIADOk5+LVvrujhzjsov2x/1Ii7bBrAv1ML9JeuY0hztq2yk+fQ1o5DE6fo2b9vN4q/t9dJ8Z6DBAxSdKa7vTHmwhLrq4cVPlETE4F/z7so2rpX+T288nVcv553Up542Ul28bFE6+KupNUQck9np/kr/zvbuUmxaaOLudranrNXONHySU7dOYJTd46gPDWLM30nWxeKb1VudXk1NvNS9ISHyPpoOwBZ72/lVO8pnOo9hdwdhwh7QCnXr5rYo/Dnk4T2V85LDX+wO7k7FRl5Ow+7zJ+85COOtRnO8Q4juThmGYX7T3BpwgrAffOh7ZmVAb3uRH/ePga4lbHkOP/7d2rpVL4jOR9usX6QLnv7YaIeUubhgFZVz8PKfKjMw1EPdbXOh1rHeVhSYcwppPDoBXzqxuBdS+n/iHvvIntn5ct9nop5DGfPoa5RA3VMNGg0eCf0QL/fxYdSXWBOz0B7222gU44H0LVuhfGKIlcVHGyV6//E45RuVhZ1S778ioMJsziYMIuMbb8S+6BylnFQ6/pV6jpn/2miBipHPMQ+1IXM7Yreyq5nE9a5GQBeEUH41oul9EoG5Zn5lKVk41tPmZfDOjezfuDOXf7SVs9R4/5L9sf2enaH3LJzVzjd5nHOdhrG2U7DMKRlkThgEsbMPLI/3MrBhJkcTJhJ5rbDxFj1XF1seZpIS2wZ+1BXGz1nEepCzwVHLuJbNxrvWhFIWjXR995J5g4bm3aT/yjcdRDfjpY4r06cNc5Lfnen29sMcNuroyhOvM7VdVsASH53J8d6TudYz+nk2MTT/hb/4Sqezv/5FOGWeDryoW7kWPyHd53Kj0/7NY9H0mow5hRyZdEGfm01kt/ajuHcqBXk7z9J4rjXncqtim6dOvD19t3Issyxk2fw9/cjIjyUZo0bcjU5heSUNAwGA9t2/0D3Th2seTZvU86V3bxtF907258r6y6fZUzPwdc25nE4Xs1t9w+7fiHkfsUWQ+5PcLrfBc/dQyj34zbxw8Bbj3kqCOh0B2UXk/90nFcV1eUt/v4gAfcqsWHAvT0p3nOguqIEgn88f/vOYkmSwoBNwDsoxyoUAm2AGcBuWZaPSZK0EXhbkqSJKIu8NYA6siy7fH9XluVCSZJeAV6RlHfs9qGcRdwBMFt22X6Mcm7wZkmSnkPZgVwTGASslWU58S9q4ssoO6UTgd9QzmbujHIMRnUsBF6VJCkd2AL4AgmyLC/7i+pF3u7fCE5oxR0/r8ZcqufS5JXWa40+nM2laasxpOdybeGH1F8zhZozHqX4ZJL1wzHaiGCabXsZdYAPslkmZtgAjnebgDYqhHqvjUdSqUClIueb/eTt+g2dFjCZSX5uHXU/eB5JrSJn4y7KEq8R9phyxlP2x9sp2PMrAd1b02TfOsyleq5Os+w0iAyl1vJJlnIl8r79iYI9SjCUvvoL6qyeQdh/e1Geksnl0S/ZN/YW5Pq1aULo/T0oPXOZRltXAJDy8ocUfv8bsc88hc9t8SBDeXI6155djRMmM2kvrKHWe/ORVCryPv8OfeJVQh5RdkrkfrKNor2H8e/Whvp73sZcpidl5qsAaMJDqLlmtlKOWk3BNz9QvE95rB00sCshg5XXewp3/Eze59+5lFvznQVIahV5n++k/MJVgh9Rdv/mfbKVor2H8evalnq712Mu1ZM661Vr9rT5a4ldNgNJq8FwLY0Uy7XAgd0Iecwid+d+8h3lAjm7ficsoSXtD72BqbSccxNXWa81//gZzk1ZS3l6LpcWfMRt6yYTP+sRCk8kkWrZMRwxsAOxT/ZGNpkwl5VzemRlvZqun4Y2JADZaOT8M29jzC9GbdmLn7vrd0ITWtHm4ErMpXrOT6rsj6YfP0vilDWUp+dyef6HNF43mdqzHqbo5GXSNtzoxBe4OHs9jVZPRKXVUHolncRJq/C36Dll3lriP3gBVCpyN+1Cn3iV0EcV28rZsJ3C738loHsbGu59E7lUT/KM124oL3fTLuKWTqDB9pXIBiPJ01bYJzCZSXluLXU/eAHUKnI3WuRabDrn40q5jX54E3OpnuTpilxtZCg1l00ClUqxyS0/UbhHCfBjZj6Frm4cstmM4XomybNXOclNf3ENNdcvALWK/Aq7ethiV59upXjvYfy7tqXuLsWu0p6p7D/JW4ffnS1Jm/uGU5sD+3dxuYhsK/vq3Ldo+PE8UKnJ/mwXZeevETFYOcsz86Md5O/5jaAerWn201rMZXouT3m92rwAwXe3p9b84WhCg2jw/lxKTiWROPgFO7nuGEs35BblSt46/O5y1nX2uk3EvfYMwQ/2xpCSSfKERU5yU55fS533X0RSqcjdZPFZj1p81oZtFH3/KwHd2tDw+7cwl+lJnrHihs1JefYNYuaOAI0aWV/O9dkONuAmmwYIHtjF6cN2tnIzF64i9q1FSCoVBV/upPzCFQL/2x+Ags+2ULLvF3y7tKX29ncxl+nJmF05FUe/9hzq4ABkg4nMBSsxFyjv64RNexpd43ogyxivp5PxvIsbYpOZa3PfpP5HytyU/dluys5fI3yw0uasj7ZTsOc3gnq0oelPazGX6rkytVJvdVZOJaBDMzShgTT7ZT2pyz4h+7NdznL+SrlV5AUIGdSZiCct9rntINmfOfvW/N3KGG2+fw3mUj1JUyrb0+CDOVyevgpDei7JCz+g7uqpxM14lJJTSWRZYo/q8lfXXneM4cgZT6NrUlc5kuR6urNfu4WxpAkPptZa5S0eSa0i/+sfKNr3OwABvTsSO28k6tAg6qyfR+npJK489Zyd6JxdvxOa0JK2B9/AXFrOuUmVvrzZx89w3jIPJ83/iMbrJlNn1iMUnUyyvrkTMbADMU/2RjYq8/DZUa9a23Th2fU0+2Q2klpF2iffU3IuGd+KTzZ4LOYxUbDiNUJeeRlUKkq3bsN4+TI+99wDQOnXX6MKDSXszXVIfr5glvF74AGynngSw5kz6Pf+QPjbbyGbTBgTEyn55lsAvHsm4HvfvQCU7fuR0q32i6cAWbuOEJ7Qgk6HXsNUqufUxLXWay0/nsnpKW+iT+qa+oYAAQAASURBVM8lccEGbl83gfqz/kvBicskb1BO2Lu0/H80fX00HfcuRZIkEudvsD4gP/vsuzRfPQ6Vl4bSKxmcnLiW8ArbcoO/DL6nC+GPK74vf8cBcjc5+BM3+ukboei5JXcdeg1TaTmnJ66x0fMsTk9ZZ9HzxzRfN5H6s/5L4YnLXLfYdJJFzx32vmzR88dWPZ975h1affosklpFyid7KT6XTEjF+6Fu8h95n+8kdvEk4resBoORlBnL/7Y2B7drROxDXSg8fYUOu5V7pguLPqFkjzLecnf9TkhCK1pZ4ukLNvF0k4+f5aJNPN1o3WRqzXqY4pOXrR+CDhvQgcgHu2I2GDGXlXNu5M3FPdPnLeHwkePk5RWQcO9gxjz9OEbLB8f+e19/unRsy48HDtP3oaH4eHsz/1nlbSGNRs2zk0czcsocTCYT9w3oTf26tQEY9vhDTJ27iP99u4OYqAiWL5htL9RNPivl2deJfm6ksuNbbyDVVczjhvuHzDWfU2vlTEIe6oUhJZOrY5c4J/LgPUTy3Dep96F9/BBmiT2yLbFHYPc23PajJfaYZhPzvDEV/47N0IQE0vTQelKXf0KOJeYJuaczuV//6FopNxHnqcNDqLnxDVT+vshmmeDH7+XKwBHIxSUu8wLkvvUZ0a/OJvD+uzGmZpA2eeEN+0cg+Ccj/d3bwyVJ0gHzgF4oO311KLtqvwEWyLKcY0kzH3gMCAeSgVdlWV4pSVI3lPOMI2RZzrIpVwLGUXlOcQHKsRNLZVn+zpImClgC9AeCUHYBfw/MkGU5S5Kk54EHZFluZlPuU8BKWZb9Lf92SuPQPhUwGxgBRAHngLmyLH9luV4HSALayrL8q0Pep4GpFr3kAFtlWR5quSYDD8qy/LlN+suWur1SpcKBQ7H/8cg7ADqtq7Nt/714aZy/tv13IKk894pHeoHzB/7+DtSSZ9oc7KO/cSI34Km3eLy8PGPTRSVeHpHr51PuEbmexGTyzAtGZvPNnr701+Lr65k+Lij09ohcT2Iye8a2/H0946c9NZZySnxunMgNhPuV3DiRGwiNK75xIjdx/Fz0jRO5gWgfz7XZE6SX+npEbo3AwhsncgPJBQEekQvgK3kmzmt3cqlH5Ca2H+8RuZ6aDz11/+Cp9gIE+Jd5RG790zs8E9j+H+a+WgPFORQ2fHn1m3+cjfzti8WCvx+xWPz3IBaL/z7EYvHfg1gs/vcjFov/HsRi8d+HWCz+exCLxX8fYrH470EsFv99iMXivwexWPz3IRaLnRGLxfb8ExeLPfaBO4FAIBAIBAKBQCAQCAQCgUDw78GMWCv+p/N/6QN3AoFAIBAIBAKBQCAQCAQCgUAg8BBisVggEAgEAoFAIBAIBAKBQCAQCARisVggEAgEAoFAIBAIBAKBQCAQCARisVggEAgEAoFAIBAIBAKBQCAQCASIxWKBQCAQCAQCgUAgEAgEAoFAIBAAGk9XQCAQCAQCgUAgEAgEAoFAIBD88zF7ugKCW0bsLBYIBAKBQCAQCAQCgUAgEAgEAoFYLBYIBAKBQCAQCAQCgUAgEAgEAoE4huL/C7Rqk0fkxsQXeERuYYbOI3KNRrVH5BYWe6a9AP5ag8dkewKD0TPP1yKiizwiNy/L1yNy9UbPTE0RAZ7RM4Ckkj0it6xY6xG5Jg+NJf9wvUfkemp+KC3zTP8C+HmXe0Suvtwz/sNbZ/SIXC+VZ2I8Lw+1tzjHczFPkNozNm0ye8Zfeus8E+PV8vbM/YPZJHlEbpy/52KPwlLPjKfE9uM9IrfBoTc8IvdU60kekVus9/KIXL3suf2IgYFlHpMtEPzbEDuLBQKBQCAQCAQCgUAgEAgEAoFAIHYWCwQCgUAgEAgEAoFAIBAIBIJbR8Yzb00K/jrEzmKBQCAQCAQCgUAgEAgEAoFAIBCIxWKBQCAQCAQCgUAgEAgEAoFAIBCIxWKBQCAQCAQCgUAgEAgEAoFAIBAgFosFAoFAIBAIBAKBQCAQCAQCgUCA+MCdQCAQCAQCgUAgEAgEAoFAIPgLMIsP3P3jETuLBQKBQCAQCAQCgUAgEAgEAoFAIBaL/yySJL0nSdK3nq6HQCAQCAQCgUAgEAgEAoFAIBD8FfxrF4sti7my5c8gSdIlSZJekSTJz81yW0qSZJIkab875QgEAoFAIBAIBAKBQCAQCAQCwV/Jv/3M4l3A44AW6Ay8DfgBo90ocziwGnhCkqQmsiyfqS6xJElaWZYNbqyPlcBuLanx/HBQq8j+5DvSV3/hlKbGC8MJ7NEauVTP5SmvUXryEgC1XhlPUEIbjNn5nOk5wZpeHexP/KrpeNWMpPxaBkljlmLKL7Yr06tdOwLGjQO1mtItWyjZsMHuurpWLQJnzkTboAFF69dT8tln1ms+99+P74ABAErezz+vvHbfffjedx+YTOgPHqRo3Tq7cn07tSH8mVGgVlPw+Tby3t7o1N7wZ0fj26UdcmkZGc8uQ3/mAgBBg+8l8MG+IEkUbNpG/odfAhC17Fm84msAoArww1xYzLX/jHEq169zayJnj0RSq8jbtIOcNzc5pYmcMxL/rm0xl+pJnbUc/emLeMXHEbtiljWNtmYMWa99SO77m4mYMRT/Hu2Ry40YrqWSOutVzIXFTuXWevFpgnq0xlyqJ2nyG5RY+tAWr5qR1Fs9FU2IPyUnLnFpwmvIBuON86tU3LbtZQxpOSQ+udD6c2C3ltR6YRioVWR98h1pq/7nJLPmi8Os5V6e/Lq13OryRg7pT+RT/ZCNJvL3/EbywvftynSH3Lqrp+FdLw4AdaAfpoJiTveZ7CT3rx5L1jaPvJcac4Zw7PbBmHIL7a55d2xL8NSxoFJRvHkrhe9/anddU7smoc/NwKtxffLXvEPhR5V2F7P5Y8wlJWA2g9FE+pOK3QYOfwK/e/tjzssDIH/Vesp+/sWuXP8urYidNxxUKnI/+47MtZ/jSMy8EQR0a425TE/ytNcoO3Wx8qJKRf2vl2NIy+HKsBetP4c9OYCwJ/ojG80Ufn+YtCXvOZULEL9gKCEJLTGXlpM4cSXFJ5Kc0uhqRdJo7WQ0wf4Un7jE+XFvIBuMhPZpS62ZDyObzWAyc2nuuxT+clap87B+RA3uiSRJpH20C7Z8XKnrO9sSOm0MqFUUfbmNgvccdF2nJuHPT8ercX3yVr1LwYcWXXtpiX77VSQvLajVlOzeR/7aDwDQNqhL2OxJSD4+GFPTyJq9GLm4xK5c745tCZlm6eOvtlLgoo/D5il9nLfavo8rdB394WpMGdlkTp5tdylg8IOETBpFcsJ9mPML7K75dmpN5LOjQaUi//Pt5LrwlxHPjsavS1vkMj1pzy5Df1rxl8GPDyLI4i/zN20j74OvlKoE+ROz/Fm0cVEYrqeTOnkR5oIiuzL9Orcmao7FV27cQbYLXxk118ZXzlxO2WnFtlQBfsQsmoiuQW1AJnXWCkqPKn0b8vhAQgYPBJOJor2HyVj6jl2ZXu3aEThhHKiUean4Y+d5KWjWTLQNG1D49npKPq2cl3wffACfAf1BBuOlS+QveQnKy9HUr0/g1ClIXl5gMlHw6qsYzpx1ao875ofw8Y8R9FAfTDn5AGQuf5/iH361KzOgq+K3JLWK7E9d+624F4YT1F3xl1emKn5LGxNO7VcnoY0IRpZlsjfsIPMd5cWqmKmPEtS7PbLZjDE7nytTX8eYnmPf3i6tiZ47AkmtIveznWSvc9HHz40koFsbzKV6Uma8avUf9X94B3NxKZjMyCYTSfdOsuYJeWIgoY8PQDZa+vildx3a24q4ecOQ1GqyP91JxhoX7X1+OIHdFblXp62wtrfWq5PQRoQgm5X2Zr37jV2+iBH3Ejd7KCdaPObkp93Rv7ErZuEVb5mXAvwxFRZxedB4p3Jrz3+akB6tMJXquTh5JSUnnOd/Xc1IGqyZgjrYn5KTSVwYr8z/3vXjqLd8HH7N63LtpQ2krt1szaMO9KXuK2PxbVwTZLg4ZSVcPGK97o54q4LgIQ8QPn04l+58EHOevd/yuasN4bNGIanVFHyxjbz19nK18TWJnD8F3W31yX79ffLf+/yGeUPGDCbw/r6YcpWxlPPau5T8eNilroN7tMJ8A13XXzNFmZdOJnHRRtd1bXSdZqPrFofWYioqRTabkY0mTvWdYb3msTHsBj8dt2IWXnXjLGn8MRcWkXSPvU37dmpN1OxR1nkp5y0XY2n2KOu8lPrMMvQWuSFP3kvQA3eDLKNPvEzaM8uRyw2ogvyJXf6MdV5KmbzYaV5yV5t1TeoS8+I4JJ0W2Wgm7flVlB0/by/XDf4y7vWZ6CruXQL9MBcUc2mga//hDpsO6taS2vOHIqlUZHyyi9SVlWPcHe3VNalLzPyxqHReyCYTqc+tdtLznEXL2bf/F0JDgvnqo7VOMmVZZvGKtfx44DDe3joWzp7KbY3qA/DTwV9ZsmItJrOZ+wfezbDHHwIgv6CQqXMXk5KWTmx0FMvmP0NQYIBduX92XpJ0WupvXIzKSwsaNflb95P26icAqIP8qbNqBl41IilPzuDymJcwFTjfH8LfF09ffnObXZkNFg4hLKEl5lI9pyespsiFXO9aETRdNwltsD+FJ5I4PfYNZIMJgOA7b6PB/KeQNGoMOYUcue95ADSBvjRePgq/xjVBljkzeQ1cUWIft8wP457Ar0dHMMuYcvLImP0Kpkx7fykQ/Jv4ty8W62VZTrP8/wZJkroD90qSNAl4CXgECAKOAtNkWf6pIqMkSV2Al4E7gHxgAzBTluXyqoRJkuQDPAp0AXyBp4FpNtfrAEmWNMOBjsB0YKUkSUMs/18XuAqsAV6TZdlsyTsFeAqoB+QB2yx1zrspTahU1FwwksRH52FIzabRt6+Q/90vlCVesyYJ7N4aXXwMpzuPwrdlQ2otGs25e6YDkLNpN5nvbaHOikl2xUaPuZ/C/cdJX/0FUWPuJ2rM/aQs/sBObsDEieRNm4YpM5PQtWvR79+P6coVaxJzQQGFr7+OrlMnu7LV8fH4DhhA9qhRYDQSvHQp+gMHMF2/jrZFC3SdOpH99NNgMCAFBzu1N2LOWK4PewZjehY1P3uD4u8PYrh41ZrEt0tbtLXjuHr3EHS3NyZi3niSH56IV/3aBD7Yl+T/TkA2GIh9cxEl+w5huJJC+tRF1vxhM0a4XKxFpSJq3hiuDZmNIS2LOl+soGj3QcovVurar2sbvOrEcanXMLzvaET0C+O48uBkypOuV94AqlTU//EDCr87AEDx/iNkLnsPTGYipg0hbORDZL5if3Mc1KMVuvhYTnQag1+rhtRePJIzA2c6VbHm7CdIf+sbcr7+idpLRhH+SAKZH+y4Yf6oYQMoS0xGHeBr195aC0Zy3mJbTba8TN7OXyhLTLapV2u842M42Wk0fq0aUmvxKM4OnFFt3oA7mxHcux2nek1ELjeiCQty0rM75F4a84o1f425QzA59rGbxhKANiacwM4t0CdnOF1DpSJkxgQyxs3AlJ5J1PurKd13AGOS7VgqJG/ZSny63uWcH8gcNdVpkRCg6JPPnRcdbeTGvjiKpMfnYkzLpt7m5RTsOoT+QmV7A7q1RlcnlvPdR+LTohFxC0Zz8T6r6yN8yED0F5JR+VfajV+H5gT2bE9i3/HI5UbUjv1rISShJT51Y/i943j8WzWg3ksjON7vGad0deYMJmXdt2Rt3k+9l0YQ9WgP0t7fSd6PJ8jZodzo+zapTaM3p3Ck80R8G9ckanBPjvedhbncSNNP5lB8fC/Ga9dBpSJ05ngyxszEmJ5JzEerKP3hZwxJlf7DnF9IztJV+Ha/074i5QbSR05DLi0DjZro9Sso3X+Y8hNnCHtuKrmvrkP/+3H8Bt1N4BMPkb/mPTtdh8ycQMZYpY+jP1hNiYs+zn1lJT7dXPdxwCP/wZB0FZWf/Us06qgIvNu3xpia7pxJpSJy7liuP/0shvQsam98neLvD1Ju4y/9urTFq3Ysl+8eivcdjYl8bhzXHp6EV4PaBD3Yl6sPTUQ2GIh7ayHFP/yC4UoKocP/S8mBo+S+vZGQYQ8ROvwhspa9Yyc3+vkxXH1K8ZXxX6ygcM9Byi84+MracVzsOQzvFo2IfnEclx9QHt5EzRlJ8b7fuD5+EWg1qLx1Sj+3v52AhA4kDRyj2Faos+8InDyR3CnKvBT25lrKfrKfl+SCAgpefx1vh3lJFR6O7wP3k/X4k1BeTtDz8/Dp0YPS7dsJGD2Sovfeo/zQL3h1aE/AqFHkTJzkJNsd8wNA7rtfkfOO8wOzivQ1F4zkwmMWv/WNa7/lXSeG010Uv1Vz4WjOD5qObDJxfcE7lJ68hMrPh0ZbllH44zHKEq+Rvu5LUpcpC+0RQwYQM/G/XHt2jZ3cmOdHc+XJORjSsqj75asU7rbvY/9ubdDVieVCj+H4tGhEzItjSbp/ivX6lceewZTr8HCjw+0E9OzApf5jXfsPlYoa80dy8bHnMKRl0/DrZeTv+gW9TXsDurdGFx/Lma4j8W3ZiBoLRpN4r9LeFJv2Nvx2OYU/HbXm1caEE9CpBeVV+Gl39G/KpCXW/JGzhjnPS0Bwj1b4xMdw9K6x+LdqSN3FIzg5YJZTulqzHyf1rW/I3ryf+CUjiXwkgfQPdmDMLeLy3PWE3t3OKU+dF58mb+8REke8jKTVoPLxwrvi3UQ3xVsAmugIfDu2xJDi2m9FzBlLyvBnMKZlUaNC7iVbP11A1pI1+PW48w/lzfvwS7uFA0eCerTCOz6GYxZdxy8ewSkXuq5p0XXO5v3UWTKSiEcSyLDo+src9YS40DXAmQefw5hj/xDCk2PYHX76uoNNm4ucY62o58aSPNQyL216jaI9h5zmJW3tWJL6PI33HY2JmjeOq/+djCYyjODHB3G5/0hkfTkxrz5DQP+uFHy5i7DhD1Fy8Cg5b20idPiDzvOSG9scOWMomW9soHjfr/h1bUPkjKFcHTzLTq47/OX1CS9Z/z/qmacxFdo/pAY32rRKRZ1Fwzn78AuUp2bTdOtS8nYchuSLbmtv1MwhZL2xgaIffsO/WxuiZg7hymP2ceO9/Xrx6P338Oz8V3DFjwcOczU5ha2fref4qbPMf2Uln7y1ApPJxIJlq3hrxSKiI8P577CJdO/UnnrxtXn7w410aNOCYY8/xNsfbmT9RxuZMuZpO1386XlJb+DiI3MwlyixZYPPl1Cw93dKjpwjcswDFO4/RsaaL4gcfT+RYx4gdcn7Tm36O+Pp9O+OUJqkLMGEJbTENz6agx0mENi6AY2WDuO3vrOd5NabM5hr67aQ8dXPNFo6nNhHe3D9/e/QBPrSaMkwjj6yEP31bLThgdY8DRYMIfv7o5wcthxJq0btoyNEh9vmh7x3Pyd3pbLOEfTYIEJGDybrxddd2pBA8G/gX3sMRRWUouwyXgr8FxgKtAROANslSYoBkCQpDmUx9ojl+tMoC8uLb1D+A8AVWZaPAx+i7C7Wuki3GGX38W3AV5IkDQcWAc8BTYCpwEzAdsuqGZgENEVZbG4HvHGzDfdr0QD95TTKr6YjG4zkfv0jQb3tJ/Sg3u3I+eJ7AEqOnEcd6IcmMgSAokOnMeU5P3kP6t2e7M/3AJD9+R6C+3Swu65t3BjT9euYUlPBaKRszx50d9kvcsh5eRjPnQOTye53Ta1aGE6fBr0eTCYMR4+i69wZAN9Bg5QdygaDtQxbvJs3wnA1BWNyGhiMFG3bi3+PjvY66dGRws27ANAfP4sqwA91eCjaerUoO3YGuUwPJjOlh4/jl+C8MOPfpwtFW793+t379oaUX0nBcE2RXbBlH/497WX7J3Qg/8vdAJQdO6fIjgixS+Pb8Q7Kr6ZhTFFuSEv2HwGTGYDSY2fRRIc7yQ7u047sz5U6Ff9+HnWQH9rIEKd0AXc1J2fLzwBkbfqekD7tb5hfGxNGcEJrMj/ZZa/HFg3QX0612lbO5p8I7t3evl6925H9+V5ruZpApdzq8kY83pfUVV8glys7no3Z+X+LXFtCB95FzuYfXcj968cSQI15T3N94XsgO3891qtpYwzXrmO6roylku++x6erfYBjzs2j/PQ5ZKPRZfl/Bt87GlB+JRXDNaW9+d/sI7CXva4CenUg93+KHyg9ek5pr8WeNdFhBHRvS85nO+3yhA7uR8baz639a3LoX2u6Pm3J2LgXgKLfE9EE+qKNDHZKF3RXM7K+VRZWMjbutS54mEvKrGnUvjqrbn0a1KDot/OYS8vBZCb/wGl8eyjj3KtZI4zJKRgtui7esddpcbZS1/Z+C1AWigFJowGNxipTW7sG+t+PA1B28Dd8Ezrb5fNq2hijbR/v/B7fKvoYF32sjgzH5672FH211elayJQx5L3+pkvb8r69EYarqRgs/rJg6w/Kzgkb/Hp0pGBzhc86izrQH3VEKF51a1F27KyNvzyBf0+lzv49OlJg8bEFm3fhn2DfFh8XvjIgwV5uQM8O5H9lkXtU8ZWaiBBU/j74tm1G3qYdSkKD0frwLuTR/mS9uanStnLsbUvbxGFe2r0H704O/ZuXh/Gs87wEIKnVSDodqNVI3t6YsrOUC7JsXaRX+flhyspyoWv3zA83wtfRb31z837LmJFrfTPCXFxK2YVktNGhyr+LSq35Vb46ZAf78rnDvr353+4joKd9nBDQswN5X1b6D5WN/6iKkEf7kb12U5X+w7fCx1+zaa+D3wrq1d6mveeqbK/+QjLaqDBrvrjnniZl8XtVjCX3929A384UfPuDs076tCPTMt8VVTP/B3ZqTrbFV2Zu+t66uGPMzqf42AUnn6b29yGgw21kblDGsmwwYiqoXGxyZ7wVPnMkWcvWu9S1zlauUZHr6LdMOfnoT553mhNvJm91hPRpR9ZN6jrHouusm9B1dXhsDLvJT9vpqV9n8r+xt2nv2xtiuJpinZcKt/6Af4K97/BP6OBiXlL6QVKrkby9QK1C5aPDmJFjydOR/K8UW8z/ahcBPZ373W1tlmXrQ3N1gJ+1Tla5bvKXtgT2r9p/uMOm/VvWp+xyKnqbeDukTzv3ttdGzyoXegZo06K5065fW77/6SD33J2AJEnc0awJhYVFZGblcOLMeWrViKVmXAxarZa+CV3Z8+NBJc+PBxjUtycAg/r2ZM++A3Zl3sq8BJXxrKRRI2krY8ugXu3I+ULRUc4XewhycT8Df288HdGv0jeF392GtE37ACj4LRFNoB9eLuSGdGpK5jeKLlM37iW8b1sAov7Ticyth9BfzwbAkKU8HFD7+xDcsQmpHyttlw0mjJa5yV3zg+3bgJKPt8u5SVCJLMviz+bvn8j/N4vFkiS1Q1lk/R7lGIqZsixvsRwTMQpIB8Zako8BUoExsiyfkWX5W2AWME6SJF/n0q0MQ1kkBvgBKAHucZHuDVmWP5dlOUmW5WRgLjDD5rdvgCXYLBbLsrxCluU9sixflmX5B2AG8JAkSTfVh9roMMpTKm9cDanZaKPD7NJ4OaQpT83CyyGNI5rwIIwZuQAYM3Kddn+qIiIwZ2Za/23OzEQdEXEzVcaYlIT29tuRAgNBp8OrQwfUkZEAqGvWRNu8OaGrVxOyYgWaRo3s8qqjwjCkVco1pmWhjrRfXNVEhmO0TZOehSYqjPLEy/i0aY4qKADJW4dfl7ZoYuzr7N26GabsXOvuF1u0UWEY0yr1aEzLsrvRVNI4y9ZG2dcvsH9XCrbsdamb4Pt7U7zvV6fflT7Mtv5b6edQ+3aHBChHhVgWng2pWVZbqC5/rReGcm3B+8oxBrYyY0IpT7Wxm7RsvGLsZWqjQx1sSym3urzedWMJaH8bjb9ZSqPPF+B7R/2/RW4F/u1vw5CZhz4p1aFM94yloF7tMKRlU3rmssvr6ohwTOmVNmNKz0Qd4fzAoEpkmYiVS4n6YA1+9/W3u+T/4L1EbXiLkLnTkAL87a5posMw2OjKkObcXm2UQxobncQ+N5zUJe862Y0uPha/tk2p9+UrxH+6GJ/bG7istldMGHobm9Sn5qCLsZevCQ3AWFBp0/pU+/4M7duOlj++RpOPnuHC5NUAlJy9SmCH29CE+KPy8SIkoSXqKMW/aCLCMaZVLtKYMjJRR1bff3aoVMR8spYauz6n7NBvlJ9UXtMrv3jZusDv27MLmih7v6KOtO9jY0amk9+qjpCpY8l1sSDs06UjpowsDInOr5QCaCLDXPgjBx07+dRMNJEV/rIZqmAbfxmttEsdFmx9Pc+UmeO0w1cTHYbRzrYUH2wvNxxDqr0v10SFo60Zgyknn5iXJhO/+Q1iFk5E8lF2b3nFx+Lbpil1Pn+VWh+/hHdze9tShUdgyrAZS5mZqG5yXjJnZVH86WdEbNpI5JdfIBcXUX5Y8cUFb6wkYPQoIj7fSMCY0RS++ZZTfnfODyGDB1Ln61VEL5qEKtB+HDv7pGxnudFhdn7RkJbl7NtqROLbtC7FRypf6Y2ZPpimB9cTcm9X0pbZH+ehcfANrtqriQrDkOLQxxVyZZla780nfvNrBD98tzWNLj4O37ZNif9iObU3LHHqY62j30p1bos22l6uIc1ZJ141IvFpWpeSo+cACOyp+OmyKvy0u+d/nzbNMGbluYw9vBznu5RsvBzn/1D7+b88NfuGc5OudhTG7ALqvTqO5jtfoe4rY1BZxhq4L97y7d4BY0YW5edu3m9pbtJf3ihv0CMDqfG/NUTMn+I0lkDRtd4Nugbl5rrxJ/Notv1lIh7rZSPTQ2PYTX66Ap+2rm3adZnOvsO5buEYM7LJeecL6u35gHo/bsBcWELJ/t+BinlJuW8xZeY6v3nixjanL3yTqJlDqb/vfSJnPk3GK+85tccd/rIC37ZNMWblUX7Ztf9wh0073leUp2ajtcRn7mpv2oK3iJo1lAY/vUfUrKFkvPxetXV0RXpmNtE2PiEqMpz0zCwyMrOIjoyw+z0jU2lfdm4eEeFK2yLCQ8nJc3hQfavzkkpFo60raPb7hxT+eJSSo8oY1oYH29+Lhwe7bNPfGU/r4irL1cWEUna9st361Gx0jvdroQEYC0qQK+Sm5FjT+NaLQRPkT8v/zaPNziVEP9gFAJ/akRiyC2jy2hja7nqJxstHovJVxpo754fQCU9Re9dHBPTvQc7KD1wVIRD8a/i3LxbfLUlSkSRJZcABYB/KblwtYP0AnSzLJsv12yw/NQEOVBwBYeEnwAuwX7GyIElSfeAulOMqkJXHBx+jLCA78qtNvgigJrDOUtciSZKKUBaL69mk6yFJ0neSJCVLklQI/M9Sn+ib0oTk4jfHJxyScyK3PAW5yTJNV69S/MknhLzyCiFLl2K8eBHZsstLUqtRBQSQM2YMhWvXEvz88/aZXbQFHNvrum6GS9fIfXsjsesXE/vmQvTnksDhSXlA/+4Ubd3ruuKuZDvp2lUSmzRaDf4J7Snc9pNTurBR/0U2mSj42nlX85/tZ2uaKvIH9WyDMSvf5fllrjI5dbFLmdXnldQq1EH+nB04g+QF71NvzfS/RW4FoYM6O+0qrkLsLY8lyduL6PEPkuJwk/aH5VZD+rCJpD8+isyJz+D/wCB0LZsDUPTFN6Te9zjpj43AnJVD8KRRDnJvoi1V2HNAj7YYs/IpO3nR6bqkVqMO8ufifdNIW/wOtVY6H5dSXdk3qqOtbnK2/cKRzhM5O2QptWY+DEBp4nWSV35F08+e47YNcyg5daVyF2mVdnOTmM2kPjKK5LsfRte0Mdp6dQDIfuEVAh66h+iPV6Py87WeE14tN9nH3p06YMrJxXA20e53SacjcOhj5K19r+rMN9XHrnVcfukaOW9vosb6xcS9tQD92Usud+NWIdhlmTcSiywjqdV4N61P7oatJA0aj7m0jPCRyrmBWGzr8gOTyXhpPXGvObxmeQtjSfL3R9fpLjL/+zAZ992P5O2Ddy9lQcd30CAKVq4i84GHKFy5iqCZM1wU4J75IXfDFi72fJrLg8ZhzMwhcpZD6HFTba6+bipfb+LXzST5hbftdiOmvvwRpzo8Te5XPxD+lP2DKNcd6Ci26vF2+aHpJA2ayNWhzxE6uD++bZsqFzQqVEH+JN0/hfQl71DjDcfXpf+cnh3bW2ftLK6/qLRX8vYiatyDpC6vzk+7d/4PHNCVwioeIt+U7JvRi2MOtRq/5nVJ/2AHJ3pPw1RSRuy4/1Qv9xbjLclbR+jIR8h5o5ob8Ztq7x/PW/DZt1ztO4Tk+8dgyswhbPqIm8rvPMf/ufqdHvQsJ/tM4+xjC4h6qi8B7W+rsri/ZQy7y09bCBrQlYJv97oowFWZjj+4rpsq0B//hA5c6jmEi10eQ/LRETiw+83JqKZcuxR/os0hj/YjfdFbXOjyJOmL3iJ20URuXKhj1f6Ev7QQOLCr0w7u6sr9S2y6OvfgpvaGPNaPtAVvkdjpKdIXvkXMkkk3luMowkW7JEly2dybaYYlpStBN0xiTWM2c67fJE53GIpviwZ4N6x1s4KrEe+eeFo22i6h/Nl2Wy6p1QTcEc+xwUs49vBC6ky5H5+6MUgaNf7N47n+/k4O95yJqURP7fH33lQ7quVGOnj9Pa70HEzhlj0EPepqT6BA8O/h375YvA9oATQCvGVZ/g/K+cPg+tbfOn1Vcb2qfKAsCquBq5IkGSVJMqLsRu4tSVJNh7S272BV9MEoS10r/pqhHDmBJEm1gS3AGeBBoDXKERqgLBg7IUnSCEmSfpUk6df/FV3GkJqNV2zlUzFtTBgGhw9YlKdm2aXxigl3SuOIMSvf+nqMJjLE6agAs8OOLVVEhMtXc6uibOtWckaMIHfiROSCAkzJynm0psxMyn5UFvKMZ88im81IQZW7A0xpWWijK+VqosMxZWTblW1Mz7LugAMsuxGU9hb+bwfJD4zj+hPTMOUXUn7lemVGtQq/nndRuM11wGVIy7I7IkITHY7B4RUoJY2j7Mr6+Xdpg/7URUzZeXb5Au9LwL97O1Kmvmz9LfLJvjTduZymO5djSMvFK7byaa7Sz7n27c4pQB3kB2qVJU1lP5enZrvMH9CmMcG923L7wXXUWz2VgLuaU/f1SZV5YmzsJjoMQ5pDex3sz8tif9XlLU/LJm+b8jpS8dFEZLOMJrTynCp3yQVArSKkb0dyvnG+WXfHWNLVicGrZiRNdqyg6c9v4hUTTpNtr6KJCLamMWVkobbZiaqOisCUle2iNNeYLWnNuXmU7v0Jr6aNlX/n5Cq7fmWZoq+2oLP8XoExNQutja600WFOH78xpGXbp4lR0vi2bkJgz3Y0+vFtar4xA/87b+f/sXfe8VEVXQN+7pb03gstVKVILyI9hK7YXxUsIIhIr6KCShMLoChNxV6xFwSkCYJKUXoPCQFCeu+bLff742422xKisOz3+s7jj5+wd2bOnDNnzszOzp2p9+p0c54cijYrR6GUH0lENplQm9s3atQg2m57hbbbXqEyIx/PGNsdCpV27WzILUITUO3TntGhVGbY+j1A0d5TeDWKRBOivHqY9dkOjgyYzfE7nkVfUIL+otLPDVnZaKIiLPnUEeEYs+tu6yrkklIq/jqCd3flVTpDyiWyJswhY8QTlG7egSHVdnePfRtr/oZcz7at8O7VnZgfPiFs8Vw8O7cjdMFTaOrFoImJIvqzt4j54RPUEeFEfbIWVWj1a5y1xUJLGoeYGo7BvGu46OufuXjXRFIfnGWOl4pextwC1OHKzhB1eIjDcRCGjBw0Nr7lKFefkYM22jaWG7Jy0WfkoM/IoeKIsuOzaPMevFo1sZRb/LPiWxVHz4IsW3wLzG+4WO0MUoeHY6rjuOTRqSPG9HTkwkIwGqn49Vc8WitfUL0HDUS3S3nVsuKXnWhvvMEhv6vGB2NugaUfF36xGe+bmtuUWeksFjqR62HXHpa4pVET9+Yc8r7dReHmvU5tk/fdrwQNtn3N05BhGz80UWHoM3Md08TYtbE5TZU/GHMLKd7yB95tW5jz5Nq2scm2jfV2crVOYrA+PddGrjbKyiYaNY3WziH/u10UblZex/VsGI1H/Uhu2LSClnveRhsdRoufXrOJ064c/1Gr8B/QnaKffrV8FDRiGG22LqPN1mVUZubZtnFMKJVXGP89okOpvMI8rzI9l8r0XEoOKT9E5W34A982jS3PXTHf0taPRhMbRf1v19Bw6wdoIsOp//Uq1GFXiFt1jJe15bXuS0VfbcKrteJzAffdSuuty2i9dRn6zDw87Wx9pblWXWwNWMox5BaSv3kfvu2VXfPu7MOuiNNAtU9v/BV7DJnOy7RP41i3XHxuboc+NVO5pNBgpGTr73i1VxbdlXFJ8SN1eLDDuORKnQPv6E/xz8pepeJNu/Fqa/tWpKvipaKsioCBtvEjeORQl/u0/fcKj+jq+bar9A26M94yPhRt3OMwHtaFqIgwMrKq5wWZWTlEhIUSGRFGhtWbSZlZOYSHKfqFBgeRnaPUKTsnj5Ag213rVz0umTEWlVLyx3H8+3RQ8uQU2H4Xzymo1sNN82nPyCA6b3+ZzttfpjIzH6/Yar09o0PR2ZWpzy1GE+CDVCU3JgSduW669FzydhzBVKZDn1dMwd5T+LVqiC4tF11aLkUHlctSs37ci3+bOEUPF40P1pT89At+/Xs4fC4Q/Jv4ty8Wl8myfE6W5QuyLOvNn50DKgFL75YkSY1y2dxJ80cngZvtjnjoYc7nsEVOkiQN8DDwFLYLvm2Bo8Comiooy3ImcBloYq6rzR9zsk4oi8LTZFn+Q5bls0BMbYrLsvyWLMudZFnudKdfI0qPJFoWpCSthuDbelK4db9NnsKt+wm5S/nl3ad9c4zFpZbXWmqicOt+Qu/uB0Do3f0o3LLP5rn+zBnU9eqhiooCjQavfv3Q/f57rWVaU3VxnSoiAs9evajYrpwPptuzB4/27QFQ16uHpNUqX97NVBw/g7ZhLJrYSGWXzuA+lP5iOzku3bEX/+HK2VKeN92AqbgMo3mQr3otTRMdjl//W2x2Efvc3AH9+UsYM50vLlQcO4tHoxi09RTZAUN7UbLdVnbJjn0E3hEPgFfbFphKSi2vxYGye8j+TDHfnh0JHXsPqY/PV873M5P1wSZODJjOiQHTyf95H6F3K23o26E5xqIy9E7asPj344QMVV6HD7unL/lbFF8o2HLAaf7UFz/mSKexHO02jqQnllH82zGSJ7+m2PFIIl5x1b4VMrwHBXa+VbBlP6F396kut7gUfVZ+rXkLNu/D/xZl96tnXAwqDw2GvOpLLFwlFyCgZ1sqklLRpztODlzRlypOX+BY+4c50f0xTnR/jMr0HE4NnoYhu8CSpvLkabQNYlHHKH3JJ6Ev5b/WrS9JXl5IPt6Wv3t164Q+KQUAVWj1q2DefXpYPq+i7GginmZ/lrQaAm/tRdE2W32Lt+0j+E4lDni3a4GxuAxDdj6Zr3zI6e6jONNzDJcmvUzJ70dJnbYcgKIte/Ht3hZQjg2QtBqM5vbNeG8zR/rP4kj/WeRt3k/EvX0A8OvQDENxGfqsAuwp/P0EYcOUL7kR9/axXMLh1aj65QvfNnFIWo3l4qCqSzI8YsMIHdKVss3KuWeVJ86gqR+Lxmxr34F9KN9VN1urggKR/JRzayVPD7y6dkCfolyooQoOUhJJEoFjRlL89QabvJUnT6Otb9XGA+rexoWr3iFt6H2k3TaCnGcWoTtwmNxnl6BPOs/lAXeTdtsI0m4bgTErm4wRj2PKrfbHimNn0DaMscTLgCG9HePlL3sJGF4Vs27AVFxqOWLCOl76J9xi2flYsmMvAeYYGzC8PyU7bM/vK3cSK4vtY+X2fQTebpbbrgWm4lIM2fkYc/IxpGfjERcLgO/N7dCdU+xcvG0vPjebfatRrI1vAehPK+OSOto8LsX3Q/db3exsysxC27IleCqvOnp27IDBfDGeKTcXj3btFLkdOlh+3LTGVeOD9Zm3fgnd0SVesHlediQRT6uYF3zr34tbDV+ZRMW5S2Sv+8Emj2ejaMvfAxO6UJF02eZ5+dGzeDSKtegbOKwXJdtt5wnF2/YRdEd1/KhqY8nbE5WvOW55e+LbswMVZxW9irf8ga+ljWOQPGzbWNE3Bo/6kRZ9i7bayi3aZq2vOW6Z9W3w8iR051LJXve9JX3FmQuc6PgQJ3uM5WSPsejTczgzdKpNnHZV+wL4dm9PZXKqZaEEoOCTDRxLmMGxhBnkb95PuHm886tl/C/67Tih5lgZfk9f8s2xsib02QXo0nLwaqJMOwN73kS51YVMrphvVSamkNLzP1xIeJgLCQ9jyMzm0l0TMOZU66M7fgZtA7NcjXO5NVFbXnVY9ZjoG98d3bkUxW6f/8jxhBkcN9s6rI62DjHbOqwOtlZ5e6Ly9bL8PbB3W8pPK3HNbX3YRXEaFJ/WJadiyHCca1UcO4u2YQxas1/5D+lNyQ77vmQ7LhmLlb5kSM/Gu+0NSFWXnt7cjsrkS5Y8gbcrvhh4e39KttuOS67U2ZCVi0+XNuY6taUy5frESwDfW9qjS7K1df7HP7ncp0sOn8MrLhpPq/l2/pYDLtXXkJmHT1fFzr7d21p+wP479OnRjR82b0eWZY4cP4Wfny/hYSG0vqE5F1PTSE3LQK/Xs2n7Lvr26GbJ8/0m5Tzs7zdto29P2x9ermZcUocEoA6onlv692iL7lyqVR7FRiF39bOJC+6aT5+ZvY4D8bM5ED+b7E37LUdHBHRshrG4jEoncgt+O0H4rYoto+/tQ85m5UXs7M1/EtjtBiS1CpW3BwEdmlKWeJnK7EJ0abn4NFFiWEjPNpSeVWziqvFB26B6+cWnbzcqz1+qqRiB4F+Bxt0VuN7IslwqSdIa4EVJknKA88A0IBLl0jnM/58KrJYkaQXQGOVYiJWyLDteIQtDgTDgbVmWbWY8kiR9DoyXJGlRLdV6HnhDkqQCYCPKMRkdgFhZlpcAiSgL+1MlSfoG6GauX90xmrg07y2afvw8klpF7vrtVJy9RNhI5YynnI83U7TjLwL7daLVnrWYynVcmFF9f16jlTPw79YaTUgArfe/Q/qyz8hdv42MVV8Tt2YWoff1p/JyNufHv2wn10jxihUEv/IKqFRUbNqEMSUF79uU1zbKf/gBVUgIIW++ieTjA7KMz913k/vww8hlZQQtWIAqIADZYKD4tdeQS5SLwco3biTgyScJfe89ZL2ewiV2dw8aTWQvXkXM2y8gqVQUfbuFynMXCPiP8npd0fqfKPt1Pz69OtNw83uYKnRkPbPMkj1qxbOog/yR9UayF63EVFR9IZnf4N4U13QEhVl25oI11H9nEahVFH61hcpzFwm6bwgABZ9vpHTnAfx6d6bxtncwlevIeOpVS3bJyxPf7u3JmGd7f2Hks+ORPLTUf3+xYoPDZ8h8bqVNmsLtfxHYryNtfluDqVzH+enVZTT7cC4ps1ahz8wndfGHNF49g9jZD1B24jw55kvrastfm74X571N80+eA5Wa3PXbqDh7ifCRAwHI/vhnCnco5bbesxZThY6U6a/XmhcgZ/12Gi2bSKttKzDpDZyfuuK6yAUIua0ned85OYLCnNcVfakuds5/+Q3CX38JSa2i5IdNGJIv4HvnMABKv9mAKjSYyA/WoPJV+pLffXeR8Z/RqIICCXt5PqBcjFG6eTsVfyiTv6DJj6Ft3gRkMKZnkPfCqw5y055bS9yH80GlIv/LbegSLxLygKJv3qebKf7lT/z7dqL5zreQy3WkzrZrKyfkf7mN2Jcn02zzSmS9gdSZrzlPt+0gwfEd6LB3JaZyHeemrrY8u/GTp0mavobKzHxSFn5Eizen0WDOfZQeTyHzU+WHpdBh3Yi4pzcmvQFTRSVnxlXr12LdLLQhfsh6I8lPrcO/uMSic95LbxCx6kVQqSj5YTP65Av43aXYuuRrxdbRH6+22Nr/gTtJu/tR1OEhhM1/UtmVIUmUbd1F+W7ly4DvoL743zscgLIdeyj9frODrfNeeYOIN14CtYrSHzY5lRv1YXUb+99/F+n3jra5dONvYzSRvWg19dYtBpWKom+UeBn4HyVmFa7fSOmu/fj26kyjn99FrtCR8fRyS/boFfNQB/mDwUjmwlWWeJm3bj0xy58m8O6BGNKySJu22EFuxvw11H93EZJaRUFVrLzfHCs/20jJzgP49u5Mk+1KrEyfU91+GQvXErNsNpJWg/5SBmnmZwVfbSFmyVTifloNegNps5fbyTVS9NoKgpcq41L5xk0YnIxLoW+9ieTrAyYZ37vvJuehh9GfOoVu5y7C1r2NbDRiSEyk7Edl0b/w5aUETJ4IajVyZSWFryzDAReNDxGzH8XzhsbKq/2XM8l41i52G02kznuLJh/Zxq1Qc9zKNcetgL6daLnbHLdmKmX4dr6RkLv6Un4qhRablLqkv/wxRb/8Rcych/BsEgsmmcrLWVx6ao3TNm7w/kIklYqCr7aiS7xI8P2DAcj/bBMlOw/g16cTTXesw1ShI+1JRYYmLJj6a8w3pqvVFP24i9Jf/1LyfbWVmBen0njTKuRKA5dn2bexidRn36Txh4q+eV9soyLxEqEjzPp+spmiHX/i37cjN/76JqZyHRdnKuODb6cbCbmrn6LvxtcASHvlI4p/+cuxPa9T+wIEDO3ldBG5ioLtfxEU34F2v6/GVK4jaVr1/KDFR8+QPHM1+sx8Li7+iGZrplN/9gOUHj9Plnn814YH0XrTK6j9vcEkEzVmGEf7TMZYUk7K3HU0XTkVSatBdzGTpGkrCa56U9eF860r2TrnhVVEv/kCklqRq0+6QMC9Zrlf/IQ6NJh6699A5eeDbJIJGnk7F4c/hlxa5jQvQOiMR/Fo0QSQMVzOJHu+4033VbZua7Z1cg22vrT4I5pa2Trbia1lk0y02daakACavaMcySRpVOR+u5vCnYfw0OD2Pnyt4zRAwLBafNpoImvhGuq9swhUagq/VuTajksH8O3Vmbgt7yJXVJD+tFJ2xdEzFG/ZQ8Nv3gCDkYpTSRSu36TY6e0viHn1aQLvGog+PZu0qYudynaFzunPvE7k3HFIajVypZ6MuY5x2hXxEiBwWC+KajqCAtf5tLGknJRn1tHi02eR1CqyP99O+dlL+Hu7Tt+0p18n6tlxSGoVsk5P+jOO8XTWcy9y4NBRCgqKiL99JE88+iAG80Vn/7ljKL1u7szuPw4w+N7ReHt5sfDpaYpcjZqnp41n3PS5GI1G7hg2gKaNGwIw5sF7mTHvBb7Z8DPRkeEsX/SMQ/v+03FJGxFCg+VTkVQqUEkUbNhD0Q5lMTVz9dc0Wj2b0P8kUJmWTcr4l5y28fWcTxsKq1+izt12iND4Dty873WM5ZWcmlIt96ZP5nB6+ptUZuZzbtEntH5zKo3n3EfJsfOkfaps4ChLvEzejsN0+WUpsmwi7ZMdlJ5WvrOdffpdWq6ejMpDQ/mFLE5NWU2sBy4bH0KmPYpHo3rIsglDWhbZCxzHB0E1pisnEfw/R/pvvZnvSkiS9D4QJsvyMCfPPIGXgPuBIOAQMFOW5T1WaXoBr6DsEC5AOYt4jizLOvvyJUn6AeWYiwFOZDVG2Y08EDiLsjjdWZblP+3S3Q/MQjk3uRw4gbI4/bn5+WTgSSAE+B14E1gPxMmynFKbLQ7WH+6WRo5t4vhq1/WgOMvzyolcgMGgdovc4lL36AsgSf/O+FETKjfpGx5Vxy/P15iCnNru83QdReXu8el6MQVukQsgqdzjWxWlWrfINRrc82JTcPRVLKpfBQUZ7ulL5RXuaV8AT20dzuR2AZVuGou9PN2jb0GJl1vkhgWVXjmRC6jbtc6uISfP1y1yPTR1PQf+2uLlqb9yIhegUrtnPDQZ63z47DVFNrlHLkCxm+Zb/t66KydyAc321WETjAs40XGqW+SW6pyeVulydLL7AnXDcPesPzQ5/rP7OvL/UwbWH/y/tVBwBX6+tOm/zkf+tTuLZVl+pJZnOpSduVNrSfMr0LUu5cuyXOPp5rIsJ2N7bLtTJ5Fl+TPgs1rKeR2w//nqi5rSCwQCgUAgEAgEAoFAIBAIBALB3+HffmaxQCAQCAQCgUAgEAgEAoFAIBAI6oBYLBYIBAKBQCAQCAQCgUAgEAgEAsG/9xgKgUAgEAgEAoFAIBAIBAKBQHD9kBFHFv+3I3YWCwQCgUAgEAgEAoFAIBAIBAKBQCwWCwQCgUAgEAgEAoFAIBAIBAKBQCwWCwQCgUAgEAgEAoFAIBAIBAKBALFYLBAIBAKBQCAQCAQCgUAgEAgEAsRisUAgEAgEAoFAIBAIBAKBQCAQCACNuysgEAgEAoFAIBAIBAKBQCAQCP77MSG7uwqCq0TsLBYIBAKBQCAQCAQCgUAgEAgEAoHYWfy/QIXBPc18MTHYLXK9PfVukVtU7ukWuSH+5W6RC5BX7O0WuVqVyS1yK4xqt8jNzvBzi1x3oXZT+2Zl+rtFLoBJltwiV6s2ukWu0eSe36pLkz3cIrfSTbFDLblvV0elwU06uyl+lJVr3SLX101znpJS98x5TCb3xEoAg5vilqHSPXJ17urDbopbRjeNw54a94zD7sRdc4ATHae6RW6rv15zi9yDN810i1wN7hmHAXLyfN0it4lbpAoErkXsLBYIBAKBQCAQCAQCgUAgEAgEAoFYLBYIBAKBQCAQCAQCgUAgEAgEAoE4hkIgEAgEAoFAIBAIBAKBQCAQXANkWVxw99+O2FksEAgEAoFAIBAIBAKBQCAQCAQCsVgsEAgEAoFAIBAIBAKBQCAQCAQCsVgsEAgEAoFAIBAIBAKBQCAQCAQCxGKxQCAQCAQCgUAgEAgEAoFAIBAIEBfc1RlJkp4H7pZlubW76wIgSdIjwEpZlv3cXReBQCAQCAQCgUAgEAgEAoHAhLjg7r+d/+mdxZIkvS9JkixJ0jonz142P9tg/mgp0PsayHxDkqRESZIkJ8+CJUmqkCRp7NXKEQgEAoFAIBAIBAKBQCAQCASCv4PYWQyXgP9IkjRFluVSAEmSNMCDwMWqRLIslwAl10De28BEoBewy+7ZCMAAfH4N5DglbuFoguI7YCqv5NzUNyg9dt4hjWf9CJqvnYYmyJ/SY8kkTnodWW8g7M6exE64AwBjaTnJc96i7OSF6owqFTdtfonKjDxOP7TEpswGCx4lsF9HTOU6zk97g7LjyQ5yPepH0GT1DDTBfpQdSyZ58gpkvaHW/I2WTSSofyf0OYWciJ9iU55frw5EP/sYqFTkf7GFnLVfOciMfvYx/Pp0Qq7QkTrrNSpOJAHQ/Nd3MJWWIxtNYDSSNHwaAJFzRhEQ3wVZb6DyQgaps1/DVFx6XW2tDvCh6bIn8L6hAcgyWc8sp+LwaQB8e3Yk4plxSGoVBV/+TN5bXzrIjJg7Dr/enTGV60ifsxzdySQ84mKJeW2OJY22fjQ5Kz4i/4PvCZs0gsB7B2LMKwQge/kHlO7685rqGzywMw1m3w8mE7LRyPln36N4v6JTUN92xC0YDWoVWZ9u5/LKb23KdIdvXa2+tbVv9GPDiHygP8gypacucm7aSjAqdQ3o0556z48FtYrcz7aSufprB5n15o8loF9H5HIdKdNXUG7Wp6a83i3jaLBkPJKnFtlo4tIzayk7nGhTprvkVtFw4aME9+uAsVxH0rSVlB1zbGPP+hE0WzMddZAfZcfPc26S0sZeTWNpsnwivm0ac+mlT0lf+z0AXk1iaLZ2RnX+BpGkLf2MzHUbLJ+5yrfUAT40WjoB7xYNQIbzM1ZS/OdZG32D+nXAdAV9m66ZjibIj9Lj50my0rexlb4ZZn0B4pZPINjs08f6TbUp72rauMHSSQTGd8KQW8ip/pMt6aOn3UfoAwMw5CqxI+2ljyn65S+Hcl1lZwBUKlpuegV9Rh6JDy+20bfB/DGgVpHz2VYyVn3jILP+gjGWclOmvW4p90p5I8cNp/68URxu8yCG/GKHcsF18aPD/jUYS8rBqMTSE4Nn25R5Nb5VW/6oscMIf6A/yFB2+gLJ01Yi6/TXRG5NPi15amn5zSIkDy2SRkXeT39weel6S3muaOOY6fcR9kAChtwiAC6/9DGFO2x92l19ya9XB2KeG6vMedZvJdvZnOe5x/Dv0xFThY7UmSsscx4AVCqa/rAcfUYeF8YssHwc+vAwQh8aimwwUfzLATJefN+hXP/eHYh9bgySWk3u51vIWuOoc+zzYwno2wlTuY6LM1+j/HgykqeWpl8sQeWhBY2awo2/kfHqZwCoA/1otGo2HvUiqEzNIuWJlzAW2c63XGFrdZAfcatm4VE/gspLWZx/4mWMhY7zvLhFowmOb4+pvJLEKSud9+EGEbRYO03x6WPJnJ34BrLeQMjAzjR48j5kkwmMJpLnVc95Oh5YjbGkav5p4sjAJ6+LXHWAD02Xj8enhTK3PDdtNWWHTlvKdMU4DBD16FAiRiSABFmfbCPDagwG14wPXk1iaLJmppW9Irm89DPS3v7JplyX6Tx2GBFW8TJ11gpLvPTvrfi0pFaR+7lzn46dP5bAvopOF2YoPq2NDqPhq1PRhgchyzK5n/5M9ruKLYOGdidq2v14Na3HmdtmUX70nEOZVfpe77mHK+KWOtCP+itn4xEbSeXlTC5OeAmTXexwV8ya+8Jyfv1tPyHBQXz38VoHmbIss+S1tez+4wBeXp4sfmYGLVs0BWDP3j958bW1GE0m7rp1EGMevBeAwqJiZsxbQlpGJjFRkSxb+BSBAf4OZYPr5gCRVv0420k//l+aewgE/yb+p3cWmzkKJAL3Wn02FKgAdlZ9IEnS85IkHbf6dxtJkrZLklQkSVKxJElHJEnqa/X8BkmSfpAkqVCSpBJJkv6QJKmNLMtHgT+B0U7q8ijwhSzLxZIkvShJ0hlJksolSUox73T2uhpFg/p1wKtxNIe6TyRp1hoav/iY03QN5z5I2lsbOHTLRAyFJUTcHw+A7mIWx++cx5H46aS+9hVNXnncJl/02KGUJ152KC+wXwc842I41uMJUp5cQ8Ml45zKrf/MQ2S+/SPHekzAUFhKmFlubflzvtjB2RELHAtTqYiZP56UUc9xbuATBN7aG8+m9W2S+PXphEejGBL7Pcblp1cSs/AJm+fnH3iapGGTLQvFAKV7DpM4aALnhkxCl3KZ8CfucaqLK20dt3A0+b8c4nDPyRyJn0Fl0iWLzpHPPUHq2GdJHvI4AcN649HEVmff3p3waBRLcsIYMua9TtT8iQBUnr9MyvBJyp87piCXV1C89Q9Lvvz3vrM8d7ZQfLX6Fu4+xpH46RxJmMm5aatpsuwJi06NXxjLyRGLOdx7KmG398C7eT1LeW7xrWugb03t6xEVQvSjQzg6aDaH+05DUqsIG97DYov6i8Zx7qH5nOo3keDhPfFqZtu+AX074hkXzcmej3PhyVU0eGH8FfPGPvMw6a9+zulB00hf+imxTz9sq4S75FrZ2jsumsO3TOD87LU0XuLc1g2eeZD0t3/kSI+JGAqqbW3ILyFl3js2X9QAKpLSOJYwQ/kzcBamch35m/ZZnrvStxosGEPhL4c43nsSJxKmUZF4yUauV1w0R8z6xtWgb307fcOt9L3gRF+AnPW/cHrEQsfCrqaNgbwvt3PuwflO65m17gdOD5rG6UHTnC4Uu9LOAJFjhlGRmOqgb4NF4zj74AJO9J1EyPCeeDWrZ5MksF9HvOKiOd5jPBeeXE2DJY/XKa82OoyAnu3QpWY51QNcPxafuPs5jiTM5Ogg20Wmq/WtmvJro0KIfHQoxwfP5li/qUgqFaFVcesayK3Jp2WdnlP3PMfxhOkcT5hBUJ/2+HVorjx0YRtnvv0DJwdO4+TAaQ4LxW7rSyoVMQse5/wjz5M4YAKBt/VymPP49+mIZ6MYzvYdx+WnVhG7aLzN87BRt6I7Z9tXfLu1IaB/VxIHTyJx4ASy37b9sbZKdr2F40h+eD6n+08g+LZeeNrp7N+3I55xMZzqPY5LT62inlm2rNOTdP9czgyewpnBU/Dv3QGf9i0AiHjibop/O8KpPo9T/NsRIp64+7rYOuqJuyj+7Sgne42n+LejRD5xl0Oa4Pj2eDeO5uDNkzg3cy1NXnLu043mjiTtzQ0c7D4JQ0EpkQ/0A6Bg9zEO95vBkf6zSJy6mqbLbNvi+F3Pc6T/LIeFYlfKbbxoNAU7DnOo5xQOx8+kzCpuumoc9m7RgIgRCRwfOpuj/acTnKD0ySpcNT5UJKVxYsB05c+gmQ7jvyt11kaFEPXoUI4Nns1Rc7wMvrWn8tDs00kPz+dU/ESCb3Pu016NojnZ63EuzllF/cXmvmQ0cnnRu5yKn8jZ4bMJe2iIJW/5mYucf+xFSvadcKpDla3cMfdwRdwKH383pb8d5Wy/cZT+dpSI8Y6xwy0xC7h9SAJrly9yYlmF3X8c4GJqGhvXv8PzsyezcOlKAIxGI4uWrWLNsoX88MmbbNy2k6Tzyo/E6z76gm6d2rFx/Tt069SOdz7+wmnZrpoDVPXjE0Nnc6z/dIISlLjrarn/L+ceAsG/DLFYrPAOtou3o4H3oNaDVj4F0oEuQHvgeZQFZiRJigH2mPMnAB2AVYDaSt7dkiQFVBUmSVIHoJ35GUCpuR43Ak8A9wHP/DP1FEIGdSb7S2Uzc8nBRDQBvmgjghzSBfZoTe4GZaEw64udhAzuAkDxn2csuyuK/zqLR3SoJY9HdAjB8R3I/HSbQ3lBA7uQ+9UvilIHz6IO9EUbEeyQzv+WNuT99DsAOV/+QvDArlfMX7LvJIYCx51b3m2bo7uQjv5SJrLeQOGGX/FP6GaTJqB/Vwq+3QFA+eEzqAN80YQ71suakj2HwGgCoOzQGbRRYU7TucrWaj9vArq1JOvT7QDIeoNlZ7PXTc2pvJCG/lIG6A0U/fQrfv1vtpHnF9+Nwm+VvBVHzqDy90Vtp7PPzW2pvJiBIa3mxY5rra+prMKSRuXjCbLS9fzaN6U8JQPdRaUdc77fQ8jAzpa07vCta6FvbX1JUqtReXmAWoXK24PKzDwAfNs1Q5eSQaXZFvk/7CZwQBdbeQO6kPe1ok/ZobOKT0cE155XBrW/D6DsLNKb5VXhLrlVBA/sQvZXO822rrmNA3q0sdg6+8tfCB6kyDHkFlJ65Byywei0fIDAnm3QXcik8nK25TNX+ZbKzxv/ri3J+UyJlbLegLGozEbfnDrqm2fWN6eO+hbvO+l0p+vVtDEofcVY8M9evHFlH9ZGhxIU35Hsz2zHJUXfdIu+ed/vIWhAV9t6DehCrrkdSg+eNffx4Cvmrf/8aFIXf1Dr7MGV8aM2rta3assvaazjlqdNf3alT1eNHZJWjaTVIJvHDle2cW24qy/5tG1GpfWc58dfCUiwrbN/Qjfyv3E+59FEheLftzN567fY5AkZOYSstV8hVyq7u4zmnc02sqvsZZad/+NuAu1kByZ0tdL5jI3OljbUKG1YNf4HJnQh72ulvnlf7yDQrg1cZevAAV3J/UqRm/vVDoIGdnNIEzKwM1lf7FTKOZiIJsDHeR++pTU51n14kOOcR20157kSrpKrzC1vJNNqbmk/LrliHPZuFkvJwbOYyivBaKLoj5MED65uZ1eOD9Z1rriQYTP+u1JnqDle+tj79I9192lDVr5l17yptJyKc6loo0IA0J1LRZfsuJnHXt/rPfdwVdwKSOhK/teKL+d/vZ2AAbZ92F0xC6BTuzY17voF+GXPXm4bFI8kSbRtfSPFxSVk5+Rx7NRZGtSLoX5sNFqtlsHxvdmxe6+SZ/cfDB/cH4Dhg/uz49c/nJbtqjmAs34cYtWP/5fmHgLBvw2xWKzwKdBJkqRmkiRFAYOA96+QpyGwVZbl07Isn5Nl+VtZlqui8wSUxd57ZFneL8vyWVmWP5Zl+bCVPFAWgKt4FDgly/JvALIsL5Rl+TdZllNkWd4IvADcfzVKekSFoEvLsfxbl57r8CVTE+KPobDUsiBamZ6Lp3myYU3k/fEU7Dhk+XfcgtFcWPQRmByDpUdUKJVpuZZ/69NzLRMYi9xgf+XLr1muPj0HbVRonfPbo40KRZ9ePfEzpOegjbTTNSoUfXq1PfQZuWjMMpFlGn2wgCbfv0bwfQOdygi+J4HinY67bJU6u8bWng0j0ecW0fS1idy05RWaLB2P5O2p6BwZiiGjWqYhw1FnbWQYhgwru2TmoI20XfAOGNqbop922uo68lYa/bCKqBemogpwvFPxWugbMrgL7Xa/zo0fPc25aasUfaNCqLxcXW5leh4eUVY/UrjBt66VvlVYt29lRh5pa3+g459r6XxkHcbiMgp3HQEUn660kqnU1Vamh12ayvQcPKJCa82b+vw6Yp95hNb73iF27ijSXvzIpkx3ya0uO8S27LRcPOzbOMS2jSvTc2385EqEDu9Bzne7neh07X2rqg/HvTqJlj8vo9ErT6Ay9+EqfXUu1teeq2njKxH+8BBu3LKCBksnoQ70dXjuyj7cYP5oLi36AEwmW5nRIVRaxf7KjFw8om1lau39zlxubXkDEzqjz8il/FRKrTZx5ViMLNPy82e56eeXiRyZUKvcv+tbNeXXZ+SRvuZ72h94kw6H37GJW9dCbq2oVLTeuowOR9+j8NcjlB5SjrJxVRsDRDwylJZbX6PR0okOPu2uvuRsPmMvVxtpl8aqbjHPjiX9xfcc+opnXAy+nVvR5NulxH2+BO+bmjnUS2sv26p/2qRJq5576DNyq+cnKhUtNr5G64MfUbz7MGWHlSN5tGFBGLLyATBk5aMJC3Io0xW21oQF2soNDXRI4xEdis4q7ujS8/B01oeLqn1a6ee2c572u1dw48dPcW7a6uqMskyrz+fR9ueXiBzZ/7rI9aqaW66YQNutr9B02ePKD/dVcl00Dpedvoh/15Zogv1QeXsQ1K8DnjHVc9LrMccLGd6TPLvx35U6V8XLDgfepKM5XhbvPmxVX7uYZD+Pjwq1iU/6DMf+5lEvAp9WjSk9dJa64o65h6viliYsCEO2uQ9n56MJDbIt000xqy5kZucSFVHdByIjwsjMziErO4eoiHCbz7OyFd/OzS8gPExpq/CwEPIKHH/UA9fNAZz1Yw+bfvy/M/cQCP5tiMViQJblfOBblJ28DwM7ZVm+WHsulgPrJEnaIUnSM5Ik3WD1rD2wR5blyhrkFQFfmeVhPl7ifqp3FSNJ0t2SJO2RJClDkqQS4FWgwT/T0FKms8rYJ3JWX5t/B3RvTcQD8VxYrCzuBPfviD6nkNKjjucAKWU6+awOci1p6pK/Ltjlqc0eyffMJum2qaSMfo6QB4fh07mVTbLwJ+4Fg5HC73c6FeUqW0saNX5tGpPxwc8cHTALY7mO0MfurbE8R5nOklil0Wrwi+9K8aY9lo/yP/2JpP6PkjJ8IobsPCLmjHEo41rom7dpP4d7TubM6JeV84vropObfMtV7asO9CVkYGf+6voEf7Ybi8rHi7C7etW9rjXJrCVv2IODSZ3/Dse7Pkrq/Hdo8MokuzLdJLeWsh3bqC5paiheqyF4QGfyfvz9ikVeC9+S1Gp82zQm68PNnBw4A1OZjuiJd9ZapuOOhX+ur1Oupo1rIfujTZzo8TinBk7FkJVP7Dwnpy+5yM6B/TthyCl0ej6ds0yOJnYms+a8Ki8PoiffQ9rSz5zIsy/aNfED4Nhtz3B0wCxOPbCIqEcG4d+15d8qs1bfqiG/OtCX4IFdONx1PIfaj0Hl40nonb2undzaMJk4njCDQx3H4teuqXIOeA3lXW0bA2R9uIljtzzOyQHT0GflU3/eKLsyndTxevSlupRZw/jv368zhpxCKo4nOTyX1GrUgX4k3TGTjCXv0mDlk46F1KXtarOLycSZIVM52W00Pu2a4dW8jlNdF9n6n8p2tHftdsnbtJ9DPadwetTLNHiyeu/IsVvncmTAbE6OWEz0qEEEdLvR5XItc8v3t3AkYRbGMh31Jt5R5zJrqZzjZ1ZUnLtM2upvufHz57nhk3mUnUyx3cXn4jmepNUQNKAzeRt+d0znIp2r4uWhruM5aI6XwXf0rlN96yJT5eNF3JtPkjp/HaaS8lrrYlusO+YerolbdRDsrNArJrnqmFUHnMUnSZKcmtmZi9aKi+YAFecuk776W274/HlaOO3H/0tzD4E1svjP5r//RsQFd9W8C3yAconds1dKLMvy85IkfQIMBgYCz0mS9Lgsy+/ifIixZx3wqyRJrYC2gB/wEYAkSd1QLrmbD0wDCoDbgKV1VUaSpMeAx+bMmRM+6ecXCFR5UHLkHJ4xYVS9COQZHUplhu2r34bcIjSBvqBWgdGER3QolZn5luc+Nzak6bLxnByxCEO+8vqef5cbCB7QmQ7xHVB5alH7+9Bm44uoPRT3Kj18Do+Y6l/ptNGh6K3KBDDkFSk7ZcxytdFhlldJKtNzr5jfHn1GLtro6l9gNdFh6LNsddWn56CNrv7lUxsVisEs02BOa8wtpHjLH3i3bU7ZAeWsr6A7++HfrwvnR9qeChL1yCAiRyi7QFxl68q0XHTpuZSYf8HM3fAHcVNvM+ucg8bqWAxNlBOdM3LQRFnZJTIMQ1b1rgu/Xp3QnUjCmFtg+cz674VfbKbem88rdhgxjPp3Db5m+lZRtPckXo0i0YT4KztiYq1+nY4OwaNeGK22LAeur29FPDyYsAcSrpm+zto3qOdNVFzMslyelLdxLwGdWlDy/Q706bk2v9QrdbWVWZmeg0dMGFXXaXiYdVVpNTXmDb27L6nPvQ1AwYbfaPjyRJsy3SE38pFBykUZQMnhc7Y7FGIc/ca+jRVbOz/Wwp6gfu0pPZaMPqeQ6EcGE26W6yrfkmWZyvRcyy6EvJ9+p+GL4whM6GyR6xkTZrlN1SPmynL/jr7OuJo2rg1DTvXulpxPt9Dk/bkAhD08hLD7BwCus3PI0O4EDehMYL+OqDy1qPx9aPz6VM5PeVXJE227e02fYT8+2NrEw2wTSatxmtezUTSe9SNoueU1S/obNy/n1LBZGLILrsv4AFhsp88tIm/TPiLHDqPhokcttr4a36pMz3WaP7DnTeguZWLIU+JW/sZ9RIwcQPT44ddEbl0wFpVR9McJAvu2JzsxxSVtDLY+nf3pVpq9bzsPuN59yfK8lvmMpW4ZubZpopU0gYNvIaB/F/z7dkTy9EDt50O9V6eTOm05+owcijYrC2nlRxKRTSbUIQEYzW2tlGsn24k++vRctDHhwClL/eznJ8aiUkr+OI5/nw5UnL2IPqfA8nq9JiIYQ06BQ5musrWNXPPRG2EPDyHkPiVulRxOwjMm1KoPhzjvwwHVPq30c2dznlOWOY8hr9jSz/U5ReRu2k/0Y8OIWzTapXJ1DnPLvTR+aSwhAzua5bpuHM7+bDvZnylHBtSfMwLPhpHXbY4X2LcDZceSLf3resw97ONl3sZ9BHa6gfxvd5nraxeTnMzjPaKrfVobZeXTGjVxb84h79tdFG7eW2s9AMIeGkKI1Vh8veceropbhpwCNOHByq7i8GAMVt9jlDLdE7PqQlREGBlZ1bthM7NyiAgLRW8wkJGVbfN5eJji26HBQWTn5BEeFkJ2Th4hQdVvQ0Q+MshmXuuKOQDY9uN65n7ceusyl8r9/zb3EAj+jYidxdVsByqBMOC7umSQZTlRluXXZVkeirIruGrL5UGghyRJHrXk3Q2cQdld/CjwgyzLVYfE3gJcNh9FcUCW5USUYy/qjCzLb8my3GnJkiUNUwY+zZGEmeRt2k/4Pcqv134dmmEoLkOfVeCQt/C344QOU866jbi3D/mb9wPgERtGi3dmkTjpdSqS0y3pL77wCX91fIyDXcZz9vFXKdxzjGND5lguj8j/eR+hd/cFwLdDc4xFZeizHCeuxb8fJ2RodwDC7ulL/hZFbsGWA3XKb0350bN4NopBWy8SSashcFgvirfZXl5RtH0fQXcol354t2uBsbgMQ3Y+krcnKl9vACRvT/x6tEd39oJit14dCBt3NxceW4BcobMpL+P9zRxJmOlSW+uzC6hMy8GrSQwAQT3aoDunbIKvOHYWD7POaDUEDO1FyXbbyWLJjn0E3qEc3O/VtgWmklKM2dW2DBjWm6INu2zyWJ9p7JfQHV2iYouCTzZcM329GkVZ0vi2iUPSajDkFVNy+BzeccoijKTVEDa8Bxdf+NQtvpX1wSaXt6/ucg7+HZuj8lZCR2CPNpZLZkqPJOLZKBoPsy2Cb+tJ4db9tvK27ifkLkUfn/bNMRaXYsjKrzWvPjMPv26tAfC/5SZ059NsynSH3Mz3N1sun8vfvJ/wu/uYbV1zGxVZ2Tr8nr7k/3zAIY0zQm/vSe53yk76rA82udy3DHZ9OKDHTRTuOMTxhBkcN+sbVkd9Q8z6hv0NfZ1xNW1cGxqrs+GCBnWj/IwSq3I+2OhyO6e++DFHOo3laLdxJD2xjOLfjpE8+TWLvl5x1fqGDO9BgZ2+BVv2E2puB98Oir56s087y1t++gJH2j3CsZsf49jNj1GZnsupQdMxZBcA12d8UHl7ovL1svw9sHdbsj/ees18q2DLAaf5dZdz8OtQHbeU8/9+d7lPa0ICUAco555LXh4E9LyJinPV8fJatzFgc95h8KCuFp+u4nr3pSrKjibaznlu7UXRNlu5xdv2EXyn45wn85UPOd19FGd6juHSpJcp+f0oqdOUxbqiLXvx7d4WAI+4GCStxmahGKDsSCKecTF41FdkB9/ak6KtdvOtbdY6m2Vn5aMOCUAdoBypIXl64N+jreWyKiWPUt+Qu/o52NFVti7cup/QuxW5oXf3o3CLokvOBxuVS+f6zyJv834i7u0DXKEP/36CMKs+nGf26ZrmPCofT9RVfdjHk6Debcn8aKvL5eqzC9BdzsXbPC4F9mxDwY5D12UcrjrmwyM2jJAhXTk/583rNscLub2HzREU12PuUWkXLwN7tLHELaUvWfn0rX/Ppxu+MomKc5fIXvdDrXWoIufDjW6de7gsbm3bT/Bdyned4LviHeKRu2JWXejToxs/bN6OLMscOX4KPz9fwsNCaH1Dcy6mppGaloFer2fT9l307dHNkuf7TcrdDN9v2kbfntX31WS+v9nlcwBw7Mcpc978n5x7CAT/NqT/5QO5JUl6HwiTZXmY+d/+KDYpsn8uSdLzwN2yLLeWJMkbZZfvl0AKEImyU3ifLMtjJEmKBY4Cu4HFQD7QGeVM4sNW8mcDTwGBwFBZljeZP78V5ViMh4E/UHYuLzDXRTKneQRYKcuy4wGydvwefZelkeNeGENw3/YYy3Wcm7aK0iPK6zs3fvwM52asRp+Zj2eDSJqvnYYmyI/S4+dJnLgCudJAk6XjCR3aDV2q8sumbDQ63LYecHMrYsbfxumHlqBVVZ8h1WDxYwT2aY+pXMf56W9QdlSR2+zDuaTMWmWR23j1DDRBfpSdOE/ypFctl6rUlL/xqun439wKTUgAhpwCLi/9nNJvNwPg16cT0fPGIqlU5H+5lezVXxD8gLITNv/TTQBEz38c/14dMVXoSJ39GhXHzqGtH0mDtcquHUmtovCHXWSvVm6WbbbjLVQeWsvFZ+WHz5A2Vzlft6i8+nw3V9rap1Ujmi4bj6TVUnExk9y5SzEVKb+b+vbuROTT40CtovCrLeSuXU/QfUMAKPh8IwCRzz2Bb8+OmMp1ZDz1KhXHlZ0kkpcnTXd9QFL8aEwl1RebRL8yE88bGoMso7+cScazb1gWmPOKva+JvrETbif8nj7KhX0VlaQs/JDi/acB5UbquAWjkNQqMj/fweUVX7vNt9I//cXl7Vt/5n8IHX4LGIyUHD9P0ozVeJqUixQC+nak3vOPIqlV5K7fTsYbXxI2chAAOR8rfl9/0TgCzPpcmPEGZUfP1ZgXwLfzjdR/fgxo1Mg6PRefWUv5MdvX+q633Eqj2kZ+oxfGEmQuO2naSkrNbdTio2dInllt62ZrpltsfW7Sa8iVBrThQbTe9Apqf28wyRhLKzjaZzLGknJU3h60P/A2h28ej7G4DLVkOx66yre8WzUi7pUJSFoNuouZnJ/+BvqCMht9q/Il16JvUyt9k5zoK5tkTFb6Nlk9jYCbWys72LILSV32OQVfbLnqNm60cgb+3VqjCQlAn1NA+rLPyF2/jYavTcWnVRzIoEvN4uKc1ZYvtUZT9W/VrrJzFf43tyLq8dtJfHgxkrmNA/t1pP7zo0GlJnf9NtLf+Irwkcr59Nkf/6yUu+gxAvp0wFShI2X665ZyneW1p80fb3FqyAzLpT72Pu2K+OHZIJIb3p0NKK+VZ3+7m4zXbet2Nb5VW/7Ymf8h9LZbkA0myo4nkzxztSWPq3zao34ETVZMQlKpQKUi78ffuPzql6jN44Mr2jhuxVS8W8WBLFN5KYsLc9ZYvnyqzL51vfuSVqPo69+nI9HPjgWVivwvt5G96gtCHlDk5n2qyI1Z8Dh+vTogl+tInb2C8mPnbPzDt2trwsbeyYUxCxQ/0mqIfXky3jc2RtYbSH/hXUr/OAqA0VT9Ep1/347EPjsGSa0i74ttZK78ktARiuzcTxTZsQvHEdC7A6ZyHRdnvk75sXN43dCIBsunmttQomDDHjJfXw+AOsifRqtn4xETTmVaNinjX8JYWILJSq4rbK0O8iduzSw8YsOpvJzN+fEvWy7CK9drLbIbLxlDUN92mMp1nJu6mpKqPvzJ0yRNX0NlZj6eDSJo8WZVH07h7ATznGfi7UTc0xtT1ZxnwUcU7z+NZ4MIbnzPqg9/s5vUFd/YtJEr5AL4tmpE0+XjkbQaKi5kkjh1FRRXX0rmqnG45beL0AT7I+uNXJj/HkV7jtmMxa4aH1ReHrT9cx1Hb34cY7Ey/hpl2xdDXaVzPat4WXo8mctz3rDUN6BvR2Kfq/bpzJVfEmr26VyzT9dbaOXTM9+g/Og5fDvfSPOvX6T8VAqy+Qzf9Jc/puiXvwgc2I16C8aiCQnEWFRK+cnzJD34PACVBrWNvtdr7lH6jaKLK+KWOsifBiufRBsTjj4tm4sTXsRYqPThqrh1PWMWQKu/XgNg1nMvcuDQUQoKiggNCeKJRx/EYFDa/j93DEWWZRYvX82evX/i7eXFwqen0frG5gD8+vt+Xnr9LYxGI3cMG8C4h5Uj+woKi5gx7wXSM7OJjgxn+aJnLJfoHbxppoNPu2IOcOO3i9AG+2PSG7lo7sfXQ+7/p7lH17Rv/u7BIP96+tTr/7+70OiEnanb/ut8RCwWWy0W1/bcbrHYA+UCvFuAKCAX2ADMtFpobgW8AvRCOQXvGPCYLMvHrcqPBC4BmUBDWZZNVs+WoOxU9ga2AFuB1Ve7WHw9sV7Qu554e+rdItd+sfh6EeL/N84ku8ZYLxZfT9zlW3qTe17G8NIYrpzoX4T9wtr1wn6x+Hpikt0zf9CqHW95vh4Y3dSXJDe18f+iT7sLtZvGB5WbbF21WHy9sV4svp6Y3CQXbBeL/xdwV19yV9yyXyy+Xnhq3DMOg+1i8fXEx03f1dwVt6oWi6839ovFAtchFosdEYvFtvw3Lhb/T59ZLMvyI3V9Lsvy88Dz5r9XAg9cIe8JYMgV0mQCTo+qkGX5KZRdx9assXr+PsqCtUAgEAgEAoFAIBAIBAKBQOB2TP/Dm1L/LYgziwUCgUAgEAgEAoFAIBAIBAKBQCAWiwUCgUAgEAgEAoFAIBAIBAKBQCAWiwUCgUAgEAgEAoFAIBAIBAKBQIBYLBYIBAKBQCAQCAQCgUAgEAgEAgH/4xfcCQQCgUAgEAgEAoFAIBAIBIJrg7je7r8fsbNYIBAIBAKBQCAQCAQCgUAgEAgEYrFYIBAIBAKBQCAQCAQCgUAgEAgEYrFYIBAIBAKBQCAQCAQCgUAgEAgEiMVigUAgEAgEAoFAIBAIBAKBQCAQIC64EwgEAoFAIBAIBAKBQCAQCATXAJO44u6/HrFY/D+ASnJPR9WoTW6RW6lXu0VuWFCpW+QWFXu5RS6An2elW+SaZMktctUm9/i0u/Q1mtzz8omX1uAWue6KlQCSe5rYbVRUuGf6EexX7ha5xlL3xGkfT71b5AJoNEa3yC0p83SLXG9v94yHFTqtW+R6uilOSyr3xWl3jcX+fjq3yDXq3TMHqKh0z/jg5+WeeJlX7OMWuQA+Hu7RWXZTNy7VebhF7sGbZrpFboejS90i98fWc90iF6BlQIHbZAsE/zbEMRQCgUAgEAgEAoFAIBAIBAKBQCAQi8UCgUAgEAgEAoFAIBAIBAKBQCAQi8UCgUAgEAgEAoFAIBAIBAKBQCBALBYLBAKBQCAQCAQCgUAgEAgEAoEAccGdQCAQCAQCgUAgEAgEAoFAILgGmHDfhbSCa4PYWSwQCAQCgUAgEAgEAoFAIBAIBAKxWCwQCAQCgUAgEAgEAoFAIBAIBAKxWPz/EkmS3pckacMV0myQJOn961QlgUAgEAgEAoFAIBAIBAKBQPAv539+sdi8MCtLkrTOybOXzc9qXbi1y9NbkqTtkiTlSJJUJklSkiRJn0iSFHBtay4QCAQCgUAgEAgEAoFAIBAIBNcOccGdwiXgP5IkTZFluRRAkiQN8CBwsa6FSJLUEtgMrAWmAqVAU+B2wPPaVvmf0XDhowT364CxXEfStJWUHUt2SONZP4Jma6ajDvKj7Ph5zk1agaw34NU0libLJ+LbpjGXXvqU9LXfW/KoA3xovHQCPjfUBxmSpq9Ef+QUAP6921Pv+bFIahW5n28lc/XXDjJj548lsG9HTOU6LsxYQfnxZLTRYTR8dSra8CBkWSb305/JfldZt4+e8QCBA7oim0wYcgu5MON1DJl5NmUG9FHkolaR+5lzufXmjyWgX0fkch0p0xW5AA2WTiIwvhOG3EJO9Z9sSR897T5CHxiAIbcQgLSXPqbol78cyvXp0ZGIp8eDSkXhV5vJX/eFQ5rwp8fj26szcoWOjKeXoTt5DoCgB4cTeM9gkCQKv9xEwYffAeA3sCehE0fi0bg+F++dgu5EokOZAX3a02D+GFCryPlsKxmrvnFIU3/BGAL7KbZOmfY6ZWada8sbMWooEY8MQTYYKdzxF6mLP7Ap0693B2KfVWydt34r2Wu+cpAb89xj+JvbOHXmCspPJCF5ammy/kUkTy2SWk3hpt/IfPVTxdZPjcK/fxfkSj2VFzO4NGsFpqJSmzL9e3cg9rkxSGo1uZ9vIWuNE996fiwBfTthKtdxceZrFt9q8OpUtOHByCbFt3Le+xGAqKn3E3L/AIxVbfzKRxTbtbFLfGvmAwRZ+/T019E78elr3b6NV8/Eq0ksAOoAX4xFpZwcOM2hXFDiR1C/DpiuED+arpmOJsiP0uPnSbKKH42t4keGVfxot28txpJyZJMJ2WDk3G3TLc/+aRtLnlqafrEElYcWNGoKN/5GxqufKXoG+tFo1Ww86kVQmZpFyhMvYbTzLVf4dOT0EQQkdAVZxpBTyKWZr2HIsm1jv14diHluLKhU5K/fSvZaR7nRzz2Gf5+OmCoUuRUnkqofqlQ0/WE5+ow8LoxZYPk49OFhhD40FNlgoviXA2S8+L7L5QYMuYXIKQ/g2bQeSbfPoPzYOYcyAeIWjiYovgOm8krOTX2D0mPnHdJ41o+g+dppaIL8KT2WTOKk15H1BsLu7EnshDsAMJaWkzznLcpOXlDqO2YokSP6gySR+clW0t/+yVKeb8+ORM4dh6RWUfDFz+S+9aWDzMh54/Dr3RlTuY70J5dTcVLRV+XvS/QLU/Bs1hCQSZ/zGuWHTxM2aQRB9w7EmK/EjqxlH1C660+nOruiL0meWlp+swjJQ4ukUZH30x/kv/GxpTxXtLE60I/6K2fjERtJ5eVMLk54ySFOu8LWsa/NwaNxrDmNH6biEs7fNsmh3AYLHrXEw/PT3rDEQ2s86kfQZPUMNMF+lB1LJnmyYufa8jdaNpGg/p3Q5xRyIn6Ky/Wti2+5a64F4NurI1HzHkNSq8hfv4XcN53o/Ow4/PsocTpt9qsW32q6611MpeVgNCEbjZy/fSoAnjc2JnrhBFSeHshGI+nPrqbi6Nn/F7Z2xVgcM/MBggZ2AZOMPqeQlOkr0Gfm25Tp06Mjkc88bplb5r3tqG/EM49b5pbpTy1DZ9Y3+OHbCbx7EMgyusQUMp5ajlypx29gD8ImjsSjSX0u3DsV3XHHuaUr2jf29SfxjKuntEWAL6aiUpJvte3DVzPXqimv942NqL9kPGpfLyovZXF+8nJMJeWOOrvAtzxviCNqwURUPt7oL2eSNuNlp7LjFo0mOL49pvJKEqesdD4mNoigxdppyvhwLJmzE99A1hsIGdiZBk/eh2wygdFE8rz3KN5/Gu8mMTR/s3pu59Uwkosvr6fwg+8A18QPdaAfjVbPspprvYyx8P/HXMtVdgaIHjOEyJH9kSSJjI+32cw94OrG/9ryRz46lIgRCSBB9ifbyFhXvddt7gvL+fW3/YQEB/Hdx2sd5MmyzJLX1rL7jwN4eXmy+JkZtGzRFIA9e//kxdfWYjSZuOvWQYx58F4ACouKmTFvCWkZmcRERbJs4VMEBvg7lA1w06KHiIpvh7G8kr+mrKXgWIpDmsajB9B07CD84qLY0HIclXnFNs+D2zWmz08L2DfuddI27Adg4IEVGErKkY0mZKOJXwbOtaT37dmRiGfMffjLn8lz0ocj5lr14TnL0Z1MwiMulpjX5ljSaOtHk7PiI/I/+J6wKQ/iF98NZBPG3ELS5yx36lsCBVkWF9z9t/M/v7PYzFEgEbjX6rOhQAWws+oDSZJUkiTNkyTpkiRJOkmSjkmSNNwqzwAgV5blabIsH5NlOVmW5S2yLD8hy3K2VTm9JEnaJ0lShSRJmZIkvSpJkkdNlZMkyce8A7rEnP7pf6JkUL8OeMdFc/iWCZyfvZbGSx5zmq7BMw+S/vaPHOkxEUNBCRH3xwNgyC8hZd47NovEVTRa8CgFOw9xpNdkjvafTnliqvJApaL+onEkPTyfU/ETCb6tJ17N6tvkDejbEa9G0Zzs9TgX56yi/uLxAMhGI5cXvcup+ImcHT6bsIeGWPJmvvktpwdO4czgaRRt/5PoKf+xrZBZ7rmH5nOq30SChzuX6xkXzcmej3PhyVU0eGG85Vnel9s59+B8p/bJWvcDpwdN4/SgaU4XilGpiJg3gcuPzSXl1scIGNoHjyYNbJL49uqMR8MYUgaNJvO5FUQ8OxEAj2YNCbxnMBfvncKF28fj26cr2oYxAFQmppA2aSHlfx53Wi9UKhosGsfZBxdwou8kQob3xKtZPZskgf064hUXzfEe47nw5GoaLHn8inn9u7cmaEAXTiRM4UT8ZDLWfucgN3bB45x/5HnOJkwg6LZeeDa1tbV/n454xMVwps84Lj+9itiqNtbpSX7gGRIHT+bskMn49+6AT/sWABTvOczZARNIHDwZ3fnLRDxxt4PcegvHkfzwfE73n0Dwbb3wtGtj/74d8YyL4VTvcVx6ahX1FlX7VtqidzkdP4HE22cR9tAQm7zZ73zPmSFTOTNkqsNCsat8K3Ptt5waMIXTg6ZRuO1Popz4tCvaN/mJpZwcOI2TA6eRv/EP8jf94VA3pewOeMVFc8QcP+JqiB/17eJHuFX8uFBD/AA4dc+zHE+YwYnBs210/sdtrNOTdP9czgyewpnBU2x8K+KJuyn+7Qin+jxO8W9HnPqWK3w6+61vSBw8mcQhUyjacYDIKfc5yI0xy00cMIHAGuR6NorhbN9xXH5qFbGLxts8Dxt1K7pzqTaf+XZrQ0D/riQOnkTiwAlkv/3tdZGrO3OBC+NfoHT/CWoiqF8HvBpHc6j7RJJmraHxi879quHcB0l7awOHbpmIobB6XNJdzOL4nfM4Ej+d1Ne+oskris/7tKhP5Ij+HB3yJIfjpxPcvxNecdEWfaOef4JLY54lafDjBAzrjYedvr69O+HRMJak/mNIn/c6UQsmWp5Fzh1H6a9/kTxoHMm3TkSXdMnyLO/97zh/2yTO3zapxoViV/UlWafn1D3PcTxhOscTZhDUpz3e7VpYdHZFG4ePv5vS345ytt84Sn87SsR4x77kCltfnvqixc7FP/9G8ZbfndrZMy6GYz2eIOXJNTRcMq4GOz9E5ts/cqzHBAyFpYSZ7Vxb/pwvdnB2xALHwtzlW+6aa5llRz8/noujn+PcwPEE3trLQWe/Pp3wbBTDuX5jSX/mDaIXTLB5fmHEUyTfOsmykAgQ+eQoct74lORbJ5H92sdEPjnq/42tXTEWZ6z9lpMJUzk5cBqF2w8QPdVxDhD57ARSx87j/LBx+Ncwt9Q2jOH8wEfJePZ1Ip9T9NVEhBL04HAu3D2ZlNuUjQz+Q3sDUJl4gcuTa59buqJ9L09+ieRbJ5F86ySKN/9G0c92ffhq5lq15G3wykTSXvyQUwlTKPh5L5GP3+FUZ1f4VvTiKWQvfY/zw56geOvvhI6xi5dAcHx7vBtHc/DmSZybuZYmLzkfHxrNHUnamxs42H0ShoJSIh/oB0DB7mMc7jeDI/1nkTh1NU2XKTYpT0rjSP9Zyp8BT2Iq15G3aZ+Nva51/IiccBclvx3lVO/xlPx2lMgn7nKws1vmWi60s88N9Ykc2Z+jg+dwqN8MQhI64hUXZSnvasf/mvJ7t2hAxIgETgydzbH+0wlKUPpGFbcPSWDt8kVOZQHs/uMAF1PT2Lj+HZ6fPZmFS1cCYDQaWbRsFWuWLeSHT95k47adJJ1XfpBf99EXdOvUjo3r36Fbp3a887HjxiiAyPh2+DWOYsvN0zk4cx3tXhrtNF3u/jPsufcFSi9lOz5USbSaez+ZO4861v2uxezo/7TNQjEqFZHPPUHq2GdJHmLuw02c9OFGsSQnjCFj3utEzVf6cOX5y6QMn6T8uWMKcnkFxVuV70Z5674i5bYJpAyfRMkv+wmd8ECNNhUI/g2IxeJq3gGso9do4D3A+ieRKcAs4EmgDfAt8I0kSe3MzzOAcEmS+tYkRJKkWGATcAhoDzwK3A8sqaVuS4EE4C4g3pyvVx31shA8sAvZX+0EoOTgWdSBvmgjgh3SBfRoQ+4GJShmf/kLwYO6AGDILaT0yDlkg9EmvdrPG/9uLcn+dBsAst6AsagMAJ92zdClZFB5MRNZbyD/x90EDuhikz9wQBfyvv4FgLJDZ1EH+KKJCMaQlW/ZIWAqLafiXCraqBDl31a/xKt8PB1+ufK1l/tD3eUClOw7ibGg5Io2dYbXTS3QX0xHn5oBegNFG3fh2+9m2/r1u5mi77cDUHHkNOoAP9ThIXg0bkDFkdPIFTowmig/cAy//t0BqEy+hD4l1UGerc7pFp3zvt9D0ICuNmmCBnQh1+wDpQfPoglQfKC2vOEPDiZ91dfIlcov2lW7qqvwadeMygvpVF5S8hb8+CsBdnIDBnSj4JsdAJQdOoPa3xdNuGJrU1kFAJJGg6TRWNqyZPchMJosebRRYQ5ydSnVcvN/3E1ggq3cwISuVm18pkbf0p1LRRsZWqNtHe187X3L3qdtQ4/r2teakFtvIe/73U71Dh7YhZw6xo88c/zIqUP8qI2raWOw9i01klYDZt8KTOhC3teKP+Z9vYNAO1u4yqcd2tgubvm0VeTqzXILf/xV2R1jhX9CN/LNcssPm/U1y9VEheLftzN567fY5AkZOYSstV9Z+rDRvg+7SK4uKZXK5MvURsigzmR/uQuAkoOJZp8NckgX2KO1ZVzK+mInIYMVvyr+84xlp1LxX2fxiFb6sXezehT/dRZTeSUYTRTtPWHJ431TcyovpKG/ZI7RP/2Kf7xtjPbv343C78wx+vAZVOb2Vfl549O5NQVf/qwk1BswFdvulLoSruxLFt/Tmn3eHEdc1cYBCV3J/1qxU/7X2wkY0M3m+fWwdcCQnhT+uMvh86CBXcj9SokNpbXY2f+WNuT9pCxU5Xz5C8EDu14xf8m+kxgKih3KcpdvuWuuBeDd1lbnwg2/4t/f1g/8+3ej4Ntq31JZ+VaNyDIqPx9Ftr+vw+4td9naVWOxja29vRzGB6+bmqO/mGaZWxZv3KXscLPCL76bk7mlYmdJrUby8gC1CpW3p8WelcmX0J+vOU67rH2tCBjak6INtn34auZateX1ahxLyV7lB8yiX48QNLi7o84u8i2PxvUo268sypfuOYT/wFscZIcM7EzWFzuBqjHRx/mYeEtrcqzHRPP4UDUGAKidzDMAgnq2oSIlE11qDuC6+BGY0JXcrxS/yP1qB4F244O75lrgOjt7N6tHidXco/CPk4QOqdbpasf/mvJ7N4ul5KDVnOePk4QMrpbbqV2bGnf9AvyyZy+3DYpHkiTatr6R4uISsnPyOHbqLA3qxVA/NhqtVsvg+N7s2L1XybP7D4YP7g/A8MH92fGr880mMQM7cvEL5btF/sFzaAN88HJi68LjFyi7lOO0jCaPDiTtp/3ocgqdPrfHy0kf9utv24f94rtR+G1VvFT6sNoubvnc3JbKixkY0rIAxcerkHwc47RA8G9DLBZX8ynQSZKkZpIkRQGDgPft0swElsqy/Kksy2dlWX4W2G3+HOBLczk7zDuAf5QkabokSeFWZTwBpANPyLJ8SpblDcAcYKIkST72lZIkyQ9lQXm2LMs/y7J8HBgFmP6ugh5RIVSmVQfhyrRcPMwDehWaEH/li7d5ka4yPRePqNoX0TwbRmLILaLJqxNps2UpjZc+gcrb0ywz1FZmeq7Dopw2KpTK9Oo0+owctHYyPepF4NOqMaWHql9BjJ41klZ73yH49t5kLPvUsUwrufr0XMcyHeqWc0VdAcIfHsKNW1bQYOkk1IG+Ds81EaEYMqp/FTVk5jjorIkMRW+dJiMbTUQolYkpeHdqjSrIH8nLE99endFEhVMXPKJDbOxYmZGLR7Rt+2rtfSA9F21USK15vRrH4N+1JTf8+DItvlqET9umtmVGhqK3t7V9G0fa2TrDqj1UKpptXEHLvz6ieM8hyg/bvmYKEHJPAsU7bXf4aqNC0Vv7Tbqj32ijQtGnVdtZn+FYN496EXi3akzZ4TOWz8IfGkqLza9T/5XJqANs29iVvhUzeySt971DyB29SV9q69Ouat8q/Lq2RJ9dgO58utO6eUSFoHNB/ADlNaUbPnuO1ptfIXxEgpU+V9nGKhUtNr5G64MfUbz7MGVm39KGBWHIUl7vNWTlowkLsi3ThT4dOfNBbvj9XYKH9yFj+Sc2ZWrs9c1w9C1tpL1NqtPEPDuW9BffA5Pt8OAZF4Nv51Y0+XYpcZ8vwfumZtdFbl2w9ytdeq5lwddSvxB/DHZ+5WnnewCR98dTsOMQAGVnLhLQrSWaYD9U3h4E9+uAZ0yYRV+D3ZijcYjRYejTrWN0DprIMLT1ozHmFRL90jTivn+D6MVTkLyrT5kKHnkrcT+uInrJVFQBfnXS+Vr2JVQqWm9dRoej71H46xGL77mqjTVhQRiyzX0pOx9NaJDtcxfaGsC7c2sMOQXoL6Q5mEKJw7l2+tjZOdjWztYxpi757XGXb7lrrqXoY+s3howa5jxpdjpXyZZlGry/kLjvVxB03yBLmoxFbxM5ZzTN9rxP5JzRZL3yvm2Z7rK1C8fi2NkjuGn/OkLv6EXa0s/qoIujnR1tEoYhK5e8d7+myY4PabL7U0zFZZT9dpC64Kr2rcKncysMOQVUptj24auZa9WWt/zMRctCaPCw7njE2G5EANf5lu5simWBP2BwTzRRjrI9okPRWcUdXXoens7GxKLquKWMm9V+FDK4C+13r+DGj5/i3LTVDjLCbr+F7O/2VMt0UfzQhAXazbUCbct001wLXGfnstN2c4/49njEVJd7teN/TfnLTl/Ev2u13KB+HZz6dk1kZucSFVGdPjIijMzsHLKyc4iKCLf5PCtbsVtufgHhYUrdw8NCyCtwvpDrFR1MeVr1j33l6Xl4Rdf9xySvqGBihnQm+YNtjg9lmR6fz6Hvz4tpNLKf5WNtZCiGjNrjljYyzMn3dVubBQztTdFPO20+C5v2EE12fUDgrX3IWfFRnfUQCP4bEYvFZmRZzkfZKTwaeBjYKcuy5bxi8wV1McBvdln3AC3NZRhlWR4F1ENZQL6IshP5tCRJrczpbwT+kGXZZFeGB8r5xvY0MT+z/Fwny3IJcOxvKylJjp85/CJWlzR2OdRqfNs0JvPDnzk2YCbGsgpiJt5ZY3F/V6bKx4u4N58kdf46m1+L01/5mBPdHiX/u12EPTL0ikU6yHVijyudrZP90SZO9HicUwOnYsjKJ3aek1dp6lJuDW1RmXyJvHVfUu+dJcS+vQjd6WQw1nUnpjO5V66bsvGs5rySWoU60I/Tt84mddEHNFkzqw5l2uvrpLpVaUwmEodM4dTNo/Bp2xzP5ravVUZMuBfZaKTgu532ylydXBTfarR2DpcXVPtWzsebONlrHGcGT0GflUfMvEf/VplKmr/vWwBpL3/M8a6PkvftLsLtfdpF7VtFyPCeNe4qrqlsR53+fvwAODn8aY4PnMnpEYuIfGQwvl2qwuXV+9aZIVM52W00Pu2a4WXnWzXiQp/OXPoRp7uPJv/7nYQ9POyKch1jhzOxMv79OmPIKaTieJLDc0mtRh3oR9IdM8lY8i4NVj55XeTWBalOtr5y/QK6tybigXguLFYm7uWJl7m86jtarn+OGz+dR+nJFGRLLL2yTGfVQpaR1Gq8WjUl/9ONnB8+CVN5BWHjlBOs8j/9iaT4Rzl/20QMWXlEPjXGqc6u7EuYTBxPmMGhjmPxa9e02vfc1sausXUVgcN6U7RhZ51F18W3qge/OuSvi9Dr4VvummvVqFAd0phFp9w7i/PDp3Bx9LOEjByKT2cl/gePGELGordJ7PEImYvfJvrFqX9LnxqrdtX92HVj8eWXP+FolzHkfvsrEaOGOKm8szJrrxuyjCrAD7/4biT3H0VSrxFI3p4E3FrjS5B2RbqmfasIuLW30zcDrmquVUveCzNfJ/zhIdzw0zJUvt7Ier0zha4o+5/4VvpTrxE8chiNvl1hlm2oo+i/EbeAvE37OdRzCqdHvUyDJ22PYJC0GkIGdCL3B6tdoC6MH7XirrlWDeVeCzuXJ14mdeV3tFr/LC0/nUvZiQtgsPrKf7Xjfw35K85dJn31t9zw+fO0+GQeZSdT/tabfM6+o0iS5HTIq0tIsC/HUWDd89+08CGOL/wMTI6Zdt36PDsGPMPvI16i8agEQrvdUHMl6zjnsaDV4BffleJNe2zS5Lz6IUm9H6bwx50EP3hr3RURCP4LEYvFtrwLPISyYPxuDWmchTebz2RZvizL8keyLE9AWUg2oSwagxKaagqRzj7/myHZnEmSHpMk6c+nnnrqQoOfl9Bm6zIqM/NsfmX0iAml0u7yDENekbJbVq24hkd0KJVOLjOxpjI9l8r0XEoOKZdi5G34A982jS3PbGRGh6K3e5VQn5GDR3R1Gm1UWPXFXho1cW/OIe/bXRRu3utUft53vxI02PbVEr2dXG10qMNlYZXpOXZ1C3NIY48hp1DZWSXL5Hy6Bd92zRzTZObY7AZWdnXYlmvIyEFrnSYqHEO2kqbo65+5eNdEUh+chbGwmEonO6acUZmea2NHj6hQ9Bl2tnbWHpl5teatzMilYJNi+9LDicgmGU1IQHWZGTlo7W3t0MZ2cqMc28NUVErJ3mP49+5o+Sz4rn74x3fm4pRlDvrqM3LQWvuNk/bTp+eijam2szbKqm4aNY3WziH/u10Ubq6eNBtyCixtnPfZFnzaNnMo0xW+ZU3+d78SNMTWp13VvgCoVQQPvpm8H20nRJGPDKL11mW03roMfWaeZWcmKPHD/vKdfxI/AEs5htxC8jfvw8fcr666jc0Yi0op+eM4/n06KHlyCixHVWgigpU2ty7ThT5dRcH3uwgcZPv6qyHdTt+oUIfLpPQZuXY2UdL4dLyRgP5daLF7HfXfmI1f95uo9+p0iz5Fm5XX7MuPJCKbTKit+rCr5NZEyINDaLt1KW23LqXSzq88o0OptPNrQ24RGge/qvY9nxsb0nTZeE4/8iKG/OojXrI+287RAbM4ccc8DAUlVCQru+YNGTlo7MYc+xit+J51jFZ25+kzctBn5FBxRHkToWjzHrxaNQHAmFtgiR0FX2zG66bmlvzXqy9VYSwqo+iPExbfc1UbG3IKqo+qCA/GkFtgq4eLbA2AWoX/gO4UbfzV8lHwiGG02rKcVluWo8/It9nRpcTq2u1sHWOU+Uvt+e1xh29V1/X6z7WqdLb2G01UGPrMXMc0MXY6m9NU2ceYW0jxlj/wbqucOxp0ZzzF5nNsizbuwdtOZ7fa2lVjsZm8734l2M7WhkznutincbRJLj43t0Ofmqlc2mcwUrL1d7zat3SQ6wxXtS8AahUBA7tT9NOv2HM1c63a8uqSLnNuxPOcHjqD/O93o7uQ4VRnV/hWZXIql0bNJeWOKRRt2IX+ojImRY0aRNttr9B22ytUZuTjaRV3PKNDnI+JAdVxSxk3HWNT0d5TeDWKRBNSffxAcL/2lBw7j97qdX5XxQ9DTqHdXKvQoczrOdcKfXDIdbFz1mc7ODJgNsfveBZ9QQnayOBrNv5XpufWmD/7s+0cHziTU3ea5zw1vCnojKiIMDKyqnfiZmblEBEWSmREGBlZ2Tafh4cpdgsNDiI7R6lXdk4eIUHVO8cbj0qg37YX6LftBcoz8vGOqd497R0dQoUTO9ZEcNs4urw5iYEHVhA7rCvtXhxF9KBOAFRkFgCgyykifdOfhLRX+po+I8dm574mKsypTzt+X6+ObX69OqE7kaSMCU4o+nEn/gMcj5IRVGNCFn+s/vw3IhaLbdkOVAJhwHfWD2RZLgLSgB52eXoAJ2sq0LxjOR2oeo/tJHCzJEnWtu9hluts2845QA9YDnqSJMkXaF2bIrIsvyXLcqclS5Y0vDjwKY4lzCB/837C7+4DgF+H5hiLytBnORn0fjtO6DBlkhp+T1/yfz5Qmyjl1fW0HLyaKBexBfa8ifJE5TKHsiOJeMZF41E/AkmrIfjWnhRu3W+Tv3DrfkLuUnY4+LRvjrG41PLaUsNXJlFx7hLZ636wyePZqPrQ/sCELlQk2Z63VnokEc9GVnJv+3tya0Jjda5U0KBulJ+56JCm4tgZtA1j0MRGglZDwJDelP5i++Wr9Je9BAxXLivwansDpuJSjObFYnWIMthqosPxT7iFYrvXX2qi9EgiXla2DhnegwI7nQu27CfU7AO+HRSd9Vn5teYt2LwP/1vaAMrr7CoPDYa8IkuZZUcS8WgUg7ZeJJJWQ9CtvSiyk1u0dR9BdyqvB/m0b4GxuAxDdj7qkABU5mMeJE8P/G9phy5JOZfZr3cHwh+/i5QxC5UznO1QfCsGj/qRFt8q2rrPVu426zY2yzW3cYOXJ6E7l0r2uu9t8li3ceDAblScueBgZ1f4loNPn3P0aVe0L0BAz7ZUJKWiT7f9Apj5/maOJ8zguDl+hNUxfoSY40dYHeKHytsTla+X5e+BvdtSYe5XV9PG6pAAyxEikqcH/j3aWi7nUvIo/hhyVz+H9nOVT3tYtXFA/65UJNmeQV52NBFPK7mBt/aiaJut3OJt+wg2y/VuVy0385UPOd19FGd6juHSpJcp+f0oqdOWK3Xdshff7m2VOsTFIGk1GK37sIvk1kTeRxs5kjCTIwkzydu0n/B7egPg16EZhuIy9FkFDnkKrcaliHv7kL9ZqZ9HbBgt3plF4qTXLYvBVWhDAyxpQoZ0s7x2W37srKV90WoIGNqL4u22Mbpk+z4CbzfH6HYtMBWXYsjOx5iTjyE9G4+4WAB8b26H7pzir9ZndPondEd3tjp2XI++pAkJQB2gnGYleXkQ0PMmi++5zLe27Sf4LsVOwXfFO/RPV9kawLd7e3TJqRgyquNW/icbODFgOicGTCf/532E3q3EBt9a7Fz8+3FChnavtvMW89i35UCd8l8PfWvzLXDfXAug/OhZPBrFWnQOHNaLku22flC8bR9Bd1T7VpXOkrcnKl9vACRvT3x7dqDCrJshMw+frsrcw7d7W4cfzt1la1eNxdaXUQUN6EK5na0rjp1F2zAGrXlu6T+kNyU77PTdYTu3NBaXYsxWdPVuewOSl3Icgs/N7ahMvkRdcFX7Avje0h5dkm0ftrbzP51r1ZZXE2pe0JIkoibfS87Hmx11dpFvVc3vkSRCn7iP/M83ApDx3mbL5XN5m/cTcW8f4Apj4u8nCLMaE/PM44NXo+rL1HzbxCFpNRjyqs9XD7ujBzlWR1CA6+JH4db9hN6t+EXo3f0otBsfrvdcK/ejjdfFztqw6rlH6JCuJD351jUb/wu2HKgxf5VvK3OeruR+V8vbgnb06dGNHzZvR5Zljhw/hZ+fL+FhIbS+oTkXU9NITctAr9ezafsu+vboZsnz/SblaIjvN22jb8/qH7iS39vKjv5Ps6P/06Rv/pMG9/YEILhDU/TF5VQ4sXVN/NxlKj93nsLPnadwecM+Ds95j/TNf6L28URj/v6g9vEkoncbik4rca3CSR8use/DO/YReEdVvGyBqUSJl1UEDOvtcJZ61aXzAP7xXdEl13yXkEDwb0Dj7gr8f0KWZVmSpJsASZZlx9UpeAVYIElSIvAXMBLoCXQEkCRpHNAO5TiLJMALZadyG+BlcxmrganAakmSVgCNgReBlbIslzmpU4kkSe8AL0mSlI2yYP0soP67+hVs/4ug+A60+301pnIdSdNWWp61+OgZkmeuRp+Zz8XFH9FszXTqz36A0uPnyfpMGQi04UG03vQKan9vMMlEjRnG0T6TMZaUkzJ3HU1XTkXSatBdzCRp2krFuYwmUue9RZOPnkdSq8hdv52Ks5cIHamcW5b78WaKdvxFQN9OtNy9FlO5jgsz3wDAt/ONhNzVl/JTKbTY9CoA6S9/TNEvfxEz5yE8m8SCSabychaXnlpjq6zRxKV5b9H0Y1u5YWa5OWa5gf060WqPWe6MNyzZG62cgX+31mhCAmi9/x3Sl31G7vptxD79MD6t4kAGXWoWF+c4ngWG0UT2otXUW7cYVCqKvtlC5bkLBP5HeaWwcP1GSnftx7dXZxr9/C5yhY6Mp6sXV6JXzEMd5A8GI5kLV2EqUnbK+fXvTvgz41GHBBK7dgG608lcHvuMjdyL896m+SfPgUpN7vptVJy9RPjIgQBkf/wzhTv+IrBfR1rvWYupQkfK9NdrzQuQs347jZZNpNW2FZj0Bs5PXeGgb9qza2n84XxQq8j/Yhu6xIuEjFBsnffJZop/+RP/vp1osestTOU6UmcpZWgjQqi/bCqoVEgqFQU/7aF4hzIhip0/DslDS+OPFwLKxRaXn1ltIzf12Tdp/KHSxnlfbKMi8RKhZrm5n2ymaMef+PftyI2/vompXMfFmYq+vp1uJOSufopvbXwNgLRXPqL4l7+IeeoRvFsqbVyZmsmlp+3a2EW+FfPUQ3hV+XRqFhefdvRpV7QvQMhtPcm7wqSyKn60NceP5Brix6XFH9HUKn5kO4kfskkm2hw/NCEBNHtHORZB0qjI/XY3xbsOXnUbayNCaLB8KpJKBSqJgg17KNqh3GqfufprGq2eTeh/EqhMyyZl/EsOtnaFT0c/+QiejWORTSb0l7NJfWaVo9zn1hL34XxQqcj/0iz3AbPcT6vlNt/5FnK5jtTZdv3RCflfbiP25ck027wSWW8gdeZr10VuwIBuxDw/DnVIIA3ffZaKk+dJefg527ptP0hQfAc6/LEKY7mOc9OqbXLjx89wbobiVxcWfUzztdNo8OT9lB4/T+ZnyqUk9afdgzbYn8ZLxgLKzexHByn+1OKdWWiC/ZH1Rs4/9bZyBqCfom/G/DXUf3cRklpFwVdbqDx3kaD7lRhd8NlGSnYewLd3Z5psfwdTuY70Oa9a6pWxcC0xy2YjaTXoL2WQZn4WMftRPG9sDLKM/nImGfOq+701rupL2shgmqyYZPZ5FXk//mbxPVe1cfaar2iw8kmC701An5bNxQkv2iZwka0BAob1cvgiZ03hdiUetvltDaZyHeenV7dHsw/nkjJrFfrMfFIXf0jj1TOInf0AZSfOk2O2c235G6+ajv/NrdCEBND2z7e5vPRzKn7Y6D7fctdcy6qNG7y/UIl5X21Fl3iR4PsHA5D/2SZKdh7Ar08nmu5Yh6lCR9qTihxNWDD115jnMWo1RT/uovRX5X6CtKdfJ+rZcUhqFbJOT/ozjjq7y9auGIvrPfUQXo1jkGWZytRsLjiZ12YtXEO9dxaBSk3h14q+tnPLA/j26kzclneRKypIf1rRqeLoGYq37KHhN2+AwUjFqSQK128ClLllxFxlbllv7Xx0p5NJHTPX5e0LEDisF0XOjqAwy/3Hc60a8gIED+9J+MNmH9m0l9z1253KdoVvBdzah+ARypEIxVt+o/CrrQ6i87cdJDi+Ax32rsRUruPc1Oo56I2fPE3S9DVUZuaTsvAjWrw5jQZz7qP0eAqZnyp6hA7rRsQ9vTHpDZgqKjkzrrpeKm8PgnrdRNKsNx30dUX8yFz9NXFrZhHyn/7o07I5//jLDnLdMtdysZ1brJuFNsQPWW8k+al1GAtL0Zi3iF3t+F9b/mbrZqEN9sekN5Ly9NuWy38BZj33IgcOHaWgoIj420fyxKMPYjAox6D8546h9Lq5M7v/OMDge0fj7eXFwqenAaDRqHl62njGTZ+L0WjkjmEDaNq4IQBjHryXGfNe4JsNPxMdGc7yRVbfSa3I2HaYyPh2DNj7KsZyHX9Nrfa/7p/M5uD0t6jILKDJowNpPmEYnhFBxO94kczthzk4422nZQJ4hgXS7T2lniqNmkvf/EbmL0cJDQCMJjIXrKH+O4tAraKwqg/fZ+7Dn2+kdOcB/Hp3pvE2pQ9nPFXdhpKXJ77d2zvE/4iZo/CIi0U2yRjSssh4biUCwb8ZqS7naP6bkSTpfSBMlmUnBxrZPjfvBn4GeAyIBM4A82RZ/s6ctj3KQnAPlPONy4BEYJUsyx9ZldkLZeG5HVCAcinenKoFavs6mXcSrwHuNJf5BtAVyJFl+ZEr6bg35k63NLKnpu5nJV1L3OXSfn7Ofl9wPUXFXm6RC+DhpjY2yf/odJarl2tyk1w36Ws0ueflE0+tk3P8rgMqyX3j4d89A+6/neIKD7fIDfar41mK15iiUvfEaR9PZ+dxXh80bhofSso8r5zIBfj5uGcOUKHTukWuu+K0pHJfnC4td0/c8nfT/NKod88coKLSPXuZvL3cEy/zih3uN79u+Hi4R2e16u9fiHstKK5wz/igcZO+HY4udYvcH1vPvXIiF9EyoMAtcm84u/F/bCZ/ZbrE9P7fXmi0Y3/arv86H/mf31l8pcVW6+fmS+kWmv84S3sI5XK8K8n8FWWxt051kmW5FGWH8kNXKlsgEAgEAoFAIBAIBAKBQCAQCP4J4sxigUAgEAgEAoFAIBAIBAKBQCAQiJ3FAoFAIBAIBAKBQCAQCAQCgeDqkRGnUPy3I3YWCwQCgUAgEAgEAoFAIBAIBAKBQCwWCwQCgUAgEAgEAoFAIBAIBAKBQCwWCwQCgUAgEAgEAoFAIBAIBAKBALFYLBAIBAKBQCAQCAQCgUAgEAgEAsQFdwKBQCAQCAQCgUAgEAgEAoHgGiDL4oK7/3bEzmKBQCAQCAQCgUAgEAgEAoFAIBCIxWKBQCAQCAQCgUAgEAgEAoFAIBCIxWKBQCAQCAQCgUAgEAgEAoFAIBAgziz+n8Bocs9vAgaje86pqTSq3SK3JN/DLXLDfMvcIheguNzTLXK9PfRukaszuidkqlUmt8h1l50LKrzcIlcjucfO7kSWJXdX4bqSWeTrFrkRfu6J0zmlPm6RC6DGPXMAd8XLvGL32FrjJn0Lde6Z83i4SV8AteQen07P93OLXK2b9PX1rHSL3PQi99jZX+OeuRaAu44Uddd3U53sHrka3BO3fmw91y1ybz2+yC1yAfa2nu0WuTe4RapA4FrEYrFAIBAIBAKBQCAQCAQCgUAguGpMbto0ILh2iGMoBAKBQCAQCAQCgUAgEAgEAoFAIBaLBQKBQCAQCAQCgUAgEAgEAoFAIBaLBQKBQCAQCAQCgUAgEAgEAoFAgFgsFggEAoFAIBAIBAKBQCAQCAQCAWKxWCAQCAQCgUAgEAgEAoFAIBAIBIDG3RUQCAQCgUAgEAgEAoFAIBAIBP/9yLLs7ioIrhKxs/j/IZIkyZIk3V3L8zBzmj7Xr1YCgUAgEAgEAoFAIBAIBAKB4HohSVKIJElbJUlKNP8/2EmaFpIkHbb6UyRJ0lTzs+clSbps9WzIlWSKxWInSJL0sdmAHnafx0uSpJckqXsN+dSSJD0pSdIpSZLKJEnKlyTpT0mSJl+fmgsEAoFAIBAIBAKBQCAQCASCfwlzgO2yLDcDtpv/bYMsy2dkWW4ny3I7oCNQBnxrleTVqueyLG+8kkBxDIVzJgLHgOeAZwAkSQoA3gVekWX5d/sMkiRpgXnAE+b8+wE/oD3Q4PpU+8rELRpNcHx7TOWVJE5ZSemx8w5pPBtE0GLtNDRBfpQeS+bsxDeQ9QZCBnamwZP3IZtMYDSRPO89ivefBiB6zBAiR/ZHkiQyPt5G+ts/2ZTZYMGjBPbriKlcx/lpb1B2PNlBrkf9CJqsnoEm2I+yY8kkT16BrDdcOb9KRctNr6DPyCPx4cXXRd+OB1ZjLClHNirPjgx80qHcJotGERLfAWO5jrNTVlHiRLZXgwhuWDsVbZAfxcfOc8Ysuwq/dk1o/9MLnBr3Kjkb9gIQM2YI0SPjwWxr3adfWdL79upI1LzHkNQq8tdvIffNLx1kRj47Dv8+nTCV60ib/SoVJ5IAaLrrXUyl5WA0IRuNnL99qiVP8EO3EvLgMGSDkZKdB8h66T2HchsufJSgfh0wletImraSsmOObexZP4Kma6Yrtj5+nqRJSht7NY2l8fKJ+LZpzKWXPiVj7fe2GVUqWm9+mcr0PM4+/EK1fXp3IPbZsaBWkbd+K9lrvsKemOcew7+v4jupM1dQfiIJyVNLk/UvInlqkdRqCjf9Ruarnyr2mT6CgISuIMsYcgq5NPM1DFl510VfyVNLy28WIXlokTQq8n76g8tL11vKC+jTngbzx4BaRc5nW8lY9Y2DzPoLxlj6Ssq01y19pba8EaOGEvHIEGSDkcIdf5G6+AObMl1hZ6+WccQufgKVpweywcjleWsoP5LoUC5cXV8K7N6SVu8/ScXFLAByNu7j4nKl/sF929Fk4SgktYqMT7aTbmfPuIWjCYrvgKm8knNT33AeP+pH0HztNDRB/pQeSyZx0uvIegPBAzvTYPb9YDL3p2er40dQ33bELRgNahVZn27n8spvr5ncsDt7EjvhDgCMpeUkz3mLspMXAIgeM5TIEf1Bksj8ZKtDnHZVvIx5bBiRI+KRZZmyUxdJnLoKWad3udy6xOmmi0cRavat05Nr9q2Wb05FE+RHybHznJqgyA7q3pLWH1T7VvZP+7hg9i1NgA8tlo/H94b6yLJM1tOvUn5IqdfVxGmVvy8xSybj2bwhyJA25zXKD53Gf3APwic/gGfT+py/cxoVx845lAmu6UuSp5a23y1A5aFB0qjJ2bCXC698YVOmK9rYu0kMzd+cVl3vhpFcfHk9We/8aPms4cJHCe6n6FtbnG62ZjrqID/Kjp/nnFWcbmIVp9OtxiV1gA+Nl07A54b6IEPS9JUUHqi2+fXUN9tO3386LtWWP2rsMMIf6A8ylJ2+QPK0lVBmsin3avoSQFD3ljRdOApJo0afV8zhO54DoMVr4wlN6Ig+p5ADvWc4lOmqeNlh/xqMJdVzoqODbOOHq+Y8ccsnENy/E/qcQo71m+pQpqtiVr1xQ4l+IB6QKTl1kTNTVkNlZXW9rqNPF32ojIn+vTsQ+9wYJLWa3M+3kLXmaweZsc+PJaCvEisvznyN8uPJSJ5amn6xBJWHFjRqCjf+RsarnwEQOOQWoqbdj1fTepy9bSblNcRKgGaLRxEa3x5TuY6Tk1fXYOtwWr1ZHS9PTngDWW8EFJ9utvARi08fuuN5QBkfblj+OL431AdZ5sLMlZT+dcZSpqu+M6kDfGi0dALeLRqADOdnrKTi0ClAmSPWe16Z5+V+tpXM1Y62rjd/LAH9OiKX60iZvoJyc7kNlk4iML4ThtxCTvV33B8VMe526s0dxZGbRmLML7Z55t9bkSupVeR+7lxu7PyxBJrnlxdmWMl9ZRIBZrmnE6rlNlo1C8/GMWadfTEWlXJm8DSHcq9X+56atgaj2c5wneN0uW25Ny16iKj4dhjLK/lryloKjqU4yG48egBNxw7CLy6KDS3HUZln22bB7RrT56cF7Bv3Omkb9gMw8MAKDOb5lmysHhvmvrCcX3/bT0hwEN99vNZBlizLLHltLbv/OICXlyeLn5lByxZNAdiz909efG0tRpOJu24dxJgH7wWgsKiYGfOWkJaRSUxUJMsWPkVggL9D2QCNF40mxBy3ztQSt25YOw1tkB8lx5Kdfhdv99MLnLb6Lq4O8KH58vH4tGgAsszZaaudyhcIrjHDgT7mv38A7AQcv9xUEw8kybJ84Z8KFDuLnSDLcgEwCpgtSVIX88evAvnA85Ik9TEfAzFEkqT9kiRVAgOB24C1six/LstysizLR2VZ/kCW5YVVZUuSpJIkaZ4kSZckSdJJknRMkqThtdVHkqTOkiT9JUlShSRJh4Cu/0Sv4Pj2eDeO5uDNkzg3cy1NXnrMabpGc0eS9uYGDnafhKGglMgH+gFQsPsYh/vN4Ej/WSROXU3TZeMB8LmhPpEj+3N08BwO9ZtBSEJHvOKiLOUF9uuAZ1wMx3o8QcqTa2i4ZJxTufWfeYjMt3/kWI8JGApLCbs/vk75I8cMoyIx9brpW8Xxu57nSP9ZThcgqmQfuHkSiTPfpOlLY53Kjps7gstvbuBA98kYCkqIMssGQKWi8dyR5O88bPnI54b6RI+M59Dgp/ir30xCEjri0SjGkj76+fFcHP0c5waOJ/DWXng0rW8jz69PJzwbxXCu31jSn3mD6AUTbJ5fGPEUybdOslko9ul2E/79u5E8dALJg58gd53jAmVgvw54xUVz5JYJnJ+9lrglzm1d/5kHSX/7R470mIihoIRwcxsb8ku4MO8dmy/j1kSNGUq5fRurVMQueJzzjzzP2YQJBN3WC087ff37dMQjLoYzfcZx+elVxC5W2lDW6Ul+4BkSB0/m7JDJ+PfugE/7FgBkv/UNiYMnkzhkCkU7DhA55b7rpq+s03Pqnuc4njCd4wkzCOrTHr8OzS36Nlg0jrMPLuBE30mEDO+JV7N6dvXqiFdcNMd7jOfCk6tpsOTxK+b1796aoAFdOJEwhRPxk8lY+911sXP0nFFkrficxCFTyFz+CdFPjXJqw2vRlwr3neJg/1kc7D/LslCMSkXTJY9y/IHF/NlrGuF33IJ382p7BvXrgFfjaA51n0jSrDU0ftF5Gzec+yBpb23g0C0TMRSWEGFu48LdxzgSP50jCTM5N201TZY9YZHb+IWxnByxmMO9pxJ2e49rKld3MYvjd87jSPx0Ul/7iiavKD7g06I+kSP6c3TIkxyOn05w/054xUU72Plax0uPqBCixwzmyMAnOdxnOpJaRfjtt7hcbhW1xemQ+PZ4x0Wzr9skzs58k+YvO/etxnNHkPrmBvbfrPhWtJ1v/Rk/iz/jZ1kWXQCaLhpF3i+H2N9jKn/2m4Xu3CXlwVXG6ahnH6Pk179IGvA4ScMmWsrVnb1A6hOLKdt/3KkO4Lq+JOv0HL1rPgfjZ3EwfhbBfdvh36GZg9xr3cblSWlK2/afxZEBT2Iq15G3aZ+lvKB+HfCOi+awOU43riFON7CL0xFWcTqlhnGp0YJHKdh5iCO9JnO0/3Sb8cld+l7tuFRTfm1UCJGPDuX44Nkc6zcVSaUidHgPmzKvti9pAnxo9uJYjj30Egd6T+fE2GWWPBmf7+TofYudlueqeFnFibuf40jCTIeFYlfOeXLW/8LpEQsdPgfXxSyPqBBixwzhr4FzONB7BpJKRcR1iNO1+rRKRb2F40h+eD6n+08g+LZeeDazm3v07YhnXAyneo/j0lOrqLeoeu6RdP9czgyewpnBU2zmHhVnL5Aybgml+0441aGK0Pj2+MRFsbfbZE7PfIsWL49xmq7J3JFcevMn9t48BUNBKTFWPt3ixTEcfegl9veewfGxyy15mi0aRe4vh9nXYxr7+82iIvGS5ZkrvzM1WDCGwl8Ocbz3JE4kTKuWq1JRf9E4zj00n1P9JhI8vCdedrYO6NsRz7hoTvZ8nAtPrqLBC9Vjbd6X2zn34Hyn9dRGhxHQsx261CzHh2a5SQ/P51T8RIJvcy7Xq1E0J3s9zsU5q6i/uFpu7pfbSXrIUW7KhFc4M3gaZwZPo3DTHxRu3uuQ5nq2b9nZy5Zn7ozTkfHt8GscxZabp3Nw5jravTTaqezc/WfYc+8LlF7Kdnyokmg1934ydx51eLT7rsXs6P80vwyca/ns9iEJrF2+yKkcgN1/HOBiahob17/D87Mns3DpSgCMRiOLlq1izbKF/PDJm2zctpOk88p617qPvqBbp3ZsXP8O3Tq1452Pv3BadlXc+vPmSSTOXEvTGuJWnDlu/WmOW/bfxePmjiR/5xGbPE0WjSZvx2H+6jmFg/EzKXOyDiEQuIBIWZbTAcz/j7hC+vuAz+w+myhJ0lFJkt51doyFPWKxuAZkWd4GrAE+NJ8fPAJ4UJblSqtkLwFzgRuAfUAG0EeSpMhaip4CzEL5FaANyrbwbyRJaucssSRJvsBPQDLQCWW7+dJ/olPIwM5kfbETgJKDiWgCfNBGBDmkC7ylNTkb/gAg64udhAxS1stNZRWWNGofTzAfWu7drB4lf53FVF4JRhOFf5wkdEj1enbQwC7kfvULAKUHz6IO9EUb4eib/re0Ie8nZdN2zpe/EDyw6xXza6NDCYrvSPZn266bvnUhbGBnMr/YBUDxwUQ0Ab54OJEddEtrss2/UmZ+sYvQQZ0tz2IfHUT2T3upzCmyfObTLJaivxJtbO0/4GYAvNs2p/JCGvpLGaA3ULjhV/z7d7OR59+/GwXf7gCg/PAZVAG+aMJrjxPBDwwhd+2XyJXKr6zG3ELHNAO7kPPVTgBKamnjgB5tyDPbOufLXwg229qQW0jpkXPIBqNDHo+qNv7Uto192jWj8kI6lZcykfUGCn78lYABtr+jBAzoRsE3ir5lh86g9q/Wt6p9JY0GSaOxHMJvKqn+GV5VQ7u7Ul9LvbRqJG11vXzbNUOXkk7lRUXfvO/3EGSnb9CALuSa61V68CyaAKVeteUNf3Aw6au+trSvwa59XWVnkFH5eQPKzg99puPubbg2fckZ/u2bUn4+g4qLWch6A9nf/UbIwOo8IYM6k/2lIrfELNdp/OjRmlzr+DHYMX5Y+5Ff+6aUp2SgM7dFzvd7rqnc4j/PYCwsVf7+11k8okMBJU4XW8Xpor0nLHnAtfFSUqtReXmAWoXK25PKjPzrIvdKhA3qTKbZ1kV/1exbwT1ak/2j4lsZX+wibHDtvqX28ybw5pakf6L0CVlvwFSstMnVxGmVnzc+nVtT8MUWJaFVuZVJl6g8f5nacFVfAru4pVHbtMP1aOOgnm2oSMlEl5pj+Sx4YBey6xinq/pSdh3itNrPG/9uLS1jkqw3YCwq+3+h79WMS7XllzS2fdg+Xl9tX4q4swc5G/ehu6zoo7ea9xTuPYWhoMShLHBdvLwSrpwDFO87icFu92UVropZAJJahcrLA0mtQu3jiS6juo3d4dM+VfMW89wj/8fdBCbYzj0CE7qS97Xy/aDs0BnUAb5oIuznHspcqkqm7lwquuTaYyVA2KBOZHz5K3AlW7ey2Dr9i50WW0fe2YPsjfvQXc4Fqn1a7edN0M03Wo0PRpv44arvTCo/b/y7tiTnM8e4pcwRMyxzxPwfdhM4oIuNvMABXaxsfdbG1iX7TmKsoY/We+5RLi9+32mb+9jL/fHvyS3dX7PcKoKG9SD/+18dPr+e7Wuwal93xumYgR25+MVuAPIPnkMb4IOXE50Lj1+g7FKOw+cATR4dSNpP+9HlOH4XdEandm1q3PUL8Muevdw2KB5Jkmjb+kaKi0vIzsnj2KmzNKgXQ/3YaLRaLYPje7Njt9IOv+z+g+GD+wMwfHB/dvz6h9OyQ63iVnEtcUuZ8yhlZH6xk9BB1T4Y8+hgcn7ah95KX7WfN4HdbiTz0+2A4xxAUI0JWfyx+iNJ0mPmI2qr/jj8giFJ0jZJko47+VPr5lIn5XigbGS1fn1xDdAEaAekA8scc9oijqGonSeBAcB6YI4sy8fsnj8vy/KWqn9IkjQd+ApIlyTpFPAHsBH4Vq5eIZkJLJVl+VPzv5+VJKmX+fORTuowAvAARsmyXAIclyRpMfDR31XGIzoUXVqu5d+69Dw8o0PRZxVYPtOE+GMoKgXzKyS69Fw8okMsz0MGd6Hh0yPQhgVwauQSAMpOX6ThnPvRBPthqqgkOL49JUeSquVGhVJpJVefnos2KgR9VvWCgSbYX5mwm+Xq03PQRoVeMX+D+aO5tOgD1OZFp+uhLwCyTKvP54Esk/HRVjI/tl3I9IgOsZOtlFvpILvMIrsyPRdPs2yPqBBCh3Tl6F3z8W/X1JKn9PQlGlnZOiS+A4aTyqtrmshQ9OnVg7shIwfvti1s6qWJDEWflm2TRhMViiE7H2SZBu8ru1nyP9tEweebAfCMi8WncysiZjyESVdJ5pJ3qDhme1yAR1QIurRq2ZVpuXjYt3GIbRtXpufiEXXlL2YN54/m4qIPHdpYGxmK3kqmPj0Xn3bNHdJUWtcrIxdtlb4qFc02vIpHw2hyP/qJ8sNnLekiZz5I8J19MRWXkXT/0w51cqW+qFS0/vkVvBpFkfn+ZkoPJaJWKT5VmW6ri1/7ZjZZtVEhtvqa+0pteb0ax+DftSWxT45E1lVyaeH7lB2pfi3TVXZOm/82cR8uIPrp0UgqFefumuXUHFfblwACOjanw/ZXqMzMJ3n+h5SdScXTodw8AjtU9zX7NlbkOokfdm3sGWUbPxo8PRJtaACnHlSOT/GMCqHysnUb5dm047WQW0Xk/fEU7DgEQNmZizSY80B1nO7XwTZOuyheVmbkcXnND3T6aw2mikoKdh6lYFf1Dg13xmnP6BDLF72qcj3tfEtr9q2q1yp1aY6+1WnHK+gy8kky+5Z3w0j0uUXcsGICvq0aUnI0mYIlq5DLdVcVp2WDCWNeITEvT8Pzhjgqjp8jY+GbyOU66oKr+hIAKhUdtryEd1wUae9tpvjQOdQWuS5sYzNht99C9nd7bPW1j4fXKE57NozEkFtEk1cn4tOqEaVHk0mZ9w7GUr3b9b2acamm/KVHk0hf8z3tD7yJqaKSwl1HKNx1BCwtfPV9yadJDJJGTbtvnkft503q2z+R+aXjAo89roqXAMgyLT9/FmSZzI+2kvnx1hrlXtM5QC24KmZVZuRxac2P3HxwDcbySvJ3HSF/11G0kllfN/i0Nso2VurTcyy7g23SWMVKfUYu2shQDFnK3KPFhuV4NIom58ONlFnN8eqCZ3QIFZdtfevKts6z8uloJI2G9t88Z/bpjWR8+SveDSPQ5xZx44on8GvVkOKjyaQ/9zYmcxx31XcmjdGIPreIuFcn4d2yEWVHk7j47DugK0cbZTuH06fn4tPedp7nYZemMj0HjyizrWsgMKEL+oxcyk+lOH3uWGYuvvbzy6hQm/mrPkPRtTa5Vfh2aYkhpwBdSrrDs+vZvmfnvg86g1nn6x2nvSxpvaKDKU+rXkAuT8/DKzqYCiuda8MrKpiYIZ3ZfdciOrazW+OSZXp8PgdZhvMfba9TeQCZ2blERYRZ/h0ZEUZmdg5Z2TlERYTbfH7shPJ9Nze/gPAwpR3Cw0LIK3C+cG0ftyr/ZtzyiAohbEgX83fx6h3tXuY5XvMVE/Bt2YiSo0kkzXM8nlEgsEeW5beAt66Qpn9NzyRJypQkKVqW5XRJkqIBJ69sWBgMHJRlOdOqbMvfJUl6G9hwpTqLncW1IMtyOcouXh3OV97/tEt/EmiNckzEOiAU+AL4yXz8RAAQA/xmV84eoGUN1bgROGpeKK7C+U9oV0Jy/Ei2/6VXcprI8te8Tfs51HMKp0e9TIMnldfzyxMvk7ryO1qtf5aWn86l7MQFMFidZeekSIdfmGuTW0P+wP6dMOQUOj3rqaZ810JfgGO3zuXIgNmcHLGY6FGDCOh2Yx3KtU9Sc5omCx/h/MKPwWR7JqBi6+9ps34ebT59hpITKdU7U5yVZ08tMlPuncX54VO4OPpZQkYOxadzK+WBRoUq0I/zd00n88V3qfeGw1nqTst1sLXzBqm1ukH9lXMKnbbxFdquJpGWNCYTiUOmcOrmUfi0bY5n8+qjxTOXfsTp7qPJ/34nYQ8Pq5Psa6FvVb2OJ8zgUMex+LVrqpwtV0N5jiJrat+a80pqFepAP07fOpvURR/QZI3doq2L7Bw6cghpC9dxuvto0hauo95LNdwDepV9qeToefZ1eoKD8bO4/M4mWr03+8p1rrHMK8cP2S5+HO45mTOjX1bOL64hz7WWCxDQvTURD8RzYbHyu2J54mUur/qOluuf48ZP51F6MgXZaLWrzUXxUh3oS8igzvzZZQIH2j6GyseT8Lt6ulwu1CFO/8M+VZWm+Oh59nZ8gj/7Kb7V+n3FtySNCv82cVz+4Gf+6j8bY5mOsMfvqVkXe2rwZ0mjwqtVU/I/2cj52yZjKq+oLrcuuKovAZhMHOw/i73tx+Hfvqlylq+lUCdFXqM2BpC0GkIGdCL3B7upUV360j+I05JajW+bxmR++DPHBszEWFZBzMQ7r1Cke/T9W+NSDfnVgb4ED+zC4a7jOdR+DCofT0Lv7HXFcv9OX5LUavzbNuboyCUcvW8RDaffjXfjaIf09rgqXgIcu+0Zjg6YxakHFhH1yCACullN0105B6gV18QsTaAvYYM6s7fzBP5o+xhqH08ir1Ochpp8+urnHmeGTOVkt9H4tGuGl9Ucr278U/nmR2o1/m3jODLyRY7ct5hG0+/Cu3E0kkaNX5s4Ln+whQP9n8RYpiP6CvHjWnxnqopbWR9u5uTAGZis5f5DmY4+b5Xcy4OoSfeQtuzTGtPUSe5V9KPg4b2c7iquc7nXqH0bTrrdqkz3xenaxve6cNPChzi+8DMwOWbadevz7BjwDL+PeInGoxKQNF5OSnAi3klbSpLktInrMn26Ynq7gmsbQxovHOX0u7jSxo1Jf38LhxJmYSzTUX/iHX+vcgLBP+P/2DvrMCmrNg7fZ2a2u1k6pRskBEm7A8RWVOwA7G7sFsHu1s8ElBRFCenuZjvY3p043x/nnZ3YWUCZd0fx3NfFxc5bvzdPPOc5z/MdcKnx96VA4PidivPxC0FhGJjdnAXUH7vOQHsWHxwH4JJSugKsK/dfYGy3xPj3vBDiIpQX8LHAMvdmAY5VX3H9F4tGYyfl1j7uzjvvTLvx58eIt4RTtmIrEY1TcE9ui8hMpsZrmhmAo6AEW3wMWC3gdBGRmeIzZdhNycL1RLbMUCNyhaXkfjKH3E/UlJvmd11AZIsMOv+s4jeVr9hCeGOPN0VYZgr2HN9jOgpLsCZ4dMMyU2unz9RkFQTcP/mUgSQe35eE4b2xRIRhiYum4w9PQZh6rc283hrj/O35JRRMX0xsz3ZEdmxB5oVqMKh0xRYivM5ZHddX215Qgi0+ulY7PDOldtpfXPc2dJx6i7re5HiSR/REOpwUzFhC9idzyDbudcu7zkcUZKtryc4nLNMzOmtrlIo9p8BH05GdT1jjNCqXerZxGNu4k7g5C/ZT+vMfRHVvT8WStTiyCyj9SU11q1q1CVwSa3I88ScPpsXokwD1jCMap+Ie0QhvfPBnHJ6ZQk09oQfcxPXtQNLxfUkc0QsREYY1Lpo2L9/MvonPKO+Cxp7rDctMwe6XiM6eXUB441Tck4PCG6XUmZblKimnbOFq4ob0pnrTLp91xd/+Qqu3HyDn+Y9JufhkEsecaOr1euMsqaDkj7UkDOtJ3uYd6jvwer7hjVKw+79TWep6a7fJVNcrwmz17luTXUDx9IXGdW1GuiS25HgchSXGPTTnPiedM5x9D6nB1f0//kbTJ26s3Tbz8hOC9i05vcKKFM1ejnjiSmzJccpDxOe4yYQ3TaX7TBXlp2ylesae8qOurqOgBFudZxyo/FhXW35UZxUQ3sT7GQVfN7pjC9o+ey3rLnwUR5FnnDH3k9nkfqI8PprfdQGRzTPoPutppWtSeZlwTBeqd+XiKFDvU8G0RWRcfByNrz3dVN36yumIDi1ofJF6t0pWbCGiyaG9W8JqQTpdRDT2bOP9bhXOXo7liSsJM96t6n0FlC5THvp53/9B2/Hqeg+nnJZSfY+VK5V3Ten0BaQcxFjcEN+Swyv5jbOkguLf19Ly9vOIbK5CqZn5jAGShvekbPV27Pn7aXT5iTS6aIShu8W3PGxc9/v8O+V0TVYBNVkFlC1XM2wKf/iDVk9cTeJxfUJ6vYdbL9VkFQTcP2FwN6p359TWCUXTFhHXpwONY2OD9i1VZxVgLyzBVVGNq6Ka/QvXE9u5BZXb6noENrrsRJWoE3PLS/e9sxeUUDh9EZlXnULko2ODcq//ChmXnUjqBccD5pVZicd0pmpXLnajnM77cRGZF4+k2XWnAQ37Ttdeh19Z6d0vqN0mq4CwxmmASh4W1qhu+8RZUk7ZH2uIG9qLKr82nj9NLj+Bxsb3VLpiK5FNUtnPRuOaU6j2ux57QanfvU6uLS/VO11a+04XG+/0/oXrqd5XQIlRP+R+v5COT19B4nEqvIFZfSYpJTVZBZS7y60ff681Fvu3HcMy67bharLyCW+cWtvxDQ/wPLyJaJlJeLN0Ov70Qu32Hac/z4bTbsWRV+x1rn5t1jrty3zCMz26YY0OrFuL1ULiiQPYeMqE2kWpl5xM2zEnAA37fNs/eSXpJ/QCGr6cbh2XQMsLh6llK7YR1djj7R+VmUxVgG+0PpK6t+LoqaqtHpEcR8aIHkiHi6wZf1KVU6zuS34JWdP/5KhrhyIdVQc4mqJReirZuR5P6ZzcfNJTU7A7HGTn5vksT0tV73VKUiJ5+YWkpSaTl19IcmJC7XaWyHh6Gu3aUqPcchOemewTXgfc5WXgciuue2s6GAk4w5LjSBrRC+lwUrJ0M9VZBZQa31L+Dwtp5j0goNGYxxPA50KIK4BdwCgAIURj4E0p5cnG72jgOMA/6P1TRuhbCewIsL4O2rPYfNYZ/8dKKUuAfcAgv20GeW0XaP+uRuxiN/3r2bYWKeXrUso+kyZNarH9+HtYOfI2CmcsJn30UHUyvdrhKK3wmYrhZv/va0k9VcXBTR89lMKflgAQ2dKTtC6maytEmK22oReWGg9AeJNUUk7ux9Y7Xmft8RNYe/wEin5aRMq5qqKK6XUUzpIKn+k2bkp/X0PyKQMBSB01jKKfVYbV4p+XBNx/zxMfsrLPVazqfzVbr3uW0gWrWX/q7bXJMsy6Xkt0BNYYNWJqiY4gcUh3KjbsIuudn2oT/xTMWELG6CEAxBnaNQG0i39fS9qp6nFmjB5CgaG9+OjrWdxX/cv7YSFb7nyTghlLfO51RJNUUk/ux/7vVfy6ylWbCG/ZhLCmGRBmI+HUYymbvchHr3TWIhLPUoH7o3q0x1VajiOvCBEVgSVGhXkQURHEDO5F1SaVSKD05z+IGdBdPd+WjRHhNpyFJRR9+CNrjpvImuMmUjRjMannuu91/c+4ZMEako17nTpqGEXG9dbH7kkfsbzPVazodw1brn2Okt9Ws/XGFwGoWLmZ8JaNCWuagQizkXjasZTMXOyrN3MRiWer643u2R5naQWOvCKsyfFY4tUnJSLCiTumB9Vb9xjX6Bl0ix/ZjypjecEH00y/XltyPNb4aHVekeHED+5G1RalX75yM5GtVONbhNlIPmMQxX7XW/zzYlKM84rpdRTO0nLsuUUH3Ld4xiLijukKQESrxljCbbWNTTPvsz23kJj+XdQ9HNiN6h37ao8XzG8pLC2xdpu4nm1BWHAUllK6YgtRrTOJbK7uSdqZx7Dr8Y9ZedytrDzuVgqnLyZtlNI9YPmxYA0pXuVH0Qx1b+orP8pWbCGqVSYRxrNIPWNQUHXDm6TS/q3b2HzjS1T5GVrCUjzldPLJ/dl65+uml5fVe/KJ630UlqhwQMWlLPj+j5CV0/ve+ak2uVP+9CVkGPc6vnf971bRgrWknaberUajh5BvlMXh/u+WxYK9sJSavGKq9hUQ1UYlH00a3JXqLcpIcTjltDO/CEdWHuGtmqjrHdi99rj10RDfUliKp9yyRIaTNLgb2Z/MMf0Zu0k9axD5xvT17HdmsPq4iaw2yum0Qyyn3d9S2iGU0/a8Yqr35RNpPN+Ewd0onrssZNcbrHqp+OclAfev3ptPbC/PNxw/qCuVW/YE9VvKn7GEhP4dVdzcqHDie7WlYnPguLLZ784wvby0REVgcZcfUREkDOlOzoczTW8DBCLn3Rmml1lVe/OJ79Wu9hknDe5KXgOU026832k3FSs3E9GqMeHNVNsj6bTBlMz0LStLZi0m+RzVP6hte+SqtofVu+0xqDvVWw6egGrvOz+xZMTtLBlxO3nTF9NolPLMjO/dDmd95aXXvc4cPZT8GWrSad6MP0no36HOO12Tt5/qfQVEt1FtzeTBXdk/Z7npfSZHXjE1XuVW/KBuVG7ytC/dxl0RZiPp9MHs92vn7Z/pfa9V+/JAoSCqNuxkdc9LWTtwHGsHjqMmK5/1J42vNRSD+xl76Z52+Lpu4gZ1p2rrHuzZnsHY/PenheT5FsxZEbJyets7M5kz8m7mjLybrBl/0ny0mjGQ1Kst9tLKQw5BAfDT0bfwU9+b+anvzez9YREr7nyHrBl/Yo2OwGaUl9boCNKHdEU6ag5yNMXQQf35bsZspJSsXLOe2NgY0lKT6dLhKHbt2ceefdnY7Xamz/6FYYP61+7z7XQVVuzb6bMYNnhA7fFcVSUsH3kby0feRoFXuRXXSz3jQOWWavOoY2SMHlrb5lly9PUs6XsdS/peR/4PC9l65xsUzFii2gB7PW28xMFdqdikE9xpzEdKWSClHCGlbGf8X2gs3+c2FBu/K6SUKVLK/X77Xyyl7Cql7CalPN2dLO9AiANNIdGAEOIy4BUpZazXsqHAXCBNSpnvtfxLVIiJ31HJ7loBk4DWQEcpZaEQ4hbgYZQlfykqTvE9QG8p5QrjOBIYJaX8UggRC2wH5hj7NQZeRIWnGCalnHewa1jQ6Nzah9x60pUkDuuBq7KaLbdMro1Z2fGju9k64TVqcoqIaJ5O+6njsSXGUr5mB5uufxFZ46DJDWeSPmoILrsDV1UNOx7+gNLFGwDo8s0jhCXHIu1Otj/wHvt/W0241TPFuflj40gY2hNXZTXbJ7xMxSql2+79e9lx26vYc4qIaJ5B68kTsSXGUrF2O9tufL426VZ9+7uJG9CZRtecyeZLH6PG6YmjZ8b1RjRPp+M77unGVvK+/pU9L36N088JvO2kK0ga1gNXZQ0bb3mVspUqlEKXj+5i04Qp1OQUEdk8nQ5TxxOWGEvZmu1suP6l2mt2c9SL11M4cyn5RsKh7t88jC05Dml3sO2B97At9zSsYof2IePecQiLheIvZ5I/+TOSzlfev0WfTAeg0YPXEntsb1xV1ey743mqVm8hrFkjmr12jzqI1UrJ97+QP/kz9TvMRuMnbiGyUytkjYOcJ96i4g+VBbe0MqJWu+XjV9U+o23jX6HceEbtP7iHbbdOrn3GbV+bYNzr7Wy98QVkjYOwtES6TH8aa1wU0iVxlVexauhNPl4wcQM6k3nNGWy69HGiwlVsyLihvWl8/1VgtVD0+SxyX/2c5AuV92/hRyrmcuOHryFuSC9cldXsue1FKldvIbJDS5o9ewtYLOpe/fgbuS99CkCL1+4ionUTpMuFfW8ee+55FYcxol9ZE2bq9YY3S6fNizciLBawWCj8fgF7n/8Cq0VNbEgY3ptmD44Fi5WCz2aR9fKXpF2kvCTyPvxJfSuPjiN+aC9cVdXsmPBS7bcSaF9Q0z9bPnsD0Z1a4bI72PPIu5T+rsKzh9ucpt3n6D6daPzAVQibFVldw957X6NyjTrX4irf6WuH8y01HnsimZcej3Q4cVXVsO2B9yj5U8UuTBrRkzYPX4awWsj+ZC5ZL33po9vq8StJGtYTZ2U1W8a/Srm7/PjwHrZM9Dzjo6aMr33Gm28wyo/rzyRt1FCV3Kyqhh2PvF9bXiYO70Wrhy9HWC3kfDqHvS9+FTTdNs9cS8op/aneozwypNPJqhPvUPfrm0ewJcUh7U52PPgu+39bjZSecsus+qHZbaNJPf0YpNNJ+ertbJn4mk8515DltF36ltPtJl1B8vAeOCtr2Hjzq5Qa71bXj+5io/vdapFOJ+PdKl29nfXGu9Vk7Ik0vvR4pFO9W1vu97xbsZ1b0v65axDhNqp25pB/97O4SpQv0N8tpwEiOram8aSbEGE2anZns+/2F3CVlBF3/AAa3X8N1uQEXKVlVK3bxq7L7ye/PNr0bymmY3Pav3QDWC0IiyDvuz/Y9dyXWL0mTJn1blmiwumzdCpL+12Ps1TNbXCXl6DK6USjnN56gHK6nVc5vSVAOY1L4vSql6I7t6T1M9chwmxU78ph6/hXqCmqDMn12vyu9+/WSwfav8mt55Fy+jFIh4uKNdvYdutkKip9+w+H8y0BNLvudBqNGQbSRdZHs9nz+jR1z6bcTOLAzoQlx2HP28/uZz6rnSEB5pSXEc0z6PC2V/nxv1/Z++JXWIXnms1q87SZPJ74AV2U523efvY8+ym7PpwXlPt8oDKr5W2jST9jINLppHT1DjZOeA2b3R6SdzomQhma4ob1psn9VyKsFgo/n0XOK1+QYrQ9Coy2R5NHribeaHvsuvWl2rZH8+duMdpSguIffiPnJdWmTTihP00eGoctOQFnSTmV67ax7ZIHASj0a3scNekKUoZ3x1lZw/qbJ9fe624f3cmGCVNr73WXqbdgS4ylbPV21l7/sqfvct1pZI4ZhpQu9n00p/adju3cgg7PXYMl3Eblzlx2T3yxNtEimNdniurcklZPX19bbm2f8DKUKqN9/LDeNH3wCoTVQsFns8l++QtSL1L3Ov9Dda+bPXo18cZxd058mYpVql5q+cpE4vp3wZYcjz2/mKxnP6HgM98cAZ1/f50Np0zEaSRvdM/+jx/WmyYPeHRzXvmCFEO3wNBt+oiX7q0vU+nWfXkisQO6YEsydJ/7hEJDt/mzN1G+fFPtMdwUVXv6LQ31fNffPJmIMo/NpiHL6T1VvpPIu0+6jIxh3XFWVrP0lqkUr9wOwMCPbmfZhNepyimmzRUncNT1pxKRnkh1fgk5s1ewbOIbPsfp/eLVZM1czr4fFhPdPJ3+7ygPXIvNyu6vF3DUVcpT/rYHnmDJ8lUUF5eQkpzIdVdcjMOhruO8s05BSsljz03mt4V/EhUZySN3j6dLRxW3ev7vi3nypddxOp2cderxXH2pCudWvL+Eifc9TlZOHpkZaTz36D0+SfQWdvGEyGoz6UqjzVPNJq9yq/NHd7PZKLfcbR5bYixla3aw0Si3vPHvi8d0bkm7567FEmajcmcOm295lQEb3/tbs8GPZLo1GqANjV6syv7jX/eOaGPxQfiLxuKrgPOArkAiKuj0AuARKeVaYxsLyjg8DsgANgL3SSm/8TpOrbHY+N0Plb2wM7ABuBcVs+QvG4sbEm9jcUPibSxuSPyNxQ1FakzoMrB6G4sbErexuKHxNhY3JN7Gj4bEbSxuaPyNxQ2FTYTmPocSKf917ZbDwt9Y3FCkx4amnPY3Fjck1r8SDDGYuiEqL52u0EzWs4XoeitD1NYKD9H1Aj7G4oYkVPc6LETX6zYWNzT+xuKGIs4WmjYthK68/KvxZ4OFt7G4IYmxOg6+kQnsdYXmnT5tzaMh0QVfY3FDMjj7y/9Wg/oQ0MZiX/6NxmIds/ggSCnfBd71WzaPALGEpZRvAG/4L/fbxgU8Yvyrbxvh93sR0Mtvs3/dy6bRaDQajUaj0Wg0Go1Go9Fo/rnomMUajUaj0Wg0Go1Go9FoNBqNRqPRxmKNRqPRaDQajUaj0Wg0Go1Go9FoY7FGo9FoNBqNRqPRaDQajUaj0WjQMYs1Go1Go9FoNBqNRqPRaDQaTRBwSZ3f7t+O9izWaDQajUaj0Wg0Go1Go9FoNBqNNhZrNBqNRqPRaDQajUaj0Wg0Go1GG4s1Go1Go9FoNBqNRqPRaDQajUaDNhZrNBqNRqPRaDQajUaj0Wg0Go0GneBOo9FoNBqNRqPRaDQajUaj0QQBiU5w929HexZrNBqNRqPRaDQajUaj0Wg0Go1Gexb/F7BLERLdLiNLQqLryHeERDfm7nEh0f397G9DogvQ/9bYkGmHAlleGRJdV3ZRSHTXfRcdEt0OnXNDoht3Qd+Q6AIgXSGRrVmwKiS6a6YnhkS331sDQqJb+nxoyunS9REh0QXoek/jkOjWzF8bEt2yHaFpay3d2SgkusfdERMSXVlcGhLdUGI5qk1ohF0hqpdmLg6Jbuvw0LTxfv0hNSS6AK1iQ9NXC48ITV8tPr4qJLr5haEpLzvFF4dEd2GX20OiC9B/zVMh09ZojjS0Z7FGo9FoNBqNRqPRaDQajUaj0Wi0sVij0Wg0Go1Go9FoNBqNRqPRaDQ6DIVGo9FoNBqNRqPRaDQajUajCQIuqRPc/dvRnsUajUaj0Wg0Go1Go9FoNBqNRqPRxmKNRqPRaDQajUaj0Wg0Go1Go9FoY7FGo9FoNBqNRqPRaDQajUaj0WjQxmKNRqPRaDQajUaj0Wg0Go1Go9GgE9xpNBqNRqPRaDQajUaj0Wg0miAg0Qnu/u1oz2IvhBAthRBSCNGnAbQeFEKsMVtHo9FoNBqNRqPRaDQajUaj0WgOhSPKWCyESBNCTBZC7BBCVAshcoQQs4UQx5mo+aBhYJZCCKcQYrcQ4k0hRNpBdn0GGGLWeWk0Go1Go9FoNBqNRqPRaDQazV/hSAtD8RUQDVwBbAHSUQbZFJN1NwJDASvQE3gLaAKc5L+hEMICCCllGVBm8nnVoe1jl5MyohfOymo23PQqZau319kmsnk6nabegi0xlrLV21l//ctIuwOAxIGdaPvI5QibFXthKSvOegCA9i9cS8pxvbHn72fJkIk+x7N17UvkhdeDxYL9l2lU//ip7/qeA4k853JwuZAuJ1UfTca5eQ0iOY3ocXciEpJASmrm/kjNzK999g0/aRRRY66h5PqzkGUlPuvCeh9NzLgbwWKh6ucfqfriY999h44k6twLAJBVlZS/+hzO7Vs9G1gsJLzwOq6CPEofugsAa6s2xFw/EREVhSsnm7KnH0FWVtS5hwtWb+HJj3/CJV2cNbgnV5wyyGf9u9N/Z9rC1QA4XC6278tn3ou3khAbxQc/L+Tr+csRAto1SefhK84gIszGxl3ZPPrBj1RU2WmcmsCkcWcTGxVRR7vdY5eTMqInrspq1t00uZ5nnEbnqbcQlhhL6ertrLv+ZaTdCahn3O6Ry2qf8fKzHlTPKT6aDs9dQ0yHZiAl68e/BmSpW9WyC+EjLgAhcKz6FcfiaT56lmbtiTjrRuT+fHXNm5bi+ON79RxOvBxr6+7IihKq3r2/zrna+p5A+NDzqHjlJqj0/WQOR7e+fUV6M8KPuwRhC0O6XNhnfoAr2/ceWtt2J/zES8BiwbFsLvbfvqtz3gCWxq2JvPIRqr98Eee6xcbNjybi9HFY0puChOpvp+Las9lzvQNPIeL4iyh/ahxUlPrqdupN5Ohr1be0YAY1P33ue6+69yf8tEtBusDlpPrzqTi3rlUro2KIvPgWLI1bgpRUvf88ru3rCT/tEmzdB4B0IUuLqXrvWeT+woDX0+KRK0gc3gtXZTVbx79CxeptdbaJaJZO29cmYEuMpXzNdrbe+CLS7iCybRNaP3cDMV1bs/vJj8me8m3tPglDe9LikbEIi4XcT2bB7Ddr14X3PZrY643veNqPVHzq+x1HjBhJzBjjO66spPSF53BsU99x3K13ENF/AK7iIgqvvNxnv6gzzybqzLPA6aR60ULKX5/is37Btlyemr0Gl5Sc1a05Y/u381m/ZFc+479eQuPEaABGtMvk6mOOAuCjP7fx9apdSCk5u3sLLurTGoDXftvI16t2kRQdDsCNgzswuE2Gr+72XJ6avc7QbcbYfm39dAsY/78/aZxg6B7ViKsHqnP74M9t/G/VblV2pMbz0EndiLBZ2ZCzn8dmrqHa4cJmEdx1XBe6Zib6HNfWpS+RF1yn3q3506meFqCcPusy9Z44nVR98hrOzWvAFkbMXc8jbGFgtWL/cz7V37wPgIiJI+rae7GkZuDKz6Fi8iNQUbfaa/XoWJJG9MRVWcPmm1+hPECZFdE8nfZTxqv3avU2Nt2g6qXkE/rS/I4xSJcLnC623fcOpYs3EN44haNevpGwtESQkuwPZpL1pqd8WLBhF0998zsul+Ssfh0YO6Knj967c1cwbdkWAJwuF9tzipn78CUkREfWu+/t789kR95+AEorq4mLiuDziefWuRYz3umYy8YSccwgpMuFLC6m5KlJuAoK6mib9Q23eu56kkb2wZ6/n9XDb/E53oId+Tw9fyMuKTmzcxPG9mnls/7PPYWM/2EljeMjARjeJp2r+7UB4OR3fiUm3IZFgNUi+HhMfwCmLNzK12v3khQVBsANA9syuKXvGL2te1+iLrsBLFZq5vxI9bef+KwPGzSSyNPHqPtcVUnFWy/g2qnuc/hJ5xAx4hRAUDPnB6qnfVW7X/iJZxFxwpngdGFfvpCqj6b63r/+fUmccAPCYqH8u2mUvu+ra2vRjKT7bie8fTv2T3mbso885Xij/32MrKgw3mcnuZddq861XRsS7xyPCA8Hp5Oip17Evm5DnWfX9dFLSB/RA2dlDctvnsL+1TvqbNNq7PG0vupEYls1Ynqnq6kpVPVMoxN60+GOUaot5nSx+r4PKFy8kcjGyfR6+Voi0xKRUrLzgzlse3OGzzEtLTsTPnSMqhNX/4pjid/6pkcRccb1yP3qnXRsWYZj4Q+I2CTCTxqLiE4AKXGsno9j+WwARFozwkdehLCGIV1O7HM+wpXtez3Wtt0JP/lSEBYcy+Zg//UAdfG4R6n+/EWc6xaphZHRRJxxtaqLgepvpuDavVnVlaNvRiSmIYvzqPrsRagqD5pu1PiXoaZSPWOXk6qp96htG7Ug/LQrwRYGLic1P7yNa+9Wn+Mt2JLNUz+tUPVDz1aMPaZDHc0lO3J5+ueVOJySpOhw3rp0KNn7K7j32yUUlFUhhOCcXq24sJ+qNzZkF/PYtGVUO5zYLBbuOqknXZsk++puzeapn1cp3R4tGTuwfV3dnXk8/fMqHC4XSdERvHXxsQA88P1S5m/JJjkmgq/GjazdfmNOMY9NX0FFjYPGCdE8fmZfYiPCfI5p69qXyIuN/sO8aVT/4Fcv9TL6D+566aPJODepSZtRV96KrWd/ZEkxZXddWbtPxFmXED70FGRpMQBVX7yFY+XiOtdj7dKHyPOvQwgLNb9Op2b6Z77aPQYQceZlIKV6jp9MxrllraoT73gOwsLAYsWx9Feqv1V1oqVpayIvuRkREYUrP5vKN56Aqrp9iE6PXVr7Ha+86TVKAnzHLcYeT6txJxHTqhE/dxyH3fiOY9o2pvuLVxPftRWbJn3Gttd+rN1n2JKXcJRXIp0upMPFghPuqV0Xc2xvGt03DmG1UPTZzxRM/aKOZsb9VxM3tA+uymr23f48VWvV+2mJi6HxpJuIOKoFSNh35wtULt+AJSGWpi/dSVjTdOx7ctlz4xO4SnzbANGD+pB61zVgtVLy5XSK3/Rt14a1akbGYxOI6NSWghffo/idLw+6ryUhjkbP3o2tSQaOvTlkT3isjm7UMX1IvfMahNVKyVfTKX6rrm76I4buS++x/90vD7pv0g2XEDN8ALgkzsJicu95Bmde3fa0GfWwiAij09ePIsLDEDYLhT/+wd5nfN/ZmMG9Sb/naoTVQvEXP1H4et1nnH7v1cQO6YurspqsO5+jet1Wwls1ofELd3ruTbNM8l/8gKL3viX15ouJHdEfpAtnwX6y7nwOR27da2796FiSjXbexgO08zpMGU9YYixlq7ex8QaP/QEgtkcbevz4OBuufp78HxYCYI2P5qjnriW6fXOQkk3jJwNw7+PPMX/BYpKTEvnmwyl1tKSUTHphCr/+sYTIyAgeu2cindqr9vZvC//kiRem4HS5OOe0E7ny4tEA7C8pZeJ9k9iXnUPjRhk8+8hdJMTH1Tm2RnMkccQYi4UQicBg4Dgp5Wxj8U5gidc2FwE3Ax2ASuAX4BYp5d4DHLcT8DRwrLHPbGC8lDLbazOH1++9QoiXgIeFEFHAecArwGjgKUO7hxDiXOBcKWUXL61LgVuBo4BiYLqU8jJjXYJxHmcCUcAyYKKU8s9DvUfJI3oS1SqTRf1vJL53O4566iqWnXR3ne1a33she6b+QO43v3PUU1eRecFw9r33M7b4aNo9cRWrzn+M6r35hKXG1+6T/ek89r41g46v3OB3Ay1EXnIT5U/djizMI/bBydiX/4Fr307PzVu3jLLlvwNgadaa6Ovuo+yuy8HppPKTKbh2bobIKGIfmoJj7dLafUVyGrbOvXHl59S9WIuFmGtvoeTeibjy80h4fir2hQtw7vbounKyKLnzJmRZGWG9+xFz462UTLi2dn3k6efi3L0TER1duyz2ptspf2syjjUriTjuZCLPGUPlh2/7SDtdLh7/cDpTJ15ERnI8Fzz8JkN7tKdNE09H9rKTBnLZSQMBmLdiIx/+vIiE2Chyikr4eNZi/vfotUSGh3Hb5C+ZsWgNZwzqwUPv/sCE80bSp31L/vfrct6d/js3nD3MRztlRE+iWzViYf+biO/djvZPXcnSk+7Bnzb3XsTuqT+S+83vtH/qKhpfMJy9783EFh9N+yeuZMX5j1G9t8DnGbd79HIK5q5gzZXPIcKsWKMiYKgFhCD8uIuo/vxZZGkhkRffj3PrCmTBPh9N157NVH/9Yp1zcaxZgH3ZbCJOvrLOOhGXhLVFZ1yGsdd35WHoHmDf8CGjsP/+Ha7tq7G06krYkFFUf/aU774nX07VB48jSwqIvOoxHBuXIvP2BtC4AOfWlT6Lw0+8FOeWlVR//gJYrRDmMfiL+GSsrbviKs4LcL0WIs+/nooX70YW5RN910s4Vi3ElbXLcy83rMCxUjWgLE1aEXnV3VQ8eBUAkaOvwbl2KVWvPwZWG4Qr3ZqZX1LzverIhA07g/BTLqT645fryCcM70Vkq0xWHnM9sb2OotWkcaw99c462zW752Ky3viewm8X0PKJq0k7fwS57/+Eo6iMnfe9RdKJR/vuYLHQ8vGr2DDmIWqyCug87SmqtszEuXMnWCzE3XQLRbdPxJWXR9LkqVT/sUCtM3BmZVE0Xn3H4Uf3I27CrRTdoL7jqp+mU/nt18Tf4VvOhfXoScTAYyi8aizY7YjERJ/1Tpdk0qzVTBndn4y4KC58/1eGtG1Em1TfRmHPpsm8fG4/n2Vb8kr4etUuPrx4EGFWC9d/sYjBrdNpkRwLwEV9WnPp0W3q3Lda3ZlrmTK6HxlxkVz4wW8MaZMRWPecvj7Lckqr+GTZDr6+fAiRYVZu+24ZMzbs44wuzXjhlw1cPbAdg1qn8+u2XF74ZT1vjRng2VlYiLz4RsqfuUOV0/e/in3F77j2eb1b3uV001aqnL57LDjslD91K1RXgdVKzF0v4Fi1BOe29UScPAbnuuVUTPuUiJPHEHnKGKq+eNPnvJNG9CSqdSbLBtxIbK92tHlyHKtOvqvOvWl570Xsm/oD+d8uoM2T48i4YDjZ7/1M8a+rKfxJVfPRHVvQ/vUJLB98M9LhZPuD71G+ejvWmEi6//wUxfNXGffZxaSvFzDl6lPISIjhwhe+ZkjnlrRplFSrd9mwHlw2rAcAv6zdwYfzV5MQHXnAfZ+6xDOJ6dnv/iA2MrzuQzbpna74/FPK31V1UdRZ5xBz8aWUvvCczzamfcNA/mdzyXlnOm1evMlnudMleWLeBl47qxcZsZFc+NkihrRKo01KrM92PRsn8tLpvgZ7N6+f3ZukqLr38qKezbmkV8uA+yAsRI29mfLHbsNVkEfcpCnY//wd116vNkBuFmUP3YIsL8PW42iir5pI2b3XYWnWkogRp1B697XgsBNz91PYly3Elb0XW+cehPU5htLbrgSHHRGf6KtrsZB0283k3Xgbztw80t99jcpff8ex3Uu3pJTiZ18hasgxAU8977oJuPb7Dn4n3Hg1pW++T9Ufi4kc2I/EG8aRd90En23SR/QgpnUjZg+YQFKvtnR/cizzT647AFu4eCPZM5cx6Ov7fHV/XUP2T0sBiO/YjD6v38ycwbciHS7WPvgR+1fvwBYTyZCfHyNv/mpUMxVV1w2/gOqvnkeWFhF54T04t65EFmb5HN+1dwvV3/jWLVK6qPnlC2TuLgiLIPKi+3DuXIcszCJ88DnY//ge1441WFp1IWzwuVR/8YxnZyEIP3UsVe89puriqx/HsaGeuvj4C3Bu8auLT7oU5+YVVH/2vE9dHDb4DJzb1mD/9TvCBp9O2OAzsM/82Pd4h6ELUPnOI3UGg8OPvxD7vK9wbl6BtV0Pwo+/kKp3Hq5d73RJJs1YzpQLB5MRH82Fb85myFGNaZPmaaeVVNUwafpyXr1gMJkJ0RSWVwFqoGXicd3omJlEebWd89+cTf/WGbRJi+eF2au4+tiODGqbya+bs3hh9ireumSon+5KplwwiIz4KC58ey5D2mXW1Z2xglfHHOOjC3B69xaM6dOae79f6nO9D/24jAkjutKnRRrfrNjBe39s4vqhnb3un4XIS2+i/Emj//DwZOzL/PoPa5dRtsyr/3DDfZTdoQbRan79ieqZ3xJ9zR117n/1T19SM62uocxbO+rCGyl/9g5kUT4x972CY8Ufvu2t9ctxrPhDaTdtRdQ191J+7xWqTnzmNk+deOfzOFarOjHqsglUff46zk2rCBt0AhEnjqL6m/d8pNNG9CCmVSPm9R9PYu+2dHnqCn4/yfdbBShavIncmcvo/7XvN24vLmPtPe/R6KTAERUXnv1orWG5FouFzAevZeel92LPzqf1/56ndPZCarbsrt0kdmgfIlo2Zsvwq4jq0Z7Mh69n+zmqDGp0/zjK5i9lzw2TIMyGJVJ9S6nXjKL895UUTP2ClKtHkXrNKHKfesdHN+3e69l75V04cvJp9tnLlM9diH2r5z679peQ9/hrxIwYWOec69s36crRVCxcTvGbn5N45WiSrjyPgufeqrPvvqvuwpGdT1P3vtt8dfOfeI2Y4YF1A+1b/M6XFL2i2tMJF55B0rUXkf/wSz67m1UPy2o760c9gKuiCmGz0umbx9g/ZzlsWlV73hkPXMfuy+/Bnp1Py69eoGz2Qmq2ep5xzJA+hLdswrbjriSye3saPXQDO0eNp2b7XnaccWPtcdr++j6lM9W7X/jml+S/+AEASRefTsr1F5DzwCs+5+Zu5/054EbierWj7ZPjWBmgndfKaOflfbuAtk+Oo9EFw8l67+da3Vb3XkTRPN/ytM2jYymcs4L1Vz6LCLNhMdoKZ558HBecczp3P/KMvwwAv/6xhF179jHts7dYtXYDjzzzCp+88QJOp5NHn32VN154nEbpqZx35c0MG9SPNq1a8OYHn9O/Tw+uvHg0b37wOW99+DkTrrsi4PE1miOFIykMhdtT93QhRGQ924QDDwDdgVOBVOCTerZFCJEJzAfWAEcDI4FY4DvDQ7g+KlH31m2MjwTuBa4GOqGM2P5aVwNTgXeAbsDJwFpjnQB+RHkrn4ryXp4PzDHO8ZBIPbEvOV/8AkDJ0s3Y4mMIT0+ss13SoC7kfa8MTtmf/0LqScookX72IPKnLaJ6rzLc2fM9nZn9C9fjKK7rMWZt3QFXzl5kXhY4HdgXzSWsl1/FW+1pVIrwSDCCocv9hcpQDFBViWvfTixJqbXbRl1wHVWfva5G9f2wHdUR5769uLKzwOGgev4cwvr7evc61q9FlqlzdmxcizXFY8y1pKQR3rc/VT/94LOPpWkzHGtURWVfvoTwY+pGElmzbS/N0pNomp5EmM3Kif06M2/FxjrbuZmxaC0n9asdM8DpdFFd48DhdFFZYyctURmKdmTn0/uoFgAM6Nya2UvX1zlW6ol9yP5iPnCwZ9y59hlnfT6v9hlnnD2IvGmLqN6rvH/cz9gaG0XigI5kfTQHAGl34ihR3hCWzNbIolzk/jxwOXFsWIS1bY96r9cf155Ndbx23IQNO5+aXwI36A9H94D7Svd7CCIiGllW7Ltvk7a4CrORRbngdOJc8we29nUb5bZ+J+JYtwhZ7tXpj4jC2qIDjmVz1W+n08erJPzES3w7pd66Ldvjys1C5meD04FjyS/Yug3w3cjrWyI80vNtREZjbdcV+wLD28vpgErjnnvpC+99/Eg64Wjyv5wHQNmyTVgTYghLT6qzXfygrhT+oBqR+V/MrW3QOgr2U75yC9Lh9Nk+tmdbqnZkUb0rB2l3UPjtb0QMVN+qrUNHHHv34soyvuO5c2rXuXGs83zH9nVrsaR5vmP76lW4Svw6RUDUaWdQ/unHYLcDIIuLfdavySqiWWIMTRNjCLNaOKFjY+Ztya5znEBsKyijW2YSUWE2bBYLvZulMGfzoe27JquYZknRNE2MVrodGjNvS4DBsHpwuiTVDicOl4squ5O0GOM9FlBeo7wzyqrtpMX6VpHW1u1x5e7zlNOL5xHW08+Q5V1OR/i9J+51VhvCZsNdhtt6DqRmgWro1yz4GZv/MYHkE/qS+/k8dW7LNmOLjyYsQJmVcEwX8o33KvfzeSQb75WrwnNe1uiI2vOy5xbXeq44y6uo2LyX8EbKW27NrlyapcTTNCWeMJuVE3q2Zd7aHXU03UxfvpUTe7Y95H2llPy8wrOPN2a907LC6zuOjAz4GZv1DQOULlqHo6juea3J2U+zxGiaJhjvdLtGzNsWYDAsyFjbdsCVsw9Xrnqna36fQ1hf3/fPuWktslzdZ+fmdVhSVPvC2qQFjs3roKYaXC4c61YSdvRgAMKPO4Pqbz8Gh1F2lBT7HDO8Uwcce/bi3Keeb+XMOUQd69vmcRUVY1+/EQLcx3qREhGjBq5FbAzO/Lpe45kn9Gb3578CULRsC2Hx0UQE+Jb2r9lJ5e66A7DOiurav63Rnm+8Ore41kPZUV5F6ea9RHoNrFgatUIW56kZPC4njg1LsLbpcWjXVb5fGYoB7NW4CrIQsZ5zrq2Lw6OR5cU+u1qa+tXFq3/H1iFAXdz/RBzrFteti1t2DFgX2zr0wbFctaMcy+dj6+h7zMPSPQASCRFR6kdkNLK0yGf9mn2FNEuKpWlSrPqWOjdj3kbfwfHpa3YzvEMTMo2ZJ8lGHZAWF0XHTPXMYiLCaJ0aR25pJQACQXm1d/0QVVc3OYamSUZ92Kkp8zb5DgRMX7Ob4e0b19EF6N08lfgAgz07C8ro3Vx9c/1bpzPb71qsbfz6DwvnEtb7AP0Hv3rJuXH1Id97f2rrRKO9ZV88D1vPg2kHWGe1qX/GeVkaNcVpGO8ca5dh6z24jnbGib3Z+4X6jouX1v8dl6zZEfA7rskvYf+Kbbjsh16+RHU/ipqd+7Dvzga7g/0/zCduZH+fbeJG9qf4f6oPULliI5b4GGxpSVhio4ju24Xizw2jnt2Bq7S8dp/9X88CYP/Xs4g7zveYkV3bY9+1D8cepVs2fR6xw33btc7C/VSv2QQOxyHvGzN8AKXfKN3Sb2YRM8L3mBHe+zrUvjH16Eo/3QPtK8u96uGowO1pM+thd3tIhFkRYTakl35kN99nXPLjfGJH+l5z7Ij+7P+f8rerWrkRS1wM1jTfc4se0J2aXdk49uUqzfJKzzVHB77mFK92XukB2nmJx3Qhz7jmnM/nkeJlEG98xUnk/7gIe/7+2mXW2CgS+nck52N1ztLuwGn0Tfv06HpAr9+5vy3k9BNHIISge5eOlJaWkZdfyOr1m2jetDHNmmQSFhbGSSOGMOdX1V+e++sfnHGSmh1xxkkjmTP/j3qPr9EcKRwxnsVSSocQ4jLgDWCcEGI5sAD4Qkq5yNjG2wV0mxDiWmC9EKKplHJPgMNeC6yUUtYOSwshLgEKgT5AnXlLQogOxn6LpZSlys6LFbhRSrnUazv/Xe8DXpBSersCubcfBvQA0qSU7lL5PiHEacDFKI/lgxKRmVxrBASoziogIjOZmtzi2mVhyXE4SiqQTpfaZp/aBiC6TWOEzUqPrx/EGhvFnjd+JMcwTNaHSEpFFno6hq7CPKxtOtbZztb7GCLPvRIRn0jFc3U9YUVqBtYWbXFsVQZSW88BuIryce2uO3UHwJKSiis/16Obn0dY+7q6biKOP4WapYtqf0ePu4Hyd6YgoqJ9tnPu3E5Y/2OwL1xA+KBhWFPT6xwrt7iURskJtb/Tk+JZvS2w83pltZ0Fa7Zw14UqYklGUjyXnjiAE257gciwMAZ0ac3ALsoLsW2TdOat2MSwnu35eck6sgvrNoIjMpOp2utpPB7aMy70esaZCJuNnl8/YDzjaWR/MZ+oFunYC0ro+OJ1xHZuQemqbWy6910ARGwistQz5UiWFmHJbF3n3CyN2xB56UPIsmJq5n1WxwPYH2ubHsiyImTe7oDrD0f3QPvWzPmEiFETCBt6HghB9ceP++rGJyFLPN+RLCnA0tTXKCTikrB16EvVe48Q3sTjRWpJSkdWlBB+5jVYMlrgytpGzfT3wV6NtX1vZEkhrpxdBMKSlIKryOtbKs7H2qruVFBbj4GEn3k5lrhEKl5RHieW1EbIsv1EXjoRS5NWOHdtofrz15QxBAg/41LC+o1EVpZT+XxdLxyA8EbJVO/zvFs1+woIb5SMPdfTobUlx+HcXw7Gu1WTVUB4owNHAQpvlELNPs/9rMkqwNKpGQDW1FRceV7fcV4eto71f8eRJ51CzeJF9a53Y23alPCu3YgdeyWypoayqa/h2OiZ0p1bVkWjOE+HOSMuktX7iuscZ9W+Ika/8wtpsRGMH9aZtqlxtE2L45VfN1BcWUOEzcJv23Lp1MhTHny6bDs/rN1Np0aJTBzWiXgv79OAuln16L47n7TYSMYP7Ujb1Dgy4iK5pG9rTpw6h0iblf4tUxnYShkZbxveieu+WMxz89bjkpL3LvDt9Kpy2us+F+ZhbVN3erOt1zFEnnsFIi6Rihe8ymlhIfbByVjSm1Az51uc29S9tCQk1YY0kfsLsfh7YQLhmSlU7/OulwqJyEzB7lVm2ZLjcJR43qvqrALCMz3TpJNPOpoWd19IWGo86y+aVEcjolkasV1aUrZsM1zSk9z9FTRK9Hi2ZiTEsHpXbp39ACpr7Py+YTd3na0MjYey77JtWaTERdEiLQF/zHqnAWLGXknkcScgy8somnhLnfVmfcMHIresmoxYz+yJjNgI1uTUrbtWZe9n9Md/kBYTwYRBR9V6HgsB132zDAGc07Up53RpWrvPpyt388P6LDplxDNh0FHER3qmsFuSU3EVeN3ngjxsbeu/z+HDTsa+QjXpnLu3E3neFYjYeGRNNWE9++HcpgZ8rZlNsXXoRuR5V4K9hsoPX8O51TMYbE1PxZnj0XXm5hPeuX7dukhSX3oakJT/73vKv1FTyIuff5XUF58k4aZrEMJC7lU31tkzMjOJyn2eeq0yq5CozCSqvb6lg5F5Uh863j2GiNR4Fl70dJ31Uc1SSejSkqJlW6G/8pmoU5+WFWHJbFVnX0tmayIvvl/VxfO/rNMGEPEpWNKb1YZ9qpn3KRFn30LYkFGqLv7kCd/t45Jrw1oAyJLCwHVxx75UvROgLi4vIfysa7E0ao5r33Zqpr0H9mpETELtILEsK0bExPsd8+/rGnsQecndgMSxZDaOpcrQUTPtPbX8hItACKre8PUYzS2ppFG8V/0QH8Xqvb7TvXcWlOJwSa54fx4V1Q4uOLodp3Vv4bPN3uJyNmQX14aauO347lz38a88N0uFmXjvMt8Za7mlfvVSIN3CMqX7wXwqahxc0LcNp3Xz1fWnTVo88zZlMax9Y2au30t2SaXP+r/Ufxht9B+erdt/CETEyDMJP+Z4nNs3UvnxlDrhkURiKi4vbVmUj7VVgDqx5zFEnDMWS3wiFS/e63UACzH3T8aS3piaud/h3K7qROfeHdh6DMCx4g/C+h6LJbluepvIzGQqvfpqVVmFRGYm/6XvuH4k/T67C6Rk5wez2f2BMv7aMlKwZ3nqBkd2PlHdfduXtowU7PvyfLaxNUpBOlw4C/fT+KnxRHRoRdWaLWQ/MhVZWY0tNRFHnqpfHHlF2FISfY5pzUjBnu17zIhude9zIA60rzUlCWe+eked+YVYk311bekpOLz3zcknsuuh6R5s3+SbLiPu9JG4SsvZO/b2OvubWg9bLHT56WkiWzYi590ZlC/fTILRXAnLSMGRfeBnHJaRWufawjJSceZ5zi3+lCGU/DjPZ7/U8ZeQcOYIXKXl7Lq4rpe0fzuv5i+288IbJZN68tGsOuch4np4zQBukYG9oISjXryemE4tKVu1la33eXmuH4CcvAIapXsc0DLSU8nJyyc3L59G6Wk+y1evVXV8QVExaanqnNJSkyks3o/mwLjqcUDS/Hs4kjyLkVJ+BTQGTgOmAwOBhUKIuwGEEL2EEN8KIXYKIUoBdwiH5vUcsjdwrBCizP0PcFuuvFt/HY31lcA6Y5sLvdY7gBX1nbcQIh3lNTy7nk16o2Ix5/mdSxe/8/A+5jghxJ9CiD+/r3QbVOsYqOsOANY1YtduI6xW4rq3ZtVFk1g15lFaTDiXqNYHcWyue7iAo46OpQsou+tyKl66n8hzLvNdGRFJzI0PUvnRZOX5ER5BxGkXUvX1uwfQDXAd9Wxq69aTiONPoeIdFXcwrO8A5P5inFs21dm27IUniTzlLBJefB0RFYU0vIsOcnmBTgeAX1ZuokfbZiQYnhwl5ZXMXb6RaU/exMznxlNZbeeHP5QXwkNjT+fTOUsY89AbVFTVEGazBrrwuov8TyjgMzFWWa3EdW/FyoueYOWYx2g54RyiWmcibFZiu7Zi73s/s2TkHTgrqmlx45kHP6CBK2cnlVNvo+q9B7Avm0XEWXU7uj7YwrH1PxX7b98cYKPD0a1/X1uPYdjnfkrV1Fuxz/2U8BMv99su0D32/Rl+4iXUzPq47r23WLFktsKxZCZVU++CmmrCBp0OYeGEDT6TmrkHmBZ5KM8WcKz4nYoHr6LytYeIOP0Sj26zttT88gMVj98ANVWEn3Be7T41375H+d0X41g8l7Chp9UjH6hsqFOAHNI5HmwXz/08+L12E9ajJ1EnnULZG1MDb+AtabUiYuMouuFayqa+RsJ9D/pKHMI33DEjgenXjOTzy4cwplcrxn+tQiG0Tonj8n5tueazP7j+i0UclRaP1dh5dM+W/DBuBJ9dNoTUmAienbvuoJfmfwc6ZsQz/erhfH7ZsYzp1ZLx/1PVWEmVnXlbcvhx3DB+vnYElXYnP65VY6BfrNjFrcM68dM1I7h1WCcemrHqICqBT8axbAFld4+l4uUHiDzL67uQLsoeuIaSCWOwtuqApUnLAFdSDwFfGf8y68DvVeH0xSwffDMbLn+K5neM8dnMEh1JhzdvZdv97+IsU8YIGeDi6imimb92Jz1aZZAQHXnI+85YHtiruF6lILzTAOVvv0nB+aOomj2L6DPPDiBt0jd8mHRIi2faZYP4/IIBjOnejPE/rKhd9865ffnk/P68ckYvPlu1m6V7Vad1VLemfH/pID69oD+p0RE895tffR2w0g18HbbOPQgffjJVH70OgGvvLqq/+5SYe58m9u4nce7cinQaXlxWKyImjrJ7r6PywylE3/KA39EO7/7lXnUTuZdeTf4tdxJz7pmE9+gGQMzZp7P/hclknz6G4hdeJemeW+vufID226GSNf1P5gy+lcWXP0fHO0b5rLNGR3D0m+NZc/8HOMq8DXsHf6ddubuofPNOqj54GPuKOUScfp3vBmERRJx2LfZ5n0GN8o6zdR+K/ZfPqXrjDuzzPif8+Et99zmE9mX4SZdS8/NB6uLXjLp48BkBDhiAw9EFqt58gKopd1H1wRPY+h2PpYUyNIUdfRw1M96n8tnrqZn+PhFnXu0rEehU/M7F6ZKszyrilTGDmHzhYF7/bT07Czwe/xU1Dm794g9uO75HbXzgL5Zu49bju/PTzadw63HdeegH33ARAcu8+nTPG8jk84/h9d82+OgG4qFTe/PZ0m2c/9YcyqsdhFn9uqR/pf9wx+VUvBCg/xCAmtnfUzrxYsruHYeruJCoC66pu9Ehlh+O5Qsov/cKKl55UMUvrt3URflD11B66/lYW7WvrROr3nmW8OFnEHPfqxAZVcdrFZSndx3lIJXBv5/6IL8ddzeLL3iSlpcfT3J/w8hZXyfF58QCf+fCZiGyc1uKPprG9tNvwlVZReo1o+pue6jHrLe3ZvK+h3qPD9Yeeelddo68iNIf55BwwemHtH/Q6mGXizXHTWR576uI7dGWqPZe5o1DueaDtcfCbMSO6Efp9N98tsl//n22DrmU/d/PI+niun2IwI9K+m1T//m1fuRytj/yIbhcvvvYrMR2bU3Wuz+z/LjbcFZU0+yGswKIHeS6vM7hr/ThNZr/AkeUsRhASlklpZwppXxYSjkQlWzuQSPm709ABcobty9worFbgMCCgLo/P6K8er3/tQO84xNsNZZ3AqKklMOllFu81ldLKQ80H+hgxZAFyAlwHh1QHsl1kFK+LqXsI6V856Hfv6LP7KepzikkoolnZDIiM4WabF/vAHtBCbb4aITRaIto7NmmOquAwjkrcFVUYy8sZf/C9cR2PrDngCzMR3iNnFuS05DFdadPunFuXI0lvTEi1vDksFqJvvFBan6fjWOpqpws6Y2xpDUi7pHXiXvmI0RyGrEPT1GJ8Axc+XlYvLx+LalpuArqTteytmxN7E23Ufrw3chS5e0U1qkLYf0Gkvj2p8TdcT9h3XoRe6vyVnDt2UXpfbey/+ZxVP8yG1dWXe/YjKQ4sgs9o425RSWkJwaeCjNj0RqfEBQL122nSWoiyfExhNmsjOjVgZVblMGnVWYqUydexKcPXMWJ/brQ1Ji21OTyE+g7+yn6zn6KmpwiIpt4RkojMlOozvadymgvKPV7xslU+zzjlbXPuNh4xtX7CqjeV0CJkfAp9/uFxHVVnkOyrAgR5/HyE3FJdUI3UFMFduXF6tq+GixWiPKNWemNSEzDkpBK5GUPETnuKURcEpGXPABeHj6Ho3ugfW1dBuLcpDpLzo1LsDTy9ZCSJYWIeM93JOJT6kwXtTRuTcS5NxF1y0vYOvUj4pSxWDv0QZYUKO9hI2mNY90iLJmtEEkZWJLSiLr2SaJueQkRn0zU1Y8jYj2eia6ifCxJXt9SYiqyOHAiOgDnljVY0jIRMfHI4nxkcT6uHWp03LHsV6zN6xqz7EvmYuvpmRKfcdmJdJn5LF1mPos9p5CIxp53K7xxCvYc3+t2FJZgTYgB490Kz0yhJqf+cwTDY6Kx536GZ6bUfqvO/DwsaV7fcVo933Hr1sRPvI3999+NLDn4tFNnXh7VvxnTjDduAOlCJHjudUZcJNmlHmNITmlVndANsRFhRIeryTmD22TgcLkoMqZxn9WtOZ9eNoS3LziG+KgwmhvxilNiIrBaBBYhOLt7C9b4eQ1nxP5F3dbpOFySoooaFu7Mp0lCFMnREYRZLYxo14gV+9Tz+X7NHkYc1QiA49tnsibb1xtCFuUhkr3u88HK6U2rsaRnesppN5XlODauxNZVhbVx7S9CJKjvTCQk4zKm7IcPP53us56m+6ynqckuIqKxd72UXKdechSUYIv3vFeq7vJ99wBKFq4nsmUGtmRV3gqblQ5v3Ure179SOM3jnZuREEO2V9iknP3lpCXEBLzWGX7hJA62r8PpYvbq7ZzQo5641Ca9095UzZ5FxGCVXKohvuEDkR4bQU6ZJ7xBTlk1aTG+iVljI2yed7plmnqnK2uM/dX7nxwdzvDW6azNUe9uSrTXt9SlSZ132lWQhyXF6z6npOEqqvtOW5q3JmrcrZQ/fa9PktyaudMou/Nqyh68BVlWiit7b+1x7YtV2eHcugFcLkScp+xw5uZhzfDoWtNTceYHiLlfDy4jvISrqJiqeb8R3lkZc2JOOZ7KuWpqeuXsXzzLzz2DobMeZ+isx6nKLiKqsadei8pMpirAd3IoFCzcQHTLdMK9vqWj3xrPnq8XkDVtic+2derT2IPVxWtUXRxptAEsViJOuxbH+kU4tyyv3cXWaQDOzcsAcG76M3BdnOBdFyfXrYubtCZi1M1EjX9Z1cWn+tXFe1SbxrFukUr+Csjy/bWhMERsYp1QBoejC3i2LS/BuX5JrVeyrceQ2kS4zrULsfh5JGfER/l43+aUVNYJGZERH8XANhlEhdtIio6gd/NUNhrfjN3pYuIXf3By1+aM6Nikdp/vV+1gRAf1+/hOTVnj5zWcERflWy8dqm7ugb3uWqXGMeWCQXxyxXBO6tyUpom+ZfDf6j9kNK5bL/khS4pAukBKaub9GHAWjSzK8/H6FUmpuA5WJ6YdoE7sop69K3s3Fc/dSfkj1+NYNBeZq/oQLS4/jkGzJzFo9iSqcoqI8uqrRWYm12nH/12qjfK+Jr+E7GlLSOyp3jFHdj5hmZ66wdYoFXuO7/U6svMJa5zms40jpwB7VgH27HwqV6r2Zen0BUR2Vu+0I78YmxHGwJaWhKOg2OeYzux8whr5HtOZW/99PtR9nQVFWA0PUGtqMs5CX11HTj42730zUnHkHZruoe5b9uNcYkeq9nT8mNMatB52llRQ8sdaEoZ58gDYs/OxNfJ7xn6J6NQ2ftfm9Txij+1D9dqtOP2eo5uS7+cRd7yahZV5+Yn0nPU0PWc9TbVfOy8809PvrNU+QDsvrntrOkwdT98lk0k9tT9tnriKlBP7qr5pVgGly1XIyvwfFhLbre6slkA0Sk8lO9dTN+fk5pOemkJGeirZuXk+y9NS1bmnJCWSZ3is5+UXkpxYd/aYRnOkccQZiwOwDhVuowcqRvHdUsr5UsoNQN0YAr4sAzoDO6WUW/z+eQ+Z1xjLtkspq+s5Vr1IKXOAvcCIA5xHBuAKcB6B5856ePXPEbfx54jbyJ++hIxRKsZufO92OEorfMITuClasJa001RcqUajh5A/Q3UM8mcsIaF/R4TVgiUqnPhebanYXG9uQACc2zdgzWiCSG0EVhth/YZhN5IkubGkN/b83aId2MJqO21RV9yKa98uan7yZKF17dlO6Y3nUnrrhZTeeiGyMI+y+69B7vdUto5NG7A2aYoloxHYbEQcOxz7ogW+umnpxN3zCGXPPoZrnycKScV7b1B86SiKx46h9MmHsa9aRtkzjwEgEhLVRkIQPeYSqqbXzYDduVUTduUUsievCLvDyYxFaxnS46g625VWVLF0006G9vRMA2qUHM+qbXuprLYjpWTR+u20MhpwBSUqBpjLJXnj+18ZNbQ3AHvf+YklI25nyYjbyZu+mEajlJEgvnc7nPU842KvZ5w5eij5M5R3Yt6MP0no36HOM67J20/1vgKi2yhP8uTBXSnfpO6ZK2s7IikDkZAKFiu2Dv1wblnhK+hl5LU0aqWGaSvrxrh2I/P3Ujn5Fqpev52q129HlhZR9f5D4NVpOxzdA+0ry4qxNFPPxNK8I7LIN2asa99WLCmNEIlpYLVi7TIAx0ZfT5zKF2+m8oWbqHzhJhzrFlH949s4N/yJLNuP3F+ASFH30dq6C668Pcjc3VQ8fU3tPrKkkMqpdyPLPJ0t186NaiAlJQOsNmx9h+BYtdBHV6R5PP0tzdqCzYYsL0GWFOEqzENkqCnc1g49axO1CK/vz9atP64cT9iPnHdnsOa4iaw5biJFMxaTeu5QAGJ7HYWzpMJn2pybkgVrSD5VxUFLHTWMop+W1NnGm7IVW4hslUlEs3REmI3kMwZR/bv6Vh0bNmBr0hRLI+M7Hja8dl3tdaank/DgI+yf9BjOPYGiCdWlesFvhPfspe5F06aqzNnvudedMxPZVVTO3uIK7E4XP63fx5C2jXyOkV9WVeuZsDqrCCkliUZcxsJyVQ1klVQwZ1MWJ3VU9zivzBPjcM6mLNr6Ja7rnJngq7thH0PaZhxAt9jQDSMzLpJV+4qptDtV2bErn9bGVP602Aj+3K0auIt3FdA8yS+8zvaNWNO9yumjhx6knG5bW06LuASIMjr5YeHYOvWqfbccK/4g/JjjAQg/5ngcxjFr5nzHypG3sXLkbRTOWEz66KEAxPZS9ZI9QJm1//e1pBrvVfroobVJ7SJbep5LTNdWiDAbDiN5T9vnr6Ny8x72TfWNPd+5WTq78vezt6AEu8PJT8u3MCTAwGdpZTVLt2YxrHPLQ9530eY9tEpPJCMx8GCYWe+0tYnH+BMx8Bgcu9UzaIhv+EB0zohnV3EFe/dXqnd6czZDW/tOvc4vr659p9dk70dKSIwMo9LurI21XWl38seuAtoYAy955Z6m1pytuXUS5jm3bsDSqAmWNPVOhw8cjv1P33dapKQTM/FhKl6dhCvL9z67E9eJlHTCjh6MfYGa+GVf8hu2zqrssGQ2RdjCkKWesqNm/QZszZpgzVTPN+q44VQeYlxDERmJiI6q/TuiXx/sW42423kFRPTqDkBEn544dqu2V/mX3zJv5N3MG3k32TP+pNloFQM1qVdb7KWVf2nqekxLT1mT0LUlljAbNca31PP5cZRu3svWqdPq7OfK3oFITEfEu+vTvji3+SV1i/aui1uqurhKtQHCj78UV2EWjmUzfXaRZfuxNFVtJ0uzDshi3+aua+9WLMledXHXgTg2+NXFz99E5fM3Uvn8jaou/sGrLi7xq4tz1T11bFiKradqR9l6Hotjw59B0yUsQuUTAAiLwNqmG9Koc2VpEZaWndT1tu6Cq9A31n3nxknsKixjb1G5+pbW7mbIUb6z+4Ye1Zjlu/JxuFxU2h2s3ltI69Q4pJQ89P2ftEqN4+L+vu3RtNgo/typjCOLd+TWDm7W0S02dNftCaCbyfLdBR7dfUW0Tqk/XihQmwTPJSVvLNjIqF6+Rh7ntg1YGzVBGN9wWP9h2JcdpP9gDfMZ9AmEewATIKzPIJx7dtTZxrl9I5YM3zrRncyu9jje2s296sRYvzqxYy9cWeoZi7hEY2dB+KkXUvOLqpt2vjOT30bcxW8j7iJn+p80GaW+48TebXGUVgQlBIU1OgKrEUvaGh1B2tBulG5Q5V7lqk2Et2xCWNMMCLORcOqxlM32DX9UOmsRiWcNByCqR3tcpeU48opw5hfhyMojvJWqg2IGdqd6i6p/SmcvIuFsFeM14eyRlM7ybbNWrdlIWIsm2Joo3diThlI+13eb+jjQvuVzFxJ3ptKNO3Mk5XN8n131mo2ENTf2tf013QPtG9bc805ED+tPzXb13Es+/d70etiWHI813ohrHxlO/OBuVG3x1GtVqzcR3rJx7TOOP+VYymb7XnPZnEUknKVMEZHd2+MqK/cNQXHqEEp++MVnn7AWnmuOG9GP6m1KM+udGSwfeRvLR95GgVc7L66X6psGaucV/76WNOOaM0YPpcC45iVHX8+SvtexpO915P+wkK13vkHBjCXY84qp3ltAVBt1DomDu1Kx6dDaTEMH9ee7GbORUrJyzXpiY2NIS02mS4ej2LVnH3v2ZWO325k++xeGDepfu8+301Us7G+nz2LY4AEHktBojgiOmJjFQogU4AvgbWAVUIqKK3w7KrzDOqAauEEI8SrQEXjkIId9FbgK+EwI8SSQB7QGRgMT/QzGh8tjwPNCiByUN3M0MEJK+SwwCxV/+VshxO3ABqARyjN6lpTy10MRKJy1jJQRPem36GWclTVsvPnV2nVdP7qLjROmUJNTxLZHP6TT1PG0uvN8SldvJ+tjFdOqYvNeCuesoM/cZ0G6yPpoNuUbVEXYccrNJA7sTFhyHAOWT2H7059D4ZfgclH5wcvE3PYkWCzY50/HtXcn4cNOBaBm7g/Y+hxL+KDjwOFA2muoeFU9Fmu7Liqm2O5txD6spuFWffkWjlV1QkXXxeWk/LUXiH/kGbBYqJ45DeeuHUScpKYEVU//jqjzL0XEJxBz3Xi1j9PJ/luuPsBBIWLICCJPVVNcan6fT/XMuh0nm9XCXRedxLXPfYTLJTlzUA/aNknn87mqwzF6mPIwmLNsAwM6tyE6wuPY3q1NU47r05ExD72O1WqhQ/NGnDtEdUxnLFrDp3NUxTmiVwfOHNSjjnbBrOWkjOjFgEUv4aysYf3Nkz3H/uhONkyYSk1OEVse/YguU2+h9Z1jKFu9nX1+z/jouc8gpYt9H82pfcab7n6bTpNvwhJuo3JnLutvnkzaVQKki5pZHxJx7gSwWHCs/g1ZsA9b96EAOFbOw3ZUH2w9hoHLhXTUUPP9lNrzCj/1aqzN2kNULJHXPIN9wbc4Vx/CK304uvXsC1Dz03uEDz8fLFakw071z76ZqnG5qJn2LpEX3wXCgmP5PGTeHmx9VMPU8eesA552zfR3iTjnBoTVhqsoh+pvDm2KOS4XVZ9NJvqmx9S39PvPuLJ2Ejb4ZADsv04jrOcgbP1HqgR29hqq3vDEb63+bDJRY28Haxiu/Cyq3lfh0SPOHIsloylIiSzMoerjlwPKF89eSuKIXnT/fTKuymq2jfdkO27/wT1su3Uy9pwidj/2AW1fm0Cz2y+gfM128j5R9yMsLZEu05/GGheFdEkyrzyVVUNvwllWyY573qT9x/cjrBbyPp1NxM4dxjU7KX35BRKffAZhsVA5fRrOnTuIPFV9x1U/fEfMxZdiiU8g7mbPd1x0nfqO4++5n7DuPbAkJJDy6ReUv/cOVdOnUTVjGvG33UHym+8gHQ5KnvSNS22zWLhzZBeu/WIhLik5o2sz2qbG8cVydV6jerZk1qYsPl++A5vFQoTNwhOn966dRjfx2z/ZX1mDzWLhruO61sYlfmHeOjbmliAENI6P5t4TugXW/XIxLpfkjK5Nle4KlRN1VI8WzNqUzecrdmKzCCJsVp44rSdCCLo2TmLkUZmc//6vWC2CDukJnNNNTUG8/4RuPDVnLU6XJNxm5b7jfXVxuaj86GViJj6h3q1fZ+Dat5PwoUY5Pe8HbH0GEz7wOHA6kDU1VLz2KKA63jFX3gEWCwiBfckvOFaqTmb1j58Sfd29hB17IrIgl4rJdavcolnLSBrRi14LX8FVWc2WWzxlVscciKtVAACVlElEQVSP7mbrhNeoySlixyMf0H7qeJrfOYbyNTtqE5qknNqf9FFDcNkduKpq2Hj18wDEHd2B9FFDKF+3k+6zVOzVXZNU8kib1cKdZw/i2tenqed7dHvaNkrmi99VWJBRA5XBZs7qHQxo35SoCE8s3Pr2dXPgEBSY9k7HXHk1tmbNQEqcOTmUvvBsHWkzv+E2k8cTP6ALtuQ4ev75Bnue/RRYj81i4Y6h7bnu22Xqne7cmDYpsXyxWtUro7o2Y9aWHL5YvQerRRBptTLppK4IISioqGbCj8ro6HRJTmrfiGNaqsHTF3/bzMb8UgSQGR/JvcM7+d1nF5Vvv0TM3U+BxULNvOm49uwgfKSaIlsz63siz70EERtP9BW3ACCdTsruVlPSYyY8hIiLB6eTyrdfrE2EVzN3OtHX3k7cM28jHXYqJvvG0cXpoviZl0l96UmExUr599NxbN9BzFlKt/x/32NJTiL9vSlYYqLBJYkdcw45Yy5Xz/SphwEVKqfip9lUL1R1ftGkZ0mccANYrVBdQ9Gkus83Z9YKMkb0YOTC53FWVrP8Fk/d0v+j21kx4XWqcoppfcUJtL3+VCLSExk25wlyZq9gxcQ3yDz1aJqNGqySBFXZ+fNqVRckH92eZqMGs3/dLobOUmXlukmfA0YCYumiZu7HRJxzCwiBY80CVRd3U84JjlW/YDuqN7ZuQ0E6kQ47NT++AYClcVtsnQbgytuD9SIVo7dmwde4tq+hZub7hA8bAxaLqotnvl/nGdf8+I6K82ux4Fg296/VxT++Q8S57ro4l+r/qfaB/ddviTzvFmy9hiH3F1D12fNB0xWxCUScP1H9bbHgWLUA5xb1jld/+zrhJ1+qvK4ddmq+fcNnX5vFwp0n9uDaj39VZU/3lrRNT+CLpWqm0qjebWidFs/ANo0YPXUmQgjO6tmKtukJLN+Vzw+rd9EuPYHRryuj/I3DujC4XSb3n9qbp35aYdQPFu47tXdd3RN6cO0nC9Q33L0FbdPi+WLpNkO3Na1T4xnYOoPRb8xWuj3UuQHc+b/F/Lkzj+LKGo5/aRrXHtuJs3q0ZPraPXxmHGNE+8ac4RdbGZeLyvcD9B+GG/XSnB+w9TX6D+566VVPHRN13T3YOnZHxCYQ9+KnVH39HvZfphM5ZhzWFm1Agis/m8q3/Z6voV310StEj5+EsFio+e0nXPt2EjZEadt/+YGw3oMJGzASnE6kvZrKKUadmJhM9BW3g7CARWBfMh/HKlUnhvUbRtgwVdY7lv2G/bef6kjnzlpO2ogeDF30As7Kalbd7PmO+350O6smvEF1ThEtrzyB1tefRkR6IsfOfZLc2ctZPeENItISOObnx7DFRYFL0nLcScwffBthKXH0eWeCOkerlX3/W0De3JXExgJOF9kPvUbzdx9BWCwUfzmT6s27SDpf5VMp+mQ6ZfOWEDu0D23nvImrqpp9d3juW9ZDU2ny/G2IMBs1u7PZd/sLABRM+YKmL99J4ujjcOzLY/cNfjkFnC7yHnuVxm88jrBYKPnfz9Rs2Un8eacAUPLZj1hTk2j2+ctYYqORLknixWey87RxyPKKgPsCFL3xGY2ev4f4c07EkZVL9vjH6ujmP/4qmVMfR1jVvvatO4kfbeh+/iPWlCSafuale9GZ7DpD6QbaFyB5/BWEt2yKlC4c+3LJe/ilOs/XrHo4LCOJNi/eiLBYwGKh8PsFFM9aWhuzGKeLnIdfo9lbj4LVwv4vf6Zmyy4Sx6g+RPGn0yift4TYIX1pPestXJXVZN/lecYiMoKYgT3Jvs+3j5B+6+WEt2qCdEkc+3LJfuAV/CmatYzkEb3oY7TzNnm18zp/dDebvdp5HaaOp8WdYyhbs4Psj+uLzulh6z1v0X7yzVjCbFTuzGHzLa+SMbortz3wBEuWr6K4uIQRZ17EdVdcjMMI+3LeWadw7IC+/PrHEk4aPZaoyEgeuVu1t2w2K3ePv5arJ9yL0+nkrFOPp21rVTZdefFoJt73OF//8BOZGWk89+ihxUjXaP7NiGDFQQo1QogI4AHgOKAtEIHy1v0eeFRKWSiEOA94HBUfeBUqhMMMYJiUcp4QoiWwHegrpfzTOG47YBLK6zcS2AX8jDIW1wghHgTOlVJ6Ygn4ntdlwCtSyli/5XX2E0JcAUw0zr8QmCalHGusiwMeBc5BeUTnoAzI90gptx7o3szLGBWSh9zzxL8/dfVwcOTXjQHWEMTcPS4kur+f/W1IdAH631p/KIkjEemV9bchcQVpCuJfZd130QffyARadTy06YDBJu6CviHRBdS02BBQs8A/fnHDsGZ6Ykh0e7058OAbmUDp86Epp7ev//vJ6Q6Xrvc0PvhGJlAzf21IdMt2hCaw4dKdjQ6+kQkcd3vg0C1mI4uD6afx78ByVOCwNqbjClG9NPMQnEJMQISHZsLtrz+kHnwjk2gV+9fCHAWL8IjQ9NVEiOZU5xeGprxMiK06+EYmkFcSmv4DQP81T4VENyy1tY5u7Ee7tN5HhqExSGzOW/qve0eOGM9iI/zD3ca/+rb5DPjMb7HwWr/D+7exbDNw7gGO+SDw4AHWvwu8eyj7SSnfQsVYDnScUuBm459Go9FoNBqNRqPRaDQajUaj0QSV/0LMYo1Go9FoNBqNRqPRaDQajUaj0RwEbSzWaDQajUaj0Wg0Go1Go9FoNBqNNhZrNBqNRqPRaDQajUaj0Wg0Go3mCIpZrNFoNBqNRqPRaDQajUaj0WhCh0vq/Hb/drRnsUaj0Wg0Go1Go9FoNBqNRqPRaLSxWKPRaDQajUaj0Wg0Go1Go9FoNNpYrNFoNBqNRqPRaDQajUaj0Wg0GrSxWKPRaDQajUaj0Wg0Go1Go9FoNGhjsUaj0Wg0Go1Go9FoNBqNRqPRaAAhdZZCzQEQQoyTUr6udbXukaKtdbXukaatdbXukaatdbXukaatdbXukaQbSm2tq3WPRO0jkdapPbWh0Ytt+ctFqM/hr6I9izUHY5zW1bpHmLbW1bpHmrbW1bpHmrbW1bpHmrbW1bpHkm4otbWu1j0StTWafxzaWKzRaDQajUaj0Wg0Go1Go9FoNBptLNZoNBqNRqPRaDQajUaj0Wg0Go02FmsOTqji9mjdI1s3lNpaV+seadpaV+seadpaV+seadpaV+seSbqh1Na6WvdI1NZo/nHoBHcajUaj0Wg0Go1Go9FoNBqN5rBpldJdGxq92F6wUie402g0Go1Go9FoNBqNRqPRaDQazb8PbSzWaDQajUaj0Wg0Go1Go9FoNBqNNhZrNBqNRqPRaDQajUaj0Wg0Go1GG4s1Gk0DIIS4RAgREWB5uBDiklCck0bzdxBCxIf6HDQajUbzz0UIcawQwhZguU0IcWwIziesoTU1Go1Go9H8u9EJ7jQajekIIZxAppQy1295CpArpbQGUeuQO2JSyvnB0tX8N/B/l4UQk4H7pZT5oT0z8xBC3AS8LqWsCvW5aDT/dgzD3WPAq1LKnaE+HzMQQrx9qNtKKceaeS6hoCHbPAG0bwL2Sim/Mn6/BVwKbAVOl1JuNFHbBhwNNAfCvddJKd8PslY3YI2U0hXM4x6CbiFwlLvOF0LcCUyRUhY35Hn81xBCNAMGA+n4ObtJKZ8LyUlp/hb/pH6aECIDuBhoA9wnpcwXQhwD7JNSbjdT+79Ai5Ru2tDoxc6CVf+6BHfaWKw5KEKItsCehjAUCCFSUQX2Cilltdl6DY0Q4qVD3VZKeVOQNF3AIX3oZnVgjHPIkFLm+S3vCcyWUiYHWUsC7gLZfe3+v027Xq9zSQZOJHDH6WEztQOcSwZwtVm6QggL0BEoklLu81sXCYw+EjqLxvvVyMtYXAL0kFJuawDt51CN2XLjd1NUg9bU6w9gIG/Ia46XUpaYrXMA/aOAcwn8DR9xRq7/IkKIfsAIAhshglIPB9AsA7pIKXeYcfwD6IYBu4ERUsq1Jup877foWMAFrDZ+d0Hd6/lSytPNOg/jXNIA3O0PIURX4DxgrZTyE5M062vzHAX8KaU0bYaKEGILMFZKOd8wyvwIXAGcA8RIKU81SbcD8D3QCtXecgI2wA5UB/uaA9RLPwJXSimzgqkTQDdkbYB/AkKIaKAHgcvLr03SvBB4G3AAefj2aaSUsrUZun7n0Ii6bYBdZuseifxT+mlCiN7AbGA70BnoIKXcJoR4EDUgdIFZ2v8VtLHYl3+jsbjOFCnNfxshxOPARinle0IIAfyM6kTtF0KcKKVcZJJuHPAWqlMugXbANiHEFCBbSvmgGbqGdkMaA7oe4nbBLFxHex0vA3gY+B/wh7FsAHAm8EAQNQEQQqw2tCXwixDC4bXaCrQApgVZNs3r737AMygvLu/rvRu4Pci6Pggh+qM6adXGOe0FMo3fO1DPoSFphHrGQdc1PD6mA50AKYT4DtVZLTI2SQDeAYJqLAaWo+5pg3YW/WjIiv9m4Amg3Pi9DtVpM7uT6n+NDXnNRUKIkHhyCyFOAb5CvWe9gSWowcwI4FeTtSNRz7s+I2Y3E7XPO4CuaYa9UOgKIW4FngK2APvwM0KYoWnwEzAcZQBpMKSUdiGEHXOvDSnlae6/hRB3AZXA5V4DXTGoNt/qwEcIKp8DHwBvGw4J81HP+kYhRGMp5bPBEjLqPlD390MhhLfTgxVlJP89WHr10ATVxgA4DfhCSvm50R4zs9x6AViKqpOyjf8TgNeAe03Q86+HjgWiTND5q+dhvqByRHiM+stLUwYjhBAjgU+AlACrJeodN4OHgWdRg+VOkzTqIIRIAF5C9aPCA2wS1OsVQpRy6M49QXvGIZgJ8o/opxm6L0opHzDuvZufgMtN1tZo/hVoY7HGnwtRHhcAJ6Eae/2N5U8Aw0zSfRLVwO0F/Oa1/AdUBfKgGaINbQyQUpp1/w6k+aX7b6Mjc5eU8g2vTd4WQixGGYwnB1nerd0FZTgt81pXg+rQfBVMQSllgftvIcQjwM1Syplem2wTQuSiDAQ/BlPbj6eBj1AGnxKUYaAc1dB+K9hihzCtq12wNb14AihEjcwnoBr184UQw/09q4JMqDqLoRopD6XRNlT4X+NFqAZ+Q4T9eBh4SEo5yehIXIwyMn2Ap1NjFpOBs4AvUMalBnnnhBBPA7cAc6lrPD3idFHl801SylcaSM/NbOBxY3bEUjwDQIB5HnoGLwN3CSEul1I6Drr14XMTypO59hqllOVG/Twb1cYzk27AQuPvc4EtUsq+QogzUPV00IzFgLv9IYAilJHcTQ2qffuG/05BpgRljNkFHIe6RlAevpEm6vYFhhjP1gXYpJTLhBC3o9450wa4/oO8BfQEXqdhy8sXUe3mu/1nkJlMBvBmQxqKDZ4BuqP6R18DY1F91ZuBiSbo3WDCMQ+FNL/f9c4ECYbYP6if1hs168KfLNQ7p9H859HGYo0/GcAe4++Tgc+llIuNGF1/mqh7OnCWlHKFEMK70bMeMHN6USiNAaFgODAhwPK5KK+QoCKlfAhACLED+CwEMU874XmfvdkLdDBZuxtwhZRSGtMlI4zpTXcAH6MMycFkHr7TugJhVodiGCoW4noAIcRQ1PX9Yvx9pDFJCFFh/B0OPCCE2O+9gVnT10OEe3ZAfb8bkoY0kLcHPjP+tgPRUsoqIcTDqA6MmXESzwRGSSlnmagRiEuA870HGY9w3XiCP7vlUHAbpwOVE2Z66IGK+zkE2CuEWENdQ3WwvbhjgcaomRDeZALRQdYKRBSegeqRgNv7dxnQLJhCUsrLobbN84y3gbwB+Rl4QwixHGiLmvUDajDXzBicAnDXi3koo9pGVBusrQl6geqhhqqXrjFCyYDqS18hhCjw3sDkOLojgOPMmu15AFqi2noNaSgGVUb3w/xZVP6chKqXfjXa8UullJ8JIbKAq/E4xAQFKeV7wTzeX9AN5UyQUPbTKoGkAMs7YMxY1Gj+62hjscafAlRogD3A8cBdxnIb5nbSk/B4ZHgTh4p7ZhahNAaEIh5mvqH3hN/yc1GNe1MIVQMIWIsy5F0upawEEEJEAfcb68ykxuvvHNR3tR7VaW1sgl4+MB6YUc/6rigvLjOIB2qNpcZU5/OBT4FfgPNN0g1FZ3E+avaBm99R329DnIMEkrzCuUgg0ZiS6tlIysIg6wqUp4f7umKBVX4De6ZNfSV0hulSPJ54WSiDxxpUfRiogxFMKlCxZRsaC7DiP6T7CSqufLBn1RwQKaXl4FuZRj5BntFzEL4C3hFC3IbHw7c/akaZmR7UbjYDZwshvkK1a92ethlAsRmC7oHyEHE98CiqzXGuV33QC/W+m8UalBfmNmAxcIdhYLsKFeYl2Ah8Q31EoozkFd4bmTD4sQvfKerZgH9sU4m5/YdcfGfqNRQLUP2mrWYLCSHO9vo5E3hSCNEZZbC0e29r4kyMRMCdhHQ/KvzGFpQz0ZsmaYaahp4JEsp+2reG9ijjtxRCtETVTQ1ZR2o0/1i0sVjjz1fAx0KITUAyHsNTD8xp7LlZgvIufsH47TYOXI258d1CZgwIUTzM+1GdtmF4PKf7o7xtAk3F+duEKvaWH9eiQpnsFUKsMpZ1RQ1AnGKSpptlqGmZm1Bev48KlWTuImDVAfY7HL3W3tO7vBFCFGHegM9WVCdxs3uBlNIphBiDihfpn+woWDR4Z1FKOTRYx/obCHy98wSq3PD+bYZXYqhjt4XKk3sRMAh1z38EnhVCdEeFhzB75slTwAQhxLUNmcARNa35IkwK/fRP0BVCeM+u2Q08JFT281XUNUKYOmAcCtzerw3ItahQD+8CYcYyB8pT7dYG0H8IZSR9FpVQ1+2NeQKq/RUUvHI0HBSzYo4LIWyo7+gJf+9PKWXQ81L48RgQY/x9L6rtNRc1ODHaBD1/J4QPTdCog5SyZUPoHIR7gIeFEJdKKU01Ggshenn9nAI8I4RoTGCj7bIgSgfy2r07wDIzZ2JsRc1u3YVy9hhjhO07GxV6zTSEEOGo53w+yiEhzHu9iYnfGnomSCj7abeivNbzUNf2G2oQcQHmxFn/zyGlzm/3b0foh6jxxmho3oyqmN6VUi43lo8HSqWUpoykCiEGogLKf4pq6L6JmjJ3NHBskBsg3rrfANOklK8LIZ5CZYt+H2UMyJVSHm+GrqG9FPjSKwRGd7xCYJjVSRUq8/tNQEc8xqeXgj2dTQhx6aFua6bnsVCZmy9CTStyX+/HZk8PFUL0AeKklHOFysb+PnAMynh8uZQyqNO5hBBnoTKdB+wwCSGSUNMHg36vhRBPorKBnxBgnQ3V6D8t2I1bIcQ7h7JdQxhHjOuMNLPjJoQYcijbSSl/MescGhohxDwOboCRUsrhJmi3BmKllKuMcuRZPN/wBBnkTOheybHcHIvyZlpH3U550AZAhBAvef20oHIUrCOw8TRoRvkQ6h7qVHwppQxqGCxjOu9pUspPjd+T8Y0j6wRuCVH4gqBjlIvHozxNK1ED4gIVN7jBrtEYqG0MrHQPvhhtof1Syg1B0jhkY6yZnsdCiHKgk5Ry50E3Nhlj1kuR1J3NwybAYEQrlJF0J3XLy6ANRhjxpw8W4syQNc2AGRKMvq9TSvmSEGI4yqgZhqqvbjYz1r3Rrj4PmAQ8jzJetgTGoBL9TTVJ911UmJNAM0HmSikvM0EzJP00L/3hqJkXFmBZCMJ/HbE0T+6qy34vdhWu/tflmtHGYs0/BiFEV9QoX2+MAht4MthGNT/NBjUG+GmXAd2MOLaFKKP4GuM+/Cil9J/artH8IzEMAtFSypJ61luBpv+EzuvhIoQYAaRIKT/3WnYnyiPSBswCxkgpi0Nygg2EECIS5S0WC/wspTRz5sl/gkMd/IDgDoAIIeb+Bd2gJWkNlW4oEULcAAyXUp5t/C5FGVLdnvPdgVeklE+ZoN0eeFBKeb6XtrenmAvoZcJAZhXQQUq5I5jH/ZvnkgHkNbC3foMihJgNvGri1PyD6aeiBgVWSCmrD7a9CfrNUfXSejOM1MbskmQp5VyvZRcCjxi6X6OSZtbUc4i/qxuSwQghRIu/oPuvb+MdCOPd6gNsNrNvamhtB66VUs4wyuoeUsqtQohrUWEizjVJNwrVFx5LgJkgUsqK+vbVaPzRxmJftLFY86/H8FyrcnuZCiEuA65ExQ2aaPZ0p/8SRoKEEVLKdUKItcA9UspvhBA9gflSyjgTtRsD6SijfC1meXA3JEKISw51Wynl+2aeC9R6GLcBfjDifsUA1TLIWeiFEPH1GWvNJpTagTCzsyiEmAlMd3v+CyGORnlfvIWapngb8KGU8rZg6h7gfNJQ0/higW+llAtM0HgYNRhwq/HbhgrR0NPYpByVbGdhPYcIOg3hyW3oRAKnor7hqVLKYiFEG5S3nKnTUDXmI4S4H5WIrMJveRRwm5Ty4SDr/WbofWP8LgW6Sym3Gb/PR3kW9wumrnHsV4BCKeX9Xtp3omKuCpRnd76U8qog6y5CtW9C4q0lhAhDhUi4FpXs7ihjkP5JYKeU0vR41caU8vCGaEMb4Z8eB14CllI3gaFZM/XiUPXguShP1HbGfZ4CZEspHwyy3nkoo+1rXsteA8YZPzcAx0sp9wZZ93tgsZTyEeN3J1S89bmG5ljgKfd6zeEjhHgbWCulfNZv+QSUF/2VoTkz8xAq9FYHKeUuo794qpRyqRCiFWqGhFnh+9z6MZg0E0T4xqM+IGYOev0X36uGRhuLffk3GotDmWBD88/kBaAR1HqhTEVNCR2AJylI0BFCNK/nXzPDGGIaQohIIcS5Qog7hBCJxrI2wi9plAm442GCJx7mA8A7mBQPUwjR0zBM70Z5bv/p9W/Jgfb9G1olhocJQohS43fAf8HUBV71+/cGKlbi28a/d41lpk0fA+XBZHSSFwMfo+JggUp68my9O/59ioQQ6V76k933vwEIibYQ4jzDy8J72WuojO+rgTVCiCZBlu2KStrnZhTwu5TyKsOAfBMq/nrQEUK8LoR4w+t3DOq7vRfVQZ4nhDjRBOkz8C2TzkeFsRkEpKLuR6BYgoeNEGKEEGK037I7Ucl9ioUQM9zltgnabVGd/ykoY5O7TrgWFVPYNIQQcwJdlxAiXggxx0Tdtw2jj//yGKNjdUTpAg+gBlr8iTbWBZt2qJlLborxTeL7J+rbMoNhgP+7M11K+ZWU8ktUvRT0cC6oWRfPCiHONNp0yd7/TNDz5wHgNNQ0Z29P18XAZcEWE0KMEkJMEkKcYfx+BJUfY78QYqYQIiXYmn58jJqu/hyqbDatnefHk0AT1HTuSq/lP6BCuwWbG1He8AAIIUai8pzcj6qXLcB9Juj2QiVcczMGWCelPEFKeTNwCyp8gGkIIYaIAGGpjOXHmqj7mBDimgDLrzHec7M4mbplF8ayk03URQhxnRBirRCiQqjZqAgh7vRvl5jALjzJsLegYqyD6o9XBtwjiEgpy6WUq6SUK00IB/HlIf77Isi6/oTsvdJo/i3oBHcaf9qgjCyg4vfOlFJeJ1Rst69QnWQz2MEB4lIaBsV3gNuD6ZFpGANmoTqLiaiKqRh1nYkor2qzmICnk/ogEIe655uMdWbwOspQfBUqPrKZI343ojpIADeYqOODt0e2UEkEH0Q13t0xmfuhOlFme308j/LYSkE1+tx8Abxsgp7/aOVFwDOo5DJmEyrtG1ExvtVJeDqL96G8fB8z/q7TuTkMElGZyN0cg0qQ4WYJqsNsBoPxTQh1ERCPMkDtQg2G3IYnMWmwaIFvVurjga+klL8DCCEexbzM0XcC090/hPLkfhxfT+57jP+DzQvAz6j6oNhr+Xeo+shMhqKS+fkTiXoPzOJS1D0v9VseBVyC8po7knTdSSH96Yk5CYzi8TJwSSmb+a234ZfIKIi0QLW13LyK73u9C3PKrh+N/7/G916blZDTn/OBsVLKX4SKv+pmDXBUMIWEEBNRMUZXAjcIIV4HLkAZMF2owcRHMa8tDSqWbSg4HThLSrlCCOH9nNejkoQFm/Z42nWgBjV/llI+BrXhT8xwCkgBvL2Vj8U3ie88VPvPTJ4HAs16iEe1eXubpHsxyhDvz1LgLswxzoNqdwXyyi/HM4gbdIQQtwC3owZCnvBatRfVr/k8wG7B4n+o2MELgReBT4QQV6HK6KA6b4m6+RLqRQYhX4KU8p/irJhICN6r/xIuU80MmoZAG4s1/ng33EegKivwGL3M4nyUp9YUfI1641ANn0SU91wpwfX2eYEQGQPc006Nvyswt/PgphPQU0q56aBbHibSK5GaNDGB3UF4BtVJ9PaKXGA0AN9FebyYxQhUmJEiIXxsqVtRCSTNJpRTXRpKOxSdxSzUoNpuIUQEyqjk3UGKw9d7LZg0RXm6uhmJSpK5E0AI8SLBNxSDqhO84y/2w7czvA/zGtZdUUZEN7We3ABCiN0o44sZxuKBQH8ppdPvG/b2+AkqwjfzfDeh4tm7saK8i4I6rdrQTUZ9twJIEkJ4D8paUVnJc44g3VJUe0cC2/yMW1aUUX5KsHVRg7Vd8f2OvelubGMGTtQMlx0AUso7/dZnYk7ZFep4041RScD8sRH8ftA44Cop5XtCiGOA+cB5huc2Qog1mPNe1RLCuLFJQEGA5XH4es8Hi1h8B3QGAp95/V6LMVMyyOShDHa7hcrH0BvV1nQTjteAkEm0Rw1I+LPaWGcW6ajr96cAz+w5M9iE8vR80W/5KSivW7O4BvU9/2gMirtZhkrCHnSEEFcAn0op73Ivk1J+KYTYg3rHN0kpg913CfTd/hcI1Xul0fxr0MZijT9LgPuEiss5GE/sr5Yog7FZXAuM94tNNEcIsRGVcXaIECIXeIjgGosb3BgQYlajGs+mG4v/IbTEL16fQQXmG2yj8DWwuUkDqkzSDOUQbii0Q9FZnA48ZYRCOB31fv3qtb4b5jUyHfh64fVDDaa5KUZ5FgWbzajp6duEipfXBt9QHE0xz4s8kdB5ckNgL8/mwH6T9P7EY8T8OcD6SpRHfbDJ99JdF2C9xJywDKHSvQFloH4b5Znu/TxrgB1+g4zB4kfgQSHE91JKn3rACCvzAB5P3GCzGjXAtKie9SeivG2DipTyl4NvZSprUd6fO/yWj0Z5RAaTFhjTmqWUC4zBD+9EWKtQRnlTESqm+9GosspnhoKJuRqWoOrEF9xSxv9XA7+boLcHZbDbJYSIRw3C3OS1PoXAXoOHyzzgASHE9aj4zKDiFbvpRN13LdhUovoo2/2WNyVwuzNY7EL1Dbf5LT8W9TzM4llgihHuzB02YARq1uD1Juq2IHCZaEe18c3gFeB5IcRnwFvuXBDG/6bkhQhmwty/gxCiG2rWXCc8bYFnzE4iSOjeK43mX4M2Fmv8uQUV7+wM4DEp5VZj+SjMaey56Ydvg9rNGqCv8fcfqIZQsGloYwDg49kUEJOSF9yNMnTdi7rfdj9NUxI2hehaQXWKXxJCXOhOcmLEsH0ekxpdXsxHxUN0x3KVhhfKHcBskzQnCZUUA1QH8QEhhM97LKW8qe5u/1rtUHQW70dNp55lHPtSv6znY/GNZxhM1qNiPz5pNK6b4NtJbYEJXpjAZOBFIxbi0cBCKaW3YW84sNwEXQitJ/fPqJBAVxi/pfGePYR5Br1WKCPmNtS99vbiqgFypZRmeOkNM3TnoMIhedcFNahEYPuOFF33bBehMs7/LqW0H2SXYDEJZaTcKFTCOffAbQeUAdtibGMGbwMvCyFWSCl93l8hxJmo6dZBLaOFEI3dz0+o5H3e7S2nlPKjYOrVw0PAh0KIZqjBtlFCiA6o8BCnBFkrHN/yqAbfdpb/gF/QMa7tezxliRPV37Mb52aWsfhu4CchRGdDb4Lx99EoY2Kw+QLVvpuEGujIwrdd14f6PfgPh/tQ9f8W1L29yS+m68WY18Zz8xPwhBDidCllEdTO0njcWGcWU1GGzHB8jWuTUKEaTMHw1I9EzTB1e9zuBSZIKc2cBboNFaPa31v/ZAIPbgaDTFSIsbHAFUKIdcCbqMTJDRFWDqhN7tsW1Xfb6j+4GUSd01Ft6l/xhBwbBCwTQpwtpfy+3p0PkxC+VxrNvwYR5ETxmiMUozB1mtWhEkJsAL6XUt7mt/xp4DQpZQchRF/gf1LKoBmMhRCfAuVSyisMg2Y31HScb4FtUsorDniAw9O+1G9RGMoQcg7KUB/0uLZ+8frqxA6UUprSiQnFtRq6bYBvUB1x99TtJsBGVGy9zWboGtqdUN6XK4AhqJAXnYEE4BivgZhg6c3j4N69UkoZ9ARGodIWQjyOGshydxb7Aa3dxjQhxDjgIill0DuqQogEoMzfcGd02ErNKCsNg87nqA5xB2CRlPI0r/VPAi2llEFPriOEGItKEpUNPCSlzPZaNxkV/uMbE3Qnozr9bk/ui4DGbgO9EOJCVGe9nwnaTfB0iFujDOJtUQb5Y6WUgabj/qsRQrQAdkspzZ5G/Y/Q9TuHRtT1wtxVz+aHo9MCFYrgeDwhe9ye5NdJKf29BYOp/SHKSLoBVQ+CKkuOAj6XUp4fRK0zgbullEcbv0vxjREdAVwmpfw4WJoHOJcTUMbM3iiD/DLgYSllIO/9w9FxoZ6re9BjPirMmrv9kYpKKmiawVgIMQM1y+QKVHndA9XueA24V0pp1mAmQoguqJBA3vf5STM8BIUQUSjjpbteGiel/NVr/VxghpQy6EZMw3O7M5DnP5glhOgO7JFSmja1XwiRiXq30lHe6qD6L7nAEJMG9tzak1CORe6ysgZ4MUBYm2Dp2VCzXL+RUu4TKum5kFLmHmTXYGhfjgpzdTvqXbsa1Qa4HRXi7rMD7B4M/V6o73gMEIMKkfiWlNK0AQEhRBhq0OEG1DMWqEGml4F7gt22FUKsQvXtH/Bb/jBwhpSyezD1DnAeDfZe/ZdomtxFGxq92FO4JpQhIv8W2lis+UcgVCKyr1DxXJegOhN9UR5l50gppwkhrgPaSimDlvztn2gMMOJVjZBSXmDCsetkT/amoaeLmnmtXhoCOA7VIRYob4BZsgEKP8P4cC2+HadXpZRZZmv/FwhxZ/FtVIicUr/lMcDLUkpTEnIJIUYAp6Ku92Wp4p271z0A/CKlnGeCrk+HLdjHP4BuKsrrZBAeT+7/ea2fDfwhpbzXJP0olLGnF55v+CMppenZyEM0ldyt3bge3flHkq7hKf4yytu3TkJBk416SajklABbzJrZE0D3PNQ77U7utgn4JNiGDyHED6iY6u8av0uB7tLI1yCEmACcIKU8IZi6ocQwFksOHLfftIF54xwKUAbDNcbsnqOllBuN9t/LUspuJmiGAR+iBgeCOhCuCYwQIhq4EDUYIFB108febYIg69lQAyGLUKHUOhm666SUZoT78NYuBzrJEMTjFiqp3L2AOxnpXuBBKeVbDXgOESjnmrGo5Ld7pJQtTdJ6DlU/3An8ZiwejHLK+EhKeWt9+/5NvSqgi5Ryi9/ydsBqKWVkMPU0DUuTpM7a0OjF3qK12lis+fdjjKSeT+AOmxkZjd26zYDrUMkZBGrK9RQzPHv8dENmDKjnfFoDK6WUcaHQb0hCda1CiKHAlVLKi0w6fhiqkXWJlHLjwbY3E6OBH2l2Y76htYUQlwCfSSnNCkFwMH0nkOnvhWAYN7OllKaEeTLercdQgw4N2nEKcYftQJ7cZdI3FEgw9MJQicZGSCnXBvPYh6h/wKnk0qTQPYax9mPUtHG30au2oWji7JNQ6b6BGpi+AzUoMRY1++RmYKI0EpOZoHszyrBzxHmnuxFC7ATOllIuNX77G4u7AHOllGkmn8cQqDsYbiyXwRyIMLzGD4qZZahQSTH7SCm3CSG2oAZR5xgzrVZLKaNN0i0Cekuv5M0NgRDiKinlG/WsmyKlvMZE7fNQYRjSUf2HWqSUp5ukGbK6yTDsdZBS7mhg3dmoNs/XB904eJr+Hs2pgCVUnqdCiI4oL+OxQLRZRlQhRDbKa3qa3/JTgDellEGNuS6E2AXc5j9YKYQYg5qVcEhl6l/QW4UaTCsSQqzmwCESgz6w9l9DG4t9+Tcai3XMYo0PQojbUHF7pqI6bZNRnrbH4pvtN+hIKXfjiRlkOn4NrrdR8fz+CYzBvGRRCCEyUIH73YkE1gKvSSnNiHV6MEy9Vm8ML9/LUQ2tVnhGzIOOlNIuVCKwBqskDY/TFCnl517L7kQlQLMJIWYBY6SUxUeI9juo+GZ59RluzcAwTgrjX5JQCYzcWFExME37lox361pU2dzQLER5yTe4sVhKGTCGvFnemMZ9thO6pJEvoJJv9SDAVHKTdZ2o+mEJKrxLBvAwMP4I1D0JOF9K+atRjiyVUn4mhMhCTTk2xVgMTASeNowgH6AMEqZ4BPojhFhuaH4svcLJmEAGvjGoB6ASZLmpwJyEnP48j3qP/IlH1VG9gyUkpdwZygE9gzVAd1S81cXAHca7fRXmJV8FNdhyNib3FQLwlBCiUEr5lfdCIcTrgGle60KFybsFlTdgHw1UV4S4blqJ6hPuaGDdN4BnhBDNUfWiT+JqKeWyYAtKKR3GM/7R+N1g8YLdCCFiUf2ksagwaxtRHr7vmSibgJrl689WVMLhYPMGMFUI0RaVG0miZpLdCjxtgt5XeOLKm1W/azRHDNpYrPHnKpQXwpdCiBuAVwzvhPtQyZNMpSGnoIbaGBBgRFOgOlfJqNAFZmgeA8xAGbPcmd4vQiUiOUGak/09JNdq6FpQU/avQBkFrKhkN6+b3EkG1Zi7ChW/ryG4E09yCIQQR6Pijr2F8tK/DbjHpPMJhXYeyvjwHX5eiCaTb2i5Mzb7I4EHAiwPJj+jkso19ABXg3fY3AgVN/9m6vfiMsMD5GXgLiHE5VJKx0G3Di59Ud4v5cbUdpuUcpkQ4nbjvMzyeBkCnCKl3CCEkKiYnAuEENXAI5iXvDFUuol4Bj/2o5JibkHVj2+apAmqPTUUFT/4FVRn+RvUVP6Z0tzYzdNR8SifFCre/AfA1ybMAClAGZa2A0gp1/itb0fDDBa3Rxm5/FltrAsqRtvyOkIzoAfKUB1j/H0vKl/CXNS9Hm2i7i7gXiHEYOBP6tYPz5mkey7wtRCiWEo5G2oNxSeivjGzuAQ10BQKg1Oo6qYHgWeFCnkVqA1gVigdd1zzQO+QxLykkSEZIDe+obGod1ugjJq3SylNc3LxYiUq0en1fstvRuVgCTaPokKMTUTV9aAGXx4AXgq2mJTyIajtH34B7ArFzEuN5t+CDkOh8UEIUYGaYrRLCJELHC+lXGGM+C2WUiabpBuqKai3A12BBjcGGI0tb1woA9g8KaUZGZwRQvyB6iBd4+6MGhXmFFTMqIEm6TbotRrv65XApSjvpQ+Aj1DGve5SSrOyGHufw2RUPLntBG5UBzvrfDbK2OKe8vs0MEBKOcj4PQp4VEoZ9M5xKLSFEA8C93MIRuJglh/G1GWBinV+Dr6eczXATmlyTF/DEHE/8CmB3y1TpmoK3wSZ/kizymlD+23gLFTjvo4Xl7sDEGTN71FGzEqUt57/fTZlmrGhHaqp5CVANynlDiHEDlSCyN+MmRJrj0DdlajY4/OEED+jZtpMQHkzj5dSNjvgAYJzDuGoQc0LgJOBYill4wbQHWRojgKiUQNvH/hPPz6M438MxEspT61n/XTUtQYtqV49OvmoREkL/JYPAr4zo10rhPgK+NGYtRZyjBkxRdLETp8Q4kCJGaU0N4zdOajBnRNRbb/jgWFmhsQQQuSh2jlmemvXpx2SukmELkn2AZ2VzPLgN0IhPI4yWjbIALkQYhMqX89SlMPFx9IvN4aZCCGOBaah2ll/oJ7zAKAxcJKZBmshRBxAQ1yvEMKduK9TKL7h/wo6DIUvOgyF5kggG5WteRdqJHUAaiSxLeZ67r1AaKagDkY1uPYKIRrUGGCGceMQ6IHKPl7b4JNSuoRKaLDcLNEQXOs64H1glHfDRrUNGoyOqPjXoJInmk0iKhO2m2NQDT43S1CxOI8IbSnlg0KIL1DeaV+jvLiLg6lRj+4vAIYRa7fJHoD18Yrxf6ABBzO9bFqZdNxD4UzU9zyrATXzUVMWQ0GoppJvQCUD3YGq+68RQuxGeRntPQJ130V5ac8DnkB5Yd6A8ly/2UTdWqSUNcZAbiugMyZ4u9aj+xvwmxDiJlSb6xFUnOxglR9PAQuNcvopVCI9UM/5LmAY0D9IWgfiJ+AJIcTpUsoiqDWePm6sM4PZwONCiG400ICeEf5iALAsgKecHRgshPjdLMcIKWXI6gcp5VfGM50PZKFmZewwWfZ11My8B03WCUSo6qZhIdA0Ncb3QQiFR/MM4A0p5WoTjn1QpJTzhRBHoeped2LwL4DJZjtCSClLhRDHCpUo+g9pQtg8Ly0phNgIpGFum0qj+VejjcUaf+YAp6OMXG8BzwshRqOSv31+oB0Pk1BNQQ2ZMcCYVn0cqmNYg4pFNUv6JXAKMvtRHVL/pGutaABDmxvD0BYNrDfJ2LYBFXaiSAhRIqVcZYLGAZFSNnSjOgvljbBbqMzJPYH7vNbH4YnTdURoS5XcZa0Q4iHgE9lAMT8N7Z1CiHChkjQFCosQFO+8erQtB9/KFN1QddhAzRDY3ZCCUsrLG1LPj1BNJX8RaGT8/TCq43o+6vu99EjTlVI+7/X3HKESC/YBNpvdWRdCxKNmJ1yIagNtRRknPjRT1+8cmqG8iy9EGaqD5jVmzEo7FxUu52y/1YXAaCnlimDpHYBbUUbEHUIlNwI1QJCLigdqBqEY0Lsc5QwQaIZYGSrW6TuYG16lDkZ77wopZdBirQsh6puenoOaPTfB7RwQzFlcfroW4EIhxHHAKpRBvpZgzx7zO3ZI6ibplySyITEGXm7Fk29lHfCMyeV0gw+AuN8bIURnwOrffzHug8PMGZKGUfges44PIFSoywQp5WNey35Aza4ByBFCDJdSrjfxNG5H5Q64AZVsXXvBBhmXvqX/enQYCo0PRkgCi9vzQKhMv8egPEKmSintB9r/MHRDMgU1VAiVVfYtlJHJm73ABVLKX43tWgbTO0II8QJqyunt+CYSeAL4XEo5IVhahp4FFYeqFyr210soj98LjE02Aieb4QEihOiLilU8BuUp/wHKk6ibyY2Pg53XUOBKKeVFQT7uZJSR407UgM9FQGMpZY2x/kLgJillv2Dqhlo7VBgdxA+o+w2DySEZGhIhhL+Rp17MCn9hnMdNKGPWtSHy5nafRxRwHuobHtTA2qZPJQ+gGY3yLtolGzDBT6h0GwohxJeoTnEp8BnwoZRycQNpJ6HaARei2ncbUWGaPpRS7jrQvn9TLxqVaKydsWgT8HNDDu4Z53AhanaVQDlEfNyQ52A2QojfgedkPTF0jbL81nqMycE+l3DUQMgVKG/UXcH0PBZCzD3ETaWUcvi/Xbc+hBCt8RhP15sZdsNLs8GTZAshTkfNIPsVz4DWIOPf2VLK783SPsA5jTRzppMQYgEqSebHfsvHADcEu/0hVDK9CCllgdeyjqhcI7HA/6SUnwRRbwnwkpTyA+P3WSintMtQuU5eAXZIKS+o9yCHfw6lQCRq4MeBn1OLlLIhErAe0WQmdtKGRi+yitf968JQaGOx5h+BEGIxcL+UcoZQSV7KUKOaN6JizbU70P5BPhdTjQFCJf/6FTVN/2k8SbI6o4y4x2OEiwAqpZSBsnj/Xe1wQ/MaPDML7MBrwB1u414Q9SahEtjNBAaiGnndUYkLXCjv09VSyguDqet3DlF4sgkfgzJaf4RK6JNllq7fOTRCef2MRXkq/CalHBpkjVRUY3oQ6vu5VEr5P6/1s1HTuoLm3fNP0DaOn4zyxKwv+VnQG3xGXLn5qJkPOdSNoRtUT2ohxCEP5MggJhISB45T7Cdraszi71Fhg/ajykx/Ly7TQgYZ+n1RsTDPQz3r76SUZnraakzGqA9boTqk1UKIHqiwV9HAN1LKj0zUdnsQ/2TybKJA2tUoD3W3kdq0xJSGXncpZaAEc0ccQojbpJRPh0g7H+hd3wwQIURLYKmUMsXEc+iGMhBfhApP9SbwVkMNhPxXMGYlvIUyyLvraIGaKXmFNCnmqwicJHsAqt1lZpLsVShj5QN+yx9G9RG7m6Eb4DyaoNryVwDNTW7zlAI9pV88XaHyFiyTUiYEWe8DYL+U8gbjdypqlqYLNXuwC3Cxv/H6MPQKgWOlkfhUCPEGkCylPMf4PRR4T0p5wHjVh3kOl3GAEJtSyvfM0v6voI3FvmhjseZfiRCi16Fua1anwvA8DJNSvmuczwxUVvJqlOHpCzN0/c6hQYwBhtEjV0p5RT3r3wZOASKAkVLKP004h2hU2AABbDHLu0aohCc3Sym/E0J0QsXhPEVKOd1YPwT4SErZ1Az9AOfTHvWMLwZSpZSmheIxvKpPRTUqT0JNO30IeF1KmW2ibgJQ5m+AMAyqZcEeEPgnaAsh/ocKffE6gZOfBb3BZzTkuzeEJ4+hd6DkQd5IaWIioVAhhHjnQOulCdNyDQ/Mi1HfcFuUB8rVqA6MKbNsDN2jUe/zYinlciHEFaiEhtHANygv/UoTdJuiBi1XSimzhRAnomLLunUfN8OrORS6Qoh+qAHbJJThYwwqwds+VP6EjqhEsG8EU/efgBDieFTIqwbx0DcGnNaiZmJ8LKXc0xC6fudgA44GmgPh3uuklO8HUScX5RV3SX1GW7MQQpQBx9RnmBdCdAd+l1LGBFp/GLpxqNliV6JmA3yFGpCfRgMkFDYG423+75VRrtjN8ngNla6h8Q7KAWMcapYgKGeIKcCC+voXQdANVZLsKuP4/obTdiiHk0gzdA0NK2rGnDtx4irUQNsXUspDbZf9Hd1iYIQ0Ekd7Le8DzAm2E4RQiXSvcXtLCyHGo7yKO0op9wshngQGB+sZCyHKgc7SmFkqVN6gN6SULxq/mwMbpZRRwdCr5xwiUN9w+UE31vwttLHYF20s1vwrMRryEmU4PBCmeo5501BTUENhDBBCFADDD9Cg74GaIjlQSrkwSJr1Jj4xGvo9UZ2IoCY+EULUAK2klHuN35WoMBCbjd+ZqCRhDRo/3eg4nubt/RrEY7dFNSovRcVZ/QDVcVpHA3Sc/osIFcbmOCnlogbU/ASV7b7B4otqGgYhxAhUIrnTgUWo0DlfAQWY/A0LIS5GJV0rBBJQs00eQXmhulAee69JKe8Msu7JqNkB4UAlynvqXeCX/7d33mGWVMUbfoucQRCJInFZ0hIlBwEBEUWyICA/WEARlaSAAi4oOWckI0mUnHM2gCQlhyUteckZFtjv90edu9PTe2dmYft0T6j3efbZuX3v3O/MTN/uc+pUfYUHT9cC9pZ0SD/RvQVv6HsA8FO86uNUSb9Pz+8NbCRpsSp1S2NYD9gVL+cGDzIemeO+1IX+PHhQHLyE/elMOoNwC4jN8Gavd+L3xYskvZdDs6Q/GG/cNxc+z/0Cr6z6DPi0yqCLeYn+n4HVgF0knVHVe4+D9v14Fu8JXTz/K2AbSYtXrPsuXrF1Dl6x9VE6/hn1BItvxG3UTi0dHwr8WNKa/Uk3abwJrKdkWVc4vjKegZslezzN4ReT9ETp+GDggVyBPTMbAfxW0t9KxzcFDsmRfVpILvkp3qDyfGAPaprHm9nl+LVq41YCRlq7XIgnV/2gYr1y8PYK4HlJv0qPFwRulzRjRXqPAsMkXWhm38Czl5duBcfTpvnlkmapQq+k/XXgL3jwfwJ8nrdFXckfA4kIFnemLwaLo8FdAM12uAfAzP6ANyr4CCD9f7+ZTW5mf1CFVgxJrxwMOJqOYMC/cmaN4dlSb3Xz/FvAqKoCxYmmGp+0FmQtPscnPy1G0/MmxZci7UaPC/f1/JKvxKN4cGljebd5AMzquT+YN07cia4tGYb0Q+2R+HlcJz8HzjOzJfGM+bItQmXZak2TghCrS3o7Pd4Mr7zor9kY1+Pdz+eXNKapXk2f4d8Av5N0aAom/h3YrpUdb2a34dfrSoPFuDXQSXgzvW3wpmS/l3R00t0et2ioNGjboO7i+IbsY2Y2DP+9FwMRF+CBgSyY2W64h/7ZeHAcfEP3fDPbR9LhGbWnx3/P61IoYTdvLrSNCp6VVSDpSfzvPCxldG+O/+zHm9lVknI2bASf392H23u9mv6flo7zrjJSNun6adPnmPQZ3h+f+xRfl6NK76/An8zsX5IeKD5hXrG3L96fompG4b/PafGEi7p9oL8N/LLN8Ttx27X+pgswOb5eKfMW/jfIRVNNsk8FTk7JGMV+K78hw+/azO7EbRcuwhtx3p6OZ7sntGF33LpvuJkVfZqnAlbOoPcRHU11wSsxivfET/D1a1X8BTjBzBYBvoNvWBbXZcvjWew5OAhYEr8vfYLP50/Gm84HFaKuXT6CPkJkFge9AjP7AphF0sjS8Rlwy4ZKM5rN7HM8GHBcKRiQPRMi7ab+UdIFXTy/Ge7fvEC757+iZiONT1LW+lB8ggmeefIbvOwX3NPu1Cr/voVM+R7JkSlv7q02A56FcI5SJ+Mas2zOANbHsw/aWTLs19+0zRtxboJb1tQSNDazTfDJ7qT4JLv4s6rqEsGk+RYwqFVtYWZ7An+W9E7VWiXd0cDMretzyuReLHcWRvosrSLpbTN7iO695SrbiEgZNasB1+LXrKslfVHT/WFMdo95dPrTpPlYen4O4ClJk1as+x6whKThqez2U/xv3PITnBN4VBU3m21Qt3xOd7KVSRmiL+eqpjKzV/D7fDkrcTt8flB5NlVB41K82dzP8M1ygGXw4OlwSePc1HI8xrAMnoE7JNfvuKD1Jn4deThlwS4t6QlzG6zjcm1ipqSE6/EN8eJOkzLNPSYGbsC93W/CM9XBs8e/iwcx16w6GSLprofP9VbBe1S0KqoWq2HO8wG+8fNg6fgQvFdCpbYbTesmjRuB93AP2VYm95T45tM0krIEvazmJtkFXQN2xhtmz5oOv4wHio9VxcGMtEY8AV+fPFw4Xss8vqA3C74hsRiMacx5oqSXM2jdBPxX0m/M/YJvBmZX6u1i3tT5RFXUQ8jcvmRf4If4Jt6uKjQfN7MLgesknV6FXkl7BG65cU16PBhP+pg8c7LYgGPm6RaIQGOBV995LDKLg76JmS2M77RtrlJZoLkP6bnA7sULedVDoH0gYHG6z8L9qlwD/AKYy9zU/2rV12Tmr8BhZvaYSlYU5hYUh+C76FUyCLinm+fvB+avWLNF+UZfLpGs+kby7cLXg4BD8UVpsRnHz8iUNSZpiLn/9VDgjjQpOaf1dA7NEuvhWc3ZujT3Qu29gTmBkWb2PGNn+eYIBhyOd2vet8YM2+nonK39ezzz9J2a9FvUNdm5mI7u1G03unIgaV1zP8r/w//Op5vZ31tPZ5afnJSZJ0nmzciKzRI/Jc/cbSo8+EAKjH9M5wzBj/GNkf6iK0obPNRzfW4xFXBrm+O3pudyshZeKVBsRvVPM/sZHmTMgpnNjXvbbo7bft2Jl3nnxug4p14HZsMzI19M46he0P0+98cDpn+klFmcA0mfmftR74L/nlfCf/Yn8XvF0TkCIek9LwQuNLNv4ZVsh+HXqf3M7CzghoxBmLvxRso7lI7vSPfz3r6qC25fcx3wUtpUFd48+kP8852L3fFz6gzGbpJddbVLkUnwfh9HmVvnoUxN/BJL4dWnd5rZc3gQ/q8Z9dqSArV71ST3J+DalAgxI3CWOjcBXx/PdK4ESaPNGxTehfdneKP0/MZVabVhVmBM9YWkx81tE2cFavWaD4LeTgSLgxa7AQ+WA8UAcmP7B3Cj+22qFE3ZPK1F2jNmVlysTYiXU/25Sk1oPBhwKF7qcl/ayX0saS6El+//k+pLbifDA01d3QRb5YOVImmCnl9VueaYMiYzOxL3DSwGmm4xsydwu4Qskz9J9wD3pAXjpvjnZkL8PDsP9/V7pbv3GA8+Al7o8VX9S7u2QGKB6fCs3iatGPrcDvWXQdJ+ZraumV2bMyO+C+1X8Wypg81sVfwz/Bm+mLoIb26TwyNbwNdSZlNrE3W6ZB0AMH2X3zn+uk0ET5vSNeD29HsGL6+9Ni0YIf/8+DJgI8a2BdgQb7SXk9fxoFKZj2hf2j5emNmOeIB4GTx760y8se1LVWt1wcN4IO0Z4D/AHqmabTtgeHff+GVJmfB/wXtubKGa/KdbpIDsoelf7cib+u1rZvvhQctt8E2/T/B7Zg72wud1i+LZkOCVIYvjGdW5aEoXSQ8lS4bN8cxxw5N6zlOG5qcF3VHATmb2O+ppkt3JW9bM7saTmrI1lgOQ9F9gR3O7oI3x5I9D8c36dczsFSVbrlykyodPWvMMM/s/fHPtEWC3qqvoJN1ubqu2Jp7pW24s/1/8+lml5udmdgl+vczWn6gNxtgbeJ9Tss4LgiBsKIKEmT0JbKoufNTMbHG8xKiS8pPC+25Fxy71znTYFYD7oD1Xyn7JQiEYsCHuf5ozGNAq22tlfwxKh5/Es1Aqz/6whhqfpPeeGJ/E/l6ZGuh0o/0xXjL2ZOn4ILzcqtLS5h7GMj8+4fwp8HVlaupnZr/GNx52UE3d7nuDdt2YdyO/S9LJNWp2WzqfWbc7OxkAJF2SQbuTRZG5HcX3VbAPqotUZbMFfq9YLFMpedlGp1x1Y2QoY0+6Hxa0pio9NmCKfqQ7bFxeV+UmhZkVS7SnxucAd9NR9bJs+nekKu7TUBrHUDzItKU6ms/OhgdlLpBUae8CM3sB35g9R1IuD8ru9NcCppR0ScpuvoqO4MQmkm6rUOs94BZge5Vs1erEvH/AD/CA3smS3jFvaPi2pBzVet2N5ev4uXZURo1F8azXxego1z+sXL2XQXdI0l28Lt1k4bIuMDFws6Trc2kVNKfAs8XXS7o3Ab8uZ4Nm0D0Vtyk4lg5v2edz2Wz0MJZW8+qf4lZzt0haO6PeA3jl2uVp/fAgXqm5IvBPSeWM9j5J2gDYq86KxDTveJzOAeMF8c3D1oZx1h4vA4WwoehMX7ShiGBxAIwJqg1OWQHtnv8W8LjydbpdhfyN5cZlHNmDAU1gZr8FfoeXnrZrfHIjcLCkLE05zOxtYMncQa02uo8B10vauXT8aGAtVegLXXr/iYDtgcvK3mLpuR/myjgysyvx8tN38WZ7ZUuGdXPoNqFdyLYs837ua4mZ7YNnp1+PT+LLP+uRGTRH4x5vrYySA3Dv9U7ZgFVrJ92eqDyAWdCuPUCetCbsyp7IzBYvX0sr0lxlXF6n1HCnQt2txlH3L31d18x+CvxN0qc9vrhCzGxcs+Ekae6Ktcue33Ph1USt7N7Z8GDMs1UvkM3M1MsWG+ne8XbV4zKzocrgsfklxzAvHsybCs/mHSTpGTM7HJhOUjbrj94UpM5JU0kQZtbqCfEJHuiaGs8yPTqz7mG4dd95SXsz4LbMVgG90lvW3Fv/B3iCzY8y6ozpDWFmv8f9sX+QNgsuljR7Ru0heELAgvh941G8CX3lm31mtjZeYTMMb0Taqeolx3Wjic3igcpM0w7uVff+pnnt3ccjWBz0TcybrWwu6ZYunv8unhWSrelK0pkV+AalUpCuMp4r0JsDeKG8YDAzw2/SlQcDmsAaanxS0D8d73SbrcN7F7rfAy7F7TfuSoeXwf1tN5B0bUbtD4EFu9qAyah7ZnfPS9q6v2i3ycJsMRr/mx8q6ZQqNQva3QV+Kg/2JM3n6LlEP4t2UzQcLH4dz4g8V1Kl5Ze9CTP7A74Q/Kire2J/ImWrzyzp9XLmen9lXBfHkGeBbN6oaQc8+AA+BzmpvJnan2gqcGpmV+HNv3bA/ewXTQGnlYEzJc2TSXdePPFgauoPUs8EbAnMjTeOfMPMVsCbVGaxLGgiCcLM7gH+hwdQPzezvYGdJX09s+7TePbnBenx0rhl3mRdbahWpPs58E0VbNvM7CNggbrn1nVj3oxzKUlPmdnNwKWSjq8heWtd4BJ8XdjyKF4x/dtA0pUV6xWTEbJXUQX1EsHizkSwOOizmNkFeKln28y/NPn8UNKPM+kvju/SD4axfDiz3Sy6Wiia2QzAyKp1rcOjuUckTVOxdtH6Yj4Y0/jkfNz6YlQ33z6+2sOS9u3AvYy9c1x5FmZBe3Y8I6J1bj2Ke81mLWNPk7vjc2UQB91mYU4HLAn8Gves7jaIHfReioG99Pg9PPiR1bMwaW1PR6Oop+nwhMySSdZNpvxYVBlsSgvyWSWNHAjBUzN7FbcJuCItVGdqnV9NY2ZzAUMl7d30WKrCzNYALsf97FvWXksDcwDrSbohg+Y4+z7nqLZpOHD6FrCspCeLm2vmfsqPZQwyNRWkXhL3DH4Wt8EanHT3xX/vP8mkW3sSRLr/LaVkrWZmk+Lz6ZmV0RLC3Mt9LhV8xlNF6qCcc+ny/T8dyzoH+BLXDmXOLL4J/zzdiNtPLCDp6TTvPUvSXJl0H8QD08NKx/8I/EjSohXpLCvpLjP7Dt2si1VxFVUXY1kK39S7StKHZjYl8Kmk7I1J+zsRLO5MXwwWR4O7oMXBwF1mdmn6+vF0fAG8w+13geUy6p+CLyS2w2+OdV1cyn6QLabCS62q5pcZ3nOcULONT/4PeBsYkv4VEV5KnwVJL+KdwOvmVOCIlAXQrrQqS7b8QKKHSeTlKfv3V3hDpeykAMGLknJcO4o6bcvozWwS3Hv+7Iq1xokqdYtDoPtGZC3tyr3lUlb6KWnDaXM8cLyvucfeOZJOrFjyDXq+97XuWVVuZL4EbGRmV6f3nz1lRY6FpBFViTa4efpn4DLzhroCXvViora62bOa0ud2Q9wXfFVgBFBrsDhllG8DbC3pWxW//bHAacBOxYx1MzsGOAafZ1ZN5Y36viRH40GeVuC0xRXUcz+auM2xOejcF6RqlseD1F+UPk8jgFkz6h4OHCNpWLqmtLgeyFZJRfqcmtlK1JcEMRWF80nSpyloOw15G4RNSMHLNfE5+eMI5fs/tJkDVHz/b/ra0WJnPJnnR8ABhU3qjYF/ZdQdhPelKHMO7s9dFXeY2SHAfk0FZVNFwhXAt/G5wHx4I9Qj8RjATk2MKwh6E5FZHIzBzH6AN5qbofTUm8C2krJ16E4l+4ur1Igso96x6csd8Yl7sZPvhHjWyyhJK9QxniAfaTKwIx3eW4/g5a+vdfuN46/bnc9rpdnyKRNgFUlv29jelGXhqv0oG9PuiVTy+0DVWfrpvQ8EnpD0F/OV8Y14J/R3gbUl3dXtG4yfdm0VEaXFN8AkeCCidX5PgPs1f5rp99yrvOXMPd5PB4ZkqDwZJ79iqDbbJmVQH0/3AejKS0JtHP2KIYtX8kL4wvASfJP6nS50L65StzSGIXiAeAs8+/Q0vBFtLZYnqdpoPbxp0+p4pdGF5YyyCnR6TaPZumgquzdpX4BXAg5N2kPwefzlwDOShmbSfQtYSdIjpZ95ZbxB9syZdIveruXf9eOS2m58VaDbhBVVudkstGk4q4qbzSbdG4HiBvXaeLXgmPVT1Vn6ve3+3xtIG7lfKJ9t4Ajgt5L+Vjq+KXBIVZuJZrY6Ppd6C9hC0qNVvO+XHMP5wJR4QtMIOq4d3wWOU6a+NgOJyCzuTGQWB30aSVelLMjvAfPSYVNwg6SPuv3m8echYOakVweLpP8Nz2op7piPwjsa1+qvm4smrS+axtyz7jp8Et3qOL8FsKuZrSXp311+8/iTpUSsCy6mYxJ/UY26TWv3xLTky6TaHGjZ8qwNLAosm44fhGcI5qKriojKM8ckTT1G1GwdvMHeznSUky+DZ2H8qUrdgn6vWASa2Yr433ZjPGB+btUadZRbdqF7ipn9Hfdyvx+fA2TPrqo6APwltR8BHjGz/YC/1jDHAcDMpsYz1LfFrZEuBjYFrsGzI7MvmM1swaS/BfAx3tzuh8rn4X8vPucqz+8WAWrrC2Fmk+OlxgBPS/o4s2QT2b0AuwK3mtkTeBPDv+Fz+teATTLq3pC0W8Fomdk0wH7A1Rl1Pwa+1ub4YCCbnU4uG4BxoF0DxRMKX1ddeQLQ7lpd+T2wTC+6/0+Gf4aEXzuyVo91Rw3apwInp0q5f+E/84r4hkRlTdAl3Wxmi+BVGPea2d6ZsvG7Y3W88fvbpWqIp/FrdTCejK6tUDzIRWQWB70CM1sNOBAvvXwIz1QbgzI1AzFvyLWTpPdyvH8bvdoDt01mb5XGMQjYCL8BT1LS3SaT5r/x8+nnkkanYxPgZcgLS1o+h24TmDeluDZXtkFv1e6K5OV3NjChpI0yvP8nwLySXjSz4/H76Y5pgn2vpOkyaLYytxcCnsDLQFtMCHwLuEZSloCAmT2GdwD/d+n4criH3vw5dJsiZZ9ujnd+nw1vDnou7udXeaDJGvIsLo1hK+CCssVJUA3mTYvuwrMBL2kFqc3sMzyrKVuw2MyG4lnUC+AZ1WfjmYGfVq2dMvBbzA8cApxIR6PZZXGLhj0l/bUq3S7GMmnS/xk+9zD8Zz4F2CNH8KWp7N6C/uT4dWsJvPrjftxvPVuA3LxB9a3p4dz4RkArSL2yMvmCm9kpeLLJxrgVwxD8Pnk5cIukXXLolsYwFZ5N/GGPLw76DKn64kDcQrB47TgOb/hX6Zy3N1TqpUq5nYHd6LCPeRkPFB9btBKqUHNDfFPrEzqq1oC8SUxW8AAvVSUsja9pypXWwZdkxmnnj0BjgdfffaLPZRZHsDgYCzNbD88OKHatPlIZG3VZw91Q69o17i2B27pJGYkX44uHJYF78AyfSYE7qy5dK+h+jJcnPlE6Phi3J8hWCpp0vok3x/oGvmAbQ9U76GVrgjTR/L4yN/JrUtu6bkQyLX79+hwvix2eQfslYBNJ/zSzJ4HfSbo4nVt3S5o2g2arJHMYcATwQeHpUcBzwMXK1KwyfZ6WkfRg6fiiwF1Vf556WiwVybFwSvele4Dz8OzTrE3Qkt44eRbnvifWQVNVL02eV2b2Op61dA5+Tr2VjtcRLP4cr3o4oDjHyaFdOJd7WhjVMb87A1gT2IOOCqPl8N/FTTk2q5sKnDZNQ0HqafDM/CF4SfmrwEzAP/F5SLYArpntiJ9Xs6VDL+Kl+lX72Q9o0kbqAXgmaLv5dJaAopkdiZ/PewL/SIdXwq8d50n6TcV6w4DDJH1k3qCxu2Bx9qzrVAmDpLIdWZUaS9HhkXw4nZMgcicxXQU8KOn3hU29EcDfcauPnJUYA4IIFnemLwaLw4Yi6ISZ7Ybvop4NnJUOLwecb2b7KF/X35wl211iZhPhN/1Ou8ZmlmXXuD8FgL8kf8SbGByUbshb4jvV59CxeMvBu7gdxBOl43PRhUdlVZjZ5rgH+OfA63Se9OVo6le+Ac1J+zLYHDSl3VWp/LN4lsK5GasGLsavi08C0+N2JwCLAZUHp6FjcWBmz9FM9ufdwLFmtrlSV3Qzmw04io6MwSpp2tZkfklP1ajX1H2wKauiphq+NnlezYr7BA8FDjezG/H7YB0LqhPxbN7vmVkrWJ0raNlUiX47NgY2kHRj4dgzZjYSv45XHiyW9LKZLUbnwOkpZA6cAljXTUmFZ+4Nl5TF/iP9bGekf7WQ7vErpgrFMUFqSTfl1DWz3wO/wwNcxUDiwWY2jaSDK9ZrutlsK7FmJ7oO2ubqS3E6sDj+GaqzCfpP8GqqawrHnk6bfqfh1gyVUQwAS9q3yvfuiW6SLyhaNFSV3JPW38PwzZYT8SqTuu09dscbKH4bT146Aq/cmxaInkVBQGQWByXM7BXgD5JOLR3fDvijpFmaGVke6t41boLe4FlsZh/gDaGeMW+CsrKkh5Nf1dWSsnhDmdnR+EJxdzp7bx2MN1zZNYdu0n4aD1juI+mLXDoFvdHAzIXs3jElVf1ZuynSRHcn3FblrNbi28x2Ad6XdFpG7RkBWoGe9Dn6MfBIzpJu84aBl+FekC+lw7PhmzHr5cjgDvIzUCtemsa8R8TWeHOdOfDA5Vl4n4hczYsmATbEg9UrAjcDawFLSvpfDs0exvPdGoJ6rwKrlTOnzb2bb5U0U079ukn3364akZKOPwB8r8rNgiaD1E1g3ghsj/I9NyUKHKiKGoEV3rfRZrNpDGcA6wMX0iZomyvbNdkFrCHp7h5fXK1u7dWJ3QVtC0jSjyrWHQ08D9zWg/DWFek9gCdabCPp5ire8yuOY2Z8E3VJOqohTpD0SlNj6k9EZnFn+mJmcQSLg06kycji5UW/uQ/nAyo0O8qgPROwI14+LuAR4CRJr3X7jeOn+Spj7xq3bBNOyxkcT4u2vfBg9RyUMjGrKs3sDYGAtAmxuqRHzewRPGv7MjNbHLgj13mVfseHAT+no5LiM+AkfJKfpVw/aY8JkOfSKOl9gQdsWwHE9/CAbXcdu/u8dtK7Bc8ce6d0fBrgMkmr1TGOujCzW4FzJJ1hZl8HnsIXbrPjm3pHZNQ2YA08YGzAo3gpd7+YTKRzd25Jb/S00ZZrQZ7G0a1/sTJ5Fgf1kz5Ta+IB3HWBT5TB87yN7tx0BKunB64FLpT0t8y6syXdocAcNdhQ7IWXF/9fK6s32SWcgW+w7Z9Bs7HAqZmtjWfs7YLb6AB8G8+a2x/f6DsT/9m3rFC39iB1+uz8FN8AmRv//T6DBzPPy3lfMu9bsHCb9dJ8wEOSJsuo3W2zWUlXZdJ9C7ffyrrB00Z3OPAjeWPSOnXvAu6TtGPp+El4EHm5DJq1Bm0LuofS0fT0TDwJ4sUqNUp65wC/lJS74WfQIBEs7kwEi4M+T7p4P1IunzKzPfDA1+aZdFfAy7hfo7On3DeAtVRqqFShbmOetmZ2CJ4NeBBexr03Xr6/KZ6NenIu7boxs8vwxlunpAnJhrjVyfrASElrZtafAvdINnyR9lFOvaT5d7wRVtbmPQW90cDjdPh9LYjbIXQKiOcoE2xSu6A/JrO5cPwbwEuSslpipPPrx8AUeFZgVusCM3sT92J+1Mx+DgyV9G0z+xHudzcop35TmNnWdGyulZtkzl2RxpgGb2b2f3QfLM7ppdetf3HuAFvdNByYz35efYmxfB3YUtJRNWpOAKwNbIt7vE6aQWNCPBC+LR4YfxCvvLkw96aimV0JrILfn1p+64vgG8i3F19bYYl1I9m9SfsxPDB+d+n4ssCZkhYws1XxDcfZK9StPUhtZpfgti4P4RuXhs8/FsbnXxtWodOF9oPARZL+WDo+DN+8XjSjdiPNZs3sRTzxo2ztlhUz+zGwCbCVpA96en2Fuivjftgv42tT4WvTWYG1Jf2jm2//qpq1Bm1L2hMC6+DWPGvhAevTgctzVbvUjXVuvtotku7POZaBwNenGRSBxgJvvPdkBIuDvoeZFUvxp8YnenfTEbRdNv07sjwpqnAM/8Ynez+XNDodmwD4M75zv3wm3e52jReXtGwO3aTxLLCDpOvSwmIxSU+b2Q74ZGyjXNp1kzKYppL0YAqsHYH7QT0J7CppRKMDzIC5dcs+eFD8IToWiQBIuqRivWE9vypPmWBT2oVJ3714AKKYbTkhPtndVtKcFWrOjE+el8B9encAbsEzbcEn+GtLuqMqzTZj+AgYLGmEmV0E/E/Sn8wbKj6ZeZNrGbr2K/x1Rt3f4v6QJ+P3qBPxhlErA4fnyA7sZiyTAvMobzOyVUqHJsY9G3cA9pZ0fibdWipe2uiWK2BaP++GeEO24zLpNn5emfuAlj9L2Tc0uxjLN8qbbuP5fvPjAeKfAh8C5+MelYvm/PyUxnDmuL62qmy9prJ7k/bHwNKSHiodH4I3X53czOZM2lNWqFtrkNrc7uFkYH119qPGzNbCbV22z3it3ABvhHUb3kyvZXO2CrCxpMty6CbtWpvNFt7/17in6w6ttVodmDclnROf1z3P2PPpXF7JmDer3JHO1VQnSno5o2bjQds01/1pGsP0eMVVbYH6XFgvar46EIhgcWciWBz0SVLQclxQriybpjJ8m9g1LmgXAz6vAD+QdJ+ZzYUHfyrPpGoqENAUKajzC2BV2ge3ls6o3d1EOiYhFVDKvmx3A/4Y+JWkyprtmNl5eObSaXhG00x49+SheAbZicAMymh9YWb/wwMNF+N2PWtIutu8q/SVymSfY2a/AQ7Fs8bLfoXK/DM/Cfxe0kVW8MQ2s33wUvbtcmm3GcuieAOl2j/DZrYhvgGydqb371UVL2Y2FN88/Umm92/kvDL3Kz4WvzeNFbDLfW6ljaWVGPu+qKqyms3sTjzD8yK82ejt6fhn1BgsboKmsnuTxu14Vc+Wkl5Nx2bGN64nkfQdM1sDOL7KDNS6g9Rmdi3wL0l/6uL5YXhA9fvjq9XNGJYAdgUWoCOQeIQyezOb2W3py3Kz2XPwtX2WZqkpS38lvHn0o4wdtK0kM7+NbrcJCTmSIHoLTQVtzXtUDE3ao4BFJH2YWzc36d47Tkh6PudYBgIRLO5MXwwWT9TzS4L+jqTe0LX6Xbx7drm0aS7gnVyiku4ws0F03jW+EA8g70xH07scjMCD0iPw4MtawH14sDpXt+w/0TkQ8FsKgYBMmsCY7Kkf4HYQJ0t6J01G3lY+/81Tk+bl+MS2tpuWpAl6flX1WIP+vQ1oz4V/Zp8BlgaK5byjcIuTqpsLroZnMt1lbjXyGvAzJW91M9sfbxqVk/2Av+JZajcXAhJr4aXNudgJ+LWk4zNqdMXswH/S1x8Drc20v6bjtQWLG+a/eNZrLjbBK3yuM7PD8Uymp1Pwaw08k69ObgWOzvj+TZ1X5wKTAb/CryG13ZtSRuYZuC3D6yVt4XODKlgOOAE4VdLDFb3nVyZtps0DXCXpQzObEm8G9nkP3/pVmBNolx3+UXoO4Fngaxm0t8UbkY4ws9am3mx4Jdd66TVT4hnOVfIf4EgzKwepD6fDV3c+oKqS+kXxzayuuBr4WUVanTCzqfGKy4mBnSW9kUOnG4bif+PnzGysZrMZdd8ALs34/m1pMhhsDfTTKTElMB0wFfABGe8V5l7um+Dn11L433orNdiArmoiABwEX44IFge9hQuA081sd+BfdJRzHYwv2rKRSon2Kh5LmWPZvM4Sl+Ll3HcBxwB/TdYFs+FN2XLQSCDAvEHiTfhkZzo8IP8OXlI9Hb64ycG6eFOM23t8ZUWkTLgLGtyB/w4l383EZHhGSL/RLkz66gzMfwN4Lum/nioEiouGV8kTABiDpEvMbA58s+l/haduwrP4cjENvpHWBK8CX8c3157HA1H/xS0DBkTmgplNhW9ivpBRZiZ8Yw18YTpd+vo64JCMul2xKR6gyEVT59XiwLclPZZRoyv+iG807ZNhM63IUniw/U4zew7PbK3Fw79ICvZcgdtACA9YPoM3A/sE3wSrmroDp2OQ9JSZLYxbM82Pb6g+BtyoVE6aySKh7iD1DMAr3Tz/Cp6JWSkpU/paYGb8d/uemW2kGpu+pXn7EGpuNluVTctXoYmEE2vfT2cLYFczy9lPp/agrZmdgicTPYVbXqxbTvzorySrkXY9C7LZyQVBXyGCxUEnzOzY7p5XPk/K3fHJzhl0nJefAScBe2bSbBRJvyt8fZGZvUDy8VWmTsY0Fwg4GrgBDw6/Uzh+BV5On4uR5A00tON44KiUdXqapLvqELXOTRuGmHetbtHy732JDDSpXRjDzMDytLcbObFKKaAYYGkkUJmyWsqZLS/jWcfbZJL9K/A93Gqjbm7BN3/uxxcyR5nZJrh39N8bGE9WbOyGb4Y3UPwQyNJoNtFExUvLk7L8886EB3t2yKVLc+fV/4AZ8SBe3cyE35tyBoqR9F9gRzPbDdgYD3wcil+f1zGzVyS9nXMMiaPwTYEZ8PO6xYVAFi9smsvuBdxLBLg+/auFBoLUE1OyQSjxOSWrtYo4GD+PNsY3G4bh877B3X1T1aTf6Q3pXy2Y95JBHb1lZsYDuI9K+ldG3aYSTg7H5z3t+ukcgc85K6XBoO22+Hn9Ct7wdG2zsSvmc1mNNEEKEp+PV2u1fIyL85CwCxxPRofdbZ8nPIuDTpjZraVDE+MToIlwj8bKS9jNbCJ8cvkfvERvHvyCPVzNNXnJ6klpZhPjZai/l/R0Do0udB/HffTuSn6C10o60Mx+AhwlaaZMum8By0p6suQLOSfwmPJ5Um8EbIn/zHUsSjGz6fDMg22AxfDg/Gm4Z2O2wHUT/r29QTvpb4H/jg14G8by0p21Qq3R+KZW69r0M7wy4t30eApg69yeo12MLfd1ay88s/UG4EHG9is8Modu0p4AmKBVMm7eHb3VJPNkVdj0xXrulj0//nnO9je2sRu+jcYtA+7OeS0zs4OADyQdkK6ff8WzH2cDDpO0V7dv8OX1huBlveVy8tbPe5ukx6vULOnXdl6VdBfCPYuPBR5m7M9StqavaSPzUklNZPnOS0fDuxmAW5TJf7ug+Rrue/1waf4xF/BwFf65Xega3QROc2Jm0+Mbe+2y5bI0qq6bNvfiMlnuxWY2Evi+pHvT4xnwxIRp6/CSLYzjF7g9wlx4I/BnzGxP4BlJWTa6kk/0dZKOSZUuj+ObHlMBQyWdnUn3KnwzvJVw0voMr4x7gM+TSbf2fjrpvB6BN8bu8lpRddDWzM7qTq+g21h2edWke+EM+OfoHvyaORNefbOLSo0zgy/P9FPPF4HGAm+9/1Sf8yyOYHHQI6n053TgTkl/zqTxCd7s7bkc7/9lyR10SRpvA0tKeiaXRhvNWgMBBd23gJUkPVJarK0M/F3SzJl0p8HL8lfFM4vKC/IsDRsL+kvg2VSb4hPqK4DTJVWe7WPetKFu/97GtZP+88BfgD8qj/9kUes2xm1CXXmDGTP7aQ8v+Rawb8ZgcXfNUJX781QXNm7dspXj92xm6+KbeLV0PO8J84Zcy5Op4sXMvgBmkTQyPb4ab+DXXXl5FbpzjMvrcgVtzWwRPKNpIcbOqM5ybhW0t8N7FJyNByTK98VLcmkXxjAhnpG4jaQfZdZ6D1iqzWb10vhnbYac+nWTPrNXA5/i2esvAbOkx89JGpJRu7YgdVP34nR/mLl1zUrH3geGSBrXhuHjO4ad8YrMQ/BM54XSOb0lsJ2kLL72KVC+uqSH0nxkT9w7enNg11znVoMJJ6/iySbXlY6vDZyhDM2EB2LQtinSRuI6ku4t3SfWwW2alm14iH2eCBZ3JoLFQb/FzBYErpf0zUzvfzewl2ry/DKzK3p4yTR4cDPngu10fJJzeC6NcRjDMmS0vjCzZVMW8wXAh5KGtibVwJt447lnJA2tWjvpX4b7FJ5PmyZCko7IodtmHJPiHtjb4L6+L0qasw7tgUATGy9NkBapH9H1QmICYLImsppz01O2r6T7K9Qap27ZytAopU3w9CE8iy2nT3FjlAMvacG2WO7Pcqkaou1LyBi0NbP78Qy5I2h/b7ovh27SHt3N01kD1Ul/cnze8VSOz1AbvauAByX9vjD/GIHbjHwhaZNMuo1k96aqsQdwL+b38GDeh3hywOmSzsuk21iQuk7S52cBOm+KP4fP7Z5rHVC+xs2tKsHdJF1dCp4uBNyRawMkZdoOkvSCmZ0LPC9pr7T59ljGLP2mEk6Oxu1G2vXT+bukXXPoBvWQ5htDJD1n7qu/haR/pKqTRyRN0ewI+z4RLO5MXwwWh2dxMK7MiJcZ5WJf4AgzG4b7I3ZqDpZh0vXmODyfO0NgBLC3ma0E3MvYP3OlJd3WxvpC0t10NFvJwR1mdgg+0brRzJ7Am539DW8g9BrexCEXawCrpZ+zMSR9amYP4I2TlsAbo2TD6vPv7S3a5wHrkM9/srfwMvDrrjL/zGwx/PrZH7mXsbN9s3jLSXo+XS8PAE6oI6BVoDyRnJM8vpudRX3R3SPK3/Clron0t0uatwM/IUPDsS4YjAfFn6xJbwyS6mwI2sqU+4+kE81sEtxybCFglJmtL+nazEPYHbjdzL4NTIoH6BcCpsWD1pXTU+AUL3POxRDcEkBp82nSFFjbA984zxIsxhszn0dHkHo1CkHqTJpN8WjpseFl7K2vRV6/02/h9jVlPgOyZNkmRgArmNmVuJ/9xun49HRtB1IFNwC74pV6AEqVg/vhn7Nc7J7+HzD9dAYYj+P34ufw9dnPzfsH7UjmPitB0FeIYHHQCTMr75IaPsHdHLgmo3TrZn8JbUoyqXjS1UvKd/4P91cdkv4VEd6puzIkfWZmawK/6/HF1bE2vkj4PrAR3tV3STyIeApwnqRsTZPwie2nGd+/W5Kn26Z4RvEywBPAQbhlQi7Nbv17ydicrEHtXYHLzGx12pdVV7Iwtx4agJY0czQDvQ/fbOiqTLwn64SvjLkX9wr43/XfKpQlmdmUeJZTzgDIXKXHEwOLA3uR4ZqWrpe/oJlmfk1wG53Pn3bnUo4AiBg7wzd7Jko5czdlCz5UY3XCf/BzuvZgcQOshXszgzcTnBrfMN0GTxTIGiyW9Giy/dgBnw9MhjfIOiGj3UmTgdNRha9fwwOLj+FNjSvz729DbUFqMxvn/geSqm74WrnF1FfgGXwuUN7I/D5jB7Kr5EjgHPxceh5obR6ujM+9crErcGtdCSdmNgX+GV4Pn2tchjcxfJcG++kElXMMHck7f8Sbvf8Ev0/0ZPsWjAPhYND3iWBxUOZXpcetJjNn4kGuXPSGyVetSCoHP+rgEmADvMNvdiTdnBZpR+MZzHtL+mUd2oldgEPN7BeShtclmrLFt8ED5Ib7Ju8u6R81yB+Ad5zP7t/bi7R/hpf7voEvIMpB6qqCmIuM4+tyzY4Op/sKj+FkuJam0tab8Ay5CYD7zWzDQsbtVHhH+GzB4i6ye4eb2btJO0fA6Xo8yJOlMWMXlIOn7YKpOZix8LXhlTWrkr/CxoBzzay1qTcZcKqZdVqMqx91YE+cBBxtZkfQfoOrMluVMmZmeOC0ruZYX8MbgIFfpy+WNDLZU2Xpk9AiVQj8A/ippGE5tUo0ld0LcD+eOf8kvgm0v5nNhDfefTCjbp1B6hlLj1fG1yutgOXC+L2q8koISbdX/Z5fgcOB41NQ04Dlkl/x7vjcMwuSTjaze3FrlRsltSxtnsZ90HPpvpwqpzbDg+S5E072wxN6zsMbNP8Eb4S6cXffFPQtipY8ku43b8C6GPCoMjYkD4K+RHgWB41iZpfgzQPeS49XAO6V1Fg2aBOkifzrhYlXLp1heAD1dmqwvihpb4hnA3yCT+qLutNk0nwfLzudEN8p7hTAzKFrZk8C8+BZoKcD50t6v2qdbvQb8+9tSjs1XTlI0lF16g4Uksf758CWuJ/7MbjVyKqSnkrXr5eb8Eo2s/mA/+bwSkyZxX8ALqC9PVLljcBShuvjdFyrFsQ3AYqBGHL7fxZ9ITPrnDkur8tdDVTXz1vQa8w32GpujpW8IH8O3IiX+24v6VozWxj3V52+Sr02+iOBFeu0/DCz14EV5M2SngB2knSdmS2Az3GzeLsm7aWAqSXdamYz4o0MV8CDx1tLypIBambXA2dLOs/MTsaryI7Dg9RTSVouk+7v8CqTrSV9mI5Nic+/HpJ0QA7dgv6stLfdyrbhk3S3A/YGWr1kXsIb3PY3y4/aMbOn8T46F6THSwP/xHtCZGvWHNRDqkKcobgxmjZL98UTKW8CNpX0TiMD7Ed8bap5I9BY4O0Phvc5z+IIFgfdYmYT4TfHDzK9f7mZTy3NbXoDBU/MHXCPsUFpwXYI3jSi8vJnM+suS0yS5q5aM+kuhZeugWdElIO2WWwZzGyr7p7PoZusCk7NtSAbB/3jgSck1e7f25S2mb0JLN3y4g6qJQVbVpX0SOHYkcCP8ezTd8kcLDZvFtXpEG6RtC8wt6RuG+B9Rc3aA3ppQ69HJO1XtXZpHLUGT5sm/bxDJOXOpG7pddtEMadPttXcHMvM/gDshnuut+Y6o8xsKJ59u3yVem30DwOQ9NucOiXNpgKnE+AenM+3Aqd10WCQ+hVgdUmPlo4vBNysfM3PFsf7gAymjWVPXZunZvZ1POt1ZI8v/uoaiwLTS7q1cGxz4E94ZdEleD+FUV28RRVjWBuvhpgbWEveZG9b4FlJN1esNQqYS9JLhWNjmvtVqRXUj5ndCFzbSpBKmwF34RtMjwG/Bc6t857RX4lgcWf6YrA4bCgCoOddNjPLtctW/tD0uQ/ReDAM+CG+eDi/cPw/wB5k8Mqs2/oibTYMo+Pn2VPSJ3Xp5wpC96D5axizaKOVLW7e+O0HeMfof2YcQi3+vb1M+0zcVz3nzzYWZjYItxpp1+0+WyloA0xKyQpB0q6pnP12vDQ0N2+Ux4DfL17Ag9aVo5obgSXNrEHgwEnZ8kVqtb/IGQweB2ptjiXpj2b2CH6dvLAQUPocz27OzZTA5ma2Bu0rBHL4y++FezODZ3+ejQeLnwRyZskLb9TUqkiohTTf+QgPtCDpdbxnRR1MhdtclL16ZwGmyKh7Cn7/2Q7fCKktKFKcX0p6w8xmToHTRyX9K4Pk/vja5NakvyA+77oVr4TZBs9s/lMG7VZg+s94T4zV6Wj6OiFeJVFpsDi9bznw/TkRN+kvLELnBoUbA/+StB2AeZO7/fGgcRAMaOKiF7TYk4LnY9plO5DOu2x7ERfOKtkM2EbS7aUMtoeBQbnFa7K+uAfvkrx21Tv/40r6ObfErSH2SRPrFfBMyJxZZFfjzRKOMW90dy++aJ3KzIZKOjuTbl3+vb1JewpgWzNbC/dkLAepKw8GmNk6wMXAA3jW2D34OTYpcGfVeg3zBN6cstNiXNIuadF6eQ1jKHsxt/z0h6tif+xUwvzDQgnqiXgwscXnwC45M/fM7BZgg/IGrXkH+MskrZZLu0B/zgh5s/T43LoHYGZDgN/ggT3hn6/Da6hKqb05lqSL2xyrazN3AdzHFzwrsdMwqhZrMnAqScn2YkZqDBbTUJA6cTFwppn9Fs8OBFgW34io3CqowILA4nXamxSoe365BF4J2WJTPDC9FoCZPYhb3GUJFuMB4e0kXZCC4i3uIs+8suylD202FHNtJgbZmY4OH33wCohrCo/vAWarc0BB0FuJYHHQosldtiFm9lb62oCFzGy64gtye381xKyMvVgD/1xm+Wy2s74AclpfPAz8UtK7Fb/vOGFmS+IZB88CC+Hdjd8A1sB/9p9klF8Sn+CCNxV8D28mtDkeIMgVLN4HLzFuwr+3Ke0F8KAteElokVwBrz8C+0k6KJVyb4lnF50D/DuTZlNcim9ujXXOStopVRDskHMAqrep0NZ4Y7sL0uMt8ayq1iJxUbyhT86syO9QylZPTAasVLWYmT1E58/K5MC1qRx3DMrslVwXyuyB3BNmti4eyLqTjo36FfHmkRtIujKjfO3NsVJlzfK093atvIqq9P51N1BuMnAK/nc8zMx+CfxPNfgNNhikBr/3HAGcRUfG6ed4sstvMuo+BMyMZ4vXTd3zyxnwzOEWKwPFa9RtQM5533y0n1d9gPdRqJp2G1m1bygG2XgFT+54wcwmxT3Piw0ap8b73ATjyeh+nXMwMIhgcdBiOprbZbuezvYT5Sw14SVB/Y1H8AnXc6Xjm+Clkjmo1fpC0pZVvt9X4HDgGEnDUkCvxfXkLQUFn2y8k75eE7hU0mcpY/CEjLoTAuUS67poRLuBYADA/HjDRvBM5ikkfWJmf8SzfrI1i6wbSQcBB3Xz/I64l2A2kh/mZvjvfRSe7XxO2aeyIjbFrx1Ftmv595rZZsDOZAgWm1nRe7m4kQr++VqLzov2qrio9HisTNCgUvYHDpDUyaM6XT/2p3MgplIknZk2eA7EqzLOwc+pX0v6W7ff/BUwsy3w8nED3mbsipOsweK6aThwCvB3fFPpPuDzUnZktobCNBCkBpD0MfCLlFk8D36eDa/Bs/n3wKFmtjftbbfeavtd1VD3/PJ1fA34gplNiAeri/fISSg1rq6Yl/EEj3KCzcr4xm2lNL2ZGGTnWvyzuyewLm5NVKwIHEIz1+4g6HVEsDho0dQuW60eur2M/fAyp2/iQYCNzWwwnu26TibNRq0vGmBJYGib468AM2XWHgGsYGZX4gGejdPx6enIUMxBI/69vUB7DGY2Ob7h9VRGb9D36bAmeAW33XgYv69+LZPmgMTMDsQrXz7EF4aGVwf81sz2knSImU0GLCvptgok56Nzttg7QLED+r14NnsO7sUDaAJuaPP8x8CvqhYNr+TaGURH09ci59CRMZgNSafiJdXZm2Ph1UyHAn+s2jKmK5In9RaS3mvjT92JTKXkjQROE7+sUatIU0HqFl/gAUvR+Xqdi5vS/zfQeQPEyJ/kUvf88jZgmJntiPdpgORfnFiQsRNfquQU4NiCBcU3zWwl/Lqyb0bdoH/yB7yy5yY8O32rUnPGbYAbmxhYEPQ2IlgctGhkl60VyDGzOYAX2k2o03P9DklXmtkmeHbCaDzr937cK/Ombr/5q1O79UXDfEz7wN1gOmfS5+BIfOH/Af47vyMdXxnPQslF7f69TWub2VnAfySdaGaT4JnyCwGjzGx9Sdd2+wZfjbvxsvFH8UziI1LH8PXpfzYUjZEa2+yK+yGe1JrQp7/zjsCBZjY8fX0rvqgdX6ahkCUl6Zul5yeio9y5aubCgw3PAEvjGV0tRgEjJWULhPQSr+SBwEh8M7M8r1oSeK2uQUh6owaZaYCz6goUJ97EM/P/zdj+1HXQWOC0ica+iUaC1ClL/qCkPwl+/fzUzI4D9pL0WXffPx40UdHUou755T54YG04Hoj/dSlze0uqbzI3BkmHmtm0eABvMvxe/ynu8Z6zUi/oh6T73srpnPqgzZxqY/yzFQQDnv4YHAq+Gk3vsj2Ldy7uFMAzsxnSc/3RhgJJ1+OWCHXRhPVFk1yOZ0O0si5kZnPi5eNZy6wlnWxm9+Id4G8sNBJ8ms5Z+1XThH9v09prAcemr9fFKyFmxq9b+1Jo3lkhu+Jd2EkaUwMb4hmpu2bQG6j8Cm9MeUzxYLo/HZV82P+OB+3/XJHmC7iP/+NdPL9oek3lFDLhJ+j2hfn4DjV6JQ9gTgVONrN5gX/h18cVcb/Rw3IKm9n0eLbv6rT3EK46kHkeXi11XMXv2yWStjazL4BZWiXlZnY1sK2kV2oYQlPZvZ1IXtGdPs+SRuTQajBIfSheNfdz4B/p2Ep4AHkCMvkW1+yjX9Y+2czuA75JDfNLSc+lyseF8MbYL5deMgx4sWpdGLMZsCYeID8Az2KeAG+wFwG94CvTVT+dzBYyQdCnsHoro4LeTle7bGlx8UEpgFyl7mhgptQ1unj8W/iEYMocuk1iZpfimQFX5fq9ttH8Id6k4VBgL9wKY4z1RcaM5kZI2XDX4JnxUwKv4vYT/wLWrsHTLqgBM/sEmFfSi2Z2GvCupN3SxsBDkqZudoTBV8XMPgAWk9S2siUF256kzf1jPDSPwhenS0r6pPTclLhVxHWSdqlCr5tx1NYUrOCVfC/+s7fzSt5W0pxV6g5UzMxw3+vd8IofcF/Ow4Bjc9oWpLnH4nhp98uUNvKqDvqlKoDL8Mz4dt6uWWyL0rxy5pbFhpm9h19Lnsmh11tI8/hj8SSAsTZ+JGVPvqgzSG1mr+L2ateUjq8DnCZplhy6SWMR4Ge4jd82kl4xs/XwhtEPdPvNfQwzWxhYDvinpEfNbEG84mdS4FxJ7WyTqtL+BBgs6blcGkEQVM80U84dgcYC7334jPX8qt5FZBYHnSjvsiULiKmAx3IsXsyslQ0o4CAzK3ptTYiX4f63at1ewsd4x+LPzOwivFnTHT18z3jRkPVFY0h6D1jRzFYDlsADLvfX9bOmTZbv4dnF5YVTLb6+Nfn3Nq39KrCwmb2CB7W2T8enohSYqAozewb4tqQ3S8enw8+xuXPoDkBE5waoZQz4qKpAceIgPNDyhJkdT4d/8WA8Y3ACumn4VwUNNAVrxCt5oJLmU0fh2fFTp2Pvd/9dlbE6sIaku2vS+xl+H3wD93Yvn8t1edw3skirM3CaOByvflgPrxjcBm9OthO+OZGFnoLU5KsQnJb2Tc6expt3Z8HM1sQb+l4LrAZMnp6aB/g//PefjRQM3wPPtBVeXXNIOWhekdb38Q2f94EpzWx9fP3yX/x+eI2ZfS/j3Pp/+LXjuUzvHwRBELQhgsUBAGb2Y2B6SScVjp1ER9DlcTNbU1LVXdgXacnhJezFDNtReCCz3JW+XyDpJ2Y2BbABntl7Uwp2nY/v0j+SSbdu64vGkXQLcEvrsZktBewv6Xu5NM1sWTyr+RO8K/pLuNXKp/iEN1c21VnU79/btPYZwN/wLLkv6PDOW4aurQTGlzlpv/idFF+YB9XwEL7o7qo0f33cH7syJI00s+VxW4uD6QgytQKpv8jcEAzqbwrWqFfyQMXM5iYFe8zsUUnP1iA7knr9GPcBdpN0VI2a0LH5UT6WnQYDpwBrA5tJujNZcdwn6W9pfvkz4KJMuo0EqfFA4q9x3/oiO5E32eRPwK5pvlPc6LmNvD8vqdHbibjFS6sSYCXgUjPbQdIZFUvuDRwqaW8z2zTpniRprzSeg/CmjrmCxfvifSGG4ZZ5naoCwzYgCIIgD2FDEQBgZv/AM1tPTo+/iy+K9wEewxeut0v6eSb9M4GdUibogMTMZgR+jPuuDZZU+WZOE9YXTWFma+Dl1J/hpYjPmNkgPOj0A9znLWew+E7cv3cn4D18EfUh8FfgdEnnZdJ9BbcUud/MNsIXcEvjC7f1JS2TQ7cXaG+IZ3BfKOnFdGwr4B1Jl1eos0H68iJgKFCsxpgQz9pbVdL8VWkOZMzsJ8Dp+EL0pFbgNHkV74D7jw+VdH4m/a8B86WHw+talJrZ27gNRr8umR+oJIuk03Gf85bfqOFe+kNzZhmn5IBN8N4U2YPGZvYmsLSkdtmfOXVH4702Ws3l1gZuB4oVbEhaN4P2qcC38czPsQKnknIFbFvWPQtKGmFmLwAbSbo72TI9ksvWzcxepCNI/R6whKThZrYZbtGwRibdlfGN+Zfx5rLC7RJmxe3G/tHNt4+P7gfAwsnP931g0TTPnAuvxpwsh27Sfgo4RtLxpeO/An4laVDFeu/i96PhZjYB/plaRtL96fmFgZskzVylbkF/dOFhMXBheKFGv+xrEwR9nbCh6EzYUAR9mfmBYknij4AbJB0AY/yijm/3jVWgjgYkk9FRpvh02S+yv5J+7tXwEvpBZGqeRAPWF02QgoRn4r6b0wNDzWwn4GR84baopIczD2MIvuhXyu6ZNC0k9sCzx7MEi4Gv0dEo8nvAxSlT8gLcpzonjWib2aSSLk5fz2Zm+wFTAFdmOL9bi3zhwZ4in+FZ41mzigYSks43s0WBY4D9k/2H8PvElMBhuQLFSf9tPEO+bmpvCtaiTq/kAcwx+D1iVdxDH9yy58/A0fhGVGWY2UN0DrLMBYw0s+cZ20N4SJXa+L14c+qzm2hR9l4+t0btprJ7we0X5gZG4Mkem5rZf/AqtpybXdMBLbupd4EZgOF4APe0XKKS7kiJADviVkEGXAicqLEbsVXJ2/gGwHOl40uQqdlbgTmA69ocv5Z81ZijASSNTmvCdwrPvY/bgeRi1YzvHQRBEHRBBIuDFlPReRK5PF7W3eIRIMuOMYzpdnsQ7gc5CT7Z+9TMjgP2kpTFd7RJ0u78d/FF1Hp4+fxFwHdzBXCbsr5ogF2A30s6OHk0XwD8Fs90qSu7qZi5/RrwLXzh9gEdDY1yULt/b1PaZjY/HvwfbGYP4p+lG4Fp8IXNLma2kaTLqtKUNEHSfhb3LH6jqvcO2iNpDzO7GP/7trJ87wDOk3RPcyPLyq7AZWa2OvU2BavbK3mgsi6wnqQ7C8duM7PtgUupOFhM3uBkT0wBbGtma+GWMeVz+dc5RFtJCA0xHQ0EThNn4RsRt+E2OlfR4bW+U0bdpoLUpKBw7s3wMucDh6U5poCJzGwVPFh7ZmbtEcAa+DlVZE06zrsqeQ6/97YqXZZLY2jxTXz+lwVJt+d67yAI8jE6HAz6PBEsDlq8iHuLjkjlkYvgHmAtZiCvx92hwGa4BUOrZGwlPIA8AfCbjNpN8TK+oLgG2JqarCEkfYRn2Jxbsr74Lf3nmjAPHZsdF+GB+F1rLoO9Hy9DfRJftO1vZjMBW1Cxx2qJJvx7m9I+HHgFtyjYFP8sXQ9sm54/DtgTb8xSKZLmqvo9g66R9B+ayfBtiqaagtXtlTxQmRx4s83xt4DKy9cl7Vf1e34JFsAtmcAzPwcCTQZOjyp8fYuZDQaWwhvNPpRR+iyaCVKT5lY70tHs7RHctui1jLJ74z/z8/jm2qPp//Px62hODgeOM7Ml8MoEASsCW5KnEenJFLy321TmrYP/3bNgZr/ELcXOLR3fApgmKl6CIAjyEJ7FAQBmdiCwMR6c/R4e3Jm71dAmZbtsIWnlTPqv4p5m15SOr4P7zc6SQ7dJ0u/0b/hufct2450a9SfD7Ua2wLNAX+ovAbDkbzZzqwlV0U+uxjEsBUwt6dYUlD8bLzN+Ej/XswWM6/LvbVrbzF4H1pD0XzObGs/gWlrSven5wcBdkqarUregX1s38oGOmV0P3IovSO9RP2+2ZmYjgYPqbgoWXsn1YGY34l72W6YNXMxsSvw+MU0uf9ekswqMna2Xjqs/WlPVjZntAnwh6VgzWw0PnE5MCpyWvWYr0pwS+KGkC9LjE+m88fA5sIukD9t9f4bxzEENQWozWwG3ZHgNz9wGz3z9BrCWpH939b0V6c8DLI7/bR+Q9FROvYLu+rjl1QLp0GO4LVPWOV4TmNlw3NatfM1aEThT0nztvzMIgiaZaoq5ItBY4IOPnu1znsURLA4AMLPJ8Z3jH+KlRNsXyyPN7FbgOkmHZNL/GFhM0hOl44PxydfkOXSbIk2iT8B97VoXDuGZkb+SlKOMrDvri3P70wIxBYuLzcfOwbPTO2WZSLqk5qFlJ/n3fpq+ng23gsjl39uodk+bAinb6OUczU+sczfyYjXEZkCObuQDGjM7AFgFz9YfhWdT3Zb+/ae/BY8bbAp2PPCEpNq9kgcSZrYI7i86JV5pIjqaoK6V0xLKzO7HM8cvKx3/IbCvpCVzabcZy6at4GZ/po7Aacq+XE3SBunx+3g1Rquh36LA8ZIOrVi30SC1mf0bt+r5uaTR6dgEuP/3wpKWz6FbGsNUAKqhYeRAJHkkD5b0XOn4nHgzwX61RgyC/kIEizsTweIg+IqY2V14A5AdS8dPAhaXtGwzI6ueFES7B/dUPZGO0rUFgV+kl307R2OOlME9HR6UPpearC/qptQ5uSuUKYh4xbi8ThV3YC/69+LBh7J/75R4V/TLqtRtUjv9nWeS9Hp6/D4wRNKz6XHOYHGt3cgDJ21srgB8J/1bGvhE0jQNDqtyzOxw4L1c3sTd6E6C27aMokav5IFIOpe3oKMp16O4D/fHmXU/xINoz5aOzwk8LGmqCrUmwhsofybpycLx9XArlfklTVqVXtM0GTg1s38Ah7fus202TzcDdpa0TMW6jQSpC/qNJZuY2c64v/xs6dDLwJHA0YoFdmWY2XP4uXtZ6fgG+Dzsm02MKwiC7olgcWf6YrC4v/iTBuPJOAa4JOlHmYawO3CNma2Bl5EJLyObFc++7U8MA57FG9kVF4WXmtlRwA3pNT/LoP0HOltfTEHnRmz9AqUmZA3xA9zD7raadRvz721Y+1wz+zR9PRlwqpm1Fqk5gxBNdCMPfANiBmBGvMz4C+C+RkeUh0aagtGcV/KAwcwmBl4AVpd0agND+BifWz1bOj47Fc4HzGxB3H7hW+nx5Xh/hAuAJfBGb+tUpddL2BpYDf8ZwT1ky4HT4bgveNXMh9tctXgHvz62uJcOy4Iq2ZSx73nblYPU5PmZwSvI5gKeKB2fC/8dZMHMDsWrpw6js/3FH4BZ8PlQlXrv0/l63CX9bfMU94E+Nm103ZaOrQocjVd3BUEQBBmIYHHQoqkAFwCS7jCzQXiDilaWzYV40GlnOsq8+wPfBzZvlz0k6SMz2xvP+q2UVAb5QzybeYz1hZlltb5oirQgPxf4fc2l3Ifj2WIr4x2xz2p592ZmWTr8e+/AF1AnFsoyjwPu6mfafyk9bve5OTuDLtTfjXxAY2Yn4IvDb+HBl9vxhfq/W9Yn/YzumoLlzNTYB9itbq/kgYSkz8zsM/L+HbvjeuBgM1tX0tsAZjY9cGB6rioOxgPSv8arTX6MV1CdD/xI0vsVavUWmgyctip5AGiTbTkR7ptcNU0FqVtcAJxuZrvTudnbwcBfM+puC2wr6aLCsVvM7Anc1q/SYDHeLHCgMgwP/l9Px7k1IfB3/J4VBEEvRI1Nc4KqCBuKABizQ74FnnFSZ4CrW8xsUeD+HGXkTZGyIOfp6vdrZrPjze4qy4ps0vqiSZpq1mRmE+IZU9vgzQNvA04HLpf0WTffOj6aTfr3NqZdN2Z2Bt7Z/Sd4xvRfaNONXNIpjQ2yH5LOsdeB4/Hs7fuizLd6mvJKHmikwNYiwNaSPq9ZexbgDjwzv9VodQgwElilqnlAsr36vqT7zWw64C28H8ZpVbx/b8TMXgNWlfRoevwCsGJrM97M5sOvXZVnfprZk8Beki7s4vlNca/qSi2Skg3E4pIe7+L5BfB5fKV2EGb2HfzeC57d+3M6guGjgJOAPXJZrZnZW8CyRXuVdHwQcLekr+XQHciY2bx4M0HDvYqzNU4MgmD8mXKKOWOeXuDDj57rczYUTZZqB70ISbsD3wR2ITXhMLNrzWyjlKEZVMdIvLy3K+ZLr6mSlvXFfJIOlHSZpEslHZD0nk2v6W9cAmxQt6ikLyRdIWk9PBviVmB/4KVWI5Rc0j08zkmT2nWyFTC5pJPxTLkF8EyyI/AM0E0iUJyFQcBeuP/ppcBbZnalme1qZks0O7T8mNnkZvZdM/tWZqkz8SzQIC8rAT/C7wk3m9kVxX85hSW9gtsh/AYPFj8E7IZv8FW5YfwN4KWk+Q5uxdBvGul2wVjZvaWqrVzZvQBXA/ua2WTlJ5KX8rD0mqp5Ad/46IpF02uq5hY8i/lafCPxu8Bi6d/0knbJ3JPjbLwasswOeFPlbJjZKma2ShfHV86pXSdmtrqZbdJ6LGk4vn46G3jAzK5LG1FBEARBBsKGIhiDvJv8FcAVZjYz8FM8wHWimc0dXX4r41pgfzNbvVw+nSb5f8LtN6qkEeuLXsAIYG8zWwkvhezUVEbSkTWMYUq8qeBUwAfkDaI25d/btHadjNkVlnQpHrgMMpMWicNxn9NWttruwCH4xnefz1ovYmZnAf+RdGJqOvcfYCFglJmtL+naTNJNeSUPNN4ALm5COAWT/lX2SzazicxsZUlVBXRFIXCavs5SWdOLaAVO22bZki9wCnAQsAnwhJkdT4c1xGDcwmCC9JqqaQWpr5T0SfGJzEHqQbg10XfwAO1++IbEP4Cbzew28lagTAr8JF0rWzZby+B+4OeZ2bGtF2a4bh5Fe//4aYB9gSUr1muKPfE1EwBmtjRwAF6p9xjwW3wT+beNjC4IgqCfEzYUQVvMbB5gKB4wHgUskqN78ziMoz/aUMyKBy6/wEuqH8cXVQvhlhATAUtJeqlCzdqtL3oDZlZu4FNEkubOpDs5vmgbimfqXwqcIenmHHpJ88xxeZ2krfuTdt0kO4SZJL3e9FgGEmY2Af5ZagUHVsA3Je4HbpX0u+ZGVz1m9gqwTirh3wjPXl8at7ZZX9IymXRv7eZpSVoth25QH2b2BTBLyzaocHwGYGRV8610rfyQjg3SqUqPgf7VjCs1KV4Tt79qFzi9F7hO0i6Z9L8F/DmNYUxvCrxx8i8kdTcn+qqa38D91T/H57TtgtSLl8+3DOMYjN8fVsHvETMC70qaPpNed9fKIpVfN1Ojt4XLf08zmxN4WFLOCrbaSFY260i6Lz0+DFhO0orp8cbA/pLmb3CYQRB0QdhQdKYv2lBEZnEwhi4CXFtlDnD1VG7ZbxYRLSS9bGbL497BB9J5Qn898MsqA8WJlvVFVz7UOawvGkfSXHVrmtkpuD3BU3j2w7qpBDcrTQZi+0MQ+Evyqln39/v+tMHVS3gHz+R6APcAPwa4s4lNzJr4Gh3X5O8BF0saaWYX4JlUWZC0aq73DnoNRvsKlxkoVd+MJwPtvgDNZfcCkCwv1jazr+HzOoDhkt7KqDkyzWn/jDeVaxekzj6/lPR48hF+C2+yuym+QZFLb1Uzmxb/PQtPuHgnl16Jj/EM5nLwf3Y8wae/MB2d1yYr0Lny8h5gtjoHFATBuDM6klL7PBEsDoDmAlzAm+PwfOWZEE0j6Tng+6UJ/VNKnckz0IT1xUBlW9z+4hVgbXzhNtaLJK1b87iC6tgeD14G9bEJ/Ts4XOZVYOGUYbwWfs6BBz9qK+VPm8gr4Pen53t6fdA1qdJlnFZOOapeCpvzorNtELiNy8J0NAwbbyT9par36iv0osDp27h1TS00EaSGMdnw38EzilcD5gbuA27H7xn/yKQ7B3ACPscb8zc2s2vwhI8ROXQLXA8cbGbrttYNZjY9noByfWbtOnkFmAd4wcwmxZvb7VN4fmrg03bfGARBEIw/YUMRAGPKBUfgjU66PCkiwNU3acL6oreQOlNvBMwBTFJ8TtI2GfTOYhwCAgMwG7dfkK6VM9ex4A/GJm1uzUtHJtcnPXxLn8TM/oA3HXsZmBwYJGmUmQ0FhkpaPpPuWXT2Sr6P5JWM21/k8kru95jZboWHUwG74gG9f6djy+FWI0dIaudHOr76LbugrYC/49mJLUYBzwGnSnqjYt1ngG9LerN0fDrcZiyLHVTT1B04HWiY2f9w3+J78eDw7cA/JX3U7TeOv+5seEbraLxC8FE8YLwgPp8GP9+rbBZZHsMseLPIb+De8gBD8CzcVXJq14mZnYhXuu4JrAtsAczaalxoZpsDv85lyxQEwfgx+eTfikBjgY8/fr7P2VBEsDgAIsA1EEheZifiWWrtrC+eaWho2TCzdfAmQg/gDT/uwbMUJsWzFGPzI/hSdOX3GeTFzCbCy7d/iW/6GJ5RdBywl6R+1zjLzDbEN7kubPnNm9lWwDuSLs+k2YhX8kAjzbmelHRg6fjvgIUkbZFRexhweF1Z+l1tsJnZTMALkiZp/51B0DWpge47wI24NdFtOTyZ2+iegm+gfbfcNNrMpsAzyB+R9LPM45gC2BxYDL8f3g+cnztYXidm9nXgEmBFvEH0VqmxcOv5m4F/S9q7oSEGQdANESzuTASLgyDo9dRofdE4ZnYfcJGkg8zsfbwT+cvAOfgE88hGBxj0OSKzuBnM7EhgMzzDqFVavBIeQD5P0m+aGlsOzGzSlmVQymTbHpgCuFLSHRl1PwHmlfSimZ2GN4jaLW02PiRp6lzaAwkzew9YQtLw0vF58WzbPt+vwcw2SF9ehPfCeLfw9ITA6sCq0Zwq+CqY2cTAMrgFxarAssDrpMAxmYLHZvYisLmk27t4/jvAuZJmr1p7oJK8oT+Q9EXp+PTpeH/yaQ6CfkMEizsTweIgCIJehJl9AAyR9ExqfLKypIfNbBHgaklzNDzEIAjGgdQVfRtJ15SOrwOcJmmWZkZWLWY2P55JNRgvL94cz5ybBi97nhLYSNJlmfSfA36eNJ8Dtpd0rZktDNwhafocugONlMG9j6TTSse3BfaXNHPFeg/i5elvm1lPdmNDKtIc3XpLOqqZWnyGn1+7SbqqCr1gYJM8bZejw8N4aeA1SXNWrPMpME+r2qPN87PjFkmTVqnbRueb+IbpN/DGiWOIRIggCHoDk002RwQaC3zyyYg+FyyOBndBEPRn3gcmS1+/gnudPoxf+77W1KCCIPjSTAs83eb403jH9P7C4fi1andgU7zx6PV440xw2409gcsy6Z8B/A2vwPgCuDkdXwb3ug+q4SjgBDNbCrgrHVsW9xPeN4PexXQ0grqom9fNWJWgpAlgTGO/b1fthRwEJUYX/rU2KL6ZQWckPpdsGyzGK/eyVh4lr94zgM/xbOpiQEZABIuDIAiC8SYyi4Mg6LeY2WXANZJOMbNDgQ2Bs4H1gZGS1mxyfEEQjBtmdhdwn6QdS8dPAhaXtGwzI6sWM3sdWEPSf81sarx0f2lJ96bnBwN3SZou4xhq90oeiJjZJsBOwALp0GPAMZL+nknvT5L26eb5GYBbJC2aQz8IqiT52C9Nhw3FcnhywAjg1ta/rjKAx0P3FLyZ3eotq6DCc5MBN5HZs9jMnsY39fYpWzMEQRD0FiKzuDN9MbM4gsVBEPRbzGxuYCpJD6ZmIEcAKwBPArtKGtHoAIMgGCfMbGU8y/Zl4N949tRywKzA2pL+0c239xnKntgtr/VWA9LUFOxlSRNm0m/EKznIj5l9COwh6fg2z30NuAVA0uIZtNcB9sCDbAIeBQ4p28oEwbiSbMYmxysxisHhrE3uzGxW4F688uJ4vOJCeNO7X+CVa0tJeinjGMZYrOXSCIIgGF8iWNyZvhgsDhuKIAj6LcWJdOoQvUODwwmC4Csi6Q4zGwTsiPv5GnAhHkDemY6md/2B8uQ6+2S76JWc/G3LXsm7mFk2r+SBSMpC/AEwD3CypHfMbB7gbUlvZZD8MXCRmb0l6fzCOKbDsyEnwjM0KyX5MJ8InAf8JR1eCbjUzHaQdEbVmsGAYDc8E/6pOkUlvWxmy+Pn9IF0+HELtwz6Zc5AceIa3BoogsVBEARBNiKzOAiCfk0DC/IgCGrCzBYF7s+VaVs3KbP4Rjr8ZdcGbgc+So8nBb5b9c9rZlfiWXpH4V7JK+GZpkWv5CX7i91H05jZvHiAdircc3tQasR6ODCdpG27+/7x0N0SOAVYX9J1ZjZtGseUeAO81zNoPoXbaxxfOv4r4FeSBlWtGQR1kDLy50sPn5L0dk262wH74LZqD+ENI8cg6ZI6xhEEQdAdkVncmb6YWRzB4iAI+i1NLciDIKiHfhgsPnNcXidp64p1G/dKHkiY2VW4pcoOwDskq5Fkt3KmpHkyau8EHABsjDfTmxb4jqRXM+l9CiwkaXjp+Ly4t+ukOXSDoL+SNhW7Qv3lfhgEQd9m0sm+GYHGAp9+8kKfCxaHDUUQBP2Zo4Eb6FiQt7gCGKegTBAEQV1UHQT+EsyABy+R9H7yty1WXrwNTN3EwPopywPLSvrCrNPaYQTuw50NScekZnZXAU/jGcVZAsWJEcAawPDS8TWB5zPqBkG/RNIETY8hCIIg6P9EsDgIgv5MYwvyIAiCPkbtXskDnInbHJsDz+quHDO7onTos6R1cvH+KGndivTOAHYCDgeOM7MlgH/h59WKwJbAr6rQCoKBgJn9C/i+pHfS44OAw1qWamb2dbzSZo7mRhkEQRD0FyJYHARBf6fWBXkQBNXRJsBVZppaBjIwODdZBgBMBpxqZkWv5KA6bgB2BYamxzKzaYD9gKszab5ZevzXTDottgL2lHSymY3EG5JtkJ57DNhE0uWZxxAE/YllgUkKj3cETqWjCmRCYPa6BxUEQRD0T8KzOAiCfoeZLSvpLjO7APhQ0lAzex8Ygi+YLweekTS02zcKgqBRmvLwHWjE77lezGxW4Nb0cG7gAWBeYCSwUo5Gc3WTfFVnljSy6bEEQX+g/JlK89pFJT2THs8EvByexUEQ9AbCs7gzfdGzOILFQRD0O8xsFHAInnFxYzpcXJC/BqzcHxbkQRAEQd/DzCYHNgOWACYA7gfOk/RxowOriBTYminus0FQDREsDoKgLzHJpLNHoLHAqE9f7HPB4rChCIKgP7I2cDrwfWAjYClgSXxBfgr9aEEeBEEQ9C3MbNJ0DzrDzG4AtgPmx+9VdzY6uGp5tdQvYCwisBUE44wIb/kgCIKgJiJYHARBv0PSzWa2CHA0cDewt6RfNjuqIAiCYCBjZvMDlwCDzexBYHO8+mUaYDSwi5ltJOmy5kZZKdsD7zQ9iCDoJxjhLR8EQRDURNhQBEHQrzGzDYG/AZ/gi/ExSIrmWEEQBEEtmNmVwOTAUcCmwEq4d3HLP/84YElJyzYzwuoIz+IgqJbwlg+CoC8RNhSd6Ys2FBEsDoKg32JmSwHnpIeHA58Xn5f0l9oHFQRBEAxIzOx1YA1J/zWzqYF3gaUl3ZueHwzcJWm6BodZCWb2BTBLBIuDIAiCYOARweLO9MVgcdhQBEHQ7zCziYBhwB7AicCekj5pdlRBEATBAGcG4GUASe+b2YfAW4Xn3wambmJgGehzi6IgCIIgCKohklL7PhEsDoKgP3IPMD2wtqSbmx5MEARBECQGRIMqSRM0PYYgCIIgCILgqxHB4iAI+iMPA7+U9G7TAwmCIAiCAtGgKgiCIAiCIOjVhGdxEARBEARBEGQmGlQFQRAEQTAQmHiS2SLQWOCzUS/1OXuuCBYHQRAEQRAEQRAEQRAEQTDeRLC4M30xWBw2FEEQBEEQBEEQBEEQBEEQjDcRKe77RPOJIAiCIAiCIAiCIAiCIAiCIILFQRAEQRAEQRAEQRAEQRAEvQ0z29jMHjGz0Wa2VDev+56ZPWFmw81sz8Lx6c3sRjN7Kv3/tZ40I1gcBEEQBEEQBEEQBEEQBEHQ+3gY2AC4o6sXmNmEwAnA2sCCwGZmtmB6ek/gZknzATenx90SweIgCIIgCIIgCIIgCIIgCIJehqTHJD3Rw8uWBoZLekbSKOAC4EfpuR8Bf0lf/wVYryfNCBYHQRAEQRAEQRAEQRAEQRD0TWYDXig8fjEdA5hJ0isA6f9v9PRmE1U+vCAIgiAIgiAIgiAIgiAIBhyfj3rJmh5Db8LMtge2Lxw6RdIppdfcBMzc5tv3knT5uMi0OaZxH2VnIlgcBEEQBEEQBEEQBEEQBEFQMSkwfEoPr/nueMq8CHyz8Hh24OX09WtmNoukV8xsFmBkT28WNhRBEARBEARBEARBEARBEAR9k3uA+cxsLjObBNgUuCI9dwWwVfp6K6DHTOUIFgdBEARBEARBEARBEARBEPQyzGx9M3sRWA642syuT8dnNbNrACR9DvwSuB54DPi7pEfSWxwMrGFmTwFrpMfda0pf2cIiCIIgCIIgCIIgCIIgCIIg6CdEZnEQBEEQBEEQBEEQBEEQBEEQweIgCIIgCIIgCIIgCIIgCIIggsVBEARBEARBEARBEARBEAQBESwOgiAIgiAIgiAIgiAIgiAIiGBxEARBEARBEARBEARBEARBQASLgyAIgiAIgiAIgiAIgiAIAiJYHARBEARBEARBEARBEARBEBDB4iAIgiAIgiAIgiAIgiAIggD4fxR4/tcYM41q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data:image/png;base64,iVBORw0KGgoAAAANSUhEUgAABYsAAAVnCAYAAAAT8DLjAAAAOXRFWHRTb2Z0d2FyZQBNYXRwbG90bGliIHZlcnNpb24zLjUuMSwgaHR0cHM6Ly9tYXRwbG90bGliLm9yZy/YYfK9AAAACXBIWXMAAAsTAAALEwEAmpwYAAEAAElEQVR4nOzdd5gUReL/8XdP2JwTu2QQMKFkBCVnFPU8c8QAIoIiUYIZzDmDgjmc8U5FMAAqGAHJOefNOe+E/v3Rw+7Ozi7i4d7efX+f1/Pso0xXdXVVV1X31FRXG6ZpIiIiIiIiIiIiIiL/f7M19AGIiIiIiIiIiIiISMPTYLGIiIiIiIiIiIiIaLBYRERERERERERERDRYLCIiIiIiIiIiIiJosFhERERERERERERE0GCxiIiIiIiIiIiIiKDBYhEREREREREREZEGYRjGa4ZhZBiGsamO7YZhGM8ZhrHLMIwNhmF0rrZtmGEY233bpv8Vx6PBYhEREREREREREZGG8QYw7BjbhwNtfX83Ay8DGIZhB170bT8NuNIwjNNO9GA0WCwiIiIiIiIiIiLSAEzTXA7kHCPIhcBbpuVXIMYwjBSgO7DLNM09pmlWAP/whT0hGiwWERERERERERER+e/UBDhY7d+HfJ/V9fkJcZzoDkRERERERERERERcWXvMhj6G/yZBiSeNwVo64qhXTNN85U/uxqjlM/MYn58QDRaLiIiIiIiIiIiI/MV8A8N/dnC4pkNAs2r/bgocAYLq+PyEaBkKERERERERERERkf9OnwPXGZYeQL5pmqnAKqCtYRitDMMIAq7whT0hmlksIiIiIiIiIiIi0gAMw3gf6AckGIZxCLgXcAKYpjkXWAScC+wCSoAbfNvchmGMB74G7MBrpmluPuHjMU0tJSIiIiIiIiIiIiInRmsW+3MmtK5tXeH/appZLCIiIiIiIiIiIifO62noI5ATpDWLRURERERERERERESDxSIiIiIiIiIiIiKiwWIRERERERERERERQYPFIiIiIiIiIiIiIoJecCciIiIiIiIiIiJ/BdPb0EcgJ0gzi0VEREREREREREREg8UiIiIiIiIiIiIiosFiEREREREREREREUGDxSIiIiIiIiIiIiKCBotFREREREREREREBHA09AGIiIiIiIiIiIjI/wFeb0MfgZwgzSwWEREREREREREREQ0Wi4iIiIiIiIiIiIgGi0VEREREREREREQEDRaLiIiIiIiIiIiICHrBnYiIiIiIiIiIiPwFTFMvuPtfp5nFIiIiIiIiIiIiIqLBYhERERERERERERHRYLGIiIiIiIiIiIiIoMFiEREREREREREREUEvuBMREREREREREZG/glcvuPtfp5nFIiIiIiIiIiIiIqLBYhERERERERERERHRYLGIiIiIiIiIiIiIoMFiEREREREREREREUGDxSIiIiIiIiIiIiICOBr6AEREREREREREROT/ANPb0EcgJ0gzi0VEREREREREREREg8UiIiIiIiIiIiIiosFiEREREREREREREUGDxSIiIiIiIiIiIiKCXnAnIiIiIiIiIiIifwWvp6GPQE6QZhaLiIiIiIiIiIiIiAaLRURERERERERERESDxSIiIiIiIiIiIiKCBotFREREREREREREBL3gTkRERERERERERP4Kprehj0BOkGYWi4iIiIiIiIiIiIgGi0VEREREREREREREg8UiIiIiIiIiIiIiggaLRURERERERERERAQNFouIiIiIiIiIiIgI4GjoAxAREREREREREZH/A7zehj4COUGaWSwiIiIiIiIiIiIiGiwWEREREREREREREQ0Wi4iIiIiIiIiIiAgaLBYRERERERERERER9II7ERERERERERER+QuYpl5w979OM4tFRERERERERERERIPFIiIiIiIiIiIiIqLBYhERERERERERERFBg8UiIiIiIiIiIiIigl5wJyIiIiIiIiIiIn8Fr15w979OM4tFRERERERERERERIPFIiIiIiIiIiIiIqLBYhERERERERERERFBg8UiIiIiIiIiIiIiggaLRURERERERERERARwNPQBiIiIiIiIiIiIyP8Bprehj0BOkGYWi4iIiIiIiIiIiIgGi0VEREREREREREREg8UiIiIiIiIiIiIiggaLRURERERERERERAS94E5ERERERERERET+Cl5PQx+BnCDNLBYRERERERERERERDRaLiIiIiIiIiIiIiAaLRURERERERERERAQNFouIiIiIiIiIiIgIesGdiIiIiIiIiIiI/BVMb0MfgZwgzSwWEREREREREREREQ0Wi4iIiIiIiIiIiIgGi0VEREREREREREQEDRaLiIiIiIiIiIiICHrBnYiIiIiIiIiIiPwVvHrB3f86zSwWEREREREREREREQ0Wi4iIiIiIiIiIiIgGi0VEREREREREREQEDRaLiIiIiIiIiIiICBosFhERERERERERERHA0dAHICIiIiIiIiIiIv8HmN6GPgI5QZpZLCIiIiIiIiIiIiIaLBYRERERERERERERDRaLiIiIiIiIiIiICBosFhERERERERERERH0gjsRERERERERERH5K3j1grv/dZpZLCIiIiIiIiIiIiIaLBYRERERERERERERDRaLiIiIiIiIiIiICBosFhERERERERERERH0gjsRERERERERERH5C5imp6EPQU6QZhaLiIiIiIiIiIiIiAaLRURERERERERERESDxSIiIiIiIiIiIiKCBotFREREREREREREBA0Wi4iIiIiIiIiIiAjgaOgDEBERERERERERkf8DTG9DH4GcIM0sFhERERERERERERENFouIiIiIiIiIiIiIBotFREREREREREREBA0Wi4iIiIiIiIiIiAh6wZ2IiIiIiIiIiIj8Fbx6wd3/Os0sFhERERERERERERENFouIiIiIiIiIiIiIBotFREREREREREREBA0Wi4iIiIiIiIiIiAh6wZ2IiIiIiIiIiIj8FUy94O5/nWYWi4iIiIiIiIiIiIgGi0VEREREREREREREg8UiIiIiIiIiIiIiggaLRURERERERERERAQNFouIiIiIiIiIiIgI4GjoAxAREREREREREZH/A7yehj4COUGaWSwiIiIiIiIiIiIiGiwWEREREREREREREQ0Wi4iIiIiIiIiIiAhas/j/C66sPWZDpPtIl7sbIlk6lnsbJN22UfkNkm5afniDpAsQE1LeIOkGORpmDaQKt71B0i0oD26QdL0N0nNAnuFskHRz7Q33+6nbaJh0L+19uEHSPfRbw/RbQcHuBkm3oDCkQdK1GQ3UiIGERkUNkq7d2TB5PrQ/pkHSbXdOToOke/j3iAZJN7+kYdoSQHxUSYOkm1MY2iDpFnkb5locZa9okHSDG+je0u1puHuPMk/D3NcG2Rrmu5rT3jDnuMzdMEMuDXUP4PE2XJ12mQ1zQ90v/aMGupMXqT8aLBYREREREREREZETZzbMj0Ly19EyFCIiIiIiIiIiIiKiwWIRERERERERERER0WCxiIiIiIiIiIiIiKDBYhERERERERERERFBL7gTERERERERERGRv4JXL7j7X6eZxSIiIiIiIiIiIiKiwWIRERERERERERER0WBxAMMw9hmGMeUv2E9LwzBMwzC6/hXHJSIiIiIiIiIiIlKfGmyw2DCMN3yDqfNr2faYb9tC37/DDMN4yDCMXYZhlBmGkWUYxk+GYVxZLU6iYRgv+QZ7yw3DSDcMY6lhGIPr6fg7GobxgWEYab5j2uXL0xn1kZ6IiIiIiIiIiIhIfWroF9wdBC43DGOCaZrFAIZhOIBrgQPVws0FzgEmAJuAOOAs33+P+gQIA24CdgFJQF8g/q8+aMMwRvjSW+I71l2+dC4GHgHO+6vT/Cvc9dBTLP9pJXGxMfzrnbkB203T5OFn5rLil1WEhATz4KzJnHZyGwB+/HU1jzwzF4/Xy8XnD2PUtZcBkF9QyOS7H+ZIWjqNkxvx5OwZREdFBux76H3X0aZ/B1ylFXw+ZR5pm/YFhBnx2Ggan9EKDIOcvWl8NnkurpJy2g3uQr/Jl2B6TbweD9/c/zYHV+8gvnUKf3/htsr4sc2T+P6pj6l4eVHlZ6fPGUmjgR3xlFawbsLL5G8MTLfljUNoPXo44a2S+fq0m6nIKQSgyd/Poc34CwBwF5ex8c4FFGypVi1tBn2+foiytBxWXvu43z7De3chadYYDLuNvI++JueVjwLSTbprDBF9u+EtLSd1+lOUb9lNUKsmNH5memUYZ7MUsp59m9w3P8MWHUGTZ2bgbJKE63AGhyc8jLegKGC/bR68gfiBnfGUlrPt9hcp2rg3IExI8yROm3cHjpgIijbuZeu45zFdbmLOPo32b95J2YEMADK//I39T31M6EmNOf2ViVXxWySx77EPKHrrnwBE9u1Mk3tHYdjtZP/jGzJe/iQgzSb3jSaqf1e8peUcmPIMpZv24ExJoPnTd+BMjMX0mmS/9zVZr3/hFy/x5r/RZNaNbOx4NZ7cQv9y7tOF5LtvxrDbyP3gG7LnBZZzo3vGENnPSvfItKcp27zbKqcfXsNbXAoeL6bHw96/3WEd53N3EtyqKQC2qHC8BcXsOf82v33WR35DT2tF0wdvxRbsxPR4OHTXXErW7wzY70lzbiDOd353TKj7/J4y9w6cMREUbtzL9vHW+Y0++zROf6Pq/GYt+o0DT31McON4Tn5+PEGJMZimSerbSzgyf1HAfk+kbgHEnH0abWbfgOGw48opZN1F9xLcOJ5TXrDSxmty5J0l5M3/1m+fZ8y5rrIdr5kwt9Z23OrGIZw0ehgRrZJZdNqYynacPLQLp955KXi9eD1eNt79Njkrt1dFtBn0+/pBytJyWHz9U377POuBa2k6oCPu0nJ+nPgK2bX0W32eH0tCh9Z4XW4y1+3h5ztfw3R7iD4phV5P30x8+5asefQjNs3zL0/DZnD+4tmUpOWyZOSTftt6PnAtzXzp/lBHuv2fH0vCmVXprphupXvSRWfT4dYRgNVv/TjjDXK2Wv1W+1HDOOXKfpimSc62Qyyf/Erl/hwduhF63Xiw2an47kvKP3/fLz1Hl3MIvewG8JqYXg+lb72AZ/umY8Y1wiMJm3APtoRkvFlplDx7P2axf58V0aczKffcDDYbuR9+Q9bcjwPymnLPzUT064pZVs6hqc9UtuF2yxfgLS7F9HjB42H3hRP94sWPuoiUmTextctVeHIL/LaF9epC0syxYLOR//FX5M7/MCDdxJljCe/TDbOsnLSZT1K+ZRcAMSMvIvqSYWCalO/YR/rMJzErXNa2qy8g5uoLMD0ein9YSdYTCwL2G9WvE83vHwV2G1nvf0vai58GhGn2wCiiB3TBW1rOvonPUbJpzzHjNp50BQlXDcadbeXz8KPvkL/s94B0m943Guw2st//lvSXAvutpvePJmpAF8zScvZNepbSaunWFjf0tFY0f3gsRrAT0+Pl4Ky5lKzz77dCenYjdso4sNko/tciCt78h992R4tmxN87jaBT2pD30msUvlOjH7fZSH77JTwZ2WROnGWlO7AP0TePxNmqOekjx1GxdUdAXoJ7dCP6jvEYdhvFny+i6O0adbpFM2JnTcN5clsK5r1G0XtVdcCICCd2xhQcJ7UC0yTvwcep2LQFZ9uTiJk2EYKCwOMh74lncW3ZFpB2i9k3ETOgM97ScnZPfIGSjXsCj69ZEm1enoQjJoLiTXvZfduzmC43IW2a0Pqp8YSf0ZqDj75H2tzPrGMKdnLap3MwgpwYDhs5X/7C4Sc+qMpPx+6E3WC1w/KlX1L+r/f80gvqNYjgv/nmWJSVUvLq03j2W20p+LxLCB54HpjgObCH4pceBVdF1bGefzlh140l78YLMQvzA/JSH+04avg5JE24iuA2zdh90STKNu4K2CdAqzk3EjuwE97SCnZOeIHiWq5Lwc2TOHnuRKusN+5hh++aGDe0G83vvALT6wWPlz13v07hSut82qPCaPPUWMJObg6mya6JL8HOdUD93OMlTLiWiIE9wPTiyc4ndfpTuDNyAvM7+0ZiBnbGW1rBrjuerz2/zZJoN3cijphIijfuYedtz2G63CT8vTdNxl0EgKe4lD3TX6Fky37r/Nw8gkZXDQLTpHjrAXZNfAFKq/Z58oMjSRzYCU9pOZtuf5nCWq7Doc0TOXPeBBwx4RRu3MfGcS9gujw4osM5/ZkxhLVshLfcxeY75lK07RDBjeM544Vbfdd/L4feWcaBVxf77bPF7JuIHWDddxyrLbV9eRL2mAhKNu1ll68txV/Uh8bj/gaAt6SMvdNfoWTLPoxgJ6fXaEuHqrUlgMi+Vp9n2G1k/6P2/rLJ/aOJ7m/10/snV/WXzR+/jaiBXXFn57Nt8O2V4Vu+OJXg1o0BsEeF4ykoZvvwiQH7bf7ATZX9/96Jz1f2/9UFNUvipJcm44iNoGTjHvbc/mzlvdYx49tsnLb4cVxpOewc+aDfPlvPuZE4X1vafoy2dMrciThjIijauKfy/vKoiI4n0fHLh9g25mmyFv6KEeykw78e8JW1nayFv3Dgcf/rbUP0lydyPWz+xG1E+87v1kFV59ceE0GrF6cS1CyJioMZ7L31MTz5xQH7ra82DIDNxplfPUpFWg7brns4YL8n0p5C2jThpGplneora7D6y9ZPjCPslGZgws47XqLw96rrcn310ymjzqXRNYMwDIO0d5aQ+uqXfvusj+8tACc/M5b4wV1wZeWzqu/kgH2K/F/R0MtQbAB2ApdV++w8oAz4vtpnFwAPm6a50DTNfaZprjFN82XTNF8EMAwjBugNTDdNc6lpmvtN01xlmuYTpmlWfiupbYkJwzC+NwzjhRrHFWEYxjuGYRT5Zg5PqRY+DHgd+No0zfNM0/zWNM29pmmuNk1zBnB1bRk1DMNuGMYCwzD2GoZRahjGTsMwphmGYasW5gzfbOgCwzAKDcNYbxhGf982p2EYzxmGccQ3c/qgYRiPHFcp+/zt3MHMfWpOndtX/LKKA4eOsOiDBdw37XZmP2EVi8fjYc6TL/Lyk7P5/N15LFryPbv3Whem+W9/SI+uHVn0wQJ6dO3IgncCv3C36d+BuFbJvNh3Ml/OWMC5c26oNf1vHniHV4bP5JVhM8g/kkW3kUMA2PvTJl4ZNoNXz53JF1NfYcSjowHI3pPKq+fO5NVzZzJ/xCxcpeVs/3p15f6SBnYkonUyy3pOZP2UVznj0ZtqTTdn5Q5+uexBSg5m+n1eciCDny96gB8G3MnOpz/lzCdG+21vPXo4hTsPB+7QZqPRvbdyaPQ97Dn3FqJG9CXopGZ+QcL7diWoZRP2DB5F2t3PkXz/eAAq9h5m34W3WX8XTcAsLaPw218AiL/5Mop/WceeIaMp/mUd8TdfGpB03MBOhLZK4bcet7FjyjzaPTY6IAxA67uu5tC8hazseTvuvCJSrhpQuS3/t62sHjiV1QOnsv8p6wtf6e4jlZ+tHnwn3tIKMhetrMxv09lj2DPyfrYNGkfsBX0Ibuuf38j+XQhu1ZitfcdwcMaLNJ0zFgDT4+HInNfYNnAcO/82lYTrzvWL60xJILJXRyoOZdRazin3jeXAjfeya+hYos/vQ1Ab/3Qj+nUluGVjdg0YTeqs50l5YJzf9v1Xz2DP+bdVDhQDHL79Ufacfxt7zr+Nwq9+ouDrnwPSrY/8psy4nrRn32f7uXeQ+tR7NJ5xfUCWYwd2IrR1Cqt63sbOKfNo82jt57fVXVdzeN5CVp1tnd/kGud3zaCprBk0lQO+82u6Pey57y1W95nIunNn0viGoYS1a+q3zxOtW46oMNo+MpqN1z3Kqr6T2Dz6ycq0d9/7Fqt6T2TNuTNpcsNQIts1qdxfI187XtJzEuumzKfDozfWmm7Oyu38fNlDAe04c8Umvhswne8GzWTtHfPo9KT/cZ9URztuOqADUa2S+aTXZH6+cwE9H76+1nT3/PNnPu0zlX8NnIEjJIh2V/UDoDyvmN/ufjtgkPio00YNI2/nkYDPmw3oQHSrZD7sNZkf71xArzrS3fXPn/mo71Q+GTQDe0gQp1xppVt4IJOFl8zh08EzWfPsv+j9mFVeYcmxtL9xCP88724+GTQDm91G6wt6WDszbITeMIHiR6dTOOV6gs4eiK1JC7/03Jt+p/DOURTOGE3JvMcIGz31D+MGX3gV7k1rKJx0Le5Nawi+4Cr/TNhsNL5/LPtuuJddQ28l+vy+BNfShoNaNmbngJs5PPMFGs++1W/73qtmsnvE7QEDxc6UBCJ6daLicO19R9Ld4zh8813sO/9mos7rR9BJzf2ChPfpRlCLxuwbdiPp9z5L0j1WH+1Iiif2mgs5cMlt7L/gFgybjchzrbIP7X4m4QN7sv/Csew/fwy5rwUOmGGz0XzOGHZc+wCb+99G3IW9CWnr39aiB3QhpFUKm3qNZf+dL9H84VuOK276q5+zZehEtgydGDBQjM1Gszlj2HXd/WwdMJ7YC3sTUqPfiurfheBWKWzpfQv773yR5g+N/cO4TWaNJPXpf7Bt2ERSn3iPJjNHBqQbe+ftZNw+g9RLbyRs6AAcrfzrlregkNwnXqCg5iCxT+SVf8e194DfZ67d+8iadi/lazfUGgebjZjJE8ieNJ30K28gbPAAHC0D0817+gW/QeKjYiaOp+zXVWRccT0Z147Gtc+654kaN4aCBW+ROfJmCl59g+hxNwfEjR7QmZBWKaw/Zxx7p82l1cOBYQCazbqW1Fe/YH2v8bjziki8ciAA7twi9t+9wO+LOIBZ7mLrpfeyafAkNg2eTEy/TkR0bleZ37CbJlD04J0UTBxJ0DkDsDX1z68nI5WieydQOOUmSj9+i7Ax1hdcIy6B4HMvpmD6GAom3wA2G0HnVF0zjPhEnGd2wZOZVmdZ10c7Lt+xnwNjH6Jk5eba06Xqmrim523smjKXkx6tvaxb3nUNR+YtZM3Zt+HOK6aR77qUt2Ij6wZMZv2gqey84yXaPDm2Mk7rOTeSt2wda3tPYN3AKZTsPFSZ3/q4x8uZ/zH7LhjHvgtvo+i7lcSPq9FfAjEDOhPSOoW1Z49n99SXaf1I7fltcde1HHllIWvPGY87v4gkX90qP5DBpr/fzfqBkzj0zMec9LjVtwQlx5Fy07lsGDaNdf0nYthtJFzYq3J/CQM7Et4qhR973MGWKa9y2mOjak237V1XsX/el/zUcyKuvCKa+Mq59YS/UbhpP7/0v5ON41/i5DnXA9b1f/u9b/Nz78n8du7dNLthCOHVrv8xAzoT2iqFdb621LqOttS8RluqzO/BdLZcfDcbB03i8NMf0foxK79muYstl97LxsGT2FizLUFln7d75P1sHTie2Atq7y9DWqawpc8tHJj+Is0erKo72R8tZfd19wcc575xj7N9+ES2D59I/uJfyP/q14Aw0QM6E9yqMRt73cq+O1+mxcNjas1zs1nXkf7qF2zsNQ53fjEJvjz/UfxGo0ZQdrQuV3O0La3ueRs7p8ylTR1tqZWvLa32taXq95fYbLS66xpyv19f+ZFZ7mLDxfezduAU1g6cQmz/TkR2buuX34boL//t6yGQ89FSdl0beH6Tb72Ywp82sKXPWAp/2kCjWy8OCFNfbfiolNHnUVrbd1NOvD25c4vYV0tZA7R84Cbyvl/L+j63s2HQpKr+kvrrp8NOaUajawaxYfh01g6YTNzgLoS0Sq7cX319bwFI+8f3bLjiwVr3J9WYXv1V//sf1NCDxQALgOrf/m/EGow1q32WBgwzDCO6jn0U+f4uMAwj5C84pknAVqAzcC/wkGEYf/dtGwokYM0gDmCaZl4d+7QBh7EGxk8FZgEzgeojp+8BqUB3oBNwH9bAOcDtwEXAFUBb4HKg2vS4P9a14xm1zvo96rsff+WCYQMxDIMO7U+lsLCIzKwcNm7dQfOmjWnWJAWn08nwgX1ZtsK6wfluxS9cOHwQABcOH8Sy5b8E7Lfd4C5s+GQFAIfX7iIkKoyIpJiAcBVFVVMYHMFBYFpVwFVSXvm5MywY/6phaXVOe3IPZJB/OKvys+ShXTj4oZVu3ppdOKPCCK4l3YJN+yg9mBXwee7qnbh8vwjn/r6LkJSqiewhKXEkDerEgXe/C4gXcmY7KvYfwXUwDVxuCr5cTsSgnn5hIgb2IP+fSwEoW78dW2Q49sRYvzBhPTtQcSAN95GManGWAJD/zyUB+wRIGNaN9I9+sPL1+04cUeEE1ZLn2F7tyfzCOodpH/5AwvBuAWHqEtu7PaX70ig/ZJVZWMe2lO9LpeJgOqbLTe4XK4gefJZfnOjBZ5HziVVWJWu3Y48Kx5EUizsjt/KXem9xKeW7DuFsVPUwQJN7buLIw29U1oXqQjv4l3P+wuVEDurhFyZyUA/y/rkMgNJ127FFheOoUc7HEnVebwoW/uD3Wb3l1zSxR4QBYI8Mx1XLjKKEod1I/9A6nsI1dZ/fmHPak7nQOr/pH/5A/LBjn9+KjLzKX9s9xWWU7DxMUHKcX5gTrVtJf+9F1qLfKPe1UVdWQZ1phyRXnaPkoV044GvHucdox/mb9lNSSzv2VOs/7GEhfnUpJCWO5EEd2V9LO24+tAu7Pv4RgMw1uwmKDie0lnQPLav6UpS5bjfhvn6iLLuArPV78Lo8AXHCUuJoOrAjO9//PmBbiyFd2OlLN2PNboKiak/3YB3pZvy+k4r8El/8XZWfAxgOO46QIAy7DUdoECXpuVa5tDkFb9oRvBmp4HFT8csynF3P8U+wvKxqP8EhHO2HjxXX2eVsKpZ/DUDF8q8D9hnaoR3l+1Nx+dpS/sLlRA72b8NRg87ya8P242zDyXeNJv2R12vtO0LOPBnXgVRch3x99KIfCB/g35+GD+hJwWdH++ht2KMisCf6ytJuxwgJArsNIzQYd0Y2ADFXjCD31Q8xXdYsY09O4AzM8KP9xwErzzmf/UjMEP/+I2ZId7I//h6A4jU7cESF40yKPa64dbHiplXGzf18BdFDuvuFiR7SvVq/taOy3zpmXBPskb5+KyoMV7p/vxV0+im4Dx7GczgV3G5KvvmOsL5n+4Xx5uZRsWU7uN3UZE9KIPScsyj6l/+PLu59B3DvDxzwqEz3tFNwHzqM54gv3SXLCOkTmK5r63ZMt38bNcLCCOp4JiVf+NJ0uzGLfLPDTBNbuJVfW0Q4nqzsgLRjh3Yny3f+itbswB5tnb+aonqdQc5C654p66PviB1mlak7O5/i9bsCjgus2ZEAhtOO4XRgmtXb4WGrHbrduH5aRlCN9ubZsblyZr9n5xZs8YlVebbZMYKCwWaH4BC8OVV9adj14yl9Z15tt15A/bXj8t2HqNhb+6DHUXFDu5Hx4fcAFK3ZiSMqDGct/WX0Oe3J8pV1xoffE+cr66PlCWAPC67sL+wRoUT1OJX096w+wHS58RRY/Wp93eN5i6vugY0a16rK/A7rRqbvOlzkuweoNb+92pNdPb/DrfwWrt5eOdOx8PcdBKVU3W8Zdjs2X79mCw2iolpbThzWlSMfLQcg//ddOKLCar3+x/U6nfQvfgPgyIfLSRpuvbYlvF0TclZYT6KU7DpCaLNEghKjqcjIq5yh7Ckuo3jnYYKr3XvEDu1O5nG2paP5zazWloqq53eNf35rtqXq5R1Ws8/74vj7S4DilVvw5AU++VddzIhe5H62PPDzod3J/tjab/Ex8hx5zhnkfGlNZsj66Dtih571h/GdKfHEDOxC5vtLAvYXX60tFR6jLVn3l1ZZp3/4PfHDqsql8U3DyfryN1xZ/te+6mVtc9j9+pKG6C9P5HoIUPRb7ec3eshZZH9s9XPZHy8jZmiPgDD12YaDUuKIHdiZ9PcCzy+ceHuqq6ztEaFE9jiNTF+61ftLqL9+OrRtU4p+34G3tAI8XvJ/2UL8uVX3RPX1vQUg/9etuP+gjYv8X/DfMFj8HtDVMIy2hmEkA8OAN2qEuRlr2YkswzDWGIbxQvW1iE3TdAPXA9cAeYZh/GIYxhOGYRzft6hAv5mm+aBpmjtM05wHvIU1gAzWQC1Yg8nHzTRNl2ma9/hmPO8zTfNDrOU1rqwWrAXwrWma20zT3GWa5j9N0/yl2rYdwArTNA+YpvmzaZqv/5v5q1V6ZjbJSQmV/26UlEB6ZhYZmVkkJyX6fZ6RaX1Bys7NIzHBurFLTIgjJy/wy3FkchwFR6q+UBWk5RDZqPYvCec/fjMTV79EQpvGrHzjm8rPTx7albFLH+fK16fy+dRXAuKdfkEPNn3uPwM0JCWOsmrplqbm+A34/hnNrupHxrJ1VenNvo6ts9+r9VciZ6N43GlVX7TcaVl+A6BWmATcaVUzIN3pWTgbJfiFiTqvLwVffl/5b0dCDJ5Ma3DHk5mLIz7wt5PglDjKD1fluTw1m+AaeXbGReIuKLEe+QTKj/iHierSjq7LHueM92YSdrL/jDeApIvOIeOfP1XtLzkeV2pVfl2pWTiTa+Q3OR7Xkar8utKyA8okqGkSoae3pmSd9RtI1KDuuNKyKdu6L+AYAByN/NOtrZwdjfzTdadl4UiuGpxt/sZsWn32LDFXDAvYf1i303Fn5VGxz3/2Z33l9/AD82k88wZO+2UBjWfdwJFH3wo4pqCUOMqP+J/foBrn1+E7v/jOb0Vq4PntvPRx2tdxfoObJRLRvhWFa/wfJT/RuhV2UmMc0eF0/PQ+unzzKI0u7ROQdogv7dw1uys/C02JpfRI1ZfWstQcQlOOf8AfIGV4VwaueIKe70xlzcSq/uOM2deyafb7tX4pD0uOpbhaWRen5hCWXHe6hsNOm4t7cfi7OmY6VnPW/dewes77mN7AdMOTYymqkW74H6Tb9uJeHPo+MN2Tr+jHQd/xlKTlsmHeIq787VmuXvMCFYUlHF5ufXm3xSbgza6agevNzsQWmxCwP2fXXkQ+8Sbh0x6mZN5jfxjXFh2HmWedOzMvByPKPx9WW6rWPlNracM121tatl8bbvnmA5z02TPEXjG0MkzkQF/fsS3wcUOwZgcH9r+19B3Vw6RlWvEyssl9/WNaL32b1svfw1tYTMnPa6z8tGxCaJfTafaPZ2j61mMEt29HTUEpcVRUy09FWmAbdibHUXGkWpjUbJzJcX8YN+n68zjt22do+cR47NHhNfYZ77dPV2p2QL8VVCNMRWoWQcnxx4x76L75NJl1Pe1/W0CTu27gyCNv++3TnpSAJ71aOWZkYk8KrFt1iZ08jtznXqm1jR6LLTEBT0ZVvfRkZGFPTDxGjCqOJil48/KJuWsaiW/OI2bGZIwQax5C/jMvEjV+DI3+9Q+ib7uFgpcDXrtBUHIc5dXL8Uh2wI9vjrhI6wt/tX46qMb5qD1jNtp/+ySdN7xO/vL1FK+1+mlbXCLe7Kpy9uZkYsTXnd+gAefhWms9HWTmZFH2xQdEv/wh0a9+gllShHuD9ZSWs+vZeHMyK5erqE19tePjEZQSX+OamENwSo204yJxF1SVdc3rZtzw7nRa8SynvjPDWmoCCGnRCFd2AW2eHUeHbx+nzZO3YAsLtvJbT/d4AAkTr+OkH94k+vx+ZD3r35YgsG5ZeaklvzXqVnBy4L1voysHkrdsrRUmLYcjcz+ny+q5dFs/H09hCfk/VP0gGZISR1m1639ZLffTNa//ZUeqwhRuOUDSedbAT1SnkwhpmhBw/xDSLJHI9i3JX1O13EhQzb7wBNpS0pWDyPtubdUHNhtnfPskXXxtqWht1T1PYF8YeA/nTI73649daYH3gnUJ734a7qw8yvelBmyz0q4qa5ev//fLc6x/nqvfhx4rfvP7b+TgnDfBG/jdpWZbqviTbSkoOY6Ec7uT+uY3BLDZ6LTkcXpsWkDu8g0U+pX1f76/PJHr4bE4EqJxZ1jf09wZtX9Pq682DNDqgRvZP+dtqOXe8mjaf1V7qi64RSPc2QWc9PR4zvjmCVo/cWtlfwn110+XbDtAVI/TcMRGYAsNInZgJ4IaV+33P/G9ReT/ugYfLDZNMxf4J9aM4pHA96ZpHqgRZjnQGhgAfAi0A74xDGNetTCfAI2B84HFwNnAr4ZhzPw3Dqvm9NhfgNN8/2/8G/uzIhrGLYZhrDYMI9MwjCJgIlD92dengPmGYSwzDGOWYRinVNv2BtAR2GEYxouGYZxXfQmLWtK62ZfW6vlvvV9XMD9mLV/GDMOo9Tua8SdKobawtaUF8MXUV3im+ziydh3m9POrfpHd/vVqXh44lQ9HP02/yf7LL9icdtoN6sLWL387noSP/8B94s85jeZX9mfrHKsckwZ3oiKrgPwNtQ9EHFe6f1QmTgcRA8+icPGPf/JoA3cckOVaju9omMINe/m1y62sHjCVwwsW0/6Naf5RnQ4ShnQl44vqTeTfy2/1MLawEFrOnc7hB+bjLSrFCAmi0fhLSX3qvVoi1p2P4wrjS3bfZVPZe+EEDtx4D3HXnEdYt9P9gkWd35f8L34IjF8P+QVIuGY4h2fPZ0vPmzjywHyaP3Zb4D6OkZ+qIHWHKdqwl9+63sqagdb5Pf11//NrCwvhtPlT2H3P63iqzfSvK1N/pm4ZdjuRHVqz4ZqH2XDFHFpMuoTQ1imV4exhIZy+YAq77n4dd/W0j7HP45W6eDVLe0/htxuestYvBhoN7kT5ibbjano+dD1pv20jfeWxH/hoOqgjpVkFZNey3uO/k26vh64n9bdtpNVIN+XsUzn5ir6sfNBaiSkoOoyWQzrzj54TebfLbThCg2nz93PqTrOWaYSu1T9SOGUkxU/eTcilN/6puMetRl5rr89WmD2XTmP3BXew78Z7ibt2BGHdTscICSZx3OVkPPNO3WnUWqcCGlKt6dqiIogY0JO9g69nT9+rsYWGEHm+9cii4bBji4rk4BV3kPX4fBo/Xdvtx7/XjqwirTtuxluL2XjOLWwZMhFXRi7N7q6x3NMf9El1pWua5jHjJlw7nEP3L2DTWTdx6P4FNH+8ln7rj9KtQ0ivHnhycnFtC1y7/Q+dyPXfbsfZri3Fn35O5sgxmKVlRFxn/a4f/vcLyH/2JdL/dgX5z75IzMwpgfGPp34dz3WkNl4vmwZPZm2X0UR0bEPoyc3rDlvH/hyndyR4wLnWbGHACI/A2e0c8sddQf7NF2MEhxLUezAEBRPy92so/eDfmJdwgu34uB3P/eUf1IWcxStZ23sC2254jOZ3XmFFcdiJOKM1aW98w/rBU/GUlNN0/EXHtb/jOq467vGynn6L3X1Hkv/F98Ree37APo5VjtUCHTttIOrs9iRdNZD9D1oD0vbocOKGduP3s25ldcfR2MJCSLj42AMjgeVcd5i9z32GMzqcHksfoflNwyjcuM9vdqI9LJiOCyay/e43/e89jqsd/3GYqLPbk3TlQA48WO1HeK+XjYMns6bLaMJrtqXj6S//3TYMxF7Yp9ZZxced9rHKpY740YO64s7Kr3WN2rp2+WfacevZN7B39ju1DkTj9bJ20FR+6zSGyE5trHVtj5FwvfeXJ3I9PEH11YZjB1nr5xZvqP381rXfv6JeG3Y74We0Jv2tr9k4ZAqekrKq/rLOXZ54P1268zCHXvgXp39wD6e9dxclm/eDu3r9q9/vLSL/P2joF9wd9RrwJtZSEvfUFsA0TRewwvf3iGEYdwGzDcN42DTNfb4wZcC3vr8HDMOYD9xnGMYTpmlWAF4Cew7nnzzWo6u1nwr8fKyA1RmGcTnwDDDFF68AGIe1tMTRPN5nGMa7wHCs5S7uNQzjFtM0XzNNc41hGC2xZl4PwCqv9YZhDDbNwOmtpmm+ArwC4Mrac1xXt+SkBNIyqn5xTM/IIikhHpfbTVpGpt/niQnWL3fxsTFkZuWQmBBHZlYOcTHWr6i2kChGL3oIgCMb9hBV7Ze+qOQ4ijLy6jwO02uy+Ytf6TlmBOs/8r+ZOrByG7EtkgiNjaA013r8o02/jqRu2kdxVgFdrxvM2Zf3AyBv3R5CqqUbmhJHWVru8RRFpchTm9PhyZv57apHcPnSi+t2Mo2GdCZpYEdswU6cEaF0emEcRTOt/LrSsnAkV80gcSQnBCwpYIWpmvXjaJRQ+SgzQESfrpRv3o0nO6/yM3dWHvbEWDyZudgTY3FnW7O4G98wlMbXWEuBFKzbRXCT6r+qxlORViPt7AIcUWEYdhumx0tw46ow1W/Sc5auxfbIKJxxkbh8LwuLG9iRwo17cWVWzSB3pWXhTKnKrzMlIeBRZFdqNs7GiRydkO9Mjq8qE4edlnOnk/uvH8j/yhqEDm6RQlCzRpyy+NnKfZ785TPsuHAy7kyrTNw10nUkJ+BK938k2J2WhbNxIqW/V4Vx+8IcfXGMJzufwm9+IbTDyZSs8q2NaLcRNfRs9lw4gZrqI78AcRcP4PB9rwKQ9+VPNHvUGnRJuO5c2lxuzXwuXLeL4MbHd36x28DjtX7Rr+X85i5di/HIKOvX/JxCDIed0xZMJuPTFWT71qP+K+tWeWo2rpwCvCXleEvKyf91KxGnt6B0TyqGw87pr00m/ZMVZC1aSasbz6Xl1f2t41y3h9DG/kvA/Nl2fFT2r9sIb5lEUFwk8d3akTKkM8m+duyICGXEwvuxBVmXxax1ewivVtbhKXGUpOfVut+OEy8iJD6SZaNe+8NjaNS1Hc2HdKbpgA7Yg50ERfqnm7l+DxGN40mvlm5xHel2nngRIXGRrLjTP924U5vR57FRfHXt45T7HpNr0qs9hQczKfO15X2LV9OoS1v4ypqFaItPqoxvi0/Emxv4eP1Rnm0bsDVqjBEZdcy43vwcjBhrdrERE4dZ4H/eXGnZOFOq9YMptfSVqTXaW3I8bl97C2zD7fAUFBHUtBFtvnzeFz6Bk754hj1/m4Q7yypHd3pt/a9/uu60LJzJiZXrQDmSE3Fn5hDWsxOuw+l4cq0+sHDJT4R2OpXCL5bhTsui6FvrqYuyjTswvV7ssdGVYcE3S6dafoKS43HVbEep2QQ1rhYmJR5Xeg6G01FnXHe1x34z3/uWtm/MOuY+nb59VleRmkVQ4wSOvo4nyNe32ZyOOuPGX9KfQ/f6+q2FP9HisfF++/RkZGFvVK2skxLxZNZdt6oL7nA6oX3OJvScszCCgjAiwoh/YAbZ9wS+tKcmb0Ym9qSqemlPSsCTFbhMTW08GZl4MjMrX1xX+t1yIq+1BovDzh1C/tPW+xxKl/5AzAxrsDj84gtpP/wCAIrX7SK4cQJHH1ANahyPK92/7rtzCqzZ39X66Yoa5+OYx1hQQsEvm4nu3wk2rvO1w6pytsUlYuYE5tfevDVht0yl6KE7MYusR2odZ3TBm5GKWWDVIddvy7GffDq2/buwJaUQ9bj1kkZbfCJRj71CwYyxlU8MQP2048prcS2SbxhGo6utNTSL1u0muHE8R199G5wSF3BdcmcX4IiqKmvr2hV4DSn4dSshLRvhiIuk/Eg25anZlbNNsxf+SpPb/kYx9XeP53csX3xPs1fuI+u5d4m5egTNLh5u5Xe9Vbeq8ht4HXZnF+AIqFtV+Q07tQVtnhzLlqvn4Pbd18b0PpOyAxmVL8jMWfQrydcMJvmWC63jWbebkGrX/5CUOMprlKEru9Dv+h/SuCqMp6iUzXdUvVi796rnKT1gfa8wHHY6vDaJ1E9+JGPRKprdMITm11rX/6J1u/z7wsb+eYE/bkthp7ag9RO3su2a2ZX5re5oW4rp34mc3daPxxW19cG1nOOglKr+0pkceC9YK7uNmGE92X7epMqPkkYOJ/Fq64HZ4nW7/GZHWv3tsfNc/T7UOvbA+HHnnU3MkG5ED+iCLdiJLTKMUxc+Bk7r3qPQ15aq8hxXee9YmedjtKXIDq05ZZ615rgzLpLYgZ0x3R6yv1pVGd9TUEL+z5tpMe0KQlskVeb3P9lfZu/ae0LXw2NxZ+VXLjnnSKr6npYw8lzir7Dew1NfbTiy+ynEDulG54GdsQU7sUeG0faF2yn6fTtJvrr1V7Sn2lSkZlNRrb/MWfgLLR8ZQ+yQLr5066efducUkvH+MjLet5b+aD7jKkJaNKLrUuul8/X5vUXk/xcNPrPYZylQgbUW8L+OM84W338j/iCMAzi6jnEmUPmTkG9941NqiVdzkaEeVC078Q2QBUynFr6X7dWmF9byFi/4XtC3CzipZiDTNHeapvmcaZrnYa3nPKratkLTND8yTXMs1osABwBt6kjvT+vXqweff7UU0zRZv2krERHhJCbE0f6Udhw4dIRDR9JwuVwsXvoD/Xv1qIzz2WJrjaLPFi+hf29r3TZvWUHly+e2f7OaMy/uDUCTTm0oKyytdbA4tkWjyv9vN6gz2buPBHye3L4ldqejcqAYoP0FPdnsW4Ji9VvfsnzQDJYPmkHaV6tpdpmVbkznNrgKSyg/xiB1TaFN4un22kTWjn+R4j1VL3bZ9tA/WNJ5PEu73c6aW54j66fNrB3/YuX2so07CGrZGGfTRuB0EHVeH4qW+r/EomjZb0RfZH3ZCelwMt6i4solJgCiRvQNWCu3aNmvRF9kDdxFXzSocp9HXv+68uVzWYtX0ejSvtY+urTFXVhCRS15zv1pM4m+mdvJl/Uly3czF5QYUxkmslMbsNkqB4oBGl3Ui4x/+s+EKVm/k+BWjQlq1gjD6SD2/N4UfOs/y7tgyUriLrZu/sM6nYynsKTyUa3mj91G+a5DZM6vemFC2fb9bO5yHVt6jWZLr9G4UrPYft4dlQPFAKUbdhDUskllOUeP6EPRUv90C5f8RsxF1qy/0I4n4y0sxp2ZixEajC08FAAjNJjw3p0p27G/Ml74OZ0o330Id1rgoEZ95BfAlZFDRI/2AESccyblvuUvst5aVPlCuuyvVtHoMuv8Rnau+/zm/byZxBHW+W10WV+yv7bOr7Pm+TVsuH3nt93TYynZeZjD8xZWhvkr61bWV6uI7nEqhm89xKjObSjxvYTjZF/ah3xp7339W74bNJPvBs0k9avVNPe149jObXAXlv6pdhzesqr/iD6jJTang4qcQrY89AFfd76Nb7pNYPUtz5P102YWjriXz4fM4vMhszjw9e+0ucR6wU9i55OoKCihtJZ0217Zjyb9zuCHcS8e10yX3x/5kA+73s7HPSbyw60vkvrTFhaOuJdPh87i06Gz2PfV77T1pZvU+SQqCmtP9+Qr+9G07xksG++fbnjjeAa9egffTZhL/t6qfqvoSDZJndpgDwkCoHGv08nbZZW/Z/c2bMlNsCUmg91BUM8BuH73/y3U1qhx5f/bW7bFcDgwCwuOGdf1+88E9bEeKw/qMzRgn6UbdhDs6ysNXxsuXFKjLS31b8OewpJa23BEr06U79hP+fb9bOt+DTv63MSOPjfhSsti9/l3VA4UA5Rt3I6zRWMcTXx99Ll9Kf7Ov48u/u5Xoi482kefgrewGE9mDu7UDEI6nIIRYj1iGdajIxW7D1plvPRnwnp0AKwlKQyn02+gGKB4/U5CWqUQ1CwJw+kg7sJe5H270i9M3jcrib+kn3U+O7fDU1iMKyP3mHGrrzsYO+wsSrf7vxCueP1OgltWxY29oDf5NdLN/7Z6v2Wl6/alW1dcV3pVvxV5zpmU7/VftqdiyzaczZpgb5wMDgdhQ/pTuvz4fmfPf3EBR867giMXXE3WrDmUr1p3XAPFABVbt+Fo1gR7ii/dQQMoWxH4ToXaeHNy8aRn4GhuzX4L7tq58gV3nqxsgjp18H3eCfdBqw0Vf/IZmwZPZtPgyeR+tZIE3/mL6NwOT0EJroxavvT+tIm4EdY9U8Kl/cn9elVAmOoccVHYo6z1ko2QIKJ6n0nZLmvdZs+u7dhSmmJLsvLrPGcAFav9y9lISCJ86myKn38Ib2rVes/erAwcbU+DIKtOO87ojPfQfrwH9pI/6iIKxl1Bwbgr8GZnUjDtZr+BYqifdnwsaa9/xfpBU1k/aCo5X60k6bJ+AET4romuWvrL/J83k+Ar66TL+pHjK+uQllUvQwo/oxWG04E7pxBXZh7lh7MJPcnq96J7n0HpDqvM6usez9miqo+NHHgW5Xus9PLeXcj6wVNYP3gKOYtXkui7Dh8zvz9tIr5afnO/stprUJMETl4wlZ23PUdZtQGP8sNZRHZphy3Uuj5E9zqDrC9+5teB0/l14HQyFq+mse8R7Ogubeq8/uf8tIVG51srADa+rA+ZX1nLmTiiwjCcdgCaXDOA3F+3Vv54ffrTYyjeeZj9vpfBHnz9GzYOnsxGX1tKPM62dDS/idXaUlCTBNrNn8au25/1y2/NthTd+0xKd1W1Ces+r1qfd/7x95d/JLJXB8p2H8JV7f4y483FbB4yic1DJpH79W/EX2LtN/wYeS78eRNx51nrsCdc2p/cb6zjy/tmVa3xDz3yDuu7jmZDjzHsvvVJCn/ayNYR01g7aCprB00lu1pbiuzcFk8ddcu6v7TKutFl/SrvL1d1H8eqbreyqtutZC38ld3TXyX7q1U446vK2hYSREzvM0l/f1mD9pcncj08lvxvVxJ/idXPxV8ygPxvrH4w681F9d6GDzz0Lr93uZk13cey45anyf9xIzvHP0f6G1/9Ze2pLq7MPMqPZBFS2V+eSd6ytfXeTwM4E6IqyyX+3LPYfecr/5HvLXKcvF79Vf/7H/RfMbPYNE3TMIwzAcM0zfKa2w3D+B54H1gNZGMtCfEQ1gvethqGEQ98hDVDeQNQCHQFpgFLTdM8uiL5MuBGwzA+xxo4nkXtM4t7GIYxA/gY6AdcB1ztO9ZiwzBGAR8ZhvEl1mzhnUAc1izhzlgDuTXtAK43DGM4sAvrRXV9gVxfHkOBJ3z52Ac0wjfA7Ns+Cevld+sAF3AV1uzkut/wUsPUex9h1doN5OUVMPBv13DrTdfi9r1Q5vKLzqNPz26s+GUVwy+7kdCQEGbPtH4hdjjszJw4ljGT7sLj8XDRiCG0ad0CgFHXXsbkux/i04Vfk9IokafmzApId9eydbTp35Fxy5/CXVrB51MqVw/hijemsnDaqxRl5nPhU7cQHBEKBqRvPcCiWdajj6cO78aZF/fG4/LgLq/g03HPV8Z3hATRqnd7vpy5ICDdjCVrSRrYkQG/PoOntJx1d1Sl2/3daayf9Crl6bm0umkoJ407n+CkGPoue5T0pWvZMPlV2k76O87YCM54xHrc2vR4WTE0MH8BPF7SH3iZZgvmgN1G/sffULHrADFXnAtA3j8WUfz9KiL6dqP1kgV4S8tJm/F0ZXQjJJjwszuRdvfzfrvNfuUjmjw7g5hLhuBKzeTw7Q8FJJ2zZA3xAztx1m/P4ymtYPuEqkHsM96dwfZJc6lIz2XPnHc4bd5EWk2/ksKNe0l9z/pVNvH8HjQeOQTT48FbVsGWMVXHZQsNIrbPmWyfUmPNaI+XQ/fMo/Vb92HYbeR8uISynQeJv9qaDZv97lcULFtNZP8unLp8Ht7Scg5MeQ6A8K6nEnfxAEq37uPkRc8AcOTxtyn87vfjKue0+1+m+RuzMWw28j7+lvKdB4i90pqBk/v+Yoq+X0VEv660WTYfb1k5R+608uNIiKXZy75zabdT8MUPFC+vSjN6RB8Kal2Cov7ye/DOF2hy32gMux1veQUHp78YkHTOkjXEDexEt1+fx1tawfY7qsK0f3cGO3znd+/sdzhl3kRaTr+Sok17Sat2flNGDsF0W+d32y1WeUR1P4VGl/alaMt+Oi+xfpHf+/B7ZC9Z65f2idStkp2HyVm2jq7fPQmml9R3l1K87SDR3U8h+TIr7aOzATY+/CHpS9cBkL5kHY0GdmTwr0/jLi1nbbV23OPdaayb9Apl6Xm0vmkobceNIDgphv7LHiF96TrWTX6VxiO60+zS3tYLN8pcrBrj367qcmjpOpoO6MDFPz2Jp7SCFZOq6v3gt6bw49T5lKbncfYjN1B0KIvzPr8PgP2LVrH+mX8RmhjN+Ytn44wIxfR6OW30MP7Z705cAct7+Du4bB3NBnTg8h+fxF1WwQ/V0h361hRWTJ1PSXoevR620r3wMyvdvYtXsfaZf1mzjWMi6PXQ9QB43R7+dd49ZK7dzZ5FK/n7V3Pwuj1kb97P1ne/47SzAK+X0jeeI3zGY2CzUfH9YryH9hE0yHoMumLJFzi797EGft1uzIpyip97wDqoOuIClH/+PmET7iWo37l4szMoeeY+/8x6vBy5by4t33wAw2Yj9yNfG77K14bfW0zRd6uJ7NeVdt+9iresnEPTngGsNdybz70LAMNuI//zHyhavua4zi0eL5lzXqLp/AfBZqPg02+o2LWf6MutPjr/g0UU/7CS8D7daPn1a5hl5aTNfAqAsg3bKfp6BS0+eQHT46F8627yP1xsxfv0G5LnTKLF53MxXW7SZjxRa9oH7n6Vdu/eCzY72R8soWzHQRKvsQbVM9/5mvxlvxM9oAvtf5yLt6ycfZOeO2ZcgKazRhJ6eiswTSoOZrB/+ssB6R68+xXavGP1W9kfLKVsx0ESrrH6rax3vqJg2e9ED+jK6T/OxVtazv7Jzx8zLsD+O1+k2X2jwGHHLHexf/pLAenmPP48Sc8/CnYbxZ8vxrVnPxEXjwCg6JOF2OJjSX7rZevFcaZJ5JUXk3rZjZjFJdQltN85xE69DXtsNInPPETFjl1k3lbtN3yPl7wnnyfhmUfBZqd44WLce/cRdpFVp0v++QW2uFiSXp+LER4GXpOIyy8m/cobMEtKyH/qeWLvm2l9KT2cSu6D1hrdeQ8/SfTE8Rh2O2ZFBXmPPBlwbHlLfydmYGc6/PwS3tJy9kx8oXLbyW/PYs+Ul3Cl53Lwwbdp8/Ikmk27iuJNeytfOuVMjKH94sexR4Ziek1SRo1gQ7/bcTaK5aRnb8Ow2cBmI+eLn8hb8jtJ5wBeDyULniVi1uNWO/zO14YHW7OdK779nNBLRmJERBE2eqKvjDwUTh+DZ9dWKn79gajHXgWPB/e+nZQvWVgzW3Wrp3YcOaQnje8dgz0umpYL7qV0y172X3+PX9K5S9YQO7AznX99AW9pObvuqKp/p747k92TXqYiPZd9s9/m5HkTaT79Coo37at8cV38iB4kXdoXr8uNt6yC7dXuefbOWkC7lyZgOB2U7U9n5x0vEuPLb33c4yVNuYGgVk0wvSbuIxmk3fsCNeUuXUPMwM50/uVFPKXl7JpYdR0+9Z1Z7Jps1a39c96h3dyJNL/zSoo37SX9fSu/zSZeijM2ktYPjwbA9HjYMOxOitbuJHvhL5z5zRPg9lC0aS/p73zL0Ycxs5asJWFgR3r99iye0nI2T6iaJdzp3TvZMukVytNz2TnnPc6cdzttpl9OwcZ9HHrvO8B6wV37528Fj5eiHYfZPNG6jsd0P5nGl/WhcMt+eiy13hu+66F/UPG9b+DT15Y6+trS7jra0oEH36ZttbaU4WtLTSdehiM2klYP32zl1+1h0/BpBPnaEjYbhs1Gtq8tBR/9VuzxcujuVzjpbf8+L97XX2b7+suo/l05bYWvv5xSdT5bPj+ZiJ7tccRGcfpvC0h96n1yPrCOKfaC3uR+viLg3B6Vv9Tq/8/46WW8peXsnVS137Zv3cW+qS/iSs/l0INv0fqlyTSZdhUlm/eS5cvzseIfS+6SNcQN7ExXX1vaUa0tnf7uTHZWa0unzJtIi+lXULRpH2m+tlQXZ1IsJz83HsNuA5tB1uc/k/Pt7wT5pqv9p/tLp50Tux4CLV+YTGSP9jjiomi/cgGpT75P9gdLSHvxE1q9PJX4KwZRcTiTvWMfCyznemrDx+NE21P1ssZrkuwra09RKfvumk+bF+7AcDooP5DOjglV9ac+++mT50/FGReB6fKwZ8Z838v/rH6rvr63AJw6dwIxZ5+OMy6SnmvnsvfxD4/rHIj8rzH+ivV3/q2EDeMNIME0zRF/tN03cHse1izgCCAN31ITpmkeNAwjGLgXGIw10zYYOAx8AcwxTTPHt88oYB5wLtaSFw8ClwGbTNMc7wuzD2t94JOx1j8uBp4yTfPRGsfXBWt2cR8gBmvQdgXwuGmam31LRuwFupmmudowjCDgZeDvWL3YJ8B+4EbTNFv6tr8BnAMkYw2KLwSmmKZZYBjGaGAs1gv2TGAtMMM0zT+conO8y1D81R7pcndDJEvH8ob55aZtVODL/f4T0vLD/zhQPYkJCfht5z8iyBH41uP/hAq3vUHSLSgP/uNA9aCOd2TUuzzjz64O9NfItTfcwzbuf3s1/BNzae+GmSVx6LeG6beCgt0Nkm5BYcgfB6oHNqOBGjGQ0Khh3hRudzZMng/tj2mQdNudc/yPY/+VDv9+rAf76k9+ScO0JYD4qLp/wKhPOYWhDZJukbdhrsVR9ooGSTe4ge4t3Z6Gu/co8zTMfW2QrWG+qzntDXOOy9wNMz+voe4BPN6Gq9Mus2FuqPulf9RAd/L/vcp+erfhbkL/C4Wcc/X/XB1psJnFpmlef7zbTdN8GKjz2UPfbOSZvr9j7bMAuLLGxy/VCNPyWPuoFu534NJjbN9HtfWRfWsm3+T7q+6BatuvOsb+XgVePZ5jExEREREREREREfmz/lvWLBYRERERERERERGRBvRfsWaxiIiIiIiIiIiI/I/7H32pm1TRzGIRERERERERERER0WCxiIiIiIiIiIiIiGiwWERERERERERERETQYLGIiIiIiIiIiIiIoBfciYiIiIiIiIiIyF/AND0NfQhygjSzWEREREREREREREQ0WCwiIiIiIiIiIiIiWobi/wuPdLm7QdKd/vvsBkm3+LabGiRdd463QdLNWB/eIOkCREWVNUi6bnfD/M4V16S4QdJtGmo2SLr7Nsc2SLrNY/MbJN2Es40GSRfAFh7cIOkeWdww6ZZVNMztR4thDfNInO370gZJN68gtEHSBbA7G6bfyk0Pa5B0T+qQ3SDp7vo5rkHSbTegoEHSTc4obJB0ATJ2RTRIuqd0z2qQdO0xDdNPp690Nki6oRGuBkk3K71h6hVAbHDD5NntaZj7+JRWDdNvHdjZMPfTDnvDfDd1exrm+g/QflDDnGOR/4s0s1hERERERERERERENFgsIiIiIiIiIiIiIlqGQkRERERERERERP4K3oZZBkX+OppZLCIiIiIiIiIiIiIaLBYRERERERERERERDRaLiIiIiIiIiIiICBosFhERERERERERERH0gjsRERERERERERH5K5h6wd3/Os0sFhEREREREREREZGGHyw2DOMNwzAW/ptxvzcM44Uan7U0DMOs5e9ff8kB130s1xuGUVSfaYiIiIiIiIiIiIjUl//Ly1AMA9ZX+3dZbYEMw3Capun6zxxSwxt633W06d8BV2kFn0+ZR9qmfQFhRjw2msZntALDIGdvGp9NnourpJx2g7vQb/IlmF4Tr8fDN/e/zcHVO4hvncLfX7itMn5s8yS+f+rjyn/f9dBTLP9pJXGxMfzrnbkB6ZmmycPPzGXFL6sICQnmwVmTOe3kNgD8+OtqHnlmLh6vl4vPH8aoay8DIL+gkMl3P8yRtHQaJzfiydkziI6K9Nuvo0M3Qq8bDzY7Fd99Sfnn7/ttd54ziJALrrCOoayUkgXP4D2wG4CgYRcTPOA8MAwqli2kfPEnANian0TYTRMxQkLxZqZR/OKDUFoSkCdn1+6E33Ibht1G2eIvKf3wPb/twf0HEXrZVZVpFz3/FJ49u7ElJhIxdRa22DgwvZQt+oKyf1lp21ufRMRtkzFCQ/Gmp1H46GzMksC0T5pzA3EDO+MpLWfHhBcp2rg3IExI8yROmXsHzpgICjfuZfv45zFd7srtER1PotOXD7F1zNNkLfwVgCY3n0fy1QPBNCneeoDtd7xUGT70nK7E3zkWw26j4NOvyF/wgX95tGpG4uzJBJ/ahpzn3iD/zar6kfjAJML69MCTk8ehv99c+Xns+JGE9e8JXhNPTh6Zdz2OJzPHb79hvbqQNHMs2Gzkf/wVufM/DMhr4syxhPfphllWTtrMJynfsguAmJEXEX3JMDBNynfsI33mk5gVLoJObkWj+27HFhaC63A6aVMfw1vsX85B3bsTdbtVt0q//JLid/3Pr715c6Kn34mzXVsK5y+g5B9V5RF26SWEjjgPTHDv2UP+I49CRQWOk04iavIkjLBQPKlp5M+eE3B+G6peRfXrRPP7R4HdRtb735L24qcB5dzsgVFED+iCt7ScfROfo2TTnmPGbXrXSKIHdcN0uSnfn8a+Sc/jKSgO2G991K2jokdeQvyUm9nX+xK8eQX+5/D0roRcdguGzU7Fj4up+Nq/bjk69CT4guvANMHroeyDuXh2bwYg4sE3MctLwesFr4fih6r6R2f/CwjqdwF4vbg3/kb5pwv80z2lM8F/GwU2O65fv8G17JOA4wawNWtD6ITHKXvrcTwbfj5m3KBhV2NvfxaYXsyifMrffxaz4C9sS9deSPSlw8EwyP9oMXlv/cs6xugIUp6aibNJI1yH00md+BDeAv/fVOujboWe1ooWj9yCLTgI0+3hwKx5FK/b6V/Op3Uh5NJbwLDh+vkrKr75yG+748weBJ1/XeU5LP/4FTy7N2MkNSH0phlV5yEhhfKFb+P67l+VnzkHXUzI30dRNPVyzGL/emWVdVcSZtwCdjsFHy8mr5ayTpg5lrA+3TFLy8iY+STlW62yjr7mb0T5yrrgo8Xkv/1Pv3gxN1xCwtTR7Dn70oA6XR9lHXve2TSedAUhbZuydcRUSjbsDthncI9uRN8xHsNuo/jzRRS97X8tdrRoRuysaThPbkvBvNcoes8qD0fzZsTOvrsqXJMUCl59g+IPPiFq/BhCevUElwv34VRy5zyKWeTff0T06UzKPTeDzUbuh9+QNfdjakq552Yi+nXFLCvn0NRnKNtc7fhtNk767Glc6dkcGPUAACGntqLxnHEYwUHg8XDk7pcp3bDDb5/OLr5+2maj7KsvKf2oln76Ul8/XVpK0QtP4dm7G5xBRD/+HIbTCXY7FT/+QMk7rwMQOf1e7E2bAWBERGAWFZE3flRAfpo/cFPl+ds78fnK81ddULMkTnppMo7YCEo27mHP7c9WXv9ri28EOznlkwexBTsw7HZyvvyFI0/+w/8cntGNkGvHgc2G6/tFlC+ssb3z2YRcfIPVB3k8lL37Ep4dmwAIHTUFR6cemAV5FM2oypOteWtCr5+IERKCNyudkpcegrK/5pqIM4joJ6uV9YofKHnbKuug3v0Iu/Z67M1akH/7Lbh3bg8ow/A+XUi++2YMu43cD74he95HAWEa3TOGyH5d8ZaWc2Ta05V1q80Pr+EtLgWPVRZ7/3ZHZZzY684n7toRmG4PRd+vIuPR1/3z26k7YaNvA5uN8m+/pOwT//wG9R1EyN+r8lvy8lN49lnpGuERhI+fir15KzCh+PlHcW/fjBERScTU+7AlJePNSKPosXsxi/37accZ3Qi52nd+f1hE+Zc1zm8n3/n1ejG9vvO7cxNGXCJhN0/HiI4F06Tiuy+p+NbqO4L/fj3OzueA14u3MI/SVx/DzMv222993OMFn9KapPtuwwiy2nDGAy9QtnFHwH5DenYjZrKV5+LPFlH4Zo08t2hG3D3TCDqlDfkvv0bhO1V1IOWzd/GWlFjXD7eH9JG3AhA6sA/RN4/E0bI56dePw7U1MN3Ivp1oet9oDLuN7H98S/pLgfcATe4fTXR/q53un/wspZv24ExJoMXTd+BMjME0TbLf+5rM16y5WDHnnU3yxCsJadOU7RdMpXTDroB9nkh/2W75ArzFpZgeL3g87L5wIgBRw88hacJVBLdpxu6LJlG2MTDdyL6daXLvKAy7nex/fEPGy7Xk977RRPW32tKBKc9Q6uuX2nz4MLYgJzjs5C/6ibSnrWuLPTqCli9OI6hpEhWHMth366MB95dB3bsTOX482K37+JL3Au/jo+68E2fbthQtWEDJB1X3nqEXX0zYiBEAVtyPq8oq9KKLCLvoIvB4KP/1V4rmzQvIT3300wAtnxxPzKCuuLLy2TxwQi1l/dfXrZTJVxE95CxMrxd3dj77Jz+HOz0nYL/1lWcAbDZOW/w4rrQcdo58sPLj+ui3Ko91+KWEXnELBeMuwiwKvM8T+b+iwWcWH4thGH0Mw/jNMIwywzDSDcN42jCMIN+2N4C+wLhqs4dbVouebZpmWrW/PMMw+vnCnWsYxkrDMCqAoYZhBBuG8YwvjTLDMH41DKNXteM4Gm+g73hKDMNYbRhG56PbgdeB8GrHcp9v2zWGYawyDKPQMIwMwzA+MgyjSY18nmcYxnZf2ssNw7iiZn4MwzjbMIwffGkfNgzjZcMwov5Mebbp34G4Vsm82HcyX85YwLlzbqg13DcPvMMrw2fyyrAZ5B/JotvIIQDs/WkTrwybwavnzuSLqa8w4tHRVkHvSeXVc2fy6rkzmT9iFq7ScrZ/vbpyf387dzBzn5pT53Gt+GUVBw4dYdEHC7hv2u3MfsKaLO7xeJjz5Iu8/ORsPn93HouWfM/uvfsBmP/2h/To2pFFHyygR9eOLHinxg2kYSP0hgkUPzqdwinXE3T2QGxNWvgF8WakUvTAHRTeOYqyT98mbPRkAGxNWxI84DwK7xpL4Z034ejUE1uydcrCbp5C6T9epfDOm3Ct/pGQEZcHZshmI2LcHRTcNY3c0SMJ7j8Qe3P/tD3pqeRPvZ28sTdS8u5bREyYAoDp8VD8yovkjb6O/AljCT3/osq4EXdMo/i1eeTdcgPlP60g9JIrApKOHdiJ0NYprOp5GzunzKON7xzV1Oquqzk8byGrzr4dd14RyVcN8Dv+1nddQ+736yo/CkqOo8moc1k7dDq/95uMYbeR9LdzKsMnzBpP2q2zOHjhaCKG98PZurl/fvMLyX74JfLeCLz5LPzsW1LHzgz4PO/1jzh88S0cvnQsJT/8Ruwt1wSUc9Ld4zh8813sO/9mos7rR9BJ/umG9+lGUIvG7Bt2I+n3PkvSPeMBcCTFE3vNhRy45Db2X3ALhs1G5Ln9AEiePZGsp15j/4VjKVryM7E3XRKQbtTECeROvZOs60YSMnAA9hb+59csKKDgueco/of/wKYtIYGwSy4me/QYsq+/AWw2QgdYZR89bSqF814h+/obKV+xgvAra5zfhqpXNhvN54xhx7UPsLn/bcRd2JuQtk39gkQP6EJIqxQ29RrL/jtfovnDt/xh3ILl69k88Ha2DL6Dsj1HSB5/MQHqqW4B2BslEtqzM64j6YEbDRuhV46j5Pm7KLpvNM5u/bGl+Kfr3raW4tljKZ5zK6VvPkXIdRP9tpc8OY3iObf6DRTb23XA2eFsK979N1PxbY1jNmwE/30Mpa/cT8mj43B07oPRqFmtxxc04no829ceV9yK7z6l9InbKX3yDjxbVhE0pEa/dQJtKahtC6IvHc6Byyaw/29jCe93Fs4WjQGIG305Jb+sY9+wmyj5ZR1xoy8LSLc+6lbTWSM58vQHbBk6kSNPvk/TWSMDyi/k8nGUvHA3xbPH4OjaD1tyjfO7fR0lD95KycPjKXvnaYKvtr54mRmHKXl4vPX3yO2YFWW41/9ctevYBByndMKbXUu98h134l3jODLmLg6cP5rIc/vjrFHWYX264WzRhAPDbiDj3mdJvNeqQ0FtWhB16XAOXX47By+6xa+sARzJiYT17FR7na6nsi7dfoBdox+h6LctdeY3ZvIEsidNJ/3KGwgbPABHyxrX4oJC8p5+oXKQuPIcHDhI5sibrb8bbsEsK6fshx8BKF/5OxlX30jGtaNxHzhI5HVXBaTb+P6x7LvhXnYNvZXo8/sS3Ma/LUX060pQy8bsHHAzh2e+QOPZt/ptj7/hAsp3H/T7LHn6DWQ89z67R9xO+tPvkjy9xn3U0X767mnkjhlJcL9a+um0VPKn3U7erTdS8v5bRNxu9dO4KsifPpG8cTeRN+4mnF264zjlNAAKH7mfvPGjyBs/ioofl1P+84qAoo4e0JngVo3Z2OtW9t35Mi0eHhMQBqDZrOtIf/ULNvYahzu/mIQrBx4zvlnuYvtl97B58CQ2D5lEdL9OhHduV7VDw0bIyNspfnwGRXfeiLPnAGyN/fPs3ryGolmjKbprDKXznyD0psmV2ypWfE3xYzOoKfSmyZR9+CpFM0fjWv0jwecF9h//7jURVwX50yaSN/Ym8sbehLNrVVl79u2l8IG7cW9cT61sNlLuG8uBG+9l19CxRJ/fh6Ba6lZwy8bsGjCa1FnPk/LAOL/t+6+ewZ7zb/MbKA7rcSaRg3qw57xx7Bl+K9nza/yYY7MRNuYOCu+fRv74kQT1HoitWY22lJ5K4czbKZhwI2UfvEX4uClV+x91G641K8kfdx35d9yI55B1Px1y8dW4NvxO/ljrvyEXX+2frmEj5LrbKX5yBkUzbsTZo5bzu2UNRXeNpuieMZQueILQG33n1+Oh9P25FM24kaIHxhM06MLKuOWLPqyM4173K8EXXhuQ3/q4x0uYchPZL77Lgb+PI/v5t0mYEvijCzYbsdNuJ3PCDNIuu5GwIQNwtKql33ryBb9B4uoyb5lM+tVjKgeKAVy795E17V7K126oNQ42G83mjGH3yPvZOnA8sRf0JqStf92K6t+FkJYpbOlzCwemv0izB8cC1n3e4TmvsXXgeHZcOI2E686tjFu6/QB7b36Eot8215nuifaXe6+aye4Rt1cOFAOU79jPgbEPUbKy7nSbzh7DnpH3s23QOGIv6ENwjfxG9u9CcKvGbO07hoMzXqTpHF9+y13svvIutg+fwPbhE4js25mwTicDkHTrJRT+tJ6t/W6h8Kf1JN0aeB8fOWECeXfeSfbIkYQMCLyP9xYUUPjccxR/4H8fb2/VirARI8i+5RayR40iqGdP7E2s74jOjh0J7tWL7JtuIvuGGwLiQv310wBZHy5jx9UP1FnW9VG30uf9k21DJ7B9+EQKlq4mZULg9+L6zDNAo1EjKNt5yH9n9dRvARhxiThO74I3q477PJH/Q/5rB4t9A6qLgbVAJ+Am4ErgYV+QCcAvWIO0Kb6/g4F7qtWjwF3AKcBvwGPA5cCNvrQ2Al8ZhpFSI97DwHSgM5ANvGsYhgH8DNwBlFQ7lid8cYKAe4EOwAggAaicVmMYRnPgU+BLX5jnfMdTvSzOAL4BPveF+TvQEXjtOPMLQLvBXdjwifUF4/DaXYREhRGRFBMQrqKotPL/HcFB1sw5wFVSXvm5MywYMAPitjqnPbkHMsg/nFX5WdeOZwTM+q3uux9/5YJhAzEMgw7tT6WwsIjMrBw2bt1B86aNadYkBafTyfCBfVm2wprl+t2KX7hw+CAALhw+iGXLf/Hbp73NKXjTjuDNSAWPm4pfluHseo5fGM/OzZWzJzy7tmCLS7DiNmmBe+cWqCi3Zv9tXY+zW29rW0ozPFutLxCuDatxdu8TkB/HyafiOXIYb1oquN2Uf7+MoJ69/MK4t2zGLLLSdm/bjC0hEQAzJwfPLmsGnFlaivvg/spt9qbNKr+8uNauIqhX34C0E4Z2I/3DHwAoXLMTR1Q4QbWc45hz2pPpmzGc/uEPxA/rVrmtyU3DyPzyVyqy/H8pNew2bCFBYLdhCw2mIs365Tj4jJNxHTiC+1AauN0UL/6B8P5n+8X15uRRvnkHuD0Bx1L2+0a8+YUBn5vVZvPaQkMq6+FRIWeejOtAKq5DaeByU7DoB8IH9PQLEz6gJwWfLbXSWb8Ne1QE9sQ4a6PdjuHLjxEajDvDmtHibNWE0lUbASj5eQ0Rg/3rjfPUU/AcPown1Tq/ZUuXEdLLP4w3Lw/3tu3gCcyvYbdjBAf70g/Bk221FXvzZrjWW+e3fPVqQvr6162GqlfhHdtSvi+VigPpmC43OZ/9SMyQs/zCxAzpTvbH3wNQvGYHjqhwnEmxx4xbsHwdeLy+ONsJSokPKKv6qlsA8dNuIeep+QH1CsDe6mS8GUcws9LA48a1+nscHfzrFuVVD6sYwYH1szZBfUdQ/tUH4LYeZjEL8/2225q3xZuVipmTDh437rUrcLQ/K2A/zt4j8Gz42S/+MeOWV/XpBIUEdN0n0paCWjenbP02zLJy8HgpXbWRiEHWOYoY0JOCz5YAUPDZEiIG+p+7+qpbmCb2iFAA7JFhVNSY5WJr2Q5v5hHMbOv8un//AUeHHv6FUu38EhRCbdc7+ykdMbNSMXMyKj8LvngM5f9cEBD2qJDqddrlpmjx90TUUtaFvnIr37ANW2Q49oQ4nCc1p2z91mplvYHwgVV9T8KdY8h6ckGtdbG+yrps1yHK9xypM79Bp52C+9BhPEesfqtkyTJC+tRow7l5uLZux6ylDR8V3LUz7sNH8KRZX87KV66u7D8qNm/FnpToFz60QzvK96fiOmgdc/7C5UQO9j/HUYPOIu+fywAoXbcde1Q4jsRYABzJ8UT270buB9/4xTFNsEWEAVbdcmX4z4R0tKvRT/+wjKAeNfrprbX30wCU+dqqw4HhcNR6LoP69Kf8+yUBn8cM7U72x98B1vmzR1vnr6bIc84g50vrB46sj74jduhZfxjfW2K1B8Nhx3Da/Y7LftIpeNMPY2Za91uuX7/D2cX/HB+rv/Rs31jrDHx7SjM826xBNfem33F2++uuiYB/WdurytpzcD+eQ3V/nQjt0I6K/UdwHbTacP7C5UQO8q9bkYN6+NUtW7W6VZfYq84le+5HmBXWTDpPtv/1wdH2VLxph/GmW/mtWLGMoO418rut6r7WvX0ztnhffkPDcJzegfJvv/QFdFeGCzrrHMqXfQVA+bKvAuqrvXWN8/vbdzg7H+P8VusvzfwcvPt9T3WUleI9sh9bbILv31X3eEZwYB9bX/d4VGvDtojwqs+rCTr9FFwHD+M57Ou3vv2O0L6B/VbFlu2YbndA/Lq49x3Avf9QndvDOralfF9aZV+b+8UKood09wsTPaQ7OZ9Y7bRk7Q6r30qKxZ2RS6lvtqW3uJSyXYdwJltlUb7rEOV7DteZ7on2l3Up332Iir11pxt29NpysFp+B/tfl6IHn1Utv9sr8ws1+6WqNhw9uDs5n1jHmvPJMqJrXOucp9S4j1+2jOBz/O/jzbw83NsD7+MdzZvj2rIFysvB48G1bh3Bva3viGEXXmjNUHa5KvdRU33200W/bcGdV/s9b33VLW+1MQNbWDBmLdes+syzMyWemIFdyHzf/5pYb/0WEHrVrZR98Mpx3ff/f8/r1V/1v/9B/7WDxcCtQCpwq2maW03TXIg1UDveMIww0zTzgQqgpNrs4eo9+nLDMIqq/fWutu0+0zS/MU1zD9YA71jgTtM0vzRNcytwC5AO+E8FgLtN0/zONM1twANYg81NTNOsAPIBs9qxFGF98JppmotM09xjmuZKX1q9DcM4OqVnLLAHmGya5nbTND8Gaq7VMBX4wDTNJ03T3Gma5m++eBcbhpF0vAUamRxHwZGqm6KCtBwiG9V+oT//8ZuZuPolEto0ZuUbVV+WTh7albFLH+fK16fy+dRXAuKdfkEPNn3+c8Dnx5KemU1yUlUn3CgpgfTMLDIys0iu9gWwUVICGZnW8Wfn5pGYYF2oEhPiyMmrMegSm4A3u+oLvDc706+jrymo37m41q0EwHNwL45Tz8SIiIKgYJwdz6q84fYc2ouji3VDEdSjH7b4wOK3xSfgzayWdlYmtoS60w4Zdh6uVb8F7qdRMo6T2uLeZs3Y8uzfS1BPX9q9+2NLDEw7KCWO8mrnuDw1m6CUOL8wjrhI3AUlVV+0U7MJ9oUJSo4j/tyzSH3zW784FWk5HHz5C876/WV6bHgVT0EJuT9YX+IcSQm40zIrw7rTM7E3Chz4+3fE3nY9zb99l4jzBpDz4lv++UiKr5FuFs4a6ToaxeOqHiYt04qXkU3u6x/TeunbtF7+Ht7CYkp+XmPlded+wgdYN8kRQ/vgTPEfhLAlJOLJqNqnJzMTW6J/mLp4s7Io/scHJH70IUn//ASzuIiKVdYsfPfevQT7Bp1D+vXDluR/fhuqXgWlxFGRWvXjT0VaYJ1yJsdRcaRamNRsnMlxxxUXIOHyQeR/tybg8/qqW2H9euDJyKJiR+BjcABGTDze3Kp0zdwsbDGBZe3oeDbh988nbPxsyt56yj+NOx4ifOYLOHsPr/zM1qgJjrbtCZ/+LGGTH8fWop1fHCM6HjOvqrzMvCyM6PgaYeJwnNED189f/am4QcOvIezuBTg696X8q3f983ECbali5z5Cu7bHFhOJERJMeJ9uOJJ9P0TEx1QuHePJzMEeF+23z/qqWwfvW0DTu67nzJXzaXr39Rx++G2/fdpiEvzOrzc3sJwBHB3OJuyeVwi79QHK3n46YLuzS19cq3+o/Lf9jLMw87PwHg5c+qcyTEA5ZmFP8q9bgfU+C0ejo2V9BrboamXt65/C+vfAnZFFxfba6/R/oh3XxpaYgCejqt/yZGRhP87+srrQwf0p/XZZrdvCRgyn7JeVfp85k+NxpVYrw9Ra6nRyPK5q+XKlZeNItsKk3H0zaY+8Bl7/L4Nps18hecYNnPzj6yTPuIn0x970225LqKWfjj9GPz30PFyrq/XTNhsxL8wn/v1/UbF2Ne7tW/2Puf2ZeHNz8B4JHIAJSo6notr13+U7f37xYyPx5BdXXv9dqVk4fXk+ZnybjdO/eYqOG96gYPl6itdWLetixCZg5lRrTzmZGLXcbzm6nEPEo68TNvlBSuc/EbC9Js+hfTh8X+6d3ftii6txLT7Ra6LNRsxL84n/oPayroujkX+9cafV0V8e8W/nR+sWpknzN2bT6rNnibliWGWY4FZNCOt2Oq0+eYoW7z1CyBlt/fZpxCfgyapxX3uMuhU8+Dwq1lj5tSc3xszPI/z26UQ9PZ+w8VMhOMTab3QsZq7VT5u5Odaj19XT/TPn9+HXCZtU+/k1Ehphb9EG9+6qcg6++EYin3ofZ8+BlH/6hv/+6ukeL/PhuSROGUWrZW+TOG0UWU/7L/UBYE9MwJNe7T4vPRN7Yt1lHcA0SXzhMRq99TLhF5133NGsNlijD66RZ2dyvF9/7EqrasOV+2maRNjprSleG7jMRW1OtL/ENGn55gOc9NkzxF4x9LjSrEq32j5TA/PiTPZvS660amVis3Hyomdov+ZtCleso2SdlV9nQgzujFwrLxm5OBJi/PZpS0zEm1mtTmdmHvd1yb13L84zz8SIioLgYIJ69MDuu1+3N2uG84wziHvpJWKfeQbHyScHxK/XfvoY6rNupUy9htN/XUDs3/qS9qT/ch71nefm99/IwTlvBgzE1Ve/5ejUE29uFt6Dtd9rifxf8988WHwq8ItpmtVb/49YM3XbHEf8q7Bm3x79W11tW/X/PwlwAj8d/cA36PwLcFqNfVZ/bujoVJpjDtYahtHZMIzPDMPYbxhGYbW0jz5LdQqwyvT/Ka7mCE8X4Jrqg9/VjvekY6XvfyyBn9X2CyDAF1Nf4Znu48jadZjTz6/6dXn716t5eeBUPhz9NP0mX+oXx+a0025QF7Z+GThAdSy1HYNhGLX+YFdbHmpVa8Da8+o4rSNB/c+l7H1r8Nt75ADln/+D8JmPEzH9UTwHdmP6flkumfcYwUMuJOLBeRAaiumuZbnrWgu69sN0duhE8NDzKF5QY02rkFCi7n6A4rnPV64fW/TUo4ScfxExL7yCERpaOTvxz6ZtHCPMSbOvZ+/sdwIuuo7ocBKGdWNl93H81uFmbGHBJF3s+/2l1qL+a35tzX3+DQ4MvpqiL5cRfeUF/htryUdAXaq90mOLiiBiQE/2Dr6ePX2vxhYaQuT51nIQabOeIuaq82n+8fPYwkP91nK29lnLgR5nfo2ICIJ7nUPm5VeQcdHFGCGhhAweDED+I48RdtHfiH91HkZYWOXMhGPnpfZ0/tp6VVs51wxS17H9cdyU2y7B9HjI+fSHgLD1UbeMkGBiRl9FzotvHitUbQkHfOJe9zPF946i5OX7CL6gaqmD4scmUvzgeEqen0VQ3wuwt21vbbDZISyC4kcmUPbJfMJunlUj2drra3XBF46mfOGbYNb4hfoP4lYsfoeS2TfhXvMDQb1qfHk9gbZUsecgOfM/oumCh2ny6hzKt+2pdUZ97eqnbiVeN4yD97/Ghu6jOHjfa7R8YvxxHo8/9/qfKXngZkrnPUDw+df5b7Q7sJ95Fu41vuUAnMEED7uC8i/eDtxRdcdzbaqj3rv2HCR3/oc0XvAwjV95kPLte8HtwQgJJm7MleQ8/1YtEeve6V/ZjutO9o/r9B9yOAjpdTalSwP7iIiRV1uPjH4dONP2j9Kt/VpoEjmgG+7sPMo2Ba6/HHf1uaTNmc/2XjeQOudVmjxac13I471JAeeZnQgech7Fr1Xrp71e8saPIufaS3G0OxV7i1Z+cYL7DaLih6W17/B4+stjnY9jxfd62TxkEuu7jiK8U1tCT662HMBx9tPu33+i6M4bKHnmHkIuvr6WSP5KX32coEEXEvHAyxihoYEzOE/0muj1knfrKHKuvhTHyYFlXafjuRE9xrHtu2wqey+cwIEb7yHumvMI63a6tcFhwxYdwd6LJ5H+yGs0fX56zZ3Wuc+aHGd0InjQeZS+6cuv3Y79pLaUffUZBRNHQVkZoRdfVXvkgLzU8lld53fGDZQ8V8v5DQ4h/Lb7KH33Jb8ZxeWfvEbhpCtx/bKUoEF/q5Fu/dzjRV8xgsxH5rF3wLVkPDKPRnMmBu7jBO890kdNIP3aW8icMIOISy4kuNMZxxfxuNI9dp9qCwuh1bw7OXT/fL9Zn3/acfaXAHsuncbuC+5g3433EnftiKo6/YeO4/rwB/3S9nPvYEuPGwnr2JaQds1rCXycjvP8eg4coPj994l94gliH3sM9+6q74iG3Y4tMpKcW2+lcO5cYu67L3AH9dlPH0s91q3Ux99hc4+byP3XDyRcX8uPI/WU5+hBXXFn5VOysZaB2/rot4KCCT7/aspq/LAl8lcyDGOYb3naXYZh1LwRwDCMqYZhrPP9bTIMw2MYRpxv2z7DMDb6tq0O3Puf99/8gjuDOm+D6vy8ukOmafqtpF/tQld9lfujH9a2z5qfuWrZVueAu2EY4cDXwBLgWiADaxmKFViD3kfT/6P82ID5QODUJqj1+R7DMG4Gbp4+fXri6IX3EmYL5siGPUQ1rvqFMCo5jqKMvDoTNb0mm7/4lZ5jRrD+o+V+2w6s3EZsiyRCYyMozbUeZWvTryOpm/ZRXGP5gj+SnJRAWkbVL5npGVkkJcTjcrtJqzaDMz0ji8QE6/jjY2PIzMohMSGOzKwc4mL8Z6x5czL9Zv3a4hPx5gY+amZr3prQm6dQ/Mh0vwXqK75fRMX3iwAIuXwUXt+vk94jByl+eJoVN7kpzo49Avbpzcr0m51pS0jEm50VEM7eqjURd0wl/65pmIXVysxuJ+ruByhbtoSKn6rWJfQcPEDBTGv9OVuTpgSdZT2Ol3LDUFKutpbkKFy3i+Bq5zg4Jb5yuYijXNkFOKLCwG4Dj5eglHjKfWEiO5zEqfPuAMAZF0XcwE6Ybg+G007ZgQxc2dZxZi36jahuJ1O2fKE16y256hd5R6NEPBn+aZ6ookXLSH5xDrkvVQ3EBKabgLtGuu60LJzJiZVvt3QkJ+LOzLHW9TycjifXmpFeuOQnQjudSuEXy3DtPcThUdYgnrNlEyL6+j+m5c3M9Hvk2Z6YiDcr8PzWJqhrFzypqZj5Vrply5cT1P50yr79Fs+BA+ROnmrts2lTgnv6163/dL06qiI1m6CUql/jg5LjcdWsU6nZBDWuFiYlHld6DobTccy48Zf0J3pQV3Zcfk+t5VUfdcvRLAVnk2Safjy3cp9NP3yJw1feBuQB1qxcW2xVukZsAt68wP7jKM/OTdgSUzDCozCLCzDzfbO0CvNxr/sJe8tT8OzchJmXhXut9Tufd992ML0YEdGYRfmV6RrVZjAbMQkBL6KzNWtDyLXW+TLCo7Cf2oVyr+e44gK41/xAyKh74Ouql4ydSFsCKPjkawo++RqA+Duux51u1UtPdh72xDhrVnFiHJ4c/ydA6qtuxV/Sn4P3zAcgd+FPtHzc/yEhb14Wzmrn1xabgJl/jPO7axO2hKrzC+A4vSveg7sxC/OsfSSmYCQkEz7LevGnEZNA2IznKXnsDsyC3Kp9+crxKEdyAp4aj0Ef63wUfvo1hZ9aZR13xw240zJxNkvB0SSZZv982Rc+kWafvMihy2+HAuuM1Wc7PhZvRmblrCsAe1ICnuPsL48K6dkd1/adeHNz/T4PO3cIoef0IOu2KQFxXGnZfk+FOFIScGXUzG8Wzmr5cibH407PIXp4L6IGnkVkv64YwUHYI0Jp+tRkDk16kpiLB5L6gPXDcsGiH2ny8O3++T3efrqlr5++u0Y/7WMWF+HasJagrt0p3e+bqW6zE3x2b/Jur3pZZ8iIv3H6E38DoHjdLoKqXf+dKfG40v3LzJ1TgD06vPL670xJwOVbpqUiNfsP43sKSij8eRPR/TrBTusFdWZOFka1Wb+2uMSAF5X57WP7RmyNGmNERB3zxUDe1IOUPHantc/kpgFLxZzwNdHHLC7CtX4tQd2qlfUxuNP8640jOQFXenZgmMaJlP5eFcbtC3O0LXuy8yn85hdCO5xMyarNuNOyKfzaejKvbMMO8JrY46Lw5FjHbGZnYk+ocV+bU0t+W7QmfNxUCh+oyq83KxNvViaeHdbsuIqffyDEN1hs5udixMZZs4pj4zDz/c/5v3V+k6qdX7udsNvuo+Lnpbh//7HWOBW/LCV80kOU/7PqR9z6useL+tsgMh+y+sqir1bQaPYdgXnIyMLeqNp9XqNEPFl157kmry+sNzeP0u9/JOj0Uyhfu/EP41XU1gfX7LfSsghKSaj8IutMrmrDOOy0mjednH/+QP5Xvx738Z5Ifwm11el2lKyqY53iGnnx22e1/qgq3WycjROBrZXp1jw2T0ExRb9sIrJfZ8p2HMCVlVe5fIIjKRZ3Vp5feG+NJwJtiYl/6rpUtmgRZYus74gRo0bh8c1S9mRmUrbCur92b9uG6fViREcT0r8/pw++EPjP9NO1+U/UrZx/LeekN+4m7an3SRo5nMSrB9drnuPOO5uYId2IHtAFW7ATW2QYrZ+7Az5/oF76LVtSY2yJyUTOtu4BjLhEIh6YS9H94wL6TZF/h2EYduBFYDBwCFhlGMbnpmlWvhjENM3Hgcd94c8HJpqmWb0x9zdN88/daB/Df/PM4i1AT8Mwqh9jL6ylJ45O96gA7CeYzi7ffqq/0M4O9PQdw/Gq7VhOwRocnmma5nLf8hU1ZyJvBbrV+Kx7jX+vAU43TXNXLX+1/mxsmuYrpml2ffjhh1u8O+J+Xj13Jtu/Wc2ZvtmgTTq1oaywtNbB4tgWjSr/v92gzmTvPhLweXL7ltidjsqBYoD2F/Rk859cggKgX68efP7VUkzTZP2mrUREhJOYEEf7U9px4NARDh1Jw+VysXjpD/Tv1aMyzmeLrZlEny1eQv/e/gNcnt3bsCU3wZaYDHYHQT0H4Prd/9iM+CTCJz5AyYsP403zX0PMiIqpDOPs1hvXz0v9PscwCLnoWiqWfhGQH/f2bdibNMXWKBkcDoL7DaDi15/8wtgSk4i6ZzaFjz+I97B/2hGT7sRzcD9ln/q/7MeIrko77KrrKFv4OQCpr3/NmkFTWTNoKtlfraLRZdaas5Gd2+IuLKGilnOc9/NmEkdYZdnosr5kf70KgJXdx7Gym/WXufBXdk2fT/ZXqyg/lEVkl7bYQq3fOGJ7n0GJ72UC5Zu242zRBEcTK7/hw/tS/P0vAWn+WY7mVS9uCuvfk4q9/msIlm3cjrNFYxxNGoHTQdS5fSn+zv8Gpvi7X4m60HpBQkiHU/AWFuPJzMGdmkFIh1MwQoKt/ffoSIXvRUaVj8obBvG3XEneB1/67dO1bTv2pk2xp1j5DRk4gPKfjq/ee9MzcJ52GgRb6QZ36Yx7v/WSGVtMTGW6EdddS+lnn/vF/U/Xq6OK1+8kpFUKQc2SMJwO4i7sRd63/o98532zkvhL+gEQ3rkdnsJiXBm5x4wb1a8Tybf+nV03PIS3rKLW8qqPuuXauY/9/S7j4LDrODjsOtzpmRy67FY82dUG9PZtx5bUBCO+EdgdOLv2w73ev24ZiVX109asDdgd1kBiUDAEW+vlEhSM/bQueI7ss9Je9zOOkztacZKagN1ZOVAM4D24E1tiY4w4K11Hp954Nvk/qVHy4GhK5lh/7vU/U/7JXDybfjtmXCOhavl9x+ndMTP868aJtCWoajOOlEQiB59D4ZffA1C07FeiLrR+yIq6cBBFy/zPXX3VLVd6DpE9rdnckeecSdneVL99evfvsL4U+M6vo0tf3Btqnt+qMrM1OwkcDr91VR1d++Fa9X3VPo/so/jOKym++3qK774eMy+Lkodv8xsoBiirrNNWWUcM7xdY1st+JdJXbsFnnoK3sARPVmBZRww6h6JF31Oxcx/7el/O/sEj2T94JO70TA5ePA5PVlXa9VXWf6Ri6zYczZpU9pdhgwZQtuLPteHQwQMClqAI7tGNiGuuIHvaXZjl5QFxSjfsILhlY5xNG2E4HUSP6EPhEv+2VLD0N2IusmYbhnY8GU9hCe7MXNIff5Pt51zPjj43cej2xyj6ZQOHJj0JWHUr/CxrlmD42R2o2Oe/XrN7xzbsjav1033r6KfvDuynjehojPAI6x9BQQR16or74IHK7c5OXfAcOoA3q+pH9LKF/2LzEOvFc7lf/0b8Jf2tY+vcDk9BCa6MwC+whT9vIu48a3mHhEv7k/uNdS7zvllVa3xHXBT2KGuNVyMkiKjeHSjdXTVPwbNnG/bkJhi++y1nj/641vhfE21J1frLFm19fd+xJxZUv98KvvBqKpb532+dyDUxoKw7+5f1sZRu2EFQyyY4m1ptOHpEH4qW+tetwiX+dctbWIw7MxcjNBhbuHV9MEKDCe/dmbId1j1A4Te/EN6zg3VILRtjBDkqB4oB3Du3YUtpii3Jym9Q7wG4VtbIb0ISETNmU/zMg3iPVOXXzMuxBtebWC+lcp7ZGc/BfQBUrPyJ4AHWchjBA4ZR8Zv/Pj17t2Fv1AQjwXd+z+qPa+0fnF9H1fkNvWkK3iMHqPja/4WutkZV7/p2djobb+p/5h7PnZFNaLczrWPr0RHX/sA11yu2bMPZvAn2xr5+a3B/Spcf332eERKCERZa+f8hPbri2r3vuOKWrN9JcLW+Nvb83uTX6Gvzv11J3MVWOw3rZPXTR5dcaPH4bZTtOkjm/M8D9n0sJ9Jf1qzTEb06Ue6r08eX38YENWtUmd+Cb2uku6R6fn3pZuRij4vCHhVupRscRGSvDpTvOlQtjnWscRcPCChD13brPt6W7LuPHzCA8p+P//ur4btftyUlEdynD2VLre+I5T/+SFCnToA16cNwOjHz8yn9V/3303+kvupWcMuqe6Xowd0p810bMt5cXO95PvTIO6zvOpoNPcaw+9YnKfxpI3tufwaon37Le2gvhbddQuGUqymccjVmTiZF99yigWL5K3UHdvmWr60A/gFceIzwV1LtXWj14b9lZnGUYRgda3y2COulcS8ZhvEs0Bp4BHjBNM2jzzDtA7obhtESKAL+9JQz0zSLDcN4GXjEMIwsYC8wEWgEvPQndrUPCDEMYzDWS/lKgANAOdY6yy9iLa0xu0a8ucAkwzCeAF4FTgeOvubz6IzjR4FfDcOYC8wDCrEGos83TbP2V4rWYteydbTp35Fxy5/CXVrB51OqHse74o2pLJz2KkWZ+Vz41C0ER4SCAelbD7BolrWe16nDu3Hmxb3xuDy4yyv4dNzzlfEdIUG06t2eL2cGvthn6r2PsGrtBvLyChj4t2u49aZrcfseJ7z8ovPo07MbK35ZxfDLbiQ0JITZM61HwhwOOzMnjmXMpLvweDxcNGIIbVq3AGDUtZcx+e6H+HTh16Q0SuSpOTUe5/Z6KX3jOcJnPAY2GxXfL8Z7aB9Bg84HoGLJF4T8/TqMiCjCbrzDKmyvh6JZ1tvfwyfeb61Z7PFQ+vqzlS8CcZ49kOAhVpt1rVxBxfeLAwva66HoxWeIfugJsNko+2YRnv37CDnPWkah7MvPCbt6JEZkNBHjrbyaHg/5t43BcfoZhAwainvPbmJesmbGFb/+Kq5VvxHcfyCh518EQPlPyyn/ZlFA0jlL1hA3sBPdfn0eb2kF2+94sXJb+3dnsGPSXCrSc9k7+x1OmTeRltOvpGjTXtLeq30tyKMK1+4ia+GvdP7mMUyPh6KN+0h9ewlNogGPl6yHXiB57kMYdhuF//wa1+79RF5qPYpU+NGX2ONjafLBC9jCwzC9JtHXXsTBC0djFpeQ9OgMQrqdiT0mmuZL3iX3xbcp/OdXxN9xE86WzTBNL+4jGWTNftb/oDxeMue8RNP5D4LNRsGn31Cxaz/Rl58LQP4Hiyj+YSXhfbrR8uvXMMvKSZtprStbtmE7RV+voMUnL2B6PJRv3U3+h9a5jDyvHzFXWfWk6NufKPj0mxrpeih45llin3gcbDZKFy3GvW8foRdY57f088+xxcUR/8o8jPAw8JqEX3IJWdeNxLV1K+Xf/0DC/FcxPR7cO3dS8sVCAEIGDSTsor9Zx7d8BaWLatSthqpXHi8H7n6Vdu/eCzY72R8soWzHQRKvsdaly3zna/KX/U70gC60/3Eu3rJy9k167phxAZrPuRlbkJN2799vlfWa7RyYMTcg7fqoW3/I66XsHy8SNuEhDJuNip++wZu6H2cfK13X8i9xdu6Fs8cg8LgxXeWUvvoQAEZULGG33Gvtx27HtfI7PJutJ4FcP31NyMhJhN8zDzwuSt94PCDd8k/nEXrzfWCz4Vq5BG/6QRw9rS/y7l+Ocex1xAUIHjESI7EJmCZmbgblH9e4tJ1AWwJIefZu7DGR4PaQPvtFvAVWf5kz/wMaPzWT6EuG4j6SwZGJDwakWx91a/+0l2h2/ygMhw1vuYv9d9bIr9dL2QcvEzZ+DtjsuH75Bm/qAZy9rfy6VizC2bEXjrMGgscNrgrKFjxSFd8ZjOOUTpS991zd56MuHi+ZD75I41etulXwT6usoy636lbBB19SsnwlYX260eKr1/GWlZMx68nK6MnP3oM9JhLT5SFzzguVZX086dZHWccMO4vms0fjiIum7Zt3U7J5Lzuvud8v3bwnnyfhmUfBZqd44WLce/cRdpHVx5b88wtscbEkvT63sr+MuPxi0q+8AbOkBCM4mJDuXch71P/BqpjJt4PTSfyzVhtybd5C3mPP+KV75L65tHzzAQybjdyPvqV85wFir7LWEM99bzFF360msl9X2n33Kt6ycg5Ne4Y/cmTm86TcfTM47JjlFRye9bx/AK+HopefIXrOE2D39dMH9hFyrq+fXvQ5YVf5+ulx1frpCWOwxcYTOWUm2GxgGJSv+B7XyqqB9eC+Ayj/vo4lKID8pdb5O+Onl/GWlrN3UtWxtX3rLvZNfRFXei6HHnyL1i9Npsm0qyjZvJcs34uB6orvbBRLq2dux7DZwGYj94ufyF+ymkYDjubZS+lbzxM+9VGr71m+GO/h/QQNGAFAxbKFOLr1IajXYKu/rKig5MWqW+HQW2fhOLUDRkQ0kc/+g7JP38T1w2KcPQYQNMh3v7V6Ba7lNfq/E7gm2uKqlbXNoHz597h+s8o66OzehN96O7boGKJmP4J79y4KZk2tStfjJe3+l2n+xmwMm428j31160pf3Xp/MUXfryKiX1faLJuPt6ycI3da9deREEuzl/8fe+cZJkXRNey7J2/OkZxBcs45i4pZVHwURZCcQRFFCaJiwIQg5oACJpSkZBBJknOGZdmc0+yk7u9Hz85s7yzBV2Hf53vrvq69YLqr6nSlU6dOV1e57VW9nrxft1K4TV1+nP39euJfHU/NtR+g2J1cmaLdBx/ZRdFHCwh6Sc2vbeMaXJcvYu6n5te27hcsg9T8+g+f4ImTN0mdJhQteYfAiTPAYEROSaLwXVWnFf+wlMApL2HuNQA5PZWC12eWkStj/aqc+u3urt/NqzC0ctev04ni8Navvk4jTB374Lp8nsBZ6pyj+PtPcB7eg+WBoejiqoCiIGekYv1igVbuTbLxUl98h+jpzyDp9cg2O6kvlrEt3bKzX3+PqHdfQ9LrKPhlLc7zlwi4V81z4Y+r0EWEEfPFh+gC/EFRCBx0HykPPYkuNITI11UdKBn0FK7bSPFOdUGGX7eOhE4egz4shKi3X8F++iwZY5/VyE184SNqffUSkl5H5rKNFJ++TMRg1QbI/HodeZv2Edy9FbdtX4RstXFpstpPA1o3IPy+7lhPXKTeWrW9Jb/+NXmb9xHStx2VZ6l6utZnL2A9foFzj72kkfs/1ZeGyFCqLpqh5levI/eXrRRsU/eHDurTnviZw9GHh1D9k5lYj1/g0hMvauQmvriYml+q+c1avoHiM5eJeNSd32/WkbfpL4K6t6TBtsXIVhsJk9VxyRgdTtW3xrv1kkTOqj/I26TaWqkLf6D6wqlEPNQbe1I6F0e8VqZ+XeS/8w5h81U7vnjtWlzl2PHhi93bwikK/vffT+bjj6MUFRE6axa64GAUp5P8BQs8h2ha16wheNo0Ij77DMXhIHfePJ+mdbP0NEDNDyYS1L4hhvBgmv61hCtvfEfOivU3tW3FP/sfzLUqgaxgv5LG5ec+vKV5vio3SW8JBDeZSkDpN6eJgO9J54AkSf5AP6D0XnsK8LskSQqwWFEU3wPG/ibS1fasvVVIkvQ58Hg5t34A3kVdZt0M9fvgpcCziqLY3HHrAl8ATQE/oGTDsQtAa0VRNHt1SJLUDdgMRJVeni1JkhnVIfswEIrq7J2sKMofV4vndlBr5Lidzg8AEcDLiqK8JEnSQ8ArqJV/GHgBWIe6RHyLO94dwFuo+xjvBT51/8UqipLqDtMKmAN0QF3BfB74SVGU8r/fLsXsao9WSCU/u6+sX/zWUDjmqQqR68yqmFMujx+64TMO/3UqR+VeP9BNwOmsmI8igqOKrx/oJmDwqxg9ffHYtU+6vlmEhxVdP9BNILLDje83+m+jCzBXiNykteWv6r7Z5OVbKkRuvbt8V6HeClK3VMz4kJPnVyFyAeKq/L0tqf4tslP9K0RubL3yT6G/2Vw4fGOHDf7b1O1RMfXrSHNeP9BNIu1sYIXIjW10gy+F/mX0oRWzpih1j7FC5PoFlnMWyC0gI7Vi2hWA0XCjZwz8uzhdFWPHx9WoGL2VcKZi7GmDvmJsj4qqX4C6vSqmjkO+2Fhxk4j/pVg3LKpYR+P/Mvx7jxgODCt16aPSDl1Jkh4A+iqKMtT9+zGgjaIoY8qm5fYxDlYU5c5S1+IVRUmSJCkaWA+MURRlW9m4f4cKX1msKMoTwBPXCFKuN90d9zTqdhFlKbezup2zPvfczufx7r8biqcoysVyro0ARpS5tgxYdq3nUxRlFbDKc1OSxgF5QHqpMH+hvj0QCAQCgUAgEAgEAoFAIBAIBP/LcTuGr7XaNxGoUup3ZcB3rySVQZTZgkJRlCT3v2mSJP2Euq3FP3IW/2/es/j/DJIkjZIkqY0kSTUkSXoYdfXx54pS9rh7gUAgEAgEAoFAIBAIBAKBQPD/CXuBOm6foAnVIeyzCb0kSSFAV2BlqWsBkiQFlfwf6AMc/acPVOEriwUA1Aamo25fkYi6j/GsCn0igUAgEAgEAoFAIBAIBAKBQHDTUBTFKUnSaOA31G1nP1UU5ZgkSc+475cc7nMP8LuiKIWloscAP0mSBKqPd6miKDdwUM+1Ec7i/wUoijIB9VA9gUAgEAgEAoFAIBAIBAKBQPB/BEVR1gBrylxbVOb358DnZa6dRz3H7V9FOIsFAoFAIBAIBAKBQCAQCAQCwT9HFjuq/rcj9iwWCAQCgUAgEAgEAoFAIBAIBAKBcBYLBAKBQCAQCAQCgUAgEAgEAoFAOIsFAoFAIBAIBAKBQCAQCAQCgUCAcBYLBAKBQCAQCAQCgUAgEAgEAoEAccCdQCAQCAQCgUAgEAgEAoFAIPg3UMQBd//tiJXFAoFAIBAIBAKBQCAQCAQCgUAgECuL/y/QzFYxb3UKxzxVIXID3vukQuQmdBtRIXKDTPYKkQuQle1fIXIN+opp08ZcV4XIDTRXTB37mx0VIrei2lVoSnaFyAXQBzsrRK7TbqkQuYoiVYhcZ7q1QuSa/PUVItffVjF9GMBeVDF5LrZXjGmbn2SqELlyBfWlogsVMw5b4iomvwDZhX4VIjc4pWL0liG7Ymye0PiKGQ9zkiqmfp2uilu7JUlKhcmuCPLTzBUi16+C7Gm7o2LGYburYuQCODMqRn8IBP8/IlYWCwQCgUAgEAgEAoFAIBAIBAKBQDiLBQKBQCAQCAQCgUAgEAgEAoFAIJzFAoFAIBAIBAKBQCAQCAQCgUAgQOxZLBAIBAKBQCAQCAQCgUAgEAj+DeSKOdtA8O8hVhYLBAKBQCAQCAQCgUAgEAgEAoFAOIsFAoFAIBAIBAKBQCAQCAQCgUAgnMUCgUAgEAgEAoFAIBAIBAKBQCBAOIsFAoFAIBAIBAKBQCAQCAQCgUDA/9ED7iRJ+hyIVBTljv9B3C3AUUVRRl/l/i/AAKCfoijr/8lzCgQCgUAgEAgEAoFAIBAIBP81iAPu/uv5P+ksvllIkhQH9ATeBoYC13QWS5JkUhTFfiuerYSGcx4npmczXFY7B8d9SO6Riz5hqj/Zh5pP9yegRiy/3TYMe1Y+AJXu7Ujt0XcB4Cws5si0T8g7nuCNqJPo8tsrFKdkseex+Z7Lhqat8fvPaNDpsW9eje2XbzXyjB17YblrEABKsZWiTxYgJ5wDwNTvPsw9BoAkYd+0CtvaH1RRVWvh/9QEJIsfcnoKhR/MBWuRJt0Zr7zFth17CA8L5eevF/nkU1EU5i1YxPade7FYzMx9fhK31asNwB+7/uLVBYtwyTL33dmPoY89CEBuXj6TXphHUkoq8bExvDn7OUKCg3zS9uvYishnn0HS68n7YS05nyzX5rlGFaJnT8R8W20y3/2C3M+/v27cmDemY6xeWc1/UAByfiGJ94/UpBvUtTmVX3oaSa8j87v1pC78wefZKr38NCHdWyJbbVya9A7Wo+cBqDp/DME9W+HMzOVk77He57mtBlVeGYFkNoJL5vLziyg6dEaTZnC35lR9eSjodWR8u56UD370kVtl1lBCeqhyL054lyK33GvFjR4ygOgnbkdxusjdtI/EuV+UyW8LKs0ciqTXk/nd76R9WE5+X3qa4O6tkK02EiYvwHr0PMa4SKq+PR5jVBiKrJC59DcyPvsVgGrvT8FSsxIA+uAAXHmFnLp9vCZNvw6tCJ82EkmnI/+nteR+ukxz31i9CpGzJmNuUJus9z4j70u1fvUxUUTNnYo+IhwUmfzv15C39CcA/Ht3IWzEYxhrVCXp0THYj5/2yYuxVRsCR45B0umwrl2NddlSzX1zj174P/QIAIrVSv67b+E6fw5dVBRBU59HFx4Oskzxml+x/qSWVcDTz2Bq1wGcTlxJSeS/8SpKYYEm3YAuLYl9YRiSXkf2st/JXLzC59liXhxOUDe1nJOmvk3xMbUP1976KXKhFVwyisvFhbvVsqz07jTMNdztOTgAOa+Q83eO8Un3ZrStmgsnY6mlrePjfSdoy7p5G/yfHgM6Hbb1qyn+QVvWpq69sNzrLutiK0UfvoXroppnKSCQgNFT0FetAQoUvvcazlPHkAKDCJzyErroWOS0FApen+lT1obGrbE8Ngp0Ohxb1mBb9Z32fosOWO4bAopansXfLMR1+igAfkMnY2jeDiUvh4LnhnrimO97AmOLjqDIyHk5WD96HSUnU5PuP6ljXVAA8fPGYq5bDRRIenYB1gMn0YUEUvndZzFWjsaRmEbimFeR8wp80q066ylP/V2Y8J6n/jTlXSWaWgsnYQgLpOjIec6PfQfF4bxqfFN8BDXeGYcxKgxkmfRv1pP6ySpvOTZrg/8QdVyybVyN7ecy9dupF+a7H1Z/FFspWvI2rktqfs0D7sfccwAo4Eo4T+HC18Bhx9iuK34PPoGuUjXynxuB6/wpn3wAWNq3JmyyWseFP68h74sydVytChEzp2KqX5uchZ+S/3WZutDpiP1qIa60TNInPA9A6Nhh+HVpj+Jw4kxMIvPl11EKCjXRbkY/NtevQdzsUegC/HAkpnJl4nzkAqsmzZuhL0NHPU5Atw4osoKcnUP6C/NxpWvbdEXpjv9pfgEiX56Ef5e2uLJyuHLfMM/1qNefx1itCuAd/5MeesYnP9VmP0VojxbIVhvnJrxP0RHfvmSuEk3tDydiCA2k8OgFzo1R+5KldiVqvjWagMY1ufzaUlIWrQRAMhu57cc5SCYjkkFH1uqdXHlDmydz29YEj1P7U9Gq1RR+rbXz9FWrEDp9Gsa6dchf8gmF33ptooAH78fvzgGgKDjPnyfnldfA7iDwycfxv3MAck4uAPmLP8a2a7cm3ZvRjwHM/e7B3P8ecLlw7N+F9evFPuVYY86ThPVsjmy1c2bc+xQeueBb1lWjqbdoglrWR85zevR7KA4n4X1bU3XaIBRZBpfM+Rc+I3/PSQBa7l2Iq8CK4lLvHeo7zZteu9aEThyNpNNR+Msa8r/UlrOhWhXCXpiKqV4dchd9SsE33nKO/WkpSlGRW6aLtCdGAGCsU4vQZycgmUzgcpH9+js4jp/UlmObNgSPVcvZuno1hd9oy1lftSohz7rr9+NPKPrO2z78778PvzvuAAmsq1ZTtEJt74FDnsDvjlL1u2QJ9jL1a2rdhsBR6jhcvGY1Rd+VsXl69iJgUCmbZ8FbOM+r9Rs0eRrmdu2Rc7LJGjrEEyd4xkz0Vdx9KTAQuaCA7OFDKYt/p5ZETx8BOh25368j++PlPmGipo8goEtrlGIbKdPfxHb8LAChjw0k5IH+IEnkrlhLzpc/AxAx9j8E9miPIsu4snJIee5NXOlZPunejDHRUiueWh9O9pZd1RiuvPEtWZ+r/fxm2NMAkU8MIPI/A1BcMnmb/iJ53ueaNG+G3NjxDxP+cB9cmWrbSpr/Ffmb92nS9O/UisjnngG9nrzv15JTTv1GTh+Bf5c2KNZi0qa/ie2EWr8hg+8m2F2/eSvWkvuVOi7FvDkdUw3tPO3yvdp5WmCXFsS9OAx0OrKX/07Gou8pS9yLwwjs1gql2EbilAWecbjutk+QC0t0g4tzA9WxJ+bZIQT3bIPicGK/lELi1AXI+YU+6QZ3U+eI6HVkflv+HLHyy08T3KMlitXGxYml5ohvjCHEPUc80cs7R4ybMIiIR/rgLCnr174mr0xZQ8XoS2PLNgQMc+uP31dTvKLM+NCtF373e+34wg/ewnXhnDeATkfIgo+QM9PJf/k5APQ1ahEwahKSnx9yagoF82ejlPE/CAT/PyGcxWWQJKkLMB9oCuQCS4FpiqLY3SuSuwJdJUka5Y5SQ1GUi+7/PwGsA94FTkmSFKEoSmaptD8HIoHtwBjABERLklQJeBPo6w76JzBeUZQz7ni1gLeAtkAQcAp4UVEU78z3Boju2YzAmrFsaj+B0Ba1afzaU/xx+ws+4bL2nCZ1/X46/Pii5npRQhp/3jMLR24h0T2a0uSNpzXxaz7dn/wzVzAG+XkjSTr8hoyj8JUpyJnpBM1dhGPfn8hXLnmCyGnJFMwaj1JYgKFpG/yfnkTBCyPRVa6OuccA8meMAKeDgGdfx3FgF3LKFfyHTcb6zSJcJw5h6tYfyx0PUbziM83z3n17bx657y6mz36j3PLYvnMvCYlJrFn2CYePnWT2G+/z7ZIFuFwu5rz5AUsWvEJsdCQPDR1H905tqVWjGh9/tZx2rZox9LEH+fir5Xzy9XImjnxKm7BOR9SMUSQ9/RzOlAwqL3uPws27cJz3Otbl3DwyXv2QgB4dbjhu6uRXPMEiJg9DLuMIQKejypzhnH10Jo7kTOr9+ga56/dQfOayJ0hw95ZYqsdxvMsz+DevS5W5Izg9cAoAmSs2kv7Faqq9PV6TbPz0x0lZ8B15W/YT3L0l8dMf5+xDMzRyq84ZzulHVLkNVs8n5/c9FJ9J9AQJ6dESS404jnYaQUCLulSd9wwn75x6zbhBHRoR2qcNx3qPQ7E7MUSE+OS38uzhnHv0RRwpmdT95U1yN+zBViq/Qd1bYq4Rz4muw/FvXo/Kc0Zw5u4pKC4XSXM+xXr0PLoAP+queov8Pw5iO3OZS6O9LzriZzyJK8+3nCOmjyFl+DScqRnEL32foi07NfXryssn87UPCOjeURvX5SLrjcXYT55F8vej0ncLse7ah+N8Ao6zF0mb8DIRL2jLv7TcoDHjyZk2CTkjnbD3F2PfuQNXgrcvuVKSyZk0FqWgAFPrtgSNn0zO2BHgclG4+AOcZ88g+fkRunAJ9n1/4Uq4hH3/XxR+sgRkFwFDh+P/8KMUfrxYIzfupRFcenwGjpQMav70Nvkbd2E/6y3nwG6tMFeP52yPp/FrVo+4WaO4cN9Ez/1Ljz6HKztPk50rY1/z/D/muadw5ZdjbN2ktnV+pFcnVH5hCK6yRrVOh//w8eTPnIScmU7wG4ux79mBfLmU3kpNJn/6WJTCAowt2hIwajJ5U9TJt//QMTj276HgtZlgMCCZLQBY7nsUx+F9FP+wFMt9j2C571GsX5Yqa0mH5fGxFL42FSUrncBZC3Hs34mc5JXrPLafgv1/qo9ZpSb+o1+gYJo6EbZv/w3b+pX4P+M1lgFsq5dj++FzAEx97sF892MUf75Ak99/UsexLw6jYNs+EkfPA6MBncUMQOQzD1D45yEyF68gYvgDRD7zAGmva/V0SI8WmGvEc6TTSAJa1KXavOGcuFP7/ABVnv8PqUt+JeuXP6j26jNEPtyT9C9/u2p8xSlz+eXPKTp6Hl2AhYbr3iR320EgW63fp8ZRMHsyclY6QfMW4fhrB3Jiqb6UlkzBzHHquNSsDf7DJ5E/fSRSeCTm2+8jb8LjYLcTMGEmpo49sG9Zh+vyBQreeBH/YZN8nr90WYdNG0vaqKm4UtOJ/XIhRdt24rxQqm3l5ZP9xvv4detYbhJBD9+L40ICuoAAz7Xi3fvI+eBjcMmEjnmakCGPkPPekn+tjqH8fhw/byyp8z6haM9RQu/vTcTT95H+9tcauTdDX+Z+voKcD9SXh8GP3E3o8MFkznlHI7eidMf/OL9Awcrfyft2JVFzp2qup0+d6/l/+KThvuM/al+y1IjjUMdRBLaoS415wzh2x7M+4ao8/xjJS34la+UOqr86nKiHe5L25W84swu49MInhPVrowmv2ByceGAmclExkkHPbT/PJXfTAcjZ7clz8MRxZE2YgistnciPF2H740+cF71tWsnLJ2/Be1i6dNIWV2Qk/vffS/rgJ8BuJ3TWTPx69sC69jcACpd/r3Esly3rm9GPDQ2bYWzdibxJT4HTgRQc6iM6rGdz/GrGsb/9GAJb1KHWa8M4fPtzPuGqzxhM0uJVZKzcQa3XhhHzSA9SvvidnO1HyPptLwD+DapR76OJHOg8zhPv6H0v4XQv1Cid37Ap40gfo5Zz9OcfYt3+p4/uyHnzffy6lq870kdORM7V9uGQMcPJ//hLinfuwdKhLaGjh5E+0tvv0ekInjCO7ImTcaWnE/HRIor/2IHrUun6zSPv3XexdNLWr6FGDfzuuIPM4c+A00nY/Nex7dyJK/EKAIUrvtc4lsvmN2jseLKnTkJOTyds4WJsO7VyXcnJZE9w2zxt2hI0cTLZo9VxuPi3tVhX/kjwtOmaZPPmvOz5f+AzI5ELffsSOh3RL4ziylPTcaRmUG35uxRu3oX9nLcfB3RpjalaPBf7PYmlaX2iXxzN5UHjMdWpRsgD/Ul4cByKw0GlJXMp3LoHx6Uksj/5nsx3vwQgdPBAIkY+StrL72nr4yaNicXnkjjWZ6Inf832fUz2Wm8fvhn2dGD7xoT0bsupfmNvqR0PkP7JStI/+tm3bt1yo2aM4srQ53CmZlClZK5Vqn79u7TGWK0SCf2GYG5Sn6iZY0gcNA5T7WoEP9CfxIfGojgcxH/0CkXbduO4lETqpFLztKnDfB22Oh3xL4/gwn9m4EzJpObPb5O/YTe2MuOwqXo8Z3oMw69ZPeJnj+T8vV6b4sIj033G4cI/DpI6/wtwycRMe4KokQ+Q+trnPrKrzBnOGfe4Vm9V+XNEc404jndW54hVXxnBqbvUOWLWio2kf76a6gvG+xRn2se/kLb4KmVNxenLgBHjyZuhzplC3l6MY9cOXGXs+LxnVf1hbNmWgDGTyZs4wnPfctf9uC5fQvL391wLHDuVwk8W4jx6CHPv27HcNwjr159eNe8CwX87Ys/iUridtmuBA0Bz4CngYWCeO8g4YCfwGRDn/rvsjisBTwJfK4qSAOwGHitHTFegCdAP6ClJkj+wGSh232sPJAMb3PcAAt3P1RvVif0D8KMkSfX/Tv5i+7bk8vLtAOTsP4sx2B9zdKhPuLyjF7FezvC5nv3XGRy56sCXve8slrhwzz1LXDjRvZqT8M1mTRx97frIKUnIacngcmLfuQljK60R6zpzzLO6znX2OLrwSDVupWo4zxwHuw1kGeeJQxhbd1bvxVXBdeIQAI7Df2Fs08XneVs1a1zuqt8SNv+xi7v69USSJJo2akB+fgHpGVkcOXGaqpXjqVIpDqPRSP+eXdm0fZcaZ/tOBvbvBcDA/r3YtG2nT7rmxvVwJCThTEwBp5OCtVsI6NFem+esXGxHT6M4nX87LkBgvy4UrNGWtX+zOtgupmBPSEVxOMn+dTshfbSTvpA+bcj6QY1XdOA0+uAADNFhABTuOY4rx3fVHwrogtSmqA/yx5GqXQUR0KwOtovJHrlZK/8gtE9bTZjQPm3I/H6LKmf/aQzBARijw64ZN+qx/iR/8AOKXS2jkrfW2vwmY79cKr+9tXJDerctld9Tnvw607I9b8vlQiu2s4kYYyJ8sh46oCPZv2zTXDM3qofjchLOK2odFa7bgn83rdNfzsrBfsy3fl0ZWdhPqisTlCIr9vMJ6KPV9u64kIDjUiJXw1CvAa6kK8gpyeB0UrxlE6YO2omZ8/gxlAK1Dh0njqGLinI/TxbOs+pqcMVqxZVwCV2kes+x7y+QXe44xz3XS/BrWhf7pSQcl1PA4SR31TaCerXThAnq1Y6cnzYBYD14Cl1wAIaosKvmpSzBAzqTt2qrz/Wb1bZKE35nR7JWbtdcM9RpgJxyBTlVLWv79k2Y2pQp65NeveU8dQxdhLvc/PwxNGyKbf1qd0CnJ5ypbUdsm9YBYNu0DlM7bZr6WvWRU6+gpKv60rFrM8aWZV4o2Yo9/5XMFlAUz2/XqSMohdpJBADFRdo4KJrb/6SOdYF++LduRM7y39WADqdnghTUqx25P24AIPfHDQT11qYJENq3DZnfq320cP9p9CFq/ZUlqGNjslarTvKMFZsJ69v2mvEdadme1VhyYTHWM4mYYtU+ro5LV9RxyenEsWMTprLj0ulS49KZ4976BSSdHslkBp0ezBbkLHW8lK8kICdd5lqYGtbHefkKriuq7KLfN+PftYz+yM7BfvwUlNEfAProSPw6tqXg5zWa68W794FL/dzPduS4R6+UcLP6salGZYr2qCvbC3YcILivthxvlr5UCku1aYu2H0DF6Y5/kl+A4v1HkPPyfa5r8tanCwVrN/tcD+vbhgx3fgqu0ZeCOzUma5Vqu2Ss2OxxDjszcyk8dBbF6fKJIxepekcy6pGMBpRS5W1sUB9XYhKuJLVNWzdswtxJ2w7knBwcJ0+Vm2dJr0cym0GvQzKbcWVk+oQpj5vVj819BlL881JwOgBQ8nJ8ZIf3bU3a8i0AFOw/gyHYH2M59nRIx0ZkuMs6bfkWwt1lXVKeAHp/s0/7LQ/TbfVxJl7xlvP6Tfh18dUdjhOnoJw6vCqKghSg2nhSYIBP+Rsb1Md15QquZLftsXETlnLq13nyFLi0cvXVquI4fhxsNnC5sB88iKVz5xt6LEP9BjivXEF2y7Vt3oT5WjbPca/NA+A4cvi6fcnctTu2TRt8rlua1MORkIwjUdWXeWu2+tjiAT3ak7dyIwDFh06iDw5EHxWOqWZVig+dRCm2gUvGuvcIgb3UepJL6y0/37EYbt6YWJrgTo0pvpSC/Uo6cPPs6YjB/UldWLF2fHlYSs+1HOpcK7Cc+s1fqbYN2+GT6IIC0EeGY6xVleJDJ0rV72ECevq+nAns6ztP82taF9ulZBzu/Oau2uZjFwX3aqsZh/U3MA4X/HHAM/4XHTiFMTbSJ0xA2TniL39vjliw+ypzxBugIvSloa52zmTbtgljGZvbecKrP5ynjqEvNT7oIqIwtW5H8W/adXm6ylVwHnX7Hw7sxdSx63WfRSD4b0Y4i7WMRHXUjlQU5YR75e6zwGhJkvwVRckF7ECRoigp7r8Sy6gbEA64PQR8iepsLksx8KSiKEcVRTkCDAIkYIiiKIcVRTkJDEd1EN8BoCjKIUVRFimKckRRlLOKoswF9gP3/53MWeLCKU7yGoHW5CyNw/fvUOWRbqRtOuj53XD2fzgxeyko2r1pdGGRyJlpnt9yZjq6MN9BrARTt9txHNwDgOvyBQwNmiAFBoPJjLFZW4+h70q8gKGlOjib2nVDFxH9t/OQmp5JbKkJdUx0JKnpGaSlZxAbHaW5nub+vDUzO4eoSLXMoiLDycrRGj4AhugInCnpnt/O1AwM0VfP89+Na2nZCGdmNo6EJM11U2wE9iSvk9+enOljOBljI7Ane8M4UjIwxl7buEp8+WMqTX+Chrs+IX7GEJJe+0orNy5ck6Y9JRNTmXZljA33fbbY8GvGtdSMJ6jtbdT/9XXqfT8H/6a1ffLiKJ2XZN+8GGMjcCR5y9OR4lsmpsrR+DWsSdFB7SfjAW0a4szIwX4xWXNdHx2Jq1QdudIyMMTcWP2WxhAfg7l+bWxHTl4/MOoKLFd6qb6UkY4+8upyLf0GYN+72+e6LiYWQ+06OE8e943T93afOIYYbTk7UzJ8ytAQoy1nZ0oGhpK6UBSqfj6bGivfIXRQPx+Z/q1LyjnJ597NalslBLa9DUd6DrYL2jqWIiJxZZTRWxFXL2tz7wHY96vlpo+NR8nNIWDsswS//TH+o6eAe2WxFBKGkq2+bFGys5BCtBMAKSwSJctbjnJWOlI5+tLQsiOBr32G/6S5WD8u/8sJn2e8/0mCFnyLsUNPzypjT3r/oI6NVeJwZeUS//oEavzyLnGvjEXyU1cWGyJDcaZnq+HTszFEhPo8l6q3vOOSw11/GtlhQbhyCz2TodJ9/UbimypH4d+oBgUH1K1ddOFRyJllyjlC+5JEE7/HABwH1HFJycqg+NdlhHy4nJAlP6AUFeA8/NdV45ZFHx2JK7VUOaal+zh2r0XYpFFkv/vRNSdLgXf1x/rnXs21m9WPbWcuEeh2Ogf374QhTpuXm6kvw0YPocpv3xA4oAfZC7VbFFWU7vi38ns1LC0a48rMwZlwxeeeKTYcW+n8JGViKtuXwrV9yZ6c6XmJck10Ohqtf5MWhz8jd9shCg94t6LSR0XiSiulL9PT0UfdWJ7ljAwKvltO9A/LiP75B5TCQux7vf3J/957iPz8Y0Kem4oUFKh9pJvUj3XxVTA0aEzQKwsJfHkB+lr1fNOKi8BWSu/YkrMwx5XpT+FBOPO8ZW1L1raj8P5taL79HRp8/RxnJyz0RlQUGn73Ak1/e42Ywb08l1Xd4S1nV1oG+qir59cXhch35xP9xSIC7h7guZrz9geEjBlO7C/fETrmGXIXfqyJpYuMwpVWqk2np2ucstfCeeECpqZNkIKDwWzG3K4dumivvR5wzz1EfPYJwdOmIgVq61cfGYmcrm1XumvZPP0HYN/ja/NcDWPjJsjZWbiu+Pal8mzxcvVl6TAp6RiiI7CfuYhfq0boQoOQLGYCurTGEOstr4hxj1Nj01cE39mdzHe19jTcmjExfGBnsn72vui6Wfa0pUY8gW1uo87P86m97BX8mtw6Oz7qPwOot+5dqswfiz44QBNe71N3GT7jsCE60nc+FlNSv43RhZSq3zhtf7C0bIQrMxvHJa1dq+a3VJrJ5bSrsmWSkqkZh6t/MYtaKxcQNqgv5RH2QG/yt/jaJMYyc0S1XZQpR595ZMYNjQ9Rj99Og9/foeobY9CHBPjcrwh9qYuIRM4oM2e6lh3fZwD2fV794T9sNIWfLfKxtVyXLmBs5/Y/dOqOPvLv+x8Egv8mhLNYSwNgp6JoPJ5/oG4XUbv8KB6eApaX2oP4e6CWJElll6McVRTFVup3S6AGkC9JUoEkSQWo21+EAbUAJEkKkCTpdUmSjkuSlO0O0wqo+rdyJ0m+127g7VxZIjreRtWHu3NijrpXWnTv5tgz8sg97Lv/ULkyy3mTDmC4rRmm7rdT/O1HAMhJCdh++Y6A6fMJfPY1XAnnUNyrFooWv465z0AC5y4GPz8U9wqQv4NSTt4lSSq3SMrNxtX4J+V8A3EDb+9OwZot5cQtJz0fuX//2SIf60/irE841u4prsz6hGrzy+4r65umr9jy5F47rqTXoQ8J5OSdU0mc8wW1PpxyXbk+gq9TJjp/C9UXPcuVWR/77LMZdlcXsn/ZXjZ2uXkpry1dC8nPQvSbL5I5/0PNCrlrR7paGfpibNocS/8BFC4ps8+ixY/gF2dR8OF7KEVauf6PDAaXC9vGMlut30jjv8azXXxwChcGjiPhyRcJHzwA/9YNNcGC7+xK7q++q4rdCfsm+y+0rRLCB3b2WRl4NblXK2tD4+aYew3A+oW7rPV69LXqULxuJXkThkJxMX73PVJ+5BsQW17/dO7bQcG0IRQteBHLfU/cUNK27z8lf/zDOP7ciKn33WXk/s/rWDLosDSsTfY3a7hw11hkazGRzzxwQ8+kplvONZ9+fI2+fgN9vPaSaVye+alPH7+mTDeGhs0w97jds2epFBCIsXVHckcNInfYfUhmP0yde1893RvhBvWHpVM7XFnZOE6euWqY4CcfQXG5KFpbZrXcTerHSdMWED54ADVWvoMuwM+zZ+a10vy39GX2+59xue+jFKzeRPCggWVjlSO3bJCboDv+hfxei4D+3SlY57uq+MZl/w/tE1nmaO9JHGj5NIHNauNXr5T5+Q9sHikoEEunDqQ/+DBpd9+PZLHg10ed8Bf99AvpDz1KxpCnkTMzCR498jqpXV3u3+nHkk6PFBBE/vSRWL9aRMDEl8p58PJE/w29BWSt3cOBzuM4OeR1qk4b5Ll+5M4ZHOozleOPziVuSD+C2zW4ltBy81seaU+PJe3x4WSMf5aA++/G1KwJAAH33kXugoWk3DWInAUfEPb8ZG3EGxyXysN1KYHCpd8S/tYbhL/xOs5z5zyrj4t+Xkn6w4+Q+eRQ5MxMgkaVrd+/YfM0a45f/wEUlLV5roG5Ry+KN28s/+aN9KWr1K/9/GWyPl5B5U/mUWnJHGwnz2tWXGe+8wUXejxG3q+bCX30znJkl/M8/+KYKBkNhPZpTdaqP68t9N+wpw169CGBnLl7CkmvfEb1hWW307g5cjO+XsvxLsM51X8cjrQs4l8os3brRuamV5HrOH+Z7I+XE//JPOI/movt1AWflfxBA64yTyuPMvmVrlG35x+Yyrm7xnPxyZmEP3aHjz0dNfJBcLrIXVmO7P9hu7re+JX+1VqOdXqGE33H40zLptILT96Q7JuuL8vLy1XyYGjSHHOfARR9puoPY+v2KLk5uM76nh1TsOA1LAPuIeSdj5D+h/6H/1Mosvgr/fdfiHAWa5G4ui65qraUJCkUuA8YJkmSU5IkJ5AF+KEedFeasptj6YCDQLMyf3WBEqvnDeAB4AXUrSqaAXtQndhXe6ZhkiT99dxzz11q/vvLdNkwj+KUbCzx3jd5fnHhFKdkXy2JcglqUJWmbw5j7xNv4MhWP90Ib12PmD4t6Ln3XVosGktkx4Y0f1/d0lnOStes+tVFRCFn+35iqKtaE79hkyl8YwZKgfczavuWNRRMH67uaVyQj5yirgCQky5TOG8qBc8Px7FjE3Kq76rE6xEbHUlKmvcNampaBtGREcRER5JSahVFaloGUZHuT6rCQknPUFcGpmdkER5aZv8t3G+fS60iMMRE4ky/sc8qrxtXryOgV0cK1vk61+zJmZjivW9NTXERONK0W0Y4UjIwlVr5ZYyN9NlWoiwR93Und636WVDOqh34N63jK7dUmqbYCBwpZeSW92ypWdeMa0/JJGetuv1H4cEzKLKCITxYkxdj6bzE+ebFkZyJMd5bnsbYUmVi0FN90bNk/7yV3HVlthPR6wjp156cX32dAa7UdPSl6kgfHYkr7cbqt0Ru9FszKViziaKNf9xwNHW1Vqm+FBmFK9N3uxh9jZoETZxC3ovTUfJLbUmg1xMycxa2TRuw/1Hm0+nefTG17UDeq7N90nOWKWdDbCSO1EzfMKXK2RAbidMdxukub1dmLvm/78SvaalVWnodwX07kLdau9VHCTerbZXIDuvfnqxffetAyUzXrBbQRUR5PlEujb5aTQJGTSH/FW9ZyxnpyBnpuE6fUPPw51b0teqq6eZmI4WpKyWksHCUXK3+VbIykMJLfQYXHuVzEF1pXKeOoIuJV7++uEHsf270bOdTwj+pY0dyJo6UDKyH1BU9+Wt3YGmovlt1ZuR4Pp80RIXhzMwBIGzwABr+/hYNf38LR0o2plLjkjEuAkeqtlycWXnqahW9zh3G29dVvVd+fMmgp/aSqWT+tI1sty6BknGpTDmXV79Va+L/zBQKXn/eMy4ZGrdETktGyctVD7/avQ19vYY+ca+GKy0DfUypcoyO8jmY7WqYmzbEr0sH4n/5hsi5MzC3bkbELO++fwED+uDXqT2ZM17xiXuz+rH9fCIJT7zAhYHjyPt1K44E7UrbW6EvC9duIqCX9vPSitId/zi/10KvI6BnJwrXbfFcCnroLhqtf5NG69/EkZqFuXR+4q/fl0xxEdivYwOUxpVXRN7OY4R0b+69lpaOvtRqUV1U1A1vJWFu1RJXcop6yJnLRfG27RgbNwJAzs5WT1JXFIp+WYWxgXbntZvVj+WsdBy71THSdfYkyDJScAjmvnfTdMN8mm6Yjz0lG3MpvWOOC8depn05M/MwBHvL2hwXgb0cmztv1wks1WMwhKvbptnddebIyCNz7R4Cm6s2lystHX2Mt5z10ZG4MnzzezVkd53I2TkUb/kDU0O1PAMG9MG6Wc2vdeNWz3VPvPR09KW+ttNHRSH/DbnW1WvIHDqMrDHjkPPycCYmup/DW7/WVasxNmigiefKSEcXpW1Xcnk2T82aBE+aQu6L01HyytmGqTx0eiydO2PbXP6Ll3Jt8TL2tDMlA2PpMLFRON2H1eX98BsJ940m8bEpuHLzsV/ynaPkr95MYB9Vb0U/3v+WjIkAId1bUHTkPM4M75eRN8uediRnen4XHToDsoz+FtjxzowcT9vK+vZ3n3mLy6fufPX0tdpA/o+/kXj/aK78Z7K7fkutTnfP0/LX+s7THCmZGEutQjbERfrO05LLlElsBE53mfiOw3U94ULv7UFQjzZcnlD+12Zlxzuje7wrjT05o8yYeP05ojMj11PWGUt/J6CZWtaxQ/pVqL6UM9LRRWrnTOXqj+o1CRw7hfxZXjveeFsjjG07EPrpdwRNexFjkxYETlYPE5YTE8h/YTK544Zh27oROfnv+x8Egv8mhLNYy3GgvSRJpculE+rWEyXHY9oBfZl4jwLpqPsJNyv1Nwx4SJIk328yvOxHXbWc4d5iovRfiSbtBHypKMoPiqIcBhJxrzq+GoqifKQoSqt58+ZVO9BnJtt6PUfKur+o8qDqJAhtURtHfhG2tJxrJaPBr1IErT+dwIHRH1B4PsVz/eQr37GhxWg2th7L/mfeJWPHMQ6M/gAA17mT6GIroYuKBb0BU/seOPb9qUlXiogmYMIsij6Yh5yi3bO15GARKSIaY+vOOP7cqLmOJGG55zHsG3/l79KtUzt+WbcRRVE4dPQEgYEBREWG06h+XRISk0hMSsHhcLB241a6d2rnibPSvWJr5doNdO/su5+w7egpjFUrYagUAwYDgf27Ubh5l0+48rheXL92LXCcv4wr1XfAKzp0BnONOExVopGMBsLu7Ezu+j2aMLnr9xB+X3cA/JvXxZVfiDPt2i8MHKlZBLZTJ2+BHZtgK7NdQOGhM1hKyQ0f2ImcMnJzft9DxP3dAAhoocp1pGVfM27Out0EdWwMgLlGPDqTAWeWdyKg5jceU5UYT37z1ms/QczbUDq/9XDlF3nyW/X1MdjOJpL+8UqfPAd1aobtXCKOFN8Jr+1YSR3FgsFAQL9uFG313bv6akS+NAnH+QTyvvI9hfhaOE+dRF+pMrpYVa6lWw/sO3dowuiiogmZOZu81+biuqLtS0GTpuFMuIT1B+1hQcZWbfB/6BFyX3xO3VewDNbDpzFVr4SxcgwYDYTc0YWCjdpyzt+wm9B7egDg16wecn4hzvRsJD8zugD1wEvJz0xA5xYUn/YeLhHQsTm2c4k4yylnuHltCyC4c1OKzyXiSPaV7TxzEl1cZXTRalmbOvfAsadMWUdGE/jcbAoXzEVO8pa1kpOlGqmV1NPWjU1a4Lp8EQD7nh2Ye6if8Jt79MO+W5um6/xJ9LGVkNz60tiuO479Wn2pi473/r9aHdAbNS/YykMXU8nzf2OLDj776v6TOnZlZONMTsdUQ5UR0KEptrPqITH5G3cTcq+6SjDk3l7kb1B1WfbXqznWZyLH+kwk+7fdRNyv9tGAFnVx5RXhKEcn5f95lPAB6r6PkQ90J/t3t574fe9V41d/cxTWs4mkfvSLJi3X2VOa+jV27IH9rzLjUmQ0AVNmU/jeK8jJ3vqVM9Iw1LkNTO6tNhq30ByodT3sx09irFIJfbwq279Pd6zb/rx+RCD3g09IGjCIpLseJeP5Odj2HiTzRfVIBUv71gQ/Poj0iTNQbmE/1pccWCRJRI4eRPbStZo0b5a+NFT1tmn/bu1xXNC26YrSHf80v9fCr20L7Bcu4yr1kjt/2S8c7T2Jo70nkb1uD5Hu/AReoy/l7ThK+B2q7RL5QHeyf9vrE6Y0hvBg9MHuPW0tJoI7N6H4rLdPOE6eRF+lEvo4Nc9+vXpg23FjbdqVmoax4W1gVvuTqWULz8F4uohS52J06YzzvPbrtZvVj+17/sDQWHWG6+IqIxmMKHm52H77mUO9pnCo1xSy1u0h+sFuAAS2qIMzvwhHOfZ07p/HiHSXdfSD3TyHNFmqx3rCBDSugWQ04MzKR+dvRh+gbluk8zcT2rUpRSdVfWo/cRJD6XLu3QNrOedmlIdksSD5+3n+b27bCsc5tTxd6ZmYWzQFwNyqOc7L2m0ZHCdPoa9c2SPX0vPG6xdAFxqq/hsdjaVLF4o3qHZ86fo1d+6E84K2fp0nT2IoZfOYu/fA9meZcTg6mpCXZpM7by6uxKuf+VAWU8uWOBMSkDPSy71ffOQUxmrxqi1uNBB8e1cfO75w8y6CB/YEwNK0PnJ+IS63s1gfrupFQ1wUQb07kr96CwDGat7xO7B7O+znVb2V9sXaWzImAoTf3UmzBQXcPHs69/ddBHZQV7Cba8QjGQ24boEdbyi1R3NI33YUn9KO0cVHT2GsVslTv+XN0wo37SJooGq/mJvUR84vwpXhW7+BvTpqVhH7t2+B40L58zTr4dOYq8djrKzmN+SOLuRvKJPfjdpx2JVfVO44HNipOTb3OBzYpQWRw+/n0rBZ6l7K5VB46Azm6qXmiHf9O3PE0mUd2q8d1lOqvkr5bF2F6kvnafecKcatP7r0wLHbd84U9PxsCt7U2vFFXywh5/EHyHlyEPmvzcJxeD8Fb6iHzEohoWogScJ/0H8oXqu1LwWC/9+Q/s3P4/5bkCTpc6AmMLbMrQDgd+Ar4B13mE+AbxRFmeSO+xHq1hH3AQWoK4j/ArYoijKxdGKSJJmANGCioiifuuVGKopyR6kw/qgH6qUALwIJQBVgILBIUZQzkiT9ANQBngAcwEzUw+5+UhTlievl99fYhz2V3GjeEKK7N8VltXFw/GJyD50HoM03Uzk0cQm21GxqPNWXWqPuxBwdij0jj9SNBzg8aQlN3nyauAFtsCaqA6Diktne93mNrIgODag14g72PDafzt1Vh7KhWVv8/jMKdDrsW9Zi+/kbTL3UT6/sG37F7+nJGNt0QclIVdOVXRQ8/wwAgTPfUVfNuVxYv1qI89h+AEz97sPcR/3s1LFnO8XfeU99D3jvEwCmzHyVvQcOk5OTR0R4KCOfegyn+3CVh+4ZgKIozH1rIX/s+gs/i4XZ0yfQqIH6lnbbn3t47d2PcLlc3HNHH4Y//jAAObl5THrhFZJT04mLieKtOc97DtFL6OY9QdW/c2sipj2DpNeR99Pv5Hz0LcEPqnvE5S1fjT4ijMrL3kMX6I8iKyhFVhIGDkMpLCo3bglRcyZhO3ySvOWrPdfy8iye/wd3b0mlmU8h6XVkLttI6vsriBisOqcyv1YP1qo8ezjB3ZojW21cmvwe1sPqAULV35tEYPtGGMKCcWTkkPzWt2Qt20BA6wZUfmkokl6PbHNwecYirEfUdycuWf3MJ6RHS6q89CTo9GQu20Dye98TNVjdTyv9a/VU86pzhhHcrQVysY2LE9+l6PC5q8YF9VO56m+Oxv+2GsgOJ4mzPyf/zyNqm9Krn3IEdW9JpReHIul1ZC3foOb3UXd+v1HzW2n2cIK7tkC22kiY/C7WI2cJaNWAOj+8hvXERfWNOJA0/yvyN+9Tn/WNcRQeOOVJo4SQUPUTN79ObYiYOgJ0OvJ//o3cj5cS9IDarfNXrEIfEUb8tx+gC3DXr9VK4j1DMdWtQfznC7CfPo8iq90y+71Psf6xB/8eHYl4dhT6sBDk/EJsp86ROkJdNRgYre5uY2rTloARY5B0Oop/W0PR0q+x3HEXAMWrfiFw4hTMnboip6l9T3G5yBk1HEPDxoQteB/n+XOez2AKP12Cfc9uwj//BowmlHx1lYnjxHEK3nlLrbvz6h6Cgd1aETNjGJJOR87368lYuIywh/urz/+t6hyKfWkEgV1aIhfbSJr2NsVHzmKsEkuVD906Qq8n79etZCz0nnwe//oErAdOetIoochm9Jb5TWhbANXfGkvh/lOeNABqtvQaxcaWbfF/agzodNg2rqF4xdeY+6llbVv3C/6jp2Bq7y1rZBd5k4arWa1Rm4DRU8BgRE5JovDdV1EKC5CCggmc8hK6qBjk9FQKXp+JUqAewKMPNgBgaNoGy6OqvnRsW4vtl6WYeqhty75pFaYBgzB16g0uJ4rdTvF3i3GdVg8Y8xv5PIYGTZECQ1Dysin+8QscW9fiP3YmurgqICvImalYP1uAkq3q8St/Wv5RHQOYG9Qkft5YJKMB++UUkqYuQM4rQB8aROX3nsUQH4UzKZ3Lo+ch56pfpBQWez+MqTp3GCFunXRh4nue+qvz5QwuTvkAR2o25qox1Fw4CUNoIEXHLnB+zNueQ3PKix/YugENfn6FouMXPZ8yJr76NVHFqqPC0Lwt/k+MVselzWsp/vFrTL3V+rWv/wX/Z6ZgbNsF2T0u4XKR/6xav5YHn8DUoQe4XDgvnqHow/ngdGBs0wn/J8chBYegFBbguniWgrlTAci/4H3HbOnYhrCJo0Cvo/CXteR9upTA+9Q6LvhhFbqIMGK//BBdgD8oCnKRleQHn9RswWBu2ZTgwQ+SPkHtX3E/fYlkNCLnqhNx29ETZM9bQEG2d3y4Gf04/Im7CBvs1n2//Una/M898vwCVb11M/Rl9JsvYqxeGWQFZ3IqGXPe8awMy8xU38/fSt0BEBFR+I/yqxQWEfXqdCytmqAPDcGVlU32h19S8JM6DkXOmoLtyAnyV2gP3ElL9x7kW/2Vpz194fyE9yl056feV89zfvJCT1+q/eFEDKGBFB69wLkxC1DsToxRoTRaOx99kB+KrCAXFnO421hMVaKp9Y467qDTkfXrDq68vYKqNb360tyuLcHjVL1lXb2Wgi+/wX+gaucVrfwVXXgYkR8vVg9Sc+c5ffATKEVFBD75BH49u6O4XDhOnyH3tTfA4SBkxnMY69QGRcGVkkLu/LeQM7OwxHnnLTejH2Mw4D9iGobqtVGcDqxffYjz6AEAjm/3rrqrOW8ood2bIVttnB2/kIJDalk3+GY65yZ+iD01G3PVaOotnuAu64ucHvUOit1JpdF3E/1AV2SHE7nYzsVZX5G/5yTmqtE0+EzVGZJBT/qP20l850eqVVOdVJYObQmZMBJJp6fw17Xkf/4NAfeo5Vz4k1rO0V8sUnWHrCBbraQOGoIuJISI12ep6er1FP22kfzPvwHA1LQRoRNHg14PNjvZ8xd4troxmFV7wdSuLcFj1HK2rllL4Vdf43eXWs7WX35BFx5OxEfa+s34z+MoRUWEv/cuupBgFKeT/PcXYt+v2vEhz0/HUKp+8954EzlTzafOqNaxqU1bAkepbc+61tfmCZo0BXPnrrhSUzz1mz1Srd/g51/E2LQZupAQ5OwsCr/4jOK16sGgQVOfxXH8OMWrtI6enCQ/z/8DurQm6rnhoNOR9+PvZC3+jpCHbgcgd5maTvQLo/Dv1BKl2EbK9LewHVPLrfJXb6APDQKni7TXPsK66yAAce/MwFRD1VuOpFTSXnoPZ1omuXl+mue4GWMigM5ioulfH3O4/TO48tXxxGhQt1C4Gfa0ZDRQZf5Y/G6rgeJwkjT3Mwr+PKzJ682QW/XtCfjdVgMUsCemcnn6Qo/TMzBAdab6d2lN5LPPIOnUuVb24m8Jfsg9T1umzrEiZ4wioFMr5GIbac+/6anfSl+9iT40CMXhIuP1xZ76BYieO4niwyc9aZRQXKzatYHdWhH3wtNIOh3ZK9aTvnA5YY+4x2H3y9a4l58hyD0OJ05d4B6HY6i6aAagbtOX+8tW0heqiz/qbPoIncmIM0e1J60HT5E0Q120ZXd4bY/g7i2p/JJ3jpjy3goi3XPEDPccscqcUnPESe9RVDJHfH8SQe0aYQh3zxHf/JbMZRuotmA8/g3VsrYlppHwrFrWVofXjodbqy/rt1RfAhlbtSVgmNuOX78G67KvMfd32/FrfyFg7BRMHUvZ8S4XueOHa57b0LgZfvc+RP7L6nzMctd9WO64Ry3bP7dR9PlHnrARq7f+nU0r/09gXfXW/z1H4zXwu2Pif10b+b/sLH68nFs/AO8C81FXBucAS4FnS/YZliSpLvAF6ipiP1TH8T6go6IoPq/aJUn6EqitKEqH8pzF7jAxwKvAACAESAI2A1MVRcmQJKkaqtO6PZANLEA9UC/j7zqLbyUlzuJbTYmz+FZT2ll8KyntLL7VlDiLbzUlzuJbTYmz+FZT4iy+1ZQ4i281pZ3Ft5LSzuJbTYmz+FZT4iy+1ZR2Ft9KaneomDou7Sy+lZR2Ft9qSpzFt5oSZ/GtpsRZfKsp7Sy+lZR2Ft9KSjuLbzWlncW3khJn8a2mxFl8qylxFt9qSjuLbyVlncW3khJn8f8VSpzFt5oSZ/GtprSz+FZS1ll8KylxFt9qhLPYF+Es1vLf6CyumNlpBeN2sD5xjSBlD6UrHfc0qtO2NFeteEVR/lNGbnlhUoEh10jjEtCrzOXyNyUSCAQCgUAgEAgEAoFAIBAIBIL/Af8nncUCgUAgEAgEAoFAIBAIBAKB4F9GrpivUwT/HuKAO4FAIBAIBAKBQCAQCAQCgUAgEAhnsUAgEAgEAoFAIBAIBAKBQCAQCISzWCAQCAQCgUAgEAgEAoFAIBAIBAhnsUAgEAgEAoFAIBAIBAKBQCAQCBAH3AkEAoFAIBAIBAKBQCAQCASCfwNFHHD3345YWSwQCAQCgUAgEAgEAoFAIBAIBALhLBYIBAKBQCAQCAQCgUAgEAgEAoFwFgsEAoFAIBAIBAKBQCAQCAQCgQDhLBYIBAKBQCAQCAQCgUAgEAgEAgHigLv/E9QJzq0Quc6sitnUPKHbiAqRW3XLhxUid0vD5ypELkDHl2MrRrDLVSFi5QuXK0Su9ZC9QuRmFvpViNzGPbMqRK6pZd0KkQug5ORXiNxKpFeI3MPrK6ZtWfq1qhC5WW8fqRC5OUWWCpELUH18tQqRG/bHiQqRm3HEVCFyz1MxfalhZ6lC5CqFtgqRC9B8UnCFyJXCq1eIXMVeMWVd9PPhCpEb26FibMvzq8wVIhegkqmwQuTqdRUzR3Q69RUiN89aMXUcGVox9VuQXTHjIUDA9GEVJltQBlkccPffjlhZLBAIBAKBQCAQCAQCgUAgEAgEAuEsFggEAoFAIBAIBAKBQCAQCAQCgXAWCwQCgUAgEAgEAoFAIBAIBAKBAOEsFggEAoFAIBAIBAKBQCAQCAQCAeKAO4FAIBAIBAKBQCAQCAQCgUDwb6CIA+7+2xEriwUCgUAgEAgEAoFAIBAIBAKBQCCcxQKBQCAQCAQCgUAgEAgEAoFAIBDOYoFAIBAIBAKBQCAQCAQCgUAgECCcxTeMJElPSJJUcLXfFfRMWyRJer8in0EgEAgEAoFAIBAIBAKBQCAQ/P/B/5oD7iRJqgTMBG4HooF0YA3wsqIoiRX5bDeKJEkWYArwCFADKAL+BGYrirK7Ip8NIKBzS6KfH46k15Gz4jeyPlrhEyZ6xnACu7ZGttpIfvYtbMfPYapRifgFz3rCGKvEkfHOV2R/sRJdSCCVFjyHsVI0jitpXBk3DzlP60M3tmpDwDNjkPQ6iteuxrp8qea+uXsv/B58BACl2ErBe2/hOn8OXVQUgVOeRxcWDopM8ZpfKf75BwD0NWsROGYSkp8fcmoK+a/NRikq0qTr17EVkc8+g6TXk/fDWnI+Wa59rhpViJ49EfNttcl89wtyP//+unFj3piOsXplAHRBAcj5hSTeP1KT7oxX3mLbjj2Eh4Xy89eLfMpYURTmLVjE9p17sVjMzH1+ErfVqw3AH7v+4tUFi3DJMvfd2Y+hjz0IQG5ePpNemEdSSirxsTG8Ofs5QoKDfNIGqDf3CSJ7NsdltXFs7IfkH7ngE8ZSNYomi8dhDA0k78gFjo56H8XhwhDkR6OFY7BUikTS67j04SqSvtuCzmyk1cqX0JmMSHodqat2c36+t/3suJjO/C0nkGW4u1FlnmxTUyPvr8uZTPjlAPEhfgD0qB3D8Ha1uZhVwLQ1hzzhruQWMaJ9HR5tUR2Abw9cYtmhS+glHZ1rRDG+Sz1NujsuZjB/2ylkReHuhpV4slUNrdzELCasOkR8sEWVWyua4W1rAXD7Z9sJMBnQSaDXSSwd1M4T79tDCSw7dBm9TqJz9UjGd6qrSVdfrznmgU+DTodj93ocm38oty50VWrjN+Z1ir9+A9fhP68Z1zx4CrqoeAAkvwAUayHWtydo0jO2akPgyDFIOh3WtauxLivTl3r0wv8hd1+yWsl/19uXgqY+jy48HGS1L1l/UuVKQUEEP/8SuthY5JQU8ubMRCko/z1YzTlPEt6zObLVzqlx71NYTtsyV42m/qIJGEMDKThynlOj30NxOD33A5vVotnqVzg5/G0yVu0CoM7bIwnv3RJHRi77u03UpGdo0hq/x0aDTod9yxpsv36rvd+yA373DwFFQXG5sH71Aa7TR68ZV1e1Jv5PTkCy+CGnp1K4cC5YtfpDV70hpm6DQKfDeWQ7zr3rtPcr18U8cBRKbiYAzrP7ce5ahRQYhqn/k0j+IaAoOI9sw3lgo1rWUVUw9RqMpDeiyC4cm75BTrmoSVdfuymm2x8HSYdz/yYc238pty508TWxDJuDbfk7uI6rw4vfhPfAbkWRZZBdFC9+Xg0bUxXTXUORTBbknHRs378PNqu2HBu3xvLYKLVdblmDbdV32vstOmC5bwgoMorLRfE3Cz3l7Dd0Mobm7VDycih4bqgnjt+oGejjqqh59w9EKSqgYMZwn7z8k3YV3rc11acNQpFlFJfM+Rc+I2/PSQDih95O7OBeIEmkfL2BpCWrPentOJ/G6xuPIisK9zSpypPt6vjI3JuQwfxNx3C6ZML8THzySMdrxs212pn6yz6Scq3Eh/gxf2BLgi0mn3RvxtgUMWko/l3boTgdOC4nkz7jTeT8Qh/ZNWY/SWjPFshWO2fHv1d+WVeJpu6iCRhCgyg8cp4zY95FcTgJ69uaqlMfBlltAxde/Ix8d1nXemsk4b1b4cjI5WB3rd7acSmT+dtPq3r6tniebFldc/+vxGwmrDlEfLB7fKgZxfBSY4hLVnh0+R6iA8y8e2czAE5l5DN380msDhfxwX7M7dOQQJPWpDU0bY3fE6NBp8e+aTW2lVrdYezUC8tdgwDV9ij6ZAHypXMAmPrfh7nnAEDCvmkVtjVeHW/qdw/mvneDS8ZxYBfF3yzWpOvfqRWRzz0Dej15368l52Pf+o2Z667fd74g57PvrxtXFxJE7JvTMVSKwXkllZSJc31sLYAWs/9DfI+muKx2dk1YTPaRiz5h6gzpTb2h/QiqEcsPjYZjz1LTqT9iANXvVdu4pNcRXKcSPzV+BntOIfWe7ketR7qjKAq5Jy+za8JHQLEnTX3dZpjveFLVH3s34tj6k49cAF3lWviNmEfxt2/hOroLDEb8hs0GgxF0elxHd2LfsEwt596D0Ddoo+qcwlxsK95Hyc/WpKdv0ALLvcNUuTt/x77he819Q+O2mG4fDIoCsgvbj0twnT+u1kPXuzC27wsSOHb+hmOLW9f6B+L3xDR04THIWalYP3sVrNq+pKveCFPPR0CScB7ejnPPGu39KvUw3zMGJTcDAOfpfTh3/qrmq98Q9DWbohTlUfz5i6XKsBXGjgORIuKwfTUHOdW37q6nt/YmZDDhx73Eh/oD0LNOHMM7qvbLN3+d58fDCSiKwr1NqzG4lbePfbvvAt/tv6DaPLVimNDtNq3cixnM33oSWVZUG691GVvrchYTfj3o7cO1oxneTrW18osdvLzhGOcyC5CQmNm7IU3jQ5m2+hAXs9VxN9/mIMhsZNng9pp0b8b8IWj6TPSV3eNSQCBKYQE5I4dSFn2jVlgeHokk6bBvX4t97TLNfUOz9pjvfsLTtoq/XYjr7DFvAElHwIsfIGdnYH33BTVOqy6Y73oMXVxVCueMQb502kcuQIO5jxPZszmy1caRsR+SV04/9qsaRdPF4zCGBpB35CKHS+z4kAAaLxiOf/UYXDYHR8cvouCkOo2uNvx2Kj/SHYCCEwkcGeedowR2aUH8TNU2zV62nvRF3/vIjJs5jKBuLZGLbSROfofiY+e8N3U6av/yFo6ULC4NneW5HPH4HUT8ZwCKUyZ/815SXv1ck2ZAl5bEvjAMSa8je9nvZC72nZvGvDicoG6tkK02kqa+7ZFbe+unyIVWcLnHpLvHA2CuX4O42aPQBfjhSEzlysT5yAVam+dmzImjpj5JYI+2KHYnjsvJJD/79r8+Dkfe25lKo+4BwFVo5fyzH1F0/BIA+mB/ar85Er/6VUFRODvhAzh3wJOmf6eWRE8fATodud+vI7vM2AQQNX0EAV1aoxTbSJn+JrbjZwEIfWwgIQ/0B0kid8Vacr78GYDAvp2JGD0YU80qJDw4DtuxMz5pAtSaM4Twni1wWW2cHvcBBeXOTaOpv2g8xtBA8o9cKHf+0Hz1K5woNX+IH3o7cYN7euy8K0u8unjHkbO8tvQ3ZEXmns7NeWpAJ428z9f+yZpdRwBwyjIXkjLY8s5kQgL9+Or3Xfy47QCSBHUqRTPrqYGYjQZOJaQw56vVFBU7iI8MYd6wewn0M5ebZ4Hg/wf+VziLJUmqgepUvQA8DpwBagFzgb2SJLVXFOXiTZJtUhTF/m+kA/yO+txTgT+AcGAMsF2SpPsURfn1n8r5H6PTETNzJJeHPI8jJYPqPyygYOMu7Ocue4IEdG2FqXolzvceiqVpPWJfHs2lByZgv3CFiwPHeNKpvf1L8tfvBCBi2IMU7jxI1kcrCB/2ABHDHiD9jc80cgNHjSf3uUnIGemEvrcY+64duBIueYK4UpPJnTIWpaAAY6u2BI6bTO64ESguF4UffYDr7BkkPz9C31+CY/9fuBIuETh+KoVLFuI8cghzn9vxu38QRV9+qpEbNWMUSU8/hzMlg8rL3qNw8y4c5xM8QeTcPDJe/ZCAHh18yupqcVMnv+IJFjF5GHKBrxFw9+29eeS+u5g++41yq2L7zr0kJCaxZtknHD52ktlvvM+3SxbgcrmY8+YHLFnwCrHRkTw0dBzdO7WlVo1qfPzVctq1asbQxx7k46+W88nXy5k48imftCN7NsO/Riw72o0jpGUdGrz+FHv6z/AJV2fGo1xavIbUn/+kwetDqfRIDxK/WE/lJ/tScCqRg4+9jjEiiI47FpD8w3Zkm4N9987CVWRDMuhp/evLZG46COTjkhVe3XScD+9tTUyQhUeX7qRrrWhqRQRqZDavFMa7d7fUXKseHsiywerk1CUr9F2yme61YwDYezmTLefSWD64EyaDjqwimyauS1Z4dctJPrynBTGBFh5dtpuuNaJ85caH8u5dzcuti4/ubUmYn9aZs/dyFlvOp7P8kfZuuWXUg6TDfM9wrB/NRMnNxG/cGziP70FJvewTzjTgcVynDtxQXNvX8z3BTHcOQSnWOi/R6QgaM56caWpfCnt/MfadZfpSSjI5k9S+ZGrdlqDxk8kZOwJcLgoXf4CzpC8tXIJ9n9qX/B96FPuBfViXLcXvoUfwH/QohR9rnR8AYT2b41czjr/ajyGoRR1qvzaMQ7c/5xOuxozBJC1eRfrKHdR+bRixj/Qg+YvfPXmoMWMw2VsOaeKkLttM0qdrqffeGJ8y9HtiHIXzpiBnpRM0+0Mc+/9EvuLNs/PofvL3qY54XZWaBIx9kfwpT1wzrv/QyViXLsJ18jCmrv2wDHiI4u9L6S1JwtTjEWw/vI2Sn43l0edxnTuEkpWseTz5yllsP7+nuaYoMvatK1DSEsBoxjL4BVyXjqNkJWPqfB+Onb8iXzyKrkYjjJ3vx7biDa3cO56k+Iu5KHmZWIa/gvPkPpT0K2XKRcLU5xFcZ7XlCGD9bDYU5Wuume4ejv23r5EvnsDQvBvGjnfi2FRqkiDpsDw+lsLXpqJkpRM4ayGO/TuRk0qV87H9FOz3lrP/6BcomDYEAPv237CtX4n/M9O0z/LBHM//LQ8/g2L11Zf/tF3lbD/C/t/2AuDfoBoNPprIvs7j8K9fhdjBvTjY/1lku5NG384ga8M+QNUd8zYcYdGD7YgJ8uPRL7fTtXYstSK9L+Dyih3MW3+EDx5oS1ywP1mFtuvG/XT3WdpWi+TJdnX4dNcZPt11lvFlnC43a2wq2rmfzAWfgksmfMJThA4dRNbbn2iih/ZogaVmHAc6jCawRR1qvjqMIwN8y7rajMdI+mgVmSt3UPO1YUQ/3JPUL38jd/sRDpUq67ofTeJg57EApC/fQspna6nz7lhNWi5Z4dWtp/hwYHNiAs08unwvXWtEUiu8jJ6OC/U4gsuy9NBlaoQFUGj3ThpnbTrBhI51aFUpjJ+PJ/HF/kuMcjunALX/PzmOwrlTkDPTCZq3CMdfWt0hpyVT8PJ4lMICDM3a4P/0JApmjERXpTrmngPInz4CnA4Cpr+OY/8u5JQrGBo2w9iqI/lThoLTgRQcWm4dXRn6HM7UDKqU1NE5bf2mv/IhAT3Lr9/y4oYNfZCiXQfI+Xg5oUMfJGzoQ2S+pa3fuB5NCaoRy6qOk4hoUZtW84aw/o6ZPuWZsfc0SesP0OMHrW1w8sPVnPxQfaES37s59Z/ujz2nEL/YMOo+1Zc13abiKnbQcdEYqg1sj2ryqmVtvutprJ/MQsnLxG/UazhP7EVJK7POQ9Jh6vcYrjOl9JbTgfXjl8BeDDo9fs/MQXdqP/LlM9i3rYT16ksrY4fbMfV8ANvPH2nSszwwgqIPZqDkZOI/+W2cR3cjp3jHYuepQziPqC/TdPHVsQyZRtHcEejiqmFs35eiNyeCy4HfiFk4j/2Fkp6EudcDuE4fwrrhe0y97sfU+wHsv3xeSq6EqfdgbMvfRMnPwvLYi7jOHUTJTNJkV048g+3Hd3zK33l0B479GzHfrnVQyhlXsP38AaY+//GJAzemtwCaVw7nvfvbaq6dTc/jx8MJfP1YJ4x6HaNW7KZzzWiqhQey91IGW86msGJIV0wGvUfXlZb76uYTfHhvS9XW+nYXXWuWY2tVCuXdgS18nvv1rSfpUD2SN+5ohsMlU+xwAfDagKaeMG9uO+XzsudmzR/yX3nZEz9g2EjkQt9xCUmH36NjKHxzGkp2BgEvvI/z4E7kZG8/dp44gPOgOhfSVa6B3zMzKJzhtctNve9BTkoAP3/PNfnKRawfvIzlP+N9ZbpR7fg4trcbT0jL2tz2+lB2lWPH153xCBcXrybl553c9vpTVH6kB5e/WE+tcXeTd/QSB4a8RUDteG579Un23j8Hc2wY1Yb244/Ok5CLHTT9aBxxd3eAX9eATkf8rGe48NgLOFMyqbXyLfI27MZ21tuXgrq1xFw9ntPdh+PXrB6V5ozg3D2Tvc895E5sZxPRBXrzG9CuMcG92nKm/xgUuxN9RIhPHce9NIJLj8/AkZJBzZ/eJn/jLuyl5AZ2a4W5ejxnezyNX7N6xM0axYX7vIsKLj36HK7sPE2y8fPGkjrvE4r2HCX0/t5EPH0f6W9/rZF7M+bEhTsOkP7m5+CSiZo8hIjhD2rnxPzzcdiWkMbRe1/AlVtIaI/m1Jr/jCd+jdlPkr35AKeefgPJaEDnZ8JS8g25Tkf0C6O48tR0HKkZVFv+LoWbd2EvNTYFdGmNqVo8F/s9iaVpfaJfHM3lQeMx1alGyAP9SXhwHIrDQaUlcyncugfHpSTsZy6SNGY2MS+P9clDCSV23l6Pnfc0B2+f7hOuxoxHubJ4Fekr/6T2a0/7zB9qzhhM9paDnvD+9asQN7gnB/o/h2x30vjb58ncsB8AlyzzytdrWTxpMDHhwTwy62O6NatHrUpRnvhP9O/AE/3VcXjLwVN8/ftuQgL9SM3OY+mGPfw0ZwQWk5EpC79n3e6jDOzUjJc/X8XEh3rRql51ftp+gM/X/snoe7tfNe//55Hlin4CwT/kf8s2FB8AMtBLUZSNiqIkKIqyGejlvv6BJEnDJUlKlSRJY01IkrRUkqSVpX7fKUnSPkmSiiVJuiBJ0ly3I7fk/kVJkl6SJOlTSZJygG/c11+VJOmUJElWd5jX3SuFb5TxQCfgTkVRvlEU5ZKiKAcURXkSdYX0J5Ik+btlvSRJ0tEy+Si7zUUtSZJWSpKUIklSoSRJ+yVJuuNvPI8GS5O62C8l4bicAg4neau3EdhL+wY/sGc7cn9SV8AVHzqFLigAfVSYJox/+6bYE1JwJqWVirMBgNyfNvikaajXAFfSFeSUZHA6sW3ZhKm99s2e8/gxz0pG58lj6CJVRa5kZeE6q76hVKxWnJcvee7pK1fBeUSdcDgO7MXUqasmTXPjejgSknAmpoDTScHaLQT00D6bKysX29HTKE7n344LENivCwVrNvtcb9Ws8VVX/QJs/mMXd/XriSRJNG3UgPz8AtIzsjhy4jRVK8dTpVIcRqOR/j27smm7+uZ08/adDOzfC4CB/XuxadvOctOO6tea5BXbAMjddwZDcACm6FCfcOGdGpL2q5p20vKtRPVvrd5QwBCorgzRB1hw5BSgOFVF73I7ayWjHslgQFEUAI6m5FAl1J/Kof4Y9Tr61otly7nUq+b/auy5nEnlEH/PypQVhy4zpHUNTAZVTYX7a9/cHk3NVeWGuOXWiWXL+fS/LbcsK44kMqRl9VJytc5kXdU6yJkpKFmp4HLiPLgdQ8M2PukYOw3AdXgnSkHu345raNoJ54Ft2mtl+lLxlk2YOly9LzlOHEMXpfYXOSsLZ6m+5Erw9iVTh47Y1qurZm3r1/mkWUJE39akLd8CQP7+MxiC/TGW07ZCOzYifZXaPlOXbyGinzd/8U/1J2P1bhwZuZo4ebtO4MzxXSWnr1UfOfUKcnoyuJzYd23C2LKMg8XmXd0mmS3qKp/rxNXHV8F18rBaTkf2YWzTWZOkLrYGSk66uipMduE8uRd9rWbllosPhbmqoxjAYUPOTEYKDPU+o8ni/tcfpTBHK7dybeSsFJTsNHC5cB35E0P9Vj4iDO36qS8ZCvN87pWHLiIO+eIJAFznjmC4TdvmSspKcZeVY9fmGy5nANepI9d9FmPbrjh2bvK5/k/blVxUanWjv9nzXP51KpO/7zSy1Q4umdydx4m8XXWgHE3OpkpoAJVDA1Td0SCeLWdTNPLWnrhCj7pxxAWrE9/wAPN14245k8KdjdQVa3c2qsLmM9o04eaNTdY/94NL1dW2wycwxET6yA7v15r0FVsBKNivjg/llXVIp0Zkuss6bfkWwvv7lrWuVFkD5O06jjPbtw8fTc2jSogflUP83Ho6hi3nM3zCXY3UgmL+uJTBPQ3jNdcvZRfRMl599nZVwtl4Lk1zX1+7PnJqEnKau///uQlj646aMK7Tx1AK1Wd2nTmOLkItM32lajjPHAe7DWQZ5/FDHh1h6j0Q28ql4HQAoOTlaNK0lK4jh1pHgVepX8rU77XiBvRoT/7Pqq2V//MGAnr62iSV+7bk4vfbAcjcfxZTiD+Wcuo3++glChOvXQfV7u7ApZ+9doZk0KO3mJD0OvR+Zqyp3hW+uiq11XEt2z2uHfoDQ4PWPmkaO/THdXSXZkwEVEcxgF4PulImfumvH4xmULTRdNXqIqcno2S65e7fhqFxO20gu7fNYrJ40tDFVMZ16SQ41Dp2nT2KsYlapobGbXHsUW1hx56NGMukqYuriZKdhpKb7h4fdqOv3cwnv1dDTjwNxb4OSiUrGSXbV2eUcCN662qczyygSVwYfkYDBp2OllUi2OTWT8sPXmRI29qYDHrAq+s8clNyqRJSytaqG8uWMv3tahTYnOy/ks09DSsBYNTrCLIYtflWFNafTqFfvVjN9Zs1fyiNqUt3bJs3+FzX16yHnJaEkpGijol7tmBofr0x0XtLCovE0KQt9u1rNVHk5ATk1Gt/LBvTrxVJHjv+LMZgf8zl9OOITg1J/VV9EZK0fBsx/VVbIaBuJTK3q1PMwrNJ+FWJwhSlOmklfal+7G+mOEXtx/5N62C/lIzjciqKw0nur9sI7q194RDUux3ZP6pjuPXgKfTBARjcc0RDbARB3VuTtex3TZzwwbeTtuh7FPeLPlemtu/7NdXOTXNXbSOol7a/BfVqR85PXrm6UnKvhqlGZYr2qGVQsOMAwX21uv9mzYmLdhzwjMPWQycxxP7743D+X6dw5ar6I3/faUxxEQDoA/0IbncbaUvVZ1YcTlx53kUnlib1cCQk43CPL3lrtvrYHgE92pO3siTPJ9EHB6KPCsdUsyrFh06iFNvAJWPde4TAXmp/sJ+/jOPitdt0ZN/WpC5X85y//+pzU9XOU+emqcu3EtHPO45Ueqof6at3Yc/w2pr+dSqRt+9MGTtPLaej569QJTqMytFhGA16+rVtyJaDp676jOt2H6N/20ae3y6XjM3uxOmSsdodRIWq8/qLKRm0rFsNgPYNa7Jx34lr5l0g+G+nwp3FkiSFA/2ADxRF0Sylc/9eCPQHlgOhqA7kkrgBwEDga/fvvqjO3/eBhsCTwP3AK2iZCJwEWgElr7YK3eEbACOBQcDzfyMrjwIbFEXZX869+UAU0PtvpBcIrHXHaQr8APwoSVL9v5GGB2NMBM4U7+TAmZKBMSaiTJhInCleZ5szNQNjmQln8ICu5K3e4vltiAzFla4aG670bAxl3hrrIiKR071GpZyRji7Sd/AswdJvAI69vjt26GJiMdSqg/Ok+vmg69IFTO3Vwd/UuTu6qGhNeEN0hE9eDNFXl/t341paNsKZmY0jIals9OuSmp5JbKn0YqIjSU3PIC09g9joKM31tHT1E/fM7ByiIsMBiIoMJyunzGTLjTkujOIrmZ7fxcmZWOLCNWGM4UE484pQ3AZNcVKWJ8zlT9YRULcSXQ4vov2WNzg143OvQ0An0W7ja3Q9toTMrYfJ269+mpRWYCMmyM/73IEW0gu0K1MADifn8OBXOxj101+cy8j3uf/bqWT61Y/z/L6UU8iBK9k89u1Onlq+m2Mp2jynFdiICfROamICzaQXliM3JZcHl+5k1Mr9nMv0OjMkCUb+vJ9Hvt3FD0e9hs6lnEIOJOXw2LLdPPX9Xo6lauVKIREoOd6+pORkIoVo+5IUHI6hUTscO9f97bi6mreh5OegZGhXseoiI3GV6Uv66/Ql+9X6Um1vX9KFhSFnZalpZmWhCy3fCDfFRWBL8rYte3IW5jjtsxvCg3DmFXqdVsmZmNxtyxQbTuTtbbyrBG4AXXgkcmapPGdloAvznfAZW3UiaP7nBEx5haKP5l83ruvyRQxuZ6ipbVd04Vr9IQWGouRneX4rBdlIQaG+zxdXE8tjL2K+ZyxSRLzPfSk4Al10FeQU9XM7+5bvMHa5H8vTr2Hsej+O7T9qwweFe7a1AFDyspCCw8uECcPQoDXOvet95IGC5T/TsTzzCoaWPb15T0tEX19d1a9v1Na3vYZFomR5dZ6clY4U5tu2DC07EvjaZ/hPmov14/K/nCgPfb3GyLnZyKlXfO7903YFENG/DS23v0PDr5/j9ISFABSeTCC43W0YwgLR+ZkI79kcc7yablpBMbGldVaQhbT8Uk4l4FJWAXnFDp769k8e/mIbvx69fN24mUU2ogLVlwFRgRbfrxK4+WMTQNA9fSn6Y6/PdVNsOLYkr/5Ry7Gcss71lrU9ORNzrLesw/u3odn2d2nw1XT1E9frkFZYTEyQ9737NfX0t7sZ9ctBjZ6ev/004zrURoekCV8rIpAtF9S8rD+bRmqZMcen/2emoyunTZdg6n47joN7AHBdvoChfhOkwGAwmTE2b4suwv2iOq4yhvpNCJyzkMCZC9DX0m6NpI+JwFG6jlIy0N9g/V4rrj4iDFeGqpNcGVnow0N94vvFhlNYqi8VJWXhH3ttp0q5z+FnIq5bEy6vUcvDmpLNyQ9Xc9fed7n74Ac48otI2XrEE14KDvdstwBuvVXemHhbWxy7y9H/kg6/MW8Q8PynuM4eQr7s/YzZ1OcR/KctxtCsC7YN2q1xdKERyDml9FZOho9cAEOT9vg//yH+w2dSvFRd6SsnX8JQqxH4B4HRjOG2VkihallLQaEoednuvPjqfp/xIT8bKdC3nHXxtbA8/jLm+yaUOz78XW5EbwEcTsrmwc+2MmrFLs66ba3aUUHsS8wkx2rH6nDyx/k0UvNVZ/yl7EL2J2Yx+KvtPLV0B0eTc7Ryy/bhIEv5fTg5lwe//pNRP+3z9OEruUWE+ZmY+fsxBn2zk5fXH8Pq0L4k2X8lm3B/M9XCAjTXb9b8oQRDoybI2VnISb7jkhQaiVxqTFSyM9CFljMmNu9IwJxP8B83h+LPvWOiZdAIilcsAeXvr6ozx4Vj1djxWZjLseMdZez4kjD5xxOIHaA6zEKa18JSORJLXDi2lGwufriKrvs/oPvhRTjzisjcqr40N8RG4Ej29mFHSibG2LJzxDJhkr1h4l98muRXP/NZRWiuEU9A64bU+ukNanw3D78m2m1TDGXSLG9uaoiJwJGk1YuGkmdTFKp+PpsaK98hdFA/TxjbmUsEup3Owf07YYjT1t3NmhOXJvS+PhRu+8vn+r8xDpcQ83BPcjapXy+aq8XgyMyj9oLRNPl9PrXeGIGu1PYI5dkP5Za1ZgxKxxAdgf3MRfxaNUIXGoRkMRPQpTWGWF9b/GqY4sI1dl5ZG86T57wibZ5LzR8ibm9L8hdau7fw5GVC2jUoZee1wByv1lFaTj6x4V6fRHRYMKnZvnNPAKvNwY6jZ+nVsgEAMWHBPN6vPX2nLKDXhLcI8jfToZH65VLtStFsOahuH/P73uOkZN3Yog2B4L+VCncWA3UACbjaq5nj7vt1UFfoPlrq3j2AEyjZ3uF5YL6iKJ8pinLOvTp5GvCMJEmlZxpbFUV5XVGUs4qinAFQFGW2oig7FEW5qCjKGlQH88N/Ix91r5MHgHpXue+DoiiHFEVZpCjKEfdzzgX2ozq//z6S5HtNKbNMo9wgpcIYDQT2bEv+2j/+odzygxqbNsfcdwCFn5T5BN7iR/ALsyhc9J5nX+KCt17Dcuc9hL7/EZKfn2eVz7XlXkXwDT2zNm7g7d0pWLPlxtLzScr3OSRJKvfxynuUa+MbwUfeNeo5ontT8o9eZFuTZ9jVYyr15z2J3r3SGFlhV89pbG82gpAWtQmoX+WGH6N+dAhrnurK8sc6MqhZNSb8ekBz3+GS2Xoujd51vCtLXLJCns3Bl4PaMaFLPaauPlhu2V2L+lHBrHmiE8sfac+gplWYsOqg595n97fm24fb8f7AFiw7fJl9V7K1ch9sw4ROdZm69vD15Za5bx44FNvqL25solAmrrFZF5wHt/mG+5t9ydJ/AIVLyulLL86i4MP3fPb4vh7ltsUyzy5do+/UnD2EC7O//pufJN1YP3b89Qf5U56g8O0XsTww5Lpxiz56HXPvuwmcswj8/FHK6o9y42p/ymkJWD9+luKvZuE4uAnzXdq9yzGaMd85AseWZZ7VbYam3XBsXU7xkmk4tizH1Ofx64otm19T/8ex/7603HIo/ngmxYueo/irVzG07YOumvpu0fbzIoxt+mJ55hUkkx+4tJP1G5EL4Ny3g4JpQyha8CKW+54oJ1L5GNv3wLHL9ysM+OftCiBz7R72dR7H8SGvU22auget9cwVEt//mcbLXqTR0hkUHrvk+UriRnStS1Y4kZLD+/e1YeEDbfnozzNcyir453r6Jo9NocMeRnG5KFjlu4r7euV4NRml9V/W2j0c7DyWU0++ru5f/C9QPzqINY93ZPnDbRnUpDIT1qgOjG0XMgj3M3FbdLBPnJd6NmD5kUQeWbaHIocTo67Mc5ffsMqVb2jYDFOP2yn+Rt3iQL6SgO2X7wiYMZ/A6a/hunQOxaV+Oo9ejxQQRMGMkVi/XoT/+DLbPPwNuT78k7hwfRvuBqnUuwUZf53GnqOuXjOG+FO5b0t+bTuen5uPxuBv9uxtfA3Bmp/mO4ZgW/dV+WOiImN9bzKFrw5DV7kOuhivbWH/fSlFrw3HeXAbpvb9r//w5emtwzspmjsC68dzMA8YDICcmoh9w/f4j5qN34iXcV25ALLr+ukDV1GYml9y6iWsi6dQ/MVMHPs3YL5nTDlx/h43onsaxISw9pleLB/SlUEtajDhR/WlUc2IIIa0rc0zy3YyasVu6kYFo3dHdskK+cUOvhrcifHdb2PqL39p280NNKH60cGsebIzywd3YFCzqkz49SAATkXhZFo+DzSpzHePtsfPqOfTvRc1cded8l1VXG7mrvEsf2f+UIK5ey/sWzaWn+AN9kXngR0UzniKovdfUvcvBgxN2qLk5yBfKn/v1v8RN2DHl4Q5/+5KDCEBdNj4KlWf6kf+kYsoTnUv4+h+Ldnaegybm45A728m7j73Su3r6P2ryVQUhaAerXFm5FJ89JzPfUmvRx8SyLl7JpMy71Oqvj+tTIAbGDyv0Q4uPjiFCwPHkfDki4QPHoB/64YAJE1bQPjgAdRY+Q66AD/NvrdXT/PfmxNHPPMQistF3i++ds+/MQ4DBHdoRPQjPbk09ys1ikFPYOOapHzxG4f7TMFltVFpzD1/K82rlYv9/GWyPl5B5U/mUWnJHGwnz4PrRvXl1dItG+TqYWrNfqLc+YNq562k8bIXaLz0eQqOqW3d/dg39BgAWw+dplntKoS457t5hVY2HzjFmtfGsv6tCVhtDlbtVO2Sl5+8i+827WXQy0soKrZjdH+RIRD8/8r/ij2L3VzNHJFK3f8a+FySJH/3quNHge8VRSl5td4SaCNJUunRSAf4AbFAyVI9n1d9kiTdj7qVRG3UVb1699+/kYcSbnhvZPeq6ZnAHUAcYAQswOEbjD8MGAbwcnRD/pOSofkcxhAbiSMtSxPHkZKheVNoiInEmeZ9ExjYpRW2Y+dwZeZ4rjkzctBHheFKz0YfFYazzCdGcka6ZtWvLjIKOdP380d9jZoEjp9C7oypKPml3tLp9QS/MIviTRuw79juuey6nEDedHWvLF2lypjaaj+lcaaWk5f0TG6E68bV6wjo1ZHEB0ffUHpliY2OJCXNWwapaRlER0bgcDpJSUvXXI+KVN/6RoSFkp6RRVRkOOkZWYSHet+WVh7Sh8qD1VWEuQfPYankfVNsiYvAlqI9EMaRmY8h2B9Jr0NxyVjiwz1h4gd14+J76q4u1oupWBPSCKgTT94BrxHozCsie8dxIrs3Bf4iOtDsWaEC6mfDUWU+Yww0e1VN5xpRzNt0jGyr3bNf8B8X06kfHUxEQOmVwhZ61o5BkiQaxYaikyDb6vBsCxEdaNasJkstsF1bbvUo5m0+6ZEb7V4BGO5vokfNaI6l5tKyUpgqt1a0W24IOiSNXCU307MCCUAKjUDJ0/YlXZXaWAar7VMKCEbfoCU2l+v6cXU69I3bY1+gPeQNQE5PR1+mL7mu0peCJk4hd7pvXwqZOQvbpg3Y//D2JTk7G114uLqqODwcOcfbXuKG9CP2UbVt5R8851mZCe6VAilldEhmHobgANDrwCVjjovA7m5bQU1rUn+xevCVMTyIsJ4tUJwuMtf5roD0PFtWOrqIUnkOj0TO8c1zCa6Th9FFxyMFBl8zrpx8mcJXp6rXYytjbKb97FFdSexd9SAFhqEU5GiFlfq8Wb5wFHrowRIIxQWg02O+cwTOE7txnfW+GDHc1h7rZnV1nOv0X5h6a/emLLsiTwoO9znQSVepJuYHxqn3/YMw1GmGTXbhOvmXN2xhHq4Te9VtLS6dRMlIovhL9QMbKSIOfV3tHt5KVgZSuFfn6cKjUHKuri9dp46gi1HLWSm4zqoKnQ5jq84UvPCM55Kp10CaT7sT+OftqjR5u07gVz1GXaGSlU/qt5tI/VZ1mlZ77hHsyZlQR10Zl1JaZ+UXe1YElxATZCHULxo/kwE/k4GWVcI5lZZ3zbgR/mbSC9Tf6QXFPlvYwM0dm4Lu6kVAlzYkDfUevhP7RD9iHlU/yCo4dBZzfCQla2vUctSWtTMzD0OIt6xNcRHYU8sr6+NYSpX11YgOsJBaavVjuXraVFpPRzJv6ymyrXYOJuew9UIGf1zagd0lU2h38vzvx5jbpyE1wgL4cKDaji9lF7H9orYM5cwy/T8iCjnbt5x1VWviN2wyha8+q2nL9s1rsG9WD8qxDBrqWWUoZ6bj2KO+zHOdOwmyjBQUgpKv2j6ulAyMpesoNhJX2o3V77XiujKz0UeGq6uKI8NxZeUAEPLwnfS7V+1LmQfPExAfQYmG9I8Px5qac0OyS1N1YDvNFhSxnRtRcDkdm7ueL6/ZS2SrOnDK/blzXiZSSKlxLTjcd0ysVAvLw+q4JvkHoa/XApss4zq+xxuouAjXhaPo6zZHLnMGgPPQH1genw4bvIeMyTmZGENL6a3QSB+5pXGdO4YuMhYpIBilMA/HrvU4dqkr1Ux3/Mfz1Y+Sn4MUHKauKg4OQ8nP0aTjMz4EXW98OAI6PfgFgrX8w2NvhBvRW4Fm7xYPnWvF8Mr6I2QX2QjzN3NPk6rc06QqAO9uO+H5IiwmyEKPurFIkkTjuDB0kkS21e7Z+is6sEwfzr8RG+8E2VY7MYEWogPNNI4LBaBXnRg+2+s92Mopy2w6l8bSh8tsH8LNmz+oiekxd+xMzuhhPukBKNnp6EqNiVJYJPK1xsTTR9BFxSEFBqOv3RBD0/YENm4DRhOSxR/L0GkUf/zaVeNXHdKHyoN7AKod71cpghz3vZJVwaVxZOZjvIod7yqwcnS89+C6rnvfoyghncjuTbAmpOPIVPtx6uo9hLWuS+7a33AmZ2AstfrWGBuBM7XsHDFTGyZODRPSvyPBvdoQ1L0lktmEPtCfym9PJHHCWzhSMshbp551YD10BkWW0YcH43KvxnSmaOUaYiNxpGrL2ZmSgTE+Cus+bxinO4zTPY91ZeaS//tO/JrWo2jvMeznE0l4Qj1U0FQ9nqDu2m1xHDdpTgwQfE9PAru3IeFx7568oY/eQZX71Jdd/8Y47N+gGrXfHMHxR+d4tn+yJ2ViS86k4ID6kiJz1U4qj76HEo1Rrv1QJs9O9xhU0tsNsVE409UweT/8Rt4PvwEQMf4JnKnX3soobkhf4ty2R/7Bsxo7r7w8q3aevybPJbZgUNNaNFg8HgBjeDDhPZt75g8p324ixW3nVX/uYWzJmdDIn5iwIFKyvD6JtOw8okPL3yJy3e6jmi0odh2/QKXIUMKD1a8deraoz6GzidzRvgk14iJZPEl96XgxJZNth//Fl0ICwf9C/jesLD6D6mRteJX7Ddz3zwGrUFcSD5QkKRp1S4pSO9ajA14GmpX6a4K6Krn0ZqaazcIkSWoHfAf8BtwJNAdmoDpob5TT18jDbaXCgLoPc9n3W2VlvQE8ALwAdEXNyx7Ad/ZZDoqifKQoSitFUVo9GFKV4iOnMVWPx1g5BowGggd0oWDjLk2cgk27CblHdQxZmtZDLij0bDEBEHxHV/JWbS0TZxch96iDQcg9vXzSdJ46ib5SZXQxsWAwYO7WA/uuHZowuqhogl+cTf78uchXtPseBU6chuvyJYp/1J7YKoWEuv8j4f/Ifyhe9Yvmvu3oKYxVK2GoFAMGA4H9u1G4WftsV+N6cf3atcBx/jKu6wyUV6Nbp3b8sm4jiqJw6OgJAgMDiIoMp1H9uiQkJpGYlILD4WDtxq1079TOE2flWnVftZVrN9C9s9c5nvjZ7+zqOY1dPaeRvnYvcQ90ASCkZR2c+UXY03J8niF7x3Gi71TTjn+wK+nr1PcnxVcyCO+sDpimqBD8a8VjvZSGMSJIHcQBncVIeJdGFJ5Vt+BoGBtCQnYRV3KLcLhkfjuVQrea2s/6Mwptmj2OFQVCS+1bt+6kdgsKgG61otlzWTUULmUX4nAphPl54zSMCSYhp4gruVZV7pkUutXUfhallZvrkWt1uDyHJVkdLnYmZHoOXOpWK4o9iaXkyrJGrnz5DLrIOKTwaNAbMDTrjOvYHo3coleGef6ch//E9uNiXMd2Xzeuvk5TlLREzVYEJXj6UqzalyzdemDf6duXQmbOJu+1ubjK9KWgSdNwJlzC+oO2L9l37sDcW/18z9y7H/Y/vWkmf7aOA72mcKDXFDLX7SH6wW5qWi3q4MovwlFO28r58xhRd6jtM+bBbmS6D8Ta22YUe1uPZG/rkWSs2sW5Z5dc01EM4Dp/El1sJXRRsaA3YGrXA8c+7X7duhjv57366nWQDEaUgrxrxvUcSiVJWO4ejH2jVn/IKReRQqORgiNBp8dQvzWu82UOk/P3rnbUxVZXlywUq0a7qc/jyFnJOPdrP5lTCnLRVVZPptdVqY+So933Ub5yDl14LFJoFOj16Bt3wHlynyaM9e2xWN8eg/XtMTiP78a26lNcJ/9S9/R074eM0Yy+VhPvoYsBwZ78Grveg3Ovdo9G1/mT6GMrIbnLytiuOw73YXaePEZ7y1lXrQ7ojdd3FAOGhi2RkxNQsr360r5h5b/WrizVvSvSAhrXQDIaPM5LY6Sab3OlSCJvb0v6T+oKoIZxoSRkF3Ilx62zTiTRtbZ2ZVu3OrEcSMzCKctYHU6OJOdQMyLwmnG71o71bFfx69HLdKujTRNu3tjk17EVoU89SPKYl9R9Bd2kfL6OQ70nc6j3ZLLW7iHqAXV//8AW6vhQXlnn7jhKhLusox/sRva6Pdct66vRMCaIhNwiruSV6OlUutXQfsqr0dOpuSiKQqjFyNgOtfltSCfWPN6RV/s0onWlMOb2Uc2ski0+ZEVhyV8XuL9RJU2arnNl+n+HHjj+0rZpKSKagEmzKPpgHnKyVl+W6AgpIhpjm844drj3sN37B4aG6iFeurjKqr7J905Ii4+ewljNXUfGv1e/14pbuHkXQXertlbQ3b0o3KTqstxvf2Vd7+ms6z2dK+v+ovr96t7KES1q48izUlxO/V4LY5Af0e0akLjOq3eKrmQS2aI2evfL3dhODck9692CS048q45rYe5xrWknXCe0azKK5o+k6PURFL0+AufRXdhWfqQ6igOCweI+EMtgwlCrCbL7QE8pwmsTGBq08jnoU044jS4qHik8RpXboovnMLsSpEhvGrrKtVS95d5fXQp07+MaFoWhaXsc+1T71nl0N8Y2qi1sbNPTJ005+QJSWIzqINfpMdRvi+vsQW1BBpQeH2qo48M/cBTDjemtjIJiT186kpyt9iV3vZUcXJecV8Sm08n0b6Dq9O61Y9l7SdXPl7IKcLhkzcG/DWNLbC233NMpdKt1LRsvFwXV1ooMMBMbZOFiljrt2pOQSc0I73YTuxOyqB4WoNnmooSbNX8AMLZoietyAnJG+edcuC6cQhdTCSnSPSa26eY5zK4EqfSYWLU2uG0P24+fUjDlEQqmPYZ18VycJw9e01EMkPDZ7/zZ81n+7PksaWv/It5jx9fGkV+ErZx+nLXjODF3qvsKxz/YhVS3HW8I9kcyqmudKg/uQdauE7gKrBRfySSkRW107rqN6NyIgjNqnyo6fAaze44oGQ2E3NmFvA1auzZ/w27C7lUd2n7N6uHKL8KZnk3q/C852WEIpzoP5fKY1yn48zCJE94CIO/3XQR0UA8yNNWIRzIaPI5iAOvh05iqV/LMTUPu6ELBxt0+ckPv8cqV8wtxpmcj+ZnRBagvPCQ/MwGdW1B8Wj380HOQniQROXoQ2Uu1e0ffrDlxQOeWRDz9AInPvKwZh3O+WfWvjcOmSpHU+2QKZ8a8S/F573Z1jvQc7EkZWGqp7TK0U2OKTnv7RPGRUxirxXvGl+Dbu/qMTYWbdxE8sCTP9ZHzC3G5ncV695YOhrgognp3JP8q22+UkPzZb+zvNYX9vaaQuW4vMQ+qeQ5qcfW5qWrnqXPTmAe7euy8PW1Gsae1+pe+ahdnn/3YM3/wtfNUHdGwRiUSUrNITM/G4XSxbvcxujar6yMzv6iYfacv0a259+Pv2PBgDp+/gtXmQFEUdp+4QA33S43MPFWXybLCkl+380C3lj5pCkohy+Kv9N9/IRW+slhRlCxJkn4DRkqS9HbpfYvdB8KNAtYqipLlvvY96oriSCAFKK2p9wP1FUU5+zcfoyNwRVGU2aVkV/ubaXwDvCpJUoty9i2eCiQBJZ6DdCBGkiRJ8X4D0qxMnE7Al4qi/OB+HgtQC6/D+e/hkkmd9SFVPpkDeh253/+O/WwCoYNuByDnuzUUbtlLYNfW1NzwCbLVRspzb3uiSxYzAR2ak/LCe5pkMz9aQaV3niP0/j44ktO5MrbM9tCyi4IPFhDyyhug01H8+xpcly5iGXAXAMWrf8H/0ceRgkIIHK2uOlRcLnLHDMfQsDGWXn1xnj9H6MKPASj8bAmOvbsxd++J353q5zW2Hduw/b7GJ78Zr3xA3OJXkPQ68n76Hce5SwQ/OACAvOWr0UeEUXnZe+gC/VFkhdDBd5MwcBhKYVG5cUsI7N+VgrVbrlrUU2a+yt4Dh8nJyaPn3YMZ+dRjON0H2Tx0zwC6tG/N9p176f/gk/hZLMyerubbYNAzfcIIhk+cgcvl4p47+lC7ptoMhz72IJNeeIUfV/1GXEwUb80pfzvtjA0HiOzZnI6738FltXN83Ieee82/eZbjExdjS83mzJxvaLx4HLWffYj8Ixe5slR9K3vhrR9p+O4I2m2ZjyRJnJn9DY6sfAJvq0rDd0ci6XVIOh2pK3eSsX4/9TrFYtDpmNbjNkb++BeyojCwYWVqRQax4pB6yNcDTauy4UwKKw5dRq+TsBh0zLu9qeeTI6vDxe6ETGb00r5rubtRZV76/Qj3f/kHRr2OWX0baz5TMuh0TOtWj5Er9yPLCgMbxlMrIpAVR1RnzQONq7DhbCorjiSqcvV65vVX08gssjFx9SF3U1HoXy+WjtVVQ+Du2yrx0oZj3P/1n6rc3o20n0fJMrafPsLv6ZdA0uHYuxE59TKG9qrD1Vlmn2INV4nryVOzzjgObr9KXBcF7y8gZN4bSDodxb+5+9Id7r606hf8H3scKTiEoLHevpQzyt2Xeqt9ybTI3Zc+XYJ9z26KvltK8AsvYek/ADktlbzZM8sVn71hP+E9W9Bq1/vIVhunxy/03Gv4zXTOTPwQe2o2F2d/Rf3FE6j27CAKjl4kZelVPvMsRb0PxxPaoSGG8CDa7F+Ma9Wn2LeuBVnG+vl7BEx7DXR67FvXIl+5iKmnupLOvvFXjK27YOrcB1xOFLuNwvdmecq6vLigbotg7j0QUJ0/9q1l6kyRsW9eivm+8SBJOI/uQMlMwtBENXadh7diqNsSQ5NuoLhQnA7sq5cAoIuvjeG29sjpiegHv6g+544fkS8cxb7+S0zdB4FOh+J0YFv/ZZk6lrGv/gzLf6aDTodz/2aU9EQMrVQnkfMv34N4SpACQzA/PEn9v06H8/AOXGfVNm5o3BFjmz5qGif24DywxUeu9cv3CJjyGuh0OLatRb5yCVMP9UxV+6ZVGFp3wdSpt7uc7RR94Bku8Rv5PIYGTZECQwh65zuKf/wCx9a17rLuXu7BdiX803YVeUc7oh/oiuJwIhfbOTncO241+HgKxvBAZIeLc899rO4BSBQGnY5nezVixIpdqs5qXIXakUGsOHARgAeaV6dmRBAdakTx4GdbkSSJe5pUpXaUOikpLy7Ak+1qM3XlPn46fJm4YD/mDyxnEnGTxqao50chmYzEL5kHQPHhk2TMeldb1hv3E9qzBS12foDLatPsOdzg6+c5O2khjtRsLs35mrqLJlB12sMUHr1A6rdqWUcMaEfUA908ZX36mbc88essnECIuw+33PcRl99YBhxV9XSXeoxceQBZgYG3xal62r1P/AONKrPhXBorjl5BL7nHh76Nyv8ktRTrzqSw7LCaRo9a0QxsoH3ZiCxj/fRdAqa/Djod9i1rkRMvYurl1h0bfsVy/3+QAoPxf2o8oOrLgunqCviAiS8jBQWDy4X103c8B+HZN6/Ff8RUgt74FMXpoGjhqz71mz73A+KXvIKkU+vIfvYSwQ+563fZavSRYVRZXqp+H7ubS3eq9VteXIDsJcuIfft5gu/rhzM5jZQJc33KJGnjQeJ6NuOOP9/CZbWze4L3k/yuX01hz+QlWFNzqPtUXxqMuANLdAj9N7xK8qaD7JmsjguV+7cmZdsRXFavoyPzwDkSVu+h329zkZ0uso9e4tzXm6hfsguJLGP75WP8nnxBHdf+2oScdhlDic7Zc/V96nVBYZgfGA2SXtW1R/7E5X5BZu43GCkyHhQFJScd289lthiQZYq/X4T/yFmq3tq1HjklAWNHdQWfY8dajM06YGjdQ/1k2mGn+HOv087y1HSkgCBwubCtWARW1QlgW/89lZt6GgABAABJREFUfkOeJaBdH+TsdKyfzdPKVWTsG77GfP9EVU8f+UMdH5p2U/N7aAuGuq0wNOsOsozitGP/1bvS03THcPRV6oFfIJZn3sCxYyWuI9vR12mBsecjSH5BmO8bh5x2Gdv33j52I3prw+lklh+4iEGnw2zQ8epdLT19adLKv8i12jHodDzXuzHBFtVpeHeTqsxce5D7Pt2CUScx+/bmvrZW9/qM/Gm/28arpPbhw25bq0kVNpxJZcXhEhtPz7z+TTxpTOtWn+nrjuCUZSoF+/FyH+8Kvt+utgUF3LT5A4C5aw9sV9uCAtS29c37+E+Yh6TTYf/jN+SkSxi7qmOiY+sqjC07Y2zfC1wuFIcN66I5V0+vpCybd8TyyCikoBD8x81BvnyOoref04RJ33CAyJ7N6LL7HVxWG0fGedtOy2+mcXTiR9hSszk1ZylNF4+ljtuOT1yqbnkQWLcSjd8bieKSKTh9haNuPZC7/yypq3bTYf08FJdM3pGLXP5qI/EGwCWTNHMRNb58GXQ6sldswHYmgfBHVLs2a+k68jf/RVD3VtTd8hGK1Ubi1Heum9/sFRuo9PpY6qx7H8XhJHHyAm0Al0zKyx9S9fPZSDodOd+vx3YmgbCH1T6c/e1aCrbsJbBbK2pv+hi52EbSNHWMN0SGUeVD91xIryfv160UblN1R8idXQkbrNZV/m9/kvP9eh+5N2NOHPPi/2PvrMOkOLaH/fbYuvsu7gRb3HVxiSc3RgIJhBAguASIIYGQhBgECXEg7rgTILi7swvrrrOj/f3RsyM7swRuQvZ389X7PPvAdFfV6dJzuvpU1UgknZaqnynjs/7YedJfWeRaJn9RD1cd/xDakABqzRsOKG3+RF9lQfWVGR9Tb/FYJK2W0qR0Lo1bREhZV7ZYyZzzIVVWzAWVioIfFf0S9B8lz/nfrKN45wH8urSmxsZPkEsNpE13jD8x772EOjgAzBbSZy/GWqDoRP+eHYiYMRJ1aBBxS2dhOHeF5OGu76g5W44QmtCc1vs+wKo3cn6cI8+NV73IhQlLMabncnX2ShosG0+NaY9SdOoqaasrth3LuGvFJDShAcgmM5fsdh5o1CpefKIfIxeuwmqVubdTPHXiIvl2u/JR5eHuyoGQ246co32j2vh6OT6QNa1dhV6tGvLIa8tRq1U0qBbNg12Vj8Qb9p/i623KRHVCiwbc2yn+T59RIPhfRvpv9jP72x9CkmoDf6B4D89E8TauDcwFagEdZFm+agvbFdiCMmm6RpblqU7p9EHxPp6HciCeGWgMtJFleYotzDVgkSzLbznFGwT8BDwF7AX6ALOAcFmWJVuYIbZ4/hX81gFbgZook8N7gBDgBZTJ7T6yLO+whW0InEbxGv4a6IayR7KfU3o/oHhEDwFMKFtS9AJ+kmV5iC3MDuCULMs33Q/hXL3+lVLJ4TXdT3v+J8hPdvdQ+CeotmPJnwe6A+xo9OKfB7pDdHytAiP/TnM7e2X9jVivXv/zQHcA/fG8SpF77uStH2Dxd9IkoeKlxHcSXcvalSIXQM67uYfmncJ81bNn1Z3mxObbP3jr76DV3BqVIjflnZN/HugOkJ7tXylyAeKnR1WKXOPuyjmdPOvkLS38+ts5mHdrB+j93Qx6yv1wtX8C2cPhav8U6qqRfx7oDiCFuh9u9U8gGyunrEt+vqUd9/52dFUqpw//scb9YMZ/ijjfynlXU6sqx8tOpa6ceY+cQp8/D3QHCA+unPpNy/W85cM/QZsf7q0Uud4dH7/tk4b+7ei/nVX5E43/h/B5+OX/uTbyf2EbCmRZvgy0QplA/RK4AqxGOTCuddlEsY3fgWSUrR1WlktnIzAA6I6yZcMBYBqQ9CfyfwPeBN5F2RO4F/DybebBaIv3EcrE7kXgKMq2FvFlE8W2sGeBkSh7CpfJK+eSywQgA9gFrAf22f4vEAgEAoFAIBAIBAKBQCAQCAR/O5W+DUUZsixfB4bfQjgZqHGT+5uACte8ybLsMa4syy8C5V00lzjd/wz4rKLftmulKHsmvwYgSVIHYAOKd/DUcmGXAeXW1PGe0/1ElD2ZnXnL+Ycsy9085UUgEAgEAoFAIBAIBAKBQCAQCG6X/zOTxf9GZFn+Q5KknkB/SZJqybJ8pbKfSSAQCAQCgUAgEAgEAoFAILgj/B/Y7lbw1xCTxXcYWZbLtsMQCAQCgUAgEAgEAoFAIBAIBIL/s/yf2LNYIBAIBAKBQCAQCAQCgUAgEAgElYuYLBYIBAKBQCAQCAQCgUAgEAgEAoGYLBYIBAKBQCAQCAQCgUAgEAgEAoGYLBYIBAKBQCAQCAQCgUAgEAgEAgHigDuBQCAQCAQCgUAgEAgEAoFA8HdgtVb2Ewj+IsKzWCAQCAQCgUAgEAgEAoFAIBAIBGKyWCAQCAQCgUAgEAgEAoFAIBAIBCDJslzZzyC4w+yIeqhSKlklVYZUCNAZK0VulsG7UuR2Oz2vUuQCvNpqZqXIfdI7t1Lkns0LqRS5kZKhUuQGeFdOX7qoD6gUuRapkgYtQFtJuriWd2GlyK2sos4s8akUuVqpcpbiRYUUVYpcgMP5YZUiN85aOeNWoFfljNPZpZXTpnWSpXLkqipvWesujW+lyK1uqhz9oKskvVRVW1wpckvNlbM7Y7BvaaXIBbBYK8dvTKOpnPGjqMSrUuQG+FWOfigq0VWKXF8vU6XIBUgr8qsUuT3Sv628l4j/o+i/ekVMNDrh8+hr/3NtRHgWCwQCgUAgEAgEAoFAIBAIBAKBQBxwJxAIBAKBQCAQCAQCgUAgEAj+BsQBd//zCM9igUAgEAgEAoFAIBAIBAKBQCAQiMligUAgEAgEAoFAIBAIBAKBQCAQiMligUAgEAgEAoFAIBAIBAKBQCAQICaLBQKBQCAQCAQCgUAgEAgEAoFAgDjgTiAQCAQCgUAgEAgEAoFAIBD8HcjigLv/dYRncQVIkjREkqSiin5XNpIkPShJklzZzyEQCAQCgUAgEAgEAoFAIBAI/h1U2mSxJElxkiQtlyTphiRJRkmSkiVJ+kiSpCqV9Uy3iyRJOkmSJkuSdFSSpGJJknIkSdonSdIISZK8Kvv5BAKBQCAQCAQCgUAgEAgEAoHgVqmUbSgkSaoJ/AFcBZ4CLgK1gbnAQUmS2suyfO0OydbJsmz8O9IBNgLNgZeBXUAe0BqYAJwHdvxVOX83deYOJSyhBRa9gXMvLKbo5FW3MN7VIrlr2Tg0wf4UnbzK2VEfIJvMBHe4i8afT6U0KQOAzLX7SVz4PT61Y2m0fLwjfvVIri34hpSP1tmv1Z4zlFCb3AtjK5bbYOk4tMH+FJ68yvnRitwy/ONr03zt65wd8Q5Za/YBEPfsAKIfTwBZpvhsEufHfQi26g3o2pwqrw5HUqvI/noz6R/+4CYz7rXhBHVviVVvIHHie+hPXQGg2ptjCExohTk7n3O9XrCH97mrJlVfH4nkpQWLleszllJy/KLHsq4/dwjhCc2x6A2cfmEJhR7zHEHTZWPRBvtTcPIqp0YtQjZZ0AT40PjDMXjHhSOpVSQuWUPK1ztQeWlp9curqHRaJLWK9DX77WnNfH0hv+85QGhIMD+vXOomS5Zl5r27lF17D+Lt7cXcGRO5q34dAHbvO8T8d5disVp5YFBfhg1+GID8gkImvjSPlLR0YqOjeHv2iwQFBnjM74BXnqR+93hMeiM/TFpKyulrbmHue2M4cU1rISGRdTWVHyYtxVhioNOzA4m/twMAKrWaiDpxvN5iBPr8Yjo8049W/+kOskza+ev8OHmZPT3fTi2JmvEcqFTkf7+BnI++c5MZOeM5/Lq0Ri41kPri2xjOXAYg5Kl7CXqwL8gyhovXSHtxIbLRhH+fToSPfgJd7aokPjwOwynP9dtkzpNEJcRj0Rs5MnYp+Sfd81vz6d7UHt4X/5rRrLtrBMacQgCi+7Sk4dSHwGrFarFy8qUvyTlwHv/aMbReNsaRv+qRnFvwPYUrfnGkOftpghNaYNUbuTTuA4o9tCuvqpHUWzoeTXAAxSevcHHM+8gmM+H3dyZu1H0AWIr1XJm2nJIziQDEDBtA1OM9QZJIX7WZ1I/W2tPz79KC2FeGg0pF7jebyVz6vZvMmFeeJaBbS6ylBm5Meo/S05cdN1Uq6vy6EFNaDonDZrnECx9+HzHTn+ZMi8ex5BZ4LOumc54k2lbWh8cuJc9DWdd6ujd1bGW9xqmsywiJr0W3tbPYP+J9UtYcAEAb6EuLhcMJrF8VWZY5OGE5OYcv2ePEz36SmIRmmPVGDo5b5lFu7aG9qGeT+0ujERhzHAtQIto3JH7WYCStGmNOITvun4NPbCht3h+Jd2QQslXmysptXFqx0SXNO9G2HHUh0W3jXErTctg3+C37Zf+uLYh7eTioVeR8s5nMJe51HPvKswTYxssbk95Df/oykpeW2t/MR/LSIqnV5K/fQ/o7qwGotmgKXrXiAFAH+mEpKOZi/7Euad6JthX94lACEtogm0wYE9O4Mfk9rIXFbukC1J07lLCE5lj1Bs688GEFuimCRsscuunMqA+QTRYAgjvcRd3ZQ5A0akw5hRy971UA2h9chKW4FNliRTZbON53qkuateY8TWhCc6x6I+fHLvLcj6tF0mDpeLTB/hSdvOJRJ8avfZ1zTjoxpHs8tWYPRVKrSFu1FdOqlfbwvp1aEjl9pH28zF3xrZvMiOkj7eNl2vS3MZxR+kPw4HsIeqgfSBL5360n74uflWfo05mw0U+gq1WVpIfHYjjtebxsMftJYns0w6I3sm/8MnI9tOm6Q3tRf1hfAmpG80NjR19qMHIANe7vCICkVhFYN46fmjyHxteLdu8pfQmrzKWV27jwsWtf+iu2R1CHu2j0mcPmyVq3n6SF3+MVG0b9D0ajiwhGlmVSv9xCygqHvRPQtQVxrwxDUqvJ/noTGUs82B6vDieweyusegNJk95Ff+oK2phwqr0zDm1ECLJVJnv1RrI+/Q1QbI8qc59H5aVFtli4MdOz7VFv7hDCbHbH2ZvYHY1tdkfhyaucttkd1Z4fRPQDnZRy1qjxqxvH73cNw5xXjCbQl4YLR+DXoCrIcGb8EkoPn3NJ959q0xkf/uiSZvXZzxDcowVWvYHL4xdRcvKKu9yqkdRZMgFNsD/Fp65yecx7yCYz3nXiqLVwNH5NanH9jdWkLf3FNaJKReMNCzCm5nDhqdddbvV4bTA1u8dj1htYP3E5Gaeuucnts2AYUU1rIkkSuVfTWD9hGaYSQ4XxA2JC6ffOc/hFBCHLMidWb+fIJ65tujL1UqRNLx29iV6qZZO73kkvVbm/I3VGDwLAUlzK8amfUHAmCQBNoC/NFw4noH5VkGWOjl8OJ44BENhNseNRq8j+yrMdX+W14QT2aImsN3BtgpMd/9YYgmx2/NmeDjs+bsYQgnq2RjaZMSSmkTjxfSwFnvXDnbK3WhxYgqVIDxYrssVC0v0OvejXpSXRLz2LpFaR+80mspe527VRL48goJsyfqRMeceuE+vs/ARrsSPdq/eOs8cJeXIQoYMHIpstFO04SMYbn7qkeSd0sTrIn6qLpqCLi8KYnE7SqDewlitrv84tiZo5AkmtIu/bjWQv95Dfl0bg37U1Vr2B1KkLKbXZ8aoAP2JeH4tX3eqATOq0d9EfO4dXg5pEzxqNytcHU3I6KRMXYC3Su6VbbdYzBPVQbJqr4z+g5JT72KGrGkntDyeiCfGn5OQVrrzwnn3Muml8lYq71r+JKS2Hi0/Ndclv5Axbfr/bSI6H/EbOdMrvtIUYzlxGVzOO2Hen2cNoq8aQ9d6X5H7+C+FjHifo4T5YcvIByFz4OcU7D7mlG9itOdVeGwZqFVlfbSZt8Y9uYarOGmbP07Xx79vzdLO4kUMHEDmkP7LZQv62w9yY+7lLmpXVpuHO2XiaQF8aLHzOphNlzo5f4pauQPBvoLI8ixcDVqCnLMtbZVlOkmV5O9DTdn2xzTs3XZIklwltSZJWS5L0i9PvQZIkHZYkqVSSpKuSJM21TeSW3b8mSdKrkiR9IklSHrDKdn2+JEnnJUnS28IskCTJ+zbyMA7oasvD+7IsH5Vl+aosy98CHYAjNjlekiS9a8tLqc3zuJPT83WTJEmWJClBkqT9kiSVSJJ0SJKkFuXy/aQkSYm2+2uAqNt4VgBCE5rjUzOG/e3GcGHSMuotGO4xXK2Zj3Nj2RoOtH8Bc14RMY/1sN/L33+WQwmTOZQwmcSFiiGhv5xiv3ao11SseiOZ6w7Y44QkNMenVgwH24/h4qRl1HnDs9yaMx8nedkaDnZQ5EY7yUWlotbMJ8jdccx+SRcdStyw/hztM43D3SYiqVVE3tvRHr7qnBFcfuo1ziaMJuTuznjXreoiL7B7S7xrxHCmy3MkTVtM1bkj7feyv9vK5Sdfc3vG2OlPkfbu15zvN57Ut1cTO/0pj3kJT4jHt2Y0e9qN5eykj2i44BmP4erOfJzEZevY034c5rxi4mx5rvJ0H4rO32Bfjykcuv816r2qGPZWg4nD989iX48p7EuYSniPZkgaxYn93v69WLpwjkc5ALv2HiTpRgrrvvmYV6e8wOy3FgFgsViY8/Zilrw9m19XLWPdlh1cvqoYtCu+/JZ2reJZ983HtGsVz8cr3ScXAOp1iye8ZjQLu03g5+kruHvu0x7DrZu9kkX9XuSDftPIS8mm3VO9Adi9fA2L+k9nUf/pbFrwDVf3n0WfX0xgVAjth/Thw0EzeL/PVFQqFU0GtVcSU6mIenkUN4a/xNWBIwgY0A1d7Wou8vy6tEZbPZarfZ4h7eX3iXplNACayDCCB99D4oMvcO1uZfIkYEBXAIwXE0l+YTb6Q6cqLMuohHj8a0Wzpf0Ejk1aQbM3POc358B5/nj4dUquZ7pcz9x1iu09prG953SOjltG87eVPlF0OZXtPacrf71nYNEbSVnvMPiCe7TAu1YMRzuM5vLkJdSa/6xHudVnDiZl+RqOdhyNOb+IyEcTADAkZXDq/pc4njCBG+9+T+03nwPAt35Voh7vyYn+UzmWMIGQnq3wrhljL+fYWc9xdcirXOw9iqC7u+BVx7UvBXRriVeNWC50H0Hyi4uJmzPS5X740EEYLt1we05tTDj+neIxJmdUVNT2st7UfgJHJq0gvoKyzj5wnt0Pv05xubJW8iDRaOajpO844XK56ZwnSd92nM2dJ7E1YRqFF1Ps96J7NMO/VjTrO0zk8OSPaTF/qGe5By+w8+F5bnK1gb60mD+U3UPeZlO3qewd/j4AstnK8ddWsbHLFLYNeIU6Q3oRUC/OLb9/d9sqo/bwfhReTC5XPiribHV8odcogiuoY13NWM53G0Hy9MXE2cZL2WDiymMzuNjvBS70f4GAri3wbV4fgKTRC7jYfywX+48lf/0f5G/Y6yb3TrStot3HuNhnFJf6vYDxajKRzz/osQzDEprjWzOafe1e4Nyk5dRfMMxjuNozn+D6srXsaz8Wc14xsbZxWhPoS/35wzjx5Bsc6DqRU8MXusQ7ev9rHEyYwqE+L7pcL9OJh9qP4eKkpdR5w3M/rjnzCVKWreFQhzGY84rddGLNmU+Qu+O4y7Xa84Zx+rG5HO4ynoj7OjnGRJWKyJdGkfzsTK4NepbACsZLXfVYrvV9mvRX3iPyZWW81NWtTtBD/Uh6eCyJ947Er1tbtNVjATBevEbKmJuPlzE9mhFQM5o1HSdyYMrHtJrnuS9lHbzA9v/Mo6hcmz63ZC0bek1nQ6/pHJ/3DZl7z2LMK8ZqtnJ01irWdZ3CpoGvUHdILwLrOvrS32F75O8/y5GekznSczJJNptHNlu48uoXHOoynmP9pxM7tA++9arYy7nK7BFceeo1zvUcRcjdXfAqZ3sEdG+JV81YznYdwfUXF1PF1qZli4WUOZ9wLmEUF++dTPiT/e1xY14cQtp7X3G+/zhSF64m9sUhbvkIS4jHp2Y0e9uN5dykj6hfgd1RZ+bjXF+2jr3tx2Fyas9JH/7GgYSpHEiYyuW5q8ndewZznjKxU2/OELK3H2dfpwns7zGZkguuY8g/2aZ96joWIAb1aIF3zRiOdxzF1SlLqTnPs9yqMwaT+tFvHO80GnNeERE2nWjOLSLxpY9JLT9JbCN62AD0F911V83uzQipEc3HXSayadrH9Jo7xGP87bNW8UXfGXzeZzoFydk0H9L7pvGtFis75qzm04SprLrnVeKf7ElY3VjH81SSXopMiMevVjRb20/g+H+hl4qTMthz32x29JjG+Xd+Iv4tx1jbxKaHt3WexPaEaQ79ZLPjLz35Gmd7jCbkHs92vFfNGM50fo7EqYup9rpDP+R8t5VLg93t+IJdxzjTcwxne4+l9EoyUaMe8JiXO2VvlXH6wVc43msSJ5w/JKpUxLw6kqSnX+FSn5EEDeqCrpxO9O/WCq8asVzqMZzUGR8QM2uUy/3Ex1/kyqAxLpNqvu2aEtCzHVcGjOJKv+fJXlFukvAO6eKIkQ9SvOcEF3qMoHjPCSJHltPFKhXRrz7P9WEvc7nfcwQO7OqWX7+urdBVj+Nyz2GkvvQ+0bNG2+9FzRxB8e+HudJ3BFcGjcZw+ToAMXPHkvnWp1wd+DyFm/8gbJi7DRDUowVeNWM52el5rk1dQvV5I9zCAFSd8STpH/3GyU6jMOcXE26r3z+LHzVsIKXlxw6ViqhXnufG8Je50t+W39oe8lsjjiu9hpH20vtEv6bk13g1mWv3jFH+7huLrC+lcLPDpsr99Gf7fU8TxahUVJszgguDZ3G6+xhC7+mMd13XxdxBPVriXTOGU51Gkjj1Q6rNe+5P4wZ0aExw7zac7jWW0wkvkLb0Zze5ldKmubM2Xt05Q8nefoz9ncZzwINOFAj+Lfzjk8WSJIUCfYHFsiyXON+z/f4Q6Ad8CwSjTCCXxfUD7gFW2n73QZn8XQQ0Ap4GHgRcP/8rnr7ngFbAdNu1Ylv4hsDzwCPAjNvIyuPAFlmW3UZkWZatsiyXucgtAP5jk9UcOAlskCQpply0ecA0oAWQDaySJEmy5bMt8BmwHIgHfgNmcZuE921N+nc7ASg4fBFNoB+6yGC3cCGdGpP5m+LRkfbtTsL7tb5lGSGdG6O/lobhRpZDbp/WpH+ryC08UrHc4I6NybR5kqR/u5Owvg65cc/0JXPtPoxZrp6HklqFylsHahUqHy+MaTkA+MbXxXAtDWNSOrLJTO5vuwjq3cYlblDvNuT8sB2AkqMXUAf6oYkMAaD4wBkseR62qJZBFeALgDrAF1N6jsdyiOjbmtTvfgcg/yZlHdqpERm2sk75dicRZWUtg8bfR5Hj540prwjZrGwSb7F5pUhaNZLG8S2lVXyTCr1+Abbv3sfdfROQJIlmjRtSWFhEZlYOJ89eoFqVWKrGxaDVaumX0JVtu5Rn2r5rL/f0U7rgPf16su33vR7Tbti7JUd/3AXA9aOX8A7wJSDCPb8Gpy/7Wm8dsoddt5ve3Z4Tv/5h/61Sq9F661CpVWh9dBSm5wLg3bQepqQUTDfSwGSmcN1O/BPauaTln9COgl+2AlB6/BzqQH/UEUodS2o1klPbMWcodWm8ch3T1Zsr/eg+LUn6Vslv7pFLaAN98fJQv/mnEim5nuV2vawOAdS+3ngqiIjOjSm+lo7eqS+F9m1Npq0PF9n6ktaD3KBOjcleo9RVxrc7CO2ntP3CQ+ex5Csv/4WHL6CLCQPAp24VCg9fwKo3gsVKwb7T9ji+zepiTEzFdF3pS/m//U5gr7Yu8gJ6tSP3x20A6I+dV/qSrZw10WEEdG9Nzjeb3J4z5qVhpM3/1GP+y4j1UNbet1HWALWf6UPK2gMYsvLt1zT+PoS3a8C11TsAkE0WTAUOlRTbtyWJ3ylyc45cQleB3LxTiZTccJdb7b4O3Fh3EH1yNgCGbGXsKs3Is3uCmYtLKbiYgk90iD3enWxb3jGhRPeMJ3HVdpc4vvFKHRttdZz32+8E9nat48De7ciz1XHJ0fOoAxx1bC0pBUDSaJA0GmQP9Rk0oBN5v+50lXuH2lbRrqNgsdqfVRsd7vY8AOF9W5FmG6dvrhMb2XVi6rc77Dox6v5OZK7bj8FWx6Zy+qkiwvq0JuPbHUCZTvT12I8Vnaj04/RvdxDW16HDYp/pR9ba/Zic2nRA8zqUXk2jNCkD2WQm8+c9+PVQPq55N62PKSnVPl4WrNtpv1eGX4/2HsbLUHS1qlF6/BxyqQEsVvQHT+LfU1kJYrxyHdM198k0Z6r0acm175U2nX3kErogz30p91QixR76kjPV7+1A4s9KmZRm5Nk9lM3FpRRcSsE3xtGX/g7bwxPGjDy7d5KluJSSi8nookOBMtvD0Zdyf9tFULk2HdSrrZPtcd5ue5gzcu1ekdZiPYZLN9BGKWM0sozav8z28MOU4W57RPRtfcvtOcPenp3sDiei7utI+k97FHn+PgS3b0jKKqUfyiYL5gIX8/0fbdMhfRxxQvq0Iet7RW7RkQuog/zQRjraQBmBnZqQY5Ob9d12Qmxyzdn5FB+/hGy2uMXRxYQRnNCSzNVb3O7V6d2S0z/sBiD16GW8Av3w85Bfo5PNo/HW2sfjiuIXZ+TZPZRNxaXkXErB39a2oPL0Ukyflly/Rb2k96CXcg9dxGSzPXIPX8I7RsmTxt+HsHYNSHLSw2Vty6+8Hf/r7dnxRfs92/GFvx+z64fioxfQxXjWD3fK3roZPs3qYUxMwXRdGafz1/xOQE9XuzagZzvyfnLoRJWTTqyIkMf6k730O2Sj4hFryc53uX+ndHFgr7bk/qDolNwfthLY2zUvPk1d81uw9ncCElz1UkDPduT/bNNLx86jstkeKn8ffFs3Ju87mwe8yWxfQaSrVYWSA8oHzOLdRwno09GtTIL7tCH7e6XtFN9k7Ajo2ISctco7SdZ32wnp0/ZP42vLxo6vXMcObw/59e/pml//hHbk/1Smh5X8qsvVr2/7ZhiT0jCnVOxoUR6/Mt1k6085v+wmuJydF9y7Ddm28bT4yAVbmw+5adyIwf1IXfyDvW2Zy7WtymrTcOdsvDKdmHoTnSgQ/FuoDM/iuoAEnK3g/hnb/brAOpRJ2TLuA8wok6WgTO6+Kcvyp7IsX7Z5J08FniubaLWxU5blBbIsX5Jl+SKALMuzZVneI8vyNVmW16FMMD96m/moKA+AfXJ7JDBVluW1siyfBZ4D0oFR5YK/JMvydlmWz6FMBDcAyj7rjwW2yrI8V5blC7IsLwN+uo1nBcArJtQ+4AEYUrPxigl1CaMNDcBcUIJsM6QMKa5hAlvWo9W2N2myejq+9d23l468ryMZtheMMnQxoRhSXOXqysnV2OSWGXBGp2fTRYcS1r8tqZ9vdoljTMvh+pLfaHt4Ce1OfISloITcnSdsccIwpjgMVmNqtuOlqyyv0WEYUx1hTGlZaKNvbszdeG0FcdOH0Gjfx8TOHErKG196DOcVE0KpU1mXpmbbjWO7/HJlXZqSYw9z/eMN+NWLo8uJpbTf8RbnZ37mmPRRSbTb+gZdT39E9s4TyGYDt0J6ZjbRkQ6jOCoynPTMLDIys4iOjHC5npGpPHt2bh4R4cozRYSHkpPnrowBAqNCyE9xvLwWpOUQGO1Z0d//5ghePLiEiNox7PvMdZmj1ltH3a7NOL1e8UwvSM9l90drmfzHB0w78CGlhXou7ToJgCYqHFOqw3vFnJaFplwda6LCMJerY01UOOaMbHI++YHa276g9q7VWAtLKNlzpIKSc8cnJgS9U35LU3Pwibm5YVOemH6tSNj1Fu1XTubI+OVu96vc254bP7tOzuuiQzE4tWulL5XLc2gA5vxi174U7dr2AKIeTSBv21EASs4nEdjuLjQh/qh8dIT0aIFXrNJWNNFhmFzKMNutn2ijyoVJdYSJfXk4qfM/BavribgBPdtgSsum9Ow1zwVkw7tcWetTc/C+jbL2jg4htn9rrnzuarT7VY/EkF1Iy/dG0GPz67R4ezhqH8dW8z7RoZQ4jVslt1nH/rWj0QX50fWHGfTcOIfqD3VyC+NbJZyQJtXJOeJYynkn21aT2YM5Nfsrt8l5bVQYppRy9Vd+vIwqN6Y6twOVirrr3uOuw19SuPso+mMXXOL6tWmEOSsP47VUl+t3qm05E/JwLwp3HvZ4zysmlNJk1/705zoxxx7Gt3YMmiB/mv/4Cq02zSf6oS4uceO/mUGrTfOJHZzgcl0XE+aiE42pOXh56scFjn7srDd10aGE929D6ueuL+ZeMa7jg7Pe00SGYU5zGi/Ts9zqWBMVhsk5TFommsgwjBev4dOqMargACRvL/y6tEYTHcGt4hMdSrFzX0rJwbcC/XAz1D46Yro15brTyqUy/KqEE9K4OllOfemv2h6g2Dwttr5J4wpsHq+qEfg3rknhEWVLCG35Np3qbldoo8MwpTjK2ZTm3t90VSLxaVSLkmPKFjLJs1YQO30od+39mNgZQ0l54wv3Zylnd9xuey5D5aMjrHs8GbZtrnyqR2LMLqDheyNps2U+DRaOQOXreizHP9qmnZ63vE40pmTbJ+6d5VrK6UTdn9h6ANVfe5qkOV8gW90/fvlHh1CY6shvYVoO/hW06b5vPcvIw4sJrR3LkU833XL8wCrhRDaqTupRJ/1QSXrJkx6+Xb1URrXHupGxTfEe960eiTG7kObvjaDr5teJf3s4alvb0paz453H/jLcbf2sW6rbMsIfTqBgu2f9cKfsLQBkmbu+fpmmGxcQ9UQvR3rl9J05rYJxOqWc7Rvt+KhU7bPZ1PzlPYIf6WsP41UzDt/Wjaj5w0Kqr56Pd5O6rmneIV2sCQ/GnKk4eJgzc9GEBbvJdbfRy+fXk60fjrZqDJacfGLeGE/NXz4gZu5YJJsNZ7hwze48EtivMxoPH4yVtuPoS0p+yo0dIa5jh/N4frP41V57mutzPncrD21UGOa0m9evNircg652ff7AAV0pWLvD5VrIE4Oo8etiol8fhyrQ3z2/MaEu77zGNHd9qI0OdX93jg69aVzvWrEEtL2LBr8toP73c/BtVsclzcpq03DnbDyf6pGYsgto+N7ztN7yhkedKLBhtYo/57//QSrtgDugIlcyyen+SuBeSZJ8bdceB76XZbnU9rslMEOSpKKyP2A14AdEO6Xp5v0rSdKDkiTtliQpzRbvHaBa+XA3QfrzINQGtIB99lSWZQuwF7irXFjn9dFla6Ejbf82tMVxxrOL501xf2Q3BzCp4jCFJ66yr+XzHOoxmeSP19P4symuUbUawnu3IuO3co/mIc3ytS/dJEzt2UO4OnuluxES5Ed439YcaDOK/c2eReXrReQDnW0JuifnIbO3EMaV8MH9uDHrY063e4bkWR9T/c0xFYT0VI7lM+1JvBImrHszCk9d4/emz7GvxxQazHsatc3TGKvMvoSp7IofSVCLOqDW3vSZK5SPUu6esuypOm6Gp/qrqCh/nLyM+W2fJ/NSimNLCRsNerYg6dAF9DZvDO9APxr2aslbnccyv+0odL5eNLvX3UPAIdTtyTyEkVEF+uOf0I4rPYdyucvjSD5eBA7qfpMclk/21vNbEanrD7G18yT2D12o7DHrnLxWTXTvlqT8uq+c2Ftosx6fzTVMYIfGRD6WQOJc5WOH/mIyyYt/5q5vXqHh6pcoPnMN2WK55fQqassBPVpjzsqn9NRl1+DeXkSOepj0d1a5RyzHzcaGW6Hp7CeVCdJyL/ySRkVwkxpc+WwL23pNx1xioMGYQU5yPYi9jUpWqdWENK3J7ife4vdH59Nw3H3413KoJbWvFx0+Hsexl7/E7LyX3h1qW1G9mmPIKiD/hPt+bRVktlwYD4LKwlitXOw/lrPth+LbrB5e9VxVafDdXcj79fdbkvtX25YzEaMeRjZbyPt5RwUh/tt8226p1QQ0q8nxJ+Zz/JG51JjwAD61lEVDhwe+xMFe0zj+2OvEDe1DYLuGjiRvQT/drK/Xmj3Uo068aXneUll7lmm8cp2cFd9R5eN5xH00B8O5K1A2PtwKf7EvlRHXqwVZhy5gzHPd81Lj60WnFeM4cgt96XZsj6ITV9nf6nmOJCg2T6NPXW0ela83d62YxOWXP1X2H1VS9JDebfQlW7o1lk4jedYK+z6b4U/0I3n2Cs60f4aUWSuotsCT7fHXZQOE925J3sHz9i0oJI2agCY1Sf58Mwd6TsNaUkqNMfe4JvsPtmmXOryVdv1f2HrBPVtiysr3uP+xkuKtp7lh0nKWth5NzqUUGgxqd0vxtb5e3L1sLNtfW+ninfy/rJcAwjveRfVHu3F6zlfK82hUBDWpwbXPtrDTpofrjr7bJtNDAv+FvVMR0WMeQrZYyflpp8f7d8reAjh59wxO9J7M2cfmED2kL76tG1WYnocH8/Bcyj/XHp7M1XvGkvT0y4Q+McCRrkaFKsifqw9MIH3+J1T5YJpr/Dusi2+SGU+J/tmjgSwjqdV4N6pD7up1XL1nDFZ9KeEjlPNWUl98l5AnBlLjp/dQ+fm47It+M9G3Ur/2MBXED+rZCnNFY8d/aWu51IVWg39CWwrX77Zfyl29lss9n+HaPaMxZ+YQOc3Tdgv/3RyA0rYqjiupVaiD/Dk3aAo35nxO7SWT/zxNt0e7A20az8/9d9h4kkaNf5OaJH++iYM9p2IpMVB9zL1/nk+B4H+Qyjjg7iJKN2wE/OzhfkPb/csoE6hm4B5JkraibEnR2ymsCngNcN8pHZw3zHJ5s5AkqR3wtS3ueJSD6e4G3uLWuWB71pvhPPFdnvLXTB7ulU3m3+bUHUiS9Czw7LRp0yJGb55DkMqLgmOX8IpzfM3zigmzb9tgf4jsAjSBvkhqFbLFilesI4zFyXDM2XoU1fxhaEMDMNkOsAhNiKfw5FVMmfnEDu1D7BPK9gWFxy7hFXtrclGrwGJVvFRsYQKa1abhsnEAaEMDCU1ojmy2IGnVlCZlYLIto8tat5/A1vXR/7ZV8RyJdXyJ1cWEuS3bNKVloYsJtzcObXR4hdtKlBH2QHeSX/kIgLw1e6j2hmPvrCpDe1PlCcWDLP/YZbydyto7JgxDWm65PBe6lLV3bKg9TOwj3bj2gbKHnv5aOvqkDPzqxlLg5GFiLighd88ZguJ7YNV79vh1JjoynLQMxxfW9IwsIsPDMJnNpGVkulyPCFeePSwkmMysHCLCQ8nMyiE0OMgeTuUdyOh1yo4vN45fISjWyRsrOtS+XYQnZKvMiTV76fzsQI585zDUmw5qz3GnLSjqdGpM7vUMSmxt7PSGg1RvWQ822L62xzi82zTRisewM+b0LDROSwy1tjC+7eMx3UjHkquUW9HmP/BufhcFv7kuz3cm+LGBdL9/AAC5x67g45Rf75hQStMqzu/NyN53Dr8akehCA+yHwUT1iCf/5FUMWQXUHNqLOo93U57z+CW8YsMpO7rNU18yZxegCfJz6UtGp7rwbVidOm+P5MzjczDnOpZoZny1lYyvlKVv1V58zO4xYU7NQutShmGY08v3pWzXMDFKmKB+HQns2YaA7i2RvHSo/X2p8s4EMpf+gK5KFHXXvW9LM5w6v73L5XsnYM7Ko9bQXtR4XJm8L1/WPrdZ1iHNatLGdmigV2gAUQnxyGYrOYcvok/NIdfWp5LX7Cf+jaeJ7aVsF59z/Aq+sWGUtSjfmFBK0/JuWW5Jag6GnEIsegMWvYGsfecIvqsaRVfSkDRqOnw8jsQf95C87hC1h/Sitq2O71TbCmtdj5jeLYhOiEflpUXj70PLRc+TO+kNZVVFrGv9uY+XyphattBOFx3mNl5aC4op2neSgK4tMVxQDi9CrSKwT3suDRrv9nx3om3dGL8QgOD7exDYozVXHp/pkl7c0D7E2sbpwmOX8Y4LJx/Fe9PrFsZpr9hQu24ypGZjyinEWmLAWmIgb99Z/BtVR38l1d7nTFkFZK07SNyzA6k952m7XGedqItxpOmQW4Am0NGPlb6upBnQrBYNlinlqQ0NICShBbLZoqwEKqf3yrbXMadnuXgDKyssyo0daVlooyMo+xqviY7AnKmEKfhhIwU/KCtBwsYNwZx+8+0igh4bRN/7BwKQfewKfrFhlMXwjQ1Fn5530/ieqHZPO/sWFGVIGjWdVozj2o97uLH+EHWH9KLBY92Av257ONs8uVuPIs0fpngS5hQiadTc9fFEMn7cRbaTp7MprVybjnG3K0yp2WhjIyhbnKaNdupvGjU1lk4j9+edLnt8hz7Qg+RXbbbH2j1UfUMZ08Kf7E/t/yjeVgU2u6PMGrj19uwaJureDvYtKEBZYWZIyabgiHLYYcZv+6k+5h5ihvZVDhjmn23TXnHhNN78NgDFxxSdWKbJdLFhmMrZHuacAtRuOvHmtl5A6waE9G5NcEILJC8t6gBfGq19g5o65UiUtBNXCHDyMg2IDqXoJm1atsqc+20frZ8bwKnvfqcwLafC+CqNmruXjeXsT39wccMh4p/sSatHFH34f0Uv3a4eBghsWJX4t4ez97E3MNlsD31KDqVOejhlzX7qjrmbYpR+oiuvl8rVmzE1C12sw47Xeehvngh9sDuBCa24+MhLLtejh/RVDvrlztpbZW3UlF1Azvr9+DSrT8nB08oY7DR+aKLDMaWXs2vTstDGRqA/7AhjtoUpG9Mt2fkUbtrrlG42hRsV27r0xAWwyqhDA7HkKO9Pd0oXm7Py0ESEKF7FESGYs/Pc8uJuo7u/q2ljIigbjctsfVlW7pUeV/R3wYbdhI9QPo4br9zg+lBF9+tqxOHfTdlWIOTxgVR/qB+gjB06pzFLaV83Hzucx3PlPdM9fuiADgT3bk1Qj5aovLSoAnyp9f44Ml9UbC1nL2dNdLjHd1N3Xe1oA/5dWmE4fRmLU1k6/z//2w1UWfYq5TGmZrtsuaKLDsNUfoz29O6cnoOk1VQY15iWTd56xbGl+NhFZKuMJjQQim1t8h9u04H9O1P1of7AnbPx8vedLacT94nJYsG/ln/cs1iW5RxgI/C8k8cwALbfo4D1siznyLJsAL5H8Sj+D5AGOH8CPgI0sG0vUf7Pw2dEOx2BZNtWFAdtW1NUv82srAZ6SpLUqvwNSZJUkiQFApcAI+B8oJ0aaI+y3catcgZoV+5a+d8uyLK8XJblVvPmzat+sddMDiVMJmv9QaIe6gpAYMu6mAtLMGbkucXN3XOaCJv3Q/TDXcnacBAAndMetAHN64BKZZ8oBoi6rxMZPylfOlM+3Wg/FCZ7w0GiHlbkBrSoWG7eH6eJGKjIjXq4K9kbFbkH2oziQGvlL3PNPi5NW0H2hoMYbmQR0LIuKh/FeA/p3IQS22ECJccv4lUzBl3VSCSthpBBncnf7Lp0NX/zAUIfUAxw3+b1sBQWY864ufFrSs/Bv11jAPw7NsVwzXEg1o1PN7EvYSr7EqaSuf4gMbblKkE3LeszRNrKOvbhrmRuUJzgS5OzCO3c2FbuQfjWjkWfmIE2LEB5sQVU3lpCuzRGNpvc0vVEt07t+HXDVmRZ5vips/j7+xERHkrjBvVIupHCjZQ0TCYT67fupHundvY4v6xXlu//sn4L3Ts7PIGtpQX2Q+nObjpE8/sVr+6qzetgKNRTmOme39DqjnMZGyS0IPOyo/y8Anyo0bYhZzc7lgTmpWRRtXldtN5KHdfu2IiMS8p+wqUnL6CtHos2Lgq0GgL6d6Vom6snbtG2fQTeo7zMejdrgKWwGEtmLubUTHyaNUDyVpYN+baPx3jl+k3LL2/1Gvvhc6kbDlHtYSW/IS3qYC7UY/BQvxXhV8NRDkFNaqDSauwTxQBV7utg34Li6qebOd5rEsd7TSJn/QEibH3Y39aXTB7k5u85RdhApa4iH+5G7gal7eviwqn/8WQujnmf0iuuWwJowwLtYUL7tyPzZ6Uvl5y4iFeNWLRVopC0GoIGdaFgi2tfKtyyn5D7lQMhfOLrYykswZyZS/qbX3Cuw1DOdx7G9TELKPrjBDfGL8RwPpGzrQdzvvMwzncehikti0uDxmHOUvJy5dPNbOs5nW0eytpUqKf0Nsp6Y5txbGw9lo2tx5K8Zj/Hpn1K6oZDGDLz0Sdn419b8QSN7NyYtG3H2dxrOpt7TSd5/SGqP6TIDf0v5KZsPEx42/qK14WPjtAWtSmwHaDXauFwCi4mc3HZegAuf7b5jretM69/w8YWY9jUeiyHnvuArD2nOTz6Q0AZL3VOdRw8qAsF5cbLgs37CbbVsW9zRx2rQwNRBfoBIHnpCOgYj+GyYw9b/07xGK4kY0pzfTmAO9O2QDnVPeK5B7g2fLayz64TyZ9u5GDCFA4mTCFz/QH7ssLAlnWxVKSbnHRizMPdyLKN05kbDhHUroGyd76PjsAWdSi5mIzK1wu1n3JersrXi9BuTUn7cjNHe07maM/JZG84QOTD3QBFJ1oq6MeKTlT6cdTD3ew68WCbURxs/TwHWz9P1pp9XJ72EdkbDlJ47BLetWLwqqbovYh7O1K8XRkTS0+eR1s9Fo1tvAzs39V+r4zi7a7jpbWwGIttslgdqnwo1MREENCrI4XllsCWJ3/1b/ZD6ZI3HKLGg0qbDmtRB1PB7fUlAG2AD5HtGnJjg+uS8bZvK33p/HKlL138bPPfZntoy9s8kgqzbZyu985ISi4mk7xsjUtaiu0Ri65qlN32KNi83yVMwRZn28PWpm22R7UFYzBcukHmil9c4pgyPNseWV+ssx9Kl7n+oEt7vhW7I8bJ7gBQB/gQ0v4ul2vGzHwMKdn42sbKkM6NKb5wg9RPN1RKm74+bxWnek3kVK+J5G44QPiDilz/FvWwFJRg8mDHFew5RahNbvhD3cm1ya2I6/NWcbTVcI61fY5LIxdSsPskpwdM5Yt+M/ii3wwubTxMowcU0z6meW0MhSUUe8hvsJPNU7tnc3IuKfV2efORCuP3eXMYOZdSOLxCadPHvthSaXppR8/p7Og5nbQNh6haTg/fjl7yiQuj9SfjOTz6Q4qvpNmvl9fDEZ0bU2g7KKr4+EW8ajjZ8Xf/PXZ8YLfmRI18gCtPz0UuNbrcS/tswx23t1Q+XqjK9IOPF0Fdm1F6IREA/YkL6GrEoa2ijNNBA7tQtNV1/Cjcsp/g+xw60VpYjDkzF8nHC5WfsgJR8vHCr3MLe7qFm/bi176Z8lw1YpF0GvtEMdw5XVyw5QAhDyg6JeSBBLexUH/ygt32QKshcEAXCreWs+O37ifoXptecsqvJUux5XU1lR0b/drHY7ikfKQu01dIEmHPP0Lu1+sAyF21htO9J3C69wRyN+4n7EGl7fjdZOwo/OMUoQOUPfrDH+pO7ialXPI2HfQY/8b8lRxvNZwT7UZw+fm3KdxzkisvvAso7y3l81tUPr/b9hN0X5kero+1SHlvKSNwYFcK1rh6wzvvaezfqwOGi4lu+Sg+fhFvp/fi0Hs6kVeuP+VtOkCYbTz1a6H0J1NG7k3j5m3YT0DHJgB41YxFpdNgdmpb/3Sbzl259o7beOV1YmjnJhRfuPnZDQLB/yqV4VkMMBr4A9giSdJMFG/j2sBcFC/a0U5hVwJbgJrAalmWndeozQLWSJKUiHIgnhloDLSRZdl1vaArF4A4SZIeR9nOoQ+3t18xwLtAf2CzJEmvAL8D+SiH2E0CpsuyvEOSpCXAfEmSsoCrKJ7MUSgH+d0q7wN/SJL0IsrkeTeU/Ztvi5wtRwhLaE7b/R9g0Rs5P3ax/V6TVS9yfsJSjOm5XJmzkruWjafmtEcpPHmV1NXbAIgY1I7Yp3ojWyxYS42cGfGOPb7KR0dIl6acn+S+92rOliOEJjSn9b4PsOqNnB/nkNt41YtcsMm9OnslDZaNp8a0Ryk6dZU0m9yKKDx6iaw1+2ixaQGyxULRyWukfrkFfwCLlRsvLaf2l68iqVVkf7OV0gvXCXtC8cDJXrmBgm2HCezeirt2LcWqN5A46QN72jU+mIh/+8ZoQgJptP9jUhd+Rc43W0iatpgqrw5DUquxGkwkTfNcjVlbjhKe0JyO+9/DojdyZuwS+73mq6ZxZsIyDOm5XJyziibLxlJn2n8oPHmNZFuery78kUbvj6TdjjeRJImLs1dhyinE/65qNHr/eSS1CkmlIv2XvfjXUb5XTH5lPgePniAvr4CEe5/g+WcGYzYr30z+c98AurRvza69B+n38NP4eHsze7rixaPRqJk+fiQjJszEYrFw38De1KmlfDsZNvhhJr70Oj+u2UhMVAQL53g+A/L89mPU6x7PhJ3vYNIb+HHyMvu9Jz+dwk9Tl1OUmc+Dbz+Hl78PkiSRejaJX2d+Yg93V5/WXNp1EpPeMblz49hlTq/fz6i1r2M1W0g5fY2DX22jnkqp44zZS6jy8RxQqcn/YRPGS0kE/Uf5opz/zTqKdx7Er0tram76BLm0lNTpSpstPXGewk27qf7jB2C2UHr2MvnfKC9I/j07EDlzJOrQIKosfQ3DuSvcGObqnZi+5RhRCfH02vcOZr2Bo+Mc+W23agrHJiynND2PWs/0oe6ogXhFBtN923zStx7j2MSPiB3YhqoPdUY2mbGUmjg4wtH21D46Irs05tjkFW7lnLv1CMEJLWixdzEWvYFL4x19qeHKGVya+CGm9FwS56yk3tLxVJv6KMWnrpJu8xiuOv4htCEB1Jo3HADZYrGfxF3/48loQgKQTRauvviRsk+bt1LOKa8speYXr4FKRe53WzBcTCL0MaUv5azeQOH2QwR0b0W9HcuR9QZuTHnPYzv5b0izlXXvfe9g0Rs47FTWHVZN4YitrGs/04d6trJOsJX1kYkf3TTt4zM+p/WHo1BpNRQnZnBgvCPttK3HiEmIp9/ehVj0Rg463eu0cjKHJn5EaXoedZ7pQ/3nB+IdGUTvrfNJ3XqMw5NWUHgxhbTtJ+i9bT6y1crV1TsoOH+DsDb1qPFQZ/LOJNFrs+KZf3LeN2RvPQbc2bZVIRYrKS8vpdYXr4FaRe63tjp+3FbHqxx1XH/ncqx6AzcmK3WsjQyl6tvjQKWMSXlrd1O4zTEREzyoi9vBdi5y70Dbin1tBJJOS80vZwPKIWIpM93H6uwtRwlLaEH7/e9j0Rs5O9YRpumqaZybsAxjei6X5qyi8bJx1Jr2CEUnr5JiG6dLLiaTs+0Ybba/hSxbSVm1jeJz1/GuHkmTTycByjLG9J92k7v9mD3t3C1HCE1oQat9i7DqDVwY55DbaNV0Lk5YgjE9l2uzv6TBsvFUn/YIRaeukbZ6680zbrFyefoKGn81E0mtIv2rbRgvJdrvZc75kCor5oJKRcGPmzBeSiw3Xh7Ar0tramz8BLnUQNr0hfakY957CXVwAJgtpM9ejLVA8ZLz79mBiBnKeBm3dBaGc1dIHu6qJ1JsfWngH0pf2u/Ul7p+OZkDkz5Cn55HvWf60HCk0pf6bZlP6rZjHJikjINV+rUm7feTWJz0Q3ibetS09aW+tr50fN43sEVpf3/V9ogY1I6Yp3ojmxWb59xziv4IbNOAqIe6UnQmkRZb3gTg6rzVWHbvU2yPl5dR6wvF9sj5dgulF68TZutL2as2ULDtEAHdW9Lw92VY9QaSJikrLPxaNST0gR7oz16j/rp3lbJ780sKtx/m+tRFxL063GZ7GLk+zZGXMrJtdkf7/e9hLWd3NFs1jbMu7XkstWx2R4qTrRXZvw05O09gLXH9yHJ++qc0+nAMkk5DaWIGZ8YucfE2+SfbtP6C48Nu3tbDBCe0oNkfH2LVG7gyfpH9Xv0vZ3BlkqITr8/9kjpLJlB1ymMUn7pqP3hKGxFM4/Vvog7wQbbKxAwbyIluL7h4lXviyrZj1OzejGG73sakN7LByfa9/7NJbJy6guKMfPq9MwKdvw+SBBlnktgy47Obxo9rXY9GD3Qm82wST66fC8CuBd9i3XQM+Of1Uk45vdTTpodvppfqeNBL9Sfcjy4kgGbzhwIgW6zs7KPYVSdmfE7LD0chaTWUJGZwdNwyZR9Bi5XrLy2nzkpXOz7cZsdn2ez4oB6taLTbZsdPdLLjF00koF1jNKGBND7wMalvf0X2N1uoMnsEKp2WOqtfA5SDvK5Pd/SVMu6UvaWNCKbBJ8orqqRRk/nTLop/t30Es1hJe20J1T6brejT7zdjuJhEyKOKN2zuV+sp2nEQ/26tqLNtBdZSAylTlXFJEx5C1SW2sVetpuC3nfZ0c7/fTOz8cdRavxjZaCZ5smNsL5N7J3Rx5pLvqbZoKiEP98KUkknSqPluctNeW0LVT+YgqVXkfa/Y8cGPKnop76t1FO04iF/X1tTe+jFWvYHUaY53z7TZS4l9ewqSVoPpehoptnuBg7oR8riysqVw0x7yv3c98wYgf+thgnq0pMmeJVj1Bq5OcLSdul/M5NrkxZjSc7kx9wtqfTiRuCmPUXL6Klm2seNm8SvEYiV91hKqfjwH1Cryy/L7iC2/X6+jeMdB/Lu2ptYWJb9pLzryK3l74dehOWkvucqKnPIMXg1qgSxjSk4n7WUPz2KxkvTSR9Rb9Qqo1GR/s4XSC9eJeKKPUlcrN5K/TclT491LsZYauDbh/ZvGBcj6Zis13h5Noy3vYTWZuTruPTe5ldKmuXM2HsCF6Z9w14cvoNJp0CdmcHbsh1QfdffN618g+B9E+m/2jftbBEtSVeBllAnXSJRtI9YBr8qyfMMpnIQyyVodaCrL8sly6fQGXkLZv9iMMhH8mSzLi2z3rwGLZFl+q1y8ecAwwAfYBGwGPpRlWbLdH2KL5+/pt+2aFzAOeAyoB5QC54FPgU9lWTbawryBMhkdDBwFJsmyvNuWRjdgOxAhy3KW7VoNW55by7J8yHZtKMq2GRHADmAt8EHZ896MHVEPVUolq25784y/hwCd8c8D3QGyDN6VIrfb6XmVIhfg1VYz/zzQHeBJ7/9uWf5f5WxeyJ8HugNESrd2iOHfTYB35fSli/qASpFrud3Nuv9GtJWki2t5F/55oDtAZRV1ZolPpcjVSpVzsEVUSNGfB7pDHM6/9YOm/k7irJUzbgV6Vc44nV1aOW1aJ93GvtV/p1xV5R0Ss0vj++eB7gDVTZWjH3SVpJeqaov/PNAdoNRcOT5Uwb6lfx7oDmGxVs7xRRpN5YwfRSWVcxBZgF/l6IeiEl2lyPX1urVVr3eCtCK/SpHbI/3bynuJ+D+K/vNplaNE/o/i89T8/7k2UlmexciyfB0YfgvhZKDGTe5vQpnsrei+x7iyLL8IvFju8hKn+58Bn1X023bNgDIR/MZN5BtQJpTHVXB/B+X2JJZl+ZqHa5+iTEI7swiBQCAQCAQCgUAgEAgEAoFAIPgbqJzPiQKBQCAQCAQCgUAgEAgEAoFAIPg/hZgsFggEAoFAIBAIBAKBQCAQCAQCgZgsFggEAoFAIBAIBAKBQCAQCAQCQSXuWSwQCAQCgUAgEAgEAoFAIBAI/kVYK+9AWsHfg/AsFggEAoFAIBAIBAKBQCAQCAQCgZgsFggEAoFAIBAIBAKBQCAQCAQCgZgsFggEAoFAIBAIBAKBQCAQCAQCAWKyWCAQCAQCgUAgEAgEAoFAIBAIBIjJYoFAIBAIBAKBQCAQCAQCgUAgEACayn4AgUAgEAgEAoFAIBAIBAKBQPAvwGqt7CcQ/EXEZPH/BwR7GypFbmBgaaXIzcn1rRS5HV+LrhS5r7aaWSlyAV49NKdS5Jp/XlQpcqN3Ha8UuaY0c6XIvXAivFLktq6aXilyg9v7VIpcAHNyUaXIvXogqFLknrEEVIrcXg1vVIpcs6FyFnIlXgupFLkAd4+sHLml+zMqRe6RQ5VjA+SoKseUbxmSVylytd6WSpELMPq9+ypFrvXg75UiVy4qqRS5RdvzKkWubJEqRe6ipNhKkQvwMIWVIje9wK9S5PprTZUiN6ewcuxLfy9jpcgt1HtVilyAdpP8K022QPBvQ2xDIRAIBAKBQCAQCAQCgUAgEAgEAjFZLBAIBAKBQCAQCAQCgUAgEAgEAjFZLBAIBAKBQCAQCAQCgUAgEAgEAsSexQKBQCAQCAQCgUAgEAgEAoHg70AWB9z9ryM8iwUCgUAgEAgEAoFAIBAIBAKBQCAmiwUCgUAgEAgEAoFAIBAIBAKBQCAmiwUCgUAgEAgEAoFAIBAIBAKBQICYLBYIBAKBQCAQCAQCgUAgEAgEAgHigLv/c0iSNARYJMuyv6ffAoFAIBAIBAKBQCAQCAQCwf9FZKtc2Y8g+Iv86zyLJUlaKUnSMUmSdOWuJ0iSZJIkqcMdkis7/ZkkSbomSdJ8SZJud0L+G6DWTeS8KknSqb/2tAKBQCAQCAQCgUAgEAgEAoFA4Mq/0bN4NHASeAWYASBJUiDwCfCmLMt//J3CJEnSybJstP0cDqwBtEBL4HMgF3jjVtOTZVkP6P/OZywjoGsL4l4ZhqRWk/31JjKW/OAWJu7V4QR2b4VVbyBp0rvoT11BGxNOtXfGoY0IQbbKZK/eSNanv7nEi3j2XuJmPM3J+Mex5Ba63PPp2IqwqSOR1CoKftxA/sffuNzX1qxKxOyJeDWsQ877n5H/+feOdGdNwLdLOyw5edy4/1n79ZDRT+HbvT1YZSw5eWTOfBNLZo5LuoHdmlPttWGgVpH11WbSFv/olt+qs4YR1KMlVr2Ba+Pfp+TUlT+NGzl0AJFD+iObLeRvO8yNuZ+7pbvnWiZv7jiL1Qr3Nq7C021c5/8PXc9m/K9HiQ3yAaBHnShGtKvDtZwipq47bg+XnF/CyPZ1ebxFDQC+OprIN8cTUUsqOteMYFyX+m6yB7zyJPW7x2PSG/lh0lJSTl9zC3PfG8OJa1oLCYmsq6n8MGkpxhIDnZ4dSPy9yvcUlVpNRJ04Xm8xAn1+MR2e6Uer/3QHWSbt/HV+nLwMgJmvL+T3PQcIDQnm55VL3WTJssy8d5eya+9BvL29mDtjInfVrwPA7n2HmP/uUixWKw8M6suwwQ8DkF9QyMSX5pGSlk5sdBRvz36RoMAA93K+msGCrWewyjL3Na3K023ruNw/mJTN+J8OERvkC0BCvWhGdKgLwKrDV/nxRBKyDPc3rcYTrWoCsHj3eXZcTEeSJEJ9dczq34xIf2+XdDVNWuP9+ChQqTDtXIdh7deu95t3wPuBoWC1IlstlK76EMvFU0ihEfg+Ow0pKARkGeP2tRg3K23L+z/PoolvDxYz1owUSlYsgJJil3S1rdrg99wYJLWK0vVr0X+72uW+V/ee+Dz8mFLupXqKPliI5cplVBER+E+egSokFGQrpet+o/Rnpf+ra9XB/4UJSDodssVC8aJ3MJ8/51bWADVnP01wQguseiOXxn1A8cmrbmG8qkZSb+l4NMEBFJ+8wsUx7yObzITf35m4UfcBYCnWc2XackrOJAIQ8+xAoh7rCbJM8dkkSt+aA0aTUi7tWxM8USnr4l/WUfh5ubKuXpXQl6ega1CH/CWfULjyO/u9mF9WYS0pAasVzBbSn3refs//4Xvxf/hesFjQ795P/gfLXdJVN2yB9/3PKnW8dxPGLd+73Nc0aYuu/xMgy2C1YPjxIyxXzij11O0etO17gwzW1GuUrnoXzEp+tF0Gous8ENlqwXL6EIZfP3VNN74Nvk+PBpUaw9a1GH5yrWNd55543feo8kOvp2T5O1gSL6OKrYrfhFcczx8Vg/7rTzGs/R519dr4jpiA5O2DJTON4nfngL7EJd3Abs2p8upwUKvI/moz6R+664cqrw0nsEdLZL2BaxPeQ28bL6u9NYaghFaYs/M52/MFe/i4GUMI6tka2WTGkJhG4sT3sRQUu6XbavZg4nrEY9Yb2Dt+OTknr7mFqTe0Fw2H9SWgZhTfNX4OQ06RUp4BPnRcNBK/2DAkjZozS9dx5ZvfAaj/TB/qPt4NJIlLq7ZzbsVGRzm2aUPA6NGgVqNfu5aS1a7lrK5WjcCpU9HWrUvRxx9T8o1Db/k88AC+AwcqVbB2LSXfK21DU7s2ARMmIPn4YE1LI3/OHOQS13IG8GrXmqBxo5HUKop/XUfRl1+53NdUr0rIjClo69elYNknFK3+1n5P8vcj5MVJaGrXBFkmb+6bGE+dIeCZp/C7ZwCW3DwACpZ+jGHvfjfZ/1QfvjR+kaMsazdF12cwqFSYj+7AtOc3N5kAqthaeD/9GoYfPsBy9gBSWAxeD4xx3A+JxLjje8z7N6Bu2AZd1weQImIpXfEy1lT3fGhbtsHv2TGgUlG6aS2l35XrS9164vOgY7wsXrwQy9XLTg+kIujd5VizMyl87UUAfJ54Gl27TiBbseblUfTOPOScbDfZ9ecOITyhORa9gdMvLKHQQzl7V4ug6bKxaIP9KTh5lVOjFiGbLGgCfGj84Ri848KR1CoSl6wh5esdANz17nNE9GqBMauAvV0nuaXZfPaTxCQ0w6I3cmDcMnI99KU6Q3tRb3hfAmpG81OjERhtfQkgon1Dms8ajEqrxpBTyPb75wBQ79m+1HpM0f95Z69zYLzreOnbqRXhLz4HajUF368nb8W3lCd8+kh8u7RB1peSMf1tDGcvARD0xL0EPtQPJImC79aT/+VPAISOeoLAB/thyc0HIPvdTyn5/aBrGXZoTeik50Gtouin9RR8Vk4/1KhK+KuT0TWoQ97iTyn40qYfdFqiV7yDpNOCWk3J1t/JX/qFS9zAwQ8RMn4E13vcjzWvwOXenlOXeeOrjVitMvd1jueZ/h1d7n+2YS/r9it+HWaLlaupWex4ZwJB/j58uWk/P+4+ioRE3SoRzBp6N15ax+vY5xv3svC7rex4ZwIhAb4u6apqNELX7RGlL53chfngBtf7Verhdc8o5HylTZovHcG8bw2Sfwi6fk8j+QaBLGM++Tvmo1sB0LYfhLpJZyhR2oFxz49Yr7r6pNyJPqzt9iCa+i2RZRmKCzD8shS5KM8lPV3rNgSMHgNqlTLWfuXah7179sT3EVsf1uspfHch5suXbxrX76kh+AwYiDVfkVW04iOM+93HSl2bNgS+oOhi/dq1FK9y1xFB06airVeXwhUfU/K1Q0f4PvgAPgMHggT6NWsp+U7REV7duuI/dAia6tXJHjES8/nzHstxwCtPUs/Jjk+twI6PdbLjf3Sy45uVs+Pn2ex4AEklMfK3uRSk5bDymbfs6fl3bUHcy4oNkPPNZjKXfO8mM/aVZwnorrwz3Zj0HvrTl5G8tNT+Zj6SlxZJrSZ//R7S31HKqtqiKXjVilPKK9APS0ExF/uPdUu3ztyhhCW0wKI3cO6FxRR5HC8juWvZODTB/hSdvMrZUR8gm8wEd7iLxp9PpTQpA4DMtftJXKg8e9zw/sQ+kQBIpK7awo3l6+zpVeY74l/RwyF9WlNtyqPK+4XFwtWXP6XwgGKzB3ePp+asp0GtImP1VpIX/eSS5p2o45gXhxLQsw2y0YQxKY3rk9/D6sHOqz77GYJ7tMCqN3B5/CJKTl7xmOc6SyagCfan+NRVLo95D9lkxrtOHLUWjsavSS2uv7GatKW/uEZUqWi8YQHG1BwuPPW643KNxugSHgNJwnxiF+YD61yjVa2P131jkPOzADBfOIx5rzK26foORV2rGXJJAaWfvez2rJrWfdB1+w8li14AfZHbfYHg38K/brJYluU8SZKGAuslSfpFluUDwDsok7bLJEn6GuhjC/4HME6W5YsAkiTVBhYCbYEA4DzwsizLa8rSlyTpGvAZUA24H9gMPGS7nSfLcprt/9clSdoMtHCK+yrwoCzLjZ2uDeEWt52w3XvF9v8yv/6hsix/9qcFo1JRZfYILj/+Mqa0bOr9+jb5Ww5guHjdHiSge0u8asZytusIfJvXp8qckVy8dzKyxULKnE/Qn7qCys+HemsWUrj7mD2uNiacgE7xGG9keJQbPmM0qc9Ow5yWRdzXH1CyfS+mK0n2IJb8QrLnfYhvD3en78JfNpP/1a9Ezp3icj3v0+/IXaQo4MDH7iXkuSfImv2+i9xqc0Zw4bFXMKVm03Dtm+RtOkDpxRv2IEE9WuJdM4ZTnUbi16Ie1eY9x7lBU24aN6BDY4J7t+F0r7HIRjOasCC3Z7ZYZeZvO8OS+1sTFeDN46v30rV2JLXDXKu0eVwI79/b0uVajVB/vnmioz2dPh9tp3udKAAOXs9mx+UMvn2iEzqNipwSg5vset3iCa8ZzcJuE6javA53z32apfe6K7l1s1diKFK+SfSb+QTtnurN70t+Y/fyNexerjT3Bgkt6PBMP/T5xQRGhdB+SB/e6zkZs8HEI4teoMmg9gDc278Xjz1wN9Nnv+UmB2DX3oMk3Uhh3Tcfc+L0OWa/tYivPnoXi8XCnLcX89G7rxMdGc5/ho2le6e21K5ZnRVffku7VvEMG/wwK778lo9XfsuE559xK+d5m0+z9OG2Sjl/uZuutaOoHe46qdy8SigfPNDa5dqlzEJ+PJHEyic6oVVLjPruAJ1rR1I9xI+nWtdiVCdlEn714ass/+MiM3s3cUSWVHg/+QLFC6Yg52Ti/+qHmI7uxZqSaA9iPnOEoqPKdylV1Vr4Pv8SRS8OVSYmv1qKNfEiePvg/9pSzKcPY01JxHz6MKXfrQCrFe+Hh+M98DFKv/3IIVelwn/UOPJfnIg1K5PgD5Zh3LcHS5JDriU9lfzJLyAXFaFt1Rb/sZPIHztSmQRevhjLpYtIPj4EL/oI05FDWJIS8Rv2HCUrP8d0aD/a1m3xe+Y58qeMc6vH4B4t8K4Vw9EOo/FvUZda85/l5IAX3cJVnzmYlOVryP5lD7XeeJbIRxNI/2IjhqQMTt3/Epb8YoJ7NKf2m89xcsCL6KJDiXmmP8e6jsNaaqTeson49u5ByZqNoFIRMuUFMkZPwZKeSdTnH6L/fS/mq448WwsKyXt7ET5dO7o9C0DmcxOx5ru+6Hu1jMenawfSHh0OJhOqkGDXSJIK74dGUrJ4JnJeNr6T3sF8aj/WNMd4aT5/HPNJ5QVTFVsD76FTKZk7EikoDF3XQRS//jyYjHgPnYqmRRfMB7airtsETZN2FL8xGsxmJP9y44dKhe/wsRTNmoQ1O5OAN5ZiOrgH6w2nOs5IpeilscjFRWiat8H3uYkUvvg81pTrFE4aZk8naPn3mA7sAsD3+cnoP1+C+cxxdD364X3PI5R+/YmL3KpzRnDRNubVX/MW+ZsPUOqkHwK7t8SrZgxnOj+Hb/N6VHt9JOfvngxAzndbyfxsLTXeHeeSnYJdx0ie/wVYrMS++CRRox4gZZ7rhExsj2YE1Izml44TCW9RmzbzhrBh4Kvu9XjwAsmbj9Lrhxku1+sN6UX+hWR2PLUQr9AA7t71Jtd+3ENArRjqPt6N9QNewWo002P1FJK3HgNugEpFwNix5E2ahCUzk9ClSzHs2YMl0bldFVD4/vt4derkIk9dsya+AweS/dxzYDYTvGABhr17sSQnEzh5MoVLlmA6fhzvfv3wfeQRij/5xCU+KhXBE8eSNXYyloxMIj9ZQumuPzBfK9em31mETxf3Nh08fjSl+w5SMuM10GiQvL3s94q+/t5lYtkt7j/Yh8Pv6QTsBUlC128IpSvnIRfk4D1sNubzR5Czkl2FShK6hEewXD5hvyRnp1K6fLr9vs/4RVjOHVLKKPMGpd+9i9eApz1nVqXCb+Q4CmYq42XQO8sw7duD5bpTOaenUjDNNl62bIvfmEkUTBhpv+9994NYrici+Tom7Ep/+Br9SqVOvQc9gO+jT1G8eKGL6PCEeHxrRrOn3ViCWtal4YJnONBvptsj1p35OInL1pH+8x80XDCMuMd6cOPzzVR5ug9F529wbPACtGEBdNzzLqk/7EI2WUj5eifXP95I40Wj3NKL6dGMgFrRrOswkbAWdWg5fyhbBrziFi7r4AVSNh+lx4+uz6QN9KXl/KH8/tgblCRn4xUWCIBPdAh1n+nDhq5TsJSaaL9sDNXuaQ+2D52oVETMHEXysBcxp2dR9ZsPKN6+D9Nlh53n26U12upxJPUdilfTBkS8MoYbj4xFV6c6gQ/148Z/XkA2mYhd/jolv+/HlJgCQN4XP5H3qfuERpnc0KljyHh+Kub0TGJWLka/8w9MVx1yrfmF5CxYjG/3cval0UT6iEnI+lLQqIn++F30ew5iPHkWAHVUBN7tWmJOTXcTa7FaeX3VepZNeJyokEAem/Mx3eLrUTs2wh5mSN/2DOmr2Eg7jl1g5Zb9BPn7kJ5bwOptB/hp1nN467RMXvoDGw6c5p6OzQBIy8ln75mrxIQGuudXktD1eAzDD+8gF+bi/fgMLJePI+ekugSzJl/C8PMHLtdk2Ypx53fIGUmg9cL7iZewJJ6xxzUf3oL58CbP5XyH+rDpj7WYdtg+tLXpg7bL/RjXueqlgLHjyJs80TZOL8Pwh+s4bUlNJXec0od1bdoSOHESOc+P/NO4Jd9/R8m3ro4rLqhUBI4fS+4ERUeELV9K6W5X2XJBAQXvv493OR2hqVkTn4EDyR6h6IiQN2064kYy5qtXyZv5MkGTJlYoul63eMJqRvNOtwlUsdnxy/5LO75+Qgs62uz4MtoP7UfmpWS8/H1c8hs36zmuPvESprRs6vy6kILN+zFccnpH7NYSXc1YzndT3hHj5o7k0r2TkA0mrjw2A2uJ0pfqfP8GhTsOU3L0PEmjF9jjx8x4Gkuh+8fT0ITm+NSMYX+7MQS2rEu9BcM50m+6W7haMx/nxrI1ZPz8B/UWDCfmsR6kfK602fz9Zzn5xHyX8H4NqhL7RAKH+76IbDTT9OsZZG8+AjeuV+o74l/Vw/m7TnJ8o/LRzLdhdeotn8ixzi+ASkWt14dz+j+zMKZm03T9G+RsOgiJV+5oHRfuPkbqgs/BYiV62lNEPv8gafNdJ8iDerTAu2YMxzuOwr9FPWrOe5bTA6e55bnqjMGkfvQbOb/socb8EUQ8mkDGFxsx5xaR+NLHhPRt4xYHIHrYAPQXb6D2d/q4Jknoej2B4du3kQtz8B78MpbLx5CzU1ziWm9cxPDje25pmk/twXRkK179h7ndkwJCUFdvhNU2ySwQ/Jv5121DASDL8hZgCfCFJEkPAo8DT6FM7JYCXYH2QCqwRZKkstHFH1gP9AKaAT8AP0qS1KCciAnAOaAV4K7RAEmS7gI6AO6fq/97vgHeRpnEjrH93cTaceAbXxfDtVSM19ORTWZyf9tFUK+2LmGCerUl54ftAJQcPY860A9NZAjmjFy7B5m1WI/h0g20UWH2eHEvP0PKvM8UD7tyeDWpjykpBfONNDCbKV6/E79yRrs1Jw/D6QtgtrjFLz18Emt+odt1udhhcKh8vN1k+5XlN0nJb84vuwnu7Zrf4N5tyP5+BwDFRy6gCfRDGxly07gRg/uRuvgHZKMZAHN2vtuznUrLo2qwL1WCfdGqVfSpH82Oy+4vHH/GgevZVAnyJTZQMei+O36doa1rotMo3TbU18stTsPeLTn6ozJBdP3oJbwDfAmICHYLV2ZgAmi9dZ6qjqZ3t+fErw5HfJVajdZbh0qtQuujozA9F4BW8U08ev2WsX33Pu7um4AkSTRr3JDCwiIys3I4efYC1arEUjUuBq1WS7+ErmzbtU+Js2sv9/TrCcA9/Xqy7fe9bumeSs2jaohTOTeIZcelWyvnKzlFNI0JwUerRqNS0bJqGNsuKN95/L209nB6kwWpXFx1rQZY05ORM1PBYsa0fzvaFuVeRA2l9v9KOm9AKWA5P0eZKAYo1WNNSUQVEg6A+dRhxQMWMF8+g2S7XoamfkMsKclY01LBbMawYxu69q4vKeYzp5GLlC/c5nOnUYUrL69yTg6WS4pcWa/HfD3Rfg9ZRvJThkDJzx+LBy85gNC+rcn8bicARUcu2vpLsFu4oE6NyV6j1FfGtzsI7acYd4WHzmOxvbAUHr6ALsYxhkhqNSpvHahVqHx0WDIVA0zXqAGm68lYkpU8l2zejk/XcuNHbh7GM+eRzWaPz+0J/wcGUfD512Ay2dNwRlW9HtbMVOTsdLCYMR/5HU2Tdq6JGB11jM67rIptCahBqwOVCknrhVygrHrQduqPcfN3YHtWuch1/FDXaYA1LRlrupJf0+5t6Fq7Thhazp9GLlbq2HLhDKqwCMqjadICa3oy1kylP6hjq2I+o6xYMB0/hK5dF5fwypiXZh/zcn/dRVBvV6M8qHcbJ/1wwa4fAIr2n8GS5+5ZUfj7MbAobbr46AV0MeFuYar2acnV73cDkHXkMrogP3w8tKvcU4kU3/BgmMsyGj9ljNT4eWPMK8ZqthJUN5asI5ex6I3IFisZe89RtV8rALQNGmBJTsaSqpRz6bZteHV0LWc5L0/x+rK46iVNtWqYzpwBgwEsFkzHjuHVuTMA6qpVMR1Xytl46BDeXVzLGUB3VwPMN5KxpNja9JZteHdxb9Oms+eRy+lEydcXXXxTSn6zeceYzchF7h48FfFP9mFjutLmVXG1seamI+dlgtWC5fQ+NPVbUh5Nmz6Yzx5ELi5wuwegrtkYOTfD7gEkZ6UgZ6d6DAugqVduvPx9G9p25cbLs07j5fnTqJ36kiosAl3rdpRuXOMSR3b2yPcu1+9tRPRtTep3ind7/mGlnHUeyjm0UyMyflN0Xsq3O4noZ/uoKYPGNpGj9vPGlFeEbFb6Ud6+s5g89DWAuL4tufadov+zj1xCG+iLtwe5eacSKfHQl6rf14Eb6w5SkqzoAEO2oy5UajVqbx2SWoXGxwu9Tf8DeDvbeSYzRet34N+jvUvafj3aU/jLFiXdE+dQBfihDg9FW7sapcfPIpcawGJFf/AEfgmeP/yVR9e4PuYbKZht+qF44w58urnGdegHd/tS1itjuKTRgEbjYkeGTBxJ7rvLPdq1p66mUDUylCoRIWg1avq2acSOYxcqfM4NB07Tr00j+2+LxYrBaMZssaI3mogIdjgSvPnNZsY/qNhL5VFF10TOy1T6gNWC+dxB1LXjKy4gZ4rzlYliAJMBa3Yqkn/wLUW9U30Yo8MOlbRelO9M2gZKH3Ydp137sOm0ow+bzjhsnluJezO0DcvpiK3b8O5Urm3l5WE+564j1NVddYTx2DG8bTrCkpiE5fp1bkbD3i05ZrPjb9jseP8/seM1t2jHB0aHUr9HPIe/3u4Szje+LsZExzti3m+/E1junSmwdzvyftwG2N4RA/zQRCg2gLXE0ZckjUbxFi9H0IBO5P260+16eN/WpNv0UsFNxsuQTo3JtI2Xad/uJLxfa7cwLnmqG0fB4YtYbTZA3h9nCO+v6LLKfEf8q3q4rKwBVL5e9jHKv3kd9NfSMNieK+uX3YT2cZTRnarjol1H7XZeydHzaKPd7byQPm3IspVl0ZELqIOUsixPYKcm5NjynPXddvvksDk7n+LjlzyO47qYMIITWpK5eovLdVVMLdt4k2kbL/ejrhPvFr8irDcuQKln+0rb/VGMO7/zeE8g+Lfxr5wstjHV9u83wEso20JIKJ64J2RZPgeMQJkgHgggy/JxWZaXyrJ8UpblS7IszwWOAA+WS3unLMsLbGEuOl3/UpKkIkmSSoHTwB7A/XPVf4lti4oiwCzLcprt75a2rNBGh2FKdbwcmFKz0EaHuYdJyXSESct2mRQG0FWJxKdRLUqOKUunAnu2wZSWTenZax7laiLDMac50jSnZ6Iul+Z/S8iYIVTbvAr/AT3IWezqraaLCcXolF9jWja6mFCXMNroUIwpTmFSs9FGh940rnetWALa3kWD3xZQ//s5+DZz3fYAIKPIQFSA44t9lL83mUXuXsAnUvN4+Ms9jPrpEJez3CfEN55PpW+DGPvvxLxijibnMvirvTzz7X5Op7kbIYFRIeSnOLbjKEjLITDaXSED3P/mCF48uISI2jHs+2yjyz2tt466XZtxev0BJZ30XHZ/tJbJf3zAtAMfUlqo59Kukx7TLU96ZjbRkQ7jISoynPTMLDIys4iOjHC5npGpvKRm5+YREa6UeUR4KDl57nnNKCol2rmcA7zJKCp1C3ciJZeHP/udUd8f4JKtnOuE+3P4Rg55eiN6k4XdVzJIL3R0pQ92naPP0q2sO5vMyE71XNKTQsKRcxxt2pqT6TaxC6Bp2RH/eZ/iO2Eu+hXuXtdSeBTq6nUwXz7rdk/XuR/mk67LbVVh4VgzHd771qxMVOHucsvw7jsA00H3b1WqqGg0tetiPqdsmVC8dBF+w0YSsvI7/IaPpOST5W5xAHTRoRic+oshNdtlsghAExqAOb/YbjgaU7PxinbtdwBRjyaQt+2oEiYth5Slv9Ly0FJaH1+BpbAEw/7DAKgjwrGkO8rakp6JOqLiPLshy0QsWkDUF0vwu2+A4zmrV8ErvgmRny4iYtlCdHe5bueiCg7DmudUx3lZSEHu45amaXt8ZyzBd8QrlK5Whno5Pxvjtp/wf+1T/OZ8iVxaguWckldVRBzq2o3wnfA2Pi/MQ1Wtrqvc0AisWeXalofJ4DJ0CQMwHT3gfr1jD4y7t9l/W5KuorVNOus6dEMVHukSXhsd5jIWmlKz3fSDrlwYY2oWuuhbH8vDH06gYPtht+s+0SEUpzg+UBSn5OBTwZjlifOfbiaobiwPHF3EwG3zOPTyl8pS+XM3iGxbH12IP2ofHbE9muEbqzyvKiICa6ZTOWdmoo6ouJydMV+9irZpU6TAQPDyQteuHerISPu9skln727dUEVGusVXRYRjyXD0Y0tG1i3L1sTFYM3LJ3jmFCI+X0bwixORvB1b5Pg9eC+RX35E8IzJSAHuZ+L+k304f6cyaS4FhNqXxAPIBTlIAa71KwWEoGnQCvNh15c9Z9SN2mE+deu7iKnCwrFmuY6X6rCKxw6v3gMwHnaMl77Pjqb406UeJwt9nhxG8Gff4dWtJyUrP3ZPKyaE0mRHnktTs/Eub3+EBmAuKEG2lXNpSo49zPWPN+BXL44uJ5bSfsdbnJ/5mcfncHuu6FBKnPqSPjUHn5hb70sBtaPRBfnR/YcZ9No4hxoPKZNr+rRczi1dy8BD73P38cWYCktI3+nQ/+qoMEzOdl5aFurIch873WzBLDRRYRgvXsOnVRNUQQFI3l74dWmNJsbRH4IeG0TVn5YQOWcCqkDXNq2JCMec5tyXMlFH3oZ9qVIR89VSqmz5ntL9hzGeUpZy+3RpjyUjC9NF92XSABm5hUSHODx/I0MCSM91t+EA9AYTe05dpmeLhgBEhQTyVJ/29Jn6Pj0nvkuAjxcdGtUGFA/kyOAA6leN8piW5B+MXOiw7+SiXKSAYPdsxdTCe/DLeN33AlJYrHs6gWGoIqtiTXMsfdfEd8d78Cvoej8FXq5bX9zJPqzt/hA+Y99H06QDxh2uHuSq8HCsTmOlNTMT9U1sHp/+AzAe2H9LcX3vu4/QFZ8QOGUqkr/7WKkKj8CS4WR7ZGaiug0doWvm0BFe7dp51AUVEXCbdvy0W7TjAfq/PJiN875ym8zVRoVhKm8DlHtX00aVswHSnOwElYq6697jrsNfUrj7KPpyH0/82jTCnJWH8Zr7Bz6vmFAMTuOlITUbrz8ZLw0prmECW9aj1bY3abJ6Or71qwBQfO46Qe0aognxR+WjI7RnC7zilDZQme+If4ceDu3Xhvhd79Pwy+lcGr9YKcfoUIzJzs+b42Kj3ek6Bgh9qBeFO9ztvPJ5NqZkoytnV2hCA5SP0U55vhUbs/prT5M05wu3g9TcxsvCXCR/936kiq2N91Ov4fXAeI/jZXnUteORi3KRM2/+0Udgw2oVf85//4P8ayeLbZOobwEGFG/clkBNoNA2oVsE5AMhQG0ASZL8JElaIEnSGUmScm1hWqFsOeHMoQrETgbiUbySBwJNUfYt/seRJOlZSZIOSZJ06IeiRHDzj8T95cNDEOcwKl9vaiydRvKsFViL9EjeOqJGP0TqwtUeIt5amn+F3A8+I6nX4xSt3UbQo3f/qWA3sR48NxTHhorjSmoV6iB/zg2awo05n1N7yeRbe9hySTaIDGLdM135dnBHHomvzvjfjrrcN1ms7LycQa+60fZrFqtMgcHEF4+0Y3yX+kxZe8zN4PPkjVJRcf84eRnz2z5P5qUU+5YS9ufr2YKkQxfsS9e8A/1o2Kslb3Uey/y2o9D5etHs3lvz/vHkYSBJksfn8lQlFabr4Vr56A2jAlk/ogffDunCIy1qMP4npevWCgtgaJtaPPftfkZ9f4B6kYGoVY7hcEznBmx8LoH+DeP4+kiia6K32KbNh/dQ9OJQSt5/Ge8Hhrje9PLGb8yr6Fd9CKWuy/K8Bj0GVgumP8q9dFXYXt3RNmuOV58BFH+8zPWGtw+BL82ieOkH9r1UvQfeQ/GyReQ+8RDFyxbjP2GKhxQ9ty33McRT+3MNE9ihMZGPJZA490sA1EF+hPZpzeG2z3MofjgqX298bV7lf3X8SB82lvTBz5E59kX8H7wHr+bKdiKSWo0qwJ+MoaPJf28ZYa+/9OeJearjE3spmTsS/Yo5eA14Qrno44emSVuKX3uG4plPgs4LTatuyj2VGsnXn5KFEzH8/Ck+Q6e6Jngb+dU0jscroT/6L8vVsUaDtnVHjH/ssF8q/nABXn3vJWDBMiRvX2Tb/sm3JfcW6rYiosc8hGyxkvOTu1fRLbWrmxDbrQm5pxP5oflo1vaaQeu5T6L196HgUgqnP1xDz6+n0WPVFHLPJHn0SrldmZakJIq/+oqQt94iZMECzJcvI9s8ywoWLMDn3nsJXbZM2brAZHJP4K/kV61GW68uxT/+SuZTI5D1pfg/qexfXfzjr6Q/+AQZTz6LNSuboBdGukX/J/tw+APuXtVOKbr80vUZjHHL1xWXg0qNpn5LzGduY6GWp3xUEFTTtDlevQdQ8qnSl7St2yPn52G55NlbVP/FCvKGPIRhxxa8B93vSbi77Fuwt8rChHVvRuGpa/ze9Dn29ZhCg3lPo3ZeMl4Rf3G8lNRqQpvW5Pcn3mLno/O5a9x9+NeKRhvkS1yflqxtO45f40ej9vWi+gNO+t+j4r41+9J05Tq5K74l9uN5xC6fi+H8Vfsqs/yv15DYZyjX738ec2YO4VOeLZfmretEj1itpD76HDf6PoJXowZoa9dA8vYi6JnHyFtasekuexBSke2y8/gF4utUJchWfwXFerYfO8+6+aPZ/NZY9AYTa/aeRG8w8dHa3Tx/T9ebPPCf59eakYR+xTRKv5yF6dg2vO5+3jWA1guvQSMx7fjGvjrGdHwHpZ9Mp/TLWcjF+ei6PsSf8/f0YdP279C/9wLmk3+gbd3bNc7t2DzxzfHpP4DC5cv+NK7+11/IevwxcoY/gyU7m4Dn3bd0+St9yZKYRPHqrwhd+Bahbyk6orz38c3wPE57Dvvj5GW8UYEdX7+cHV+/R3OKswtIOeW+P+4t6aWblYnVysX+Yznbfii+zerhVc/1tTn47i7k/fq750z8l+9rZWEKT1xlX8vnOdRjMskfr6fxZ4oNW3IxmaRFv9Ds25do+tUMik9fc7IBKu8d8e/QwznrD3Cs8wucf3qBsn9xhc/rlO4druPIUQ8jWyzk/bzDPY1bsh9v3zYK7tkSU1a+x/2PK8iMyy9reiL6ZZMp/fwVTEe24HXfGA9xnNDo0LQbiGn3zzcPJxD8i/jX7VlcDjNglWXZKkmSCjgGPOIhXNmnp7eAvsAk4CJQAnwB6MqFr2jdZ5osy5ds/z8vSVIA8JUkSa/IsnwZsOI+emm5A8iyvBxYDnCs+t2yKS0LrdMSYG1MOKb0HJc4ptRstLERgOLpqI0Ow5RhC6NRU2PpNHJ/3kn+BmWJiFf1GHRVo2iw/j17mvXXvsuFeyZizswDbN4j0Y6v8ZqoCCwZrnL/KkXrthG9eA65H35pv2ZMzXZZ8qyLDsOU5p5fXaxTmJgwTOk5SFpNhXGNadnkrVeWQRUfu4hsldGEBmLOcSy7i/T3cvFSTS8qJcLPdcsIfy9H1+tcM4J5206TqzcS4qM0td3XMmkQGUiYU7wof28S6kQhSRKNo4NRSZCrN9F2cC9aP9odgBvHrxAU6/S1PTrUvl2EJ2SrzIk1e+n87ECOfOeYyGk6qD3HnZau1enUmNzrGZTkKN4zpzccpHrLem7peSI6Mpy0DMcX5fSMLCLDwzCZzaQ5eW6kZ2QREa58RQ4LCSYzK4eI8FAys3IIDXbf9yvK35s053IuLCWi3EF0zltKdK4VyeubT5FbYiTEV8d9TatxX1PF2Hn/93NEBbjGBejXMJYxPx7keSfvYjknCynUablyaARynuetGwAs50+iioxF8g9ELioAtRrfMa9i/GMr5sO7XcJqO/ZGE9+e4jfcDy6yZmWiinB4p6jCI7Bmuy8lVteshf+4yeTPnIJc6LQcVK0m8KVZlG7bgnHPLvtlr159KF6i7Pdt/H07/uMcxm30kL5EPa5M3BYdv4RXbDhl/lNeMWEYy/Upc3YBmiA/UKvAYkUXE4bRqf35NqxOnbdHcubxOZhzlaWjwZ2bUpqUgdm25Dln3T5iutxFyfotitdllKOs1VERWLIqLmv3MlPCWnPz0O/Yja5RAwxHT2LOyES/XSl745nzIMuogoMA5axSa1422mCnOg4Ot28l4QnL5dOowqOR/AJR122CNTtdqWvAfHwv6poNMR/agZyfhfm4Mn5aky4oW4CUtQvAmp3p2B4EW9vK8VDH1WvhO3IyRXOm2uOWoW3eFsuVC8j5jnK3JidRNFupV1VMFbQtXbfUKD8Wam1joTPG1Cx0seF25afzoEM8EfpgdwITWnHxEceEfPhT/en/aF8Aso9dwS82jLKRwC82FH163p+mW0bt/3Tl1CLlQJKia+kUJWUSWCeG7GNXuPzVTi5/pYxr8dMepiQ1h1AULzNnLzFVRASWrFvfe6503TpK1ylbQfgPG4bF5qVsSUoib7JSzuoqVfBq184trjUj0+6JDKCODL9l2ZaMTCyZmZjOKB6Q+u2/EzBYeVG05jrqu/iXtYS9pRzyUll9OLBVfUg6gFyY4+KVLwWGIhfmuchUxdTE64HRyn3fADR1m2GwWrCct60wqBOPNfUaVLC83RPKyotbGC9r1ML/hckUvOwYL7V3NUbbtgPBrdoi6XRIPn74T5pB0VtzXeIad2wh4NX56Fd9iteAe2n3hnL4X/6xy3jHOfLsHROGIc1VD5uyC9EE+iKpVcgWK96xofYwsY9049oHygE++mvp6JMy8KsbS8HRy5SnytDetHpCqd+c41fs3vMAPjGh6NPybrnMSlJzMOQUYtEbsOgNZO47R/Bdio4sTsrEkK20nOR1BwlvVRdsixcsaVlone286HAsGa7jtLstGI7ZZgsW/riRwh8Vr8jQcUPtHsiWbMezF3y3npgls1zTzMhEE+3clyKwZN66fihDLiqm9PBxfDq0Rr/3EJq4aGK/XmZPM2bVUlKfHIU1W6mfqJBA0nIdbTEjt5DIYM9bcW04eIZ+bR1bUOw7e5W48GBCA/wASGjRgOOXb1C/ahTJWXk8/JpyTkF6bgGPzF7BqhlPEx7kb3vOXKQAh30n+Ye4HQjnvD2S9eop6KEGb38oLQKVGq9BIzGf3Y/lkpODQonDK9p8chde97pOmPwTfdh86g+8H52EaafjYFVrZqaLR64qIgKLhz6sqVWLwEmTyZs2Bbmg4E/jOo+V+jVrCJk3zy1Na2YmaqeVb+qICKy3oSP0a9ehX2vTEcMdOqIi2g7uRSubHZ/swY4v+BM7/uSavXTyYMc7b0FRrVU9GvRsQb3u8Wi8tHj5+/DgO8/D+DcwpWWhLW8DlHtXM6UpdkKZe4Mu2t1OsBYUU7TvJAFdW2K4YNv2RK0isE97Lg0abw8XNrg/tf7TD4CCY5fwchovPeklU3aBy3jpFesIY3HajiNn61FU84ehDQ3AlFNI2uptpK1WBqqa0x/FYFt58U+/I4YM6kj4o8rHkL9DD5dRsO8M3jWi0IQGKB7Kcc7PG2rfDgq4o3Uc8kAPAhJac+Uxxz74UUP6EvF4L1tZKHku20BJFxuGqVx+zDkFqN3yfHMbM6B1A0J6tyY4oQWSlxZ1gC+1PxgLVz53Hy8D/my8PKlsIefjX+GBdVJwBKqgcLyHvGZP0/vJVyhdOfu27BOB4H+Jf61nsQeOAHWALNv2Ec5/ZaNRJ+ALWZZ/kGX5BHADm9fxf0nZJ8yyNV2ZQJTk+lkx/jbTNALq232QkuMX8aoZi65qFJJWQ8igzhRsdv3CX7DlAKEPKMaKb/P6WApLMGcog3m1BWMwXLpB5grHCaSl5xM53fJJznQazplOwzGlZnF+wDj7RDGA4dR5tNXj0MRFg0aDX7+uFO9w33/2dtFUcywV8e3eHuNV1+Ugxccv4l0zBl3VSCSthtB7OpG32XW5dt6mA4Q92A0Avxb1sBQWY8rIvWncvA37CeioeCd61YxFpdO4TBQDNIoOIim3hOT8EkwWKxvPp9GtlusStKxig/2r6qm0PGQZgr0dE5sbzrluQQHQrXYkB64rTTUxtxiTRSbER8v+LzezqP90FvWfztlNh2h+v7I3WtXmdTAU6il0qo8yQqs7ljk2SGhB5mXHhv9eAT7UaNuQs5sdS4nyUrKo2rwuWm9lMrt2x0ZkXCp3uEkFdOvUjl83bEWWZY6fOou/vx8R4aE0blCPpBsp3EhJw2QysX7rTrp3ameP88t6xbP2l/Vb6N65vVu6jWKCSMotJjnPVs7nUuhax3X5ZlZRqb2cT6bmIcsywT5KOecUK1uDpBbo2XYxjX4N4+xlW8bOy+nUDHVdomi5eg51VBxSeDSoNWjbdsd01HVppSrS0T5V1euCRmuf1PN5ZhLWlCSMG12XXGqatMZrwCOUvDsTjO7blpjPn0MdVwVVlNKXvLr1wLhvj6vciEgCX55N4ZtzsSbfcLnnP2EqluuJlP7oegCWNTsbbdN4ALTxLbCmOOKlfbaB470mcbzXJHLWHyDiIcXryb9FXcyFJZgy8tyeM3/PKcIGKvUV+XA3cjcofUcXF079jydzccz7lF5xLEU0JGcR0LIeKtuHkqBOTewHFBnPnENbLQ51rJJn317d0f9+a0vRJW9vJF8f+/+927XCdPkaAPode/Bq3RwATbUqoNVgddrqxJp0AVVELFJoFKg1ygF1J13HSync0T9VVWqDWotcXIA1NxN1jfqgVT70aOo1w5qujE/mE/tQ12uqxI+IBbXGZbLXcuk8qpgqqCKV/Go79cB4yDW/UngkfpNnU/z+61hTXesYQNcpAePura5xAoNt/5HwfnAwhk2/utwvPn4RrxqOMS/k7s7klxsv8zc76wdlvCzTDxUR2K05USMf4MrTc5FLjfbrWZ+vY12vGazrNYMbGw5T80FluXt4i9oYC0rQe2hXFVGcnEVMZ2Uyxjs8kMDaMRTZTkUvO6DLNy6Mqv1bce1npSxN58+jrlIFVbRSzt49emD449a3OJCCgwFQRUbi1aULpVu3ulxHkvAbPJiSX391i2s8ew5N1TjUMbY23bMHpbtuTSdac3KxpGegqVZVyV+rFphsB+OpwhwvRd7dOmO6oniPVVYfLrEdFGRNvoIqNBopOAJUamUp+gXXZar6D8ajf38c+vfHYT5zAMO6z+yTTACaxu1vawsKAPOFcuNllx6Y9ruPlwEzZlP09lyXca/k84/Ie+oh8p5+hMI3ZmE6ccQ+UayKjbOH07XriOWGMlYZ1v7MvoSp7EuYSub6g8Q8pHhWB7VUytnooZxz95whcpCi82If7krmBmXlS2lyFqGdlXOQdRFB+NaORZ/o4QBh4Manm9jUazqbek0nef0hajyk6P+wFnUwFeopvY2+lLzxMBFt6yvecT46wlrUpvBiCiXJ2YS1rIPaVr+RnRpRcNFhM5Ta7bwo0Grw79eN4u37XNIu3raPgHuUSW2vpg2wFpZgyVLsGXWo8jFYExOBf8+OFK3boVwPd7Rpv54dMF685pKm8fR5NFXj0Nj0g1+fbuh33lo7UQUHIfkrE7aSlw7vti0wXUvCdOkqN3o+RPLAJ0ge+ASWjExSH3/OPlEM0KhGLEnpOdzIzMVktrDhwGm6NnP/eF5YUsrh84l0i3fciw4N4sSVZPQGE7Iss//sVWrGhFO3SiQ73pnA+jfGsP6NMUSFBPL1S8PsE8UA1rRrSMGRSIHhiqdug9ZYrhx3Ferr2B5DFV1D8egrVSY+dL2fwpqTivnIZtc4fo6P8eo6zbGWO7juTvVhKdRhr6nrtcCa5bpFgemcrQ+7jNPl+nBkJEGzZlMwby6WGzduKa4q1Gms7NwZ81V3T1vTOUVHlI3T3gk9MOy5jW1wnHSEd5culG7ZetPw+7/czOL+01ncfzpnNh0i3mbHV7HZ8UW3YMdn/Ykdv3nBN7zZfgxvdxrLt2M+4Mofp/l+/IeA8o6oqxGLtoryjhg8qAsF5WyAgs37Cb6/B+D0jpiZizo0EFWgoy8FdIzHcNlRF/6d4jFcScaU5viQk/3lOg4lTOZQwmSy1h8kyqaXAm86Xp4mwjZeRj/clawNylZtOqf9nAOa1wGVCpPNsUUbrvQHr7hwIvq3JeMnpQ380++ImZ+v/9v0sHcNx4pTvyY1kbQazDmFFB27hE/NGLxszxV+TydyNjoWQt+pOvbv2oKI5x7g2rDZyt7zNtI/28CpXhM51WsiuRsOEG4rS/8W9bAUlGDyYD8W7DlFqC3P4Q91J3fjQbcwzlyft4qjrYZzrO1zXBq5kILdJ7k8RnFgs6ZeRQqJQgoqGy/bYrl0zDUBP+fxsqYyXlYwUQwgZyWj/3AcpcunULp8CnJhLqVfvCYmigX/av7tnsXOrELxGP5FkqSXgSSgKnAPsNS29/AF4D5Jkn4BTMArgLu7YcUES5IUjTIJXxd42ZZm2aakO4BQYLokSV8D3XDfD/nPuAZUlySphS0PhbIsu88slcdi5cbLy6j1xatIahU5326h9OJ1wh63eXet2kDBtkMEdG9Jw9+XYdUbSJqkeBv6tWpI6AM90J+9Rv117wKQ8uaXFHrYf9KT3KzXFxG99HUktYrCnzZiupxIwEPK/qGF361FHRZC3DeLUPn5Iltlggbfx/V7hiMXlxD5xot4t26KOjiIaltWkbv4Swp/2kDYuGfQ1qiKLFsxp2SQNfs9N7lJL31EvVWvgEpN9jdbKL1wnYgn+gCQuXIj+dsOE9SjJY13L8VaauDahPdvGhcg65ut1Hh7NI22vIfVZObqOPctqTUqFVN73MXzPx7CKsvc06gKtcMD+O648lL5ULNqbLmYxnfHr6NWSXhrVMzr38y+NElvsrA/KZuZPRu5pHtv4yq8uukkD36xG61axaw+TdyWM53ffox63eOZsPMdTHoDP052LFF/8tMp/DR1OUWZ+Tz49nN4+fsgSRKpZ5P4deYn9nB39WnNpV0nMekdzerGscucXr+fUWtfx2q2kHL6Gge/2kbfMV2Y/Mp8Dh49QV5eAQn3PsHzzwzGbDvA6z/3DaBL+9bs2nuQfg8/jY+3N7OnK94FGo2a6eNHMmLCTCwWC/cN7E2dWtUBGDb4YSa+9Do/rtlITFQEC+fM8FjO03o2ZuT3B7BaZe5pUoU64QF8d0yZPHkovjpbLqTx7bFENCoJL42a+YOa28ts4i+HyS81oVFJvNizMYG2yfr3d57jWm4RKiRignyY0auJq2CrFf2XH+A3+Q3FKP19PdbkRHTdBwJg3L4GTasu6Dr1Ug6gMhkpWTwbAHXdxug69sZy/Qr+s5S6Kf3+Y8wnDuA9eAySRovfZOX0aPPls5R+/q6TXAtFi98l6PW3QKWidNM6LInX8B6gbMFSuvZXfB9/CikgCP/RShnLFgv5Y0agadQE7559MF+5TPCHKwAo/vQjTAf3U/Tum/iPHANqNbLRSOG77vsrA+RuPUJwQgta7F2MRW+w75MG0HDlDC5N/BBTei6Jc1ZSb+l4qk19lOJTV0n/SnlJqjr+IbQhAdSaN9z+bCf6TqXo6EWy1+yl6aa3wGyh6NRVin5aqyRssZK74AMi3n8DSa2i6Nf1mK8k4ne/UtbFP65BFRZC1OdLUPn5gizj/8gDpP3naVTBQYQvsH3916gp3rCV0r2K4Vn86wZCX55M9NcrlANKXn3DrY5Lv1+K7/OzlDretxlrWhLajoonjGnPerTxHdC07qEsLzUZKf1MScOaeAHzsT34TnkXLFasyZcx/bFBibdvM96PjcV32mKwmChd+U45uRZKVryH/0tvgkqFcdt6rNevoeut1LFx06/4PPQUUkAgvsNtXjoWC4VTRyj/13mhadaS4mVvuySr65yAV997lWfYvwvjtvWuci1Wrr+0nDorFf2Q/c1WSi9cJ/wJRT9krdxAwbbDBPVoRaPdS7HqDSRO/MAevcaiiQS0a4wmNJDGBz4m9e2vyP5mC1Vmj0Cl01JntVIPxUcucH36EhfRyVuPEZvQjHv+eBuz3sje8Y49s7t/OYl9k1agT8+j/jO9uWvkQHwigxiwZR4p246zb9IKTr77M+3fHcGArfOQJDg69xsMOYqx33XFWHQh/sgmMwenf44xvwSibGX23nuEvKmUc+n69ViuXcPnbqWc9b/+iio01LGdhCzj++CDZD/1FHJJCcGzZqEKDEQ2myl89137AUveCQn43quUs2HXLkrXlytnW1nnvf0B4e++ASo1xWvWY756Dd/7BgFQ8tNvqEJDiPx0qXLwpFXG/z8PkP7oUOSSEvIXfkDIq9OVF8TkVHLnKuNF0KgRaOvVBlnGnJpO3hsL3UT/k304feVmop7RgGzFuP4zvB+fCpIK87GdyJnJaFomAGA+fPNJFDQ61LUaY1jrujewun4rdP2eQvINwPvRyVjSEzGscurHVgvFS94lcLYyXho2r8OSdA2vfkodG9b/is+jTyEFBuH3vKMv5Y8bcdPH8R0yAnVcVZBlrBnpFC9+2y1M1pajhCc0p+P+97DojZwZ62jzzVdN48yEZRjSc7k4ZxVNlo2lzrT/UHjyGsk2D7irC3+k0fsjabfjTSRJ4uLsVfbJjyZLXyCkw11oQwPofPRDLr/5HTlfKytFUrceIyYhngF7F2LWGzkw3qH/O6+czMGJH1GankfdZ/rQ4PmBeEcG0XfrfFK3HuPgpBUUXkwhdfsJ+mybD1YrV1bvIP+8MiFwfc0Bem+ai2y2kHsqkcsrt9Hcz5a4xUrm3MXEfvQ6kkpFwU+bMF5KJPA/ip1X8M1aSn4/gG+X1lTf8CnWUgMZMxzlFv3ey6iDA5BNFjLnLMJaoPSnsEnP4NXA1qaT08l49X3XgrZYyXnjAyIXzweViqJfN2C6koj/A4p+KPpB0Q//j72zDrOqah/2vU9Pd9Id0o10KYINoiIqSGPQqNhiomKhgGI3JiqhdEl3Nwww3XXmxN77+2OfmXP2nAEGlXfe3/ut+7q4mLP3WutZXftZz0r48v2y8SFk6O0kDx6JMSaS6Oce1bTYJIniFeuwb6icmROT0cDjQ/sz/q1vUBSFW7u0on61GBZ5bHUO6ald/rZ691E6X1OXQKv3cGKLutXo17YJd81aiNFgoHHNOAZ3b10puagKzjVfYx00CSQJ94FNqFnJmFpoG0/ufeswNWyLqUVPUGVUtwvnEk1T2ZBYH1PTzigZ5zEOexoA56afUE4fwNJtEIbYGqCCkp+Jc+WX/nKvQhu29LkLQ1SC1pbyMnEu+VjvT5EpeOctImZ75jzLlmr99E2efvq3Xwm+734MoWGETPK24exxYy/qFyB47HhM9etrclNTyZ9TwZxHlsl/620iXtfGCPvSZbgrGCOiPlhQ1k8HDR5M5n2eMWLW8xjCtDEi/03vGGHt1pXQiRMxhIcR8erLuE+cIGea3vTXMZ95vLPcPP7eT2bwi2ceP8hnHp9aiXn8JZEVkp+eT93PnwOjgZxFK3EcTyLSs0bM/mo5BWt2ENKrHY3WfYBid3B+uudUaWwkNd6YpF3oazCQu2QjBau9m3zhN3Wv8GK7UrJX7iKqT2s6bn0X2e7k6ETvuNT8q8c5OmU+zrQcTr3wJU0XTKbOY3dTsP80KZ7+MuamTiTefx2qLKOUODk01juvuuajaZgjQlDdbo49vlCzA2ymSteI/3QcjhrYiZg7eqK63CglTo6Nm1MWr1MzF9L0m6eQjAbSvl2N/dg5gksPqF6lMq723Fgki5m6X2rrnOLdR7nwxPu6NOeu2kl4nza0/Ot9FLuDU5Pnlr1r9MUTnJqmpfnci19Qf94UaswYStGB02R8oykNmWPCabbsNYwhAaiKSsKoG9nX8xGdVrkfqoJz5ZdYB08BgwH3/o1af9myJwDuvWsxNWyHqVUvUBRUtxPnb/PLvFtuHIuxRiMICMY27nVcmxYj799wEWECwf8uUmVtDv5fRJKk4cBcVVWDPb/jgFeAgUAYkAysAWaoqpopSVIt4COgM5ADvIW2oZupqupwTxhnPGHqZheSJPlmpAqkAuuBmaqqnvJxNxaYCUQDvwGbgRd94lg+zuV/W9E2vvsA4WgX9n16qXzYU+vmKink0FD/y8b+E2TnBF7e0VWg6ZO1qkTui69c+njb1eTZHS9UiVz3L3Mv7+gq4Nyw9/KOrgKuVHeVyD227wouk/sXqVE9t0rkhneuhF3Qq4T7wsW1Ga4mp7f5m3j5T3BIrvjY9tWmX0N/bez/BG5H1RzkOnum8hec/du0HH8l39r/PUq2Vk0Z79oRf3lHV4FsQ9XofbSNqPyx/H8Ts63y9l//beLevr9K5CrbL2bv9eqiFhZf3tFVoHBN1bRhVb6CizP+ReYmXf5iravFEAou7+gqkG2vmvEh2FzBXQL/AZzyFR8K/lcItjov7+gqYHdeFSublaL55PAqkRs4/eOq6UD+iymeP/F/d6PxbxA47u3/c3Xkf1qz2LOJ+qnP7zRgxCXcnwX6lnv8ejk3tS/it1KFr6rqAqDcjUS87fP+U/RxLv/bwZVrIwsEAoFAIBAIBAKBQCAQCARXF1Wp6hgI/iH/P9ksFggEAoFAIBAIBAKBQCAQCAQCwUUQm8UCgUAgEAgEAoFAIBAIBAKBQCAQm8UCgUAgEAgEAoFAIBAIBAKBQCAQm8UCgUAgEAgEAoFAIBAIBAKBQCDgf/yCO4FAIBAIBAKBQCAQCAQCgUDwH0JRqzoGgn+I0CwWCAQCgUAgEAgEAoFAIBAIBAKB2CwWCAQCgUAgEAgEAoFAIBAIBAKB2CwWCAQCgUAgEAgEAoFAIBAIBAIBYrNYIBAIBAKBQCAQCAQCgUAgEAgEiAvu/r/AYpKrRK7bXTXfIkxGpUrkIldNPt9ny6kSuQDuX+ZWiVzTrQ9VidzcT0dWiVx7nrVK5MqqVCVyjeaqacPuC4VVIhdALqyaSyBi4qsmzQlJtiqRa42rmjpdeNBcJXKNUhVeLuJwVolYV0HVlHGgVDVzgCLVWCVyQ+JKqkRucbalSuQCqKcOVolcJS2rSuSq9qppw1TR3MMUVDX9ZWNn1elumYOqpt8ylvz/dfGV2VA181qlitpSgMVVJXIF/2UoVbQnI/jXEJrFAoFAIBAIBAKBQCAQCAQCgUAgEJvFAoFAIBAIBAKBQCAQCAQCgUAgEJvFAoFAIBAIBAKBQCAQCAQCgUAgQGwWCwQCgUAgEAgEAoFAIBAIBAKBALFZLBAIBAKBQCAQCAQCgUAgEAgEAsBU1REQCAQCgUAgEAgEAoFAIBAIBP8DKEpVx0DwDxGaxQKBQCAQCAQCgUAgEAgEAoFAIBCbxQKBQCAQCAQCgUAgEAgEAoFAIBCbxf8akiS1kyRJlSSp9r8QVqEkScMv8T7aI6vnP5UlEAgEAoFAIBAIBAKBQCAQCARQic1iSZK+lCRpjyRJlnLP+0iS5JIk6dqrETHPZmjpv0JJkvZeagP1vxlJkvZJkuSWJKlhVcdFIBAIBAKBQCAQCAQCgUAgEAgqojIX3D0E7AeeAZ4AkCQpFPgYeE1V1b/+zQhJkmRRVdXp+Tka+B0IAu4EPpEkKUVV1T/+TZlXE0mSOgAxwOfASODRqopLUPe2xD81BsloIOe7P8la8L2fm7inxxLSsx2K3UHyjDcpOXgSgPrrPkYpsoOsoMoyp2+dBEC1dx7FWqc6AIbQIJT8Ik7d9LAuzMCubYmdOR4MBvJ+WE7OwkV+cmNmjieoe3vUEgepM9/AcegEAOH330bY4P6gqjiOnSFt5huoTheWRnWIe/YRDIE2XBfSSJ0+G6WoWBdmSI82VHtmFJLRSNa3f5I+70c/udWeHU1oLy29SdPewn7gFOaEaGq+OQlzTASqopL19R9kfvIbALXmTsdWtxoAxtAg5Pwijg6Y5BfupjOZvLb+KIqqcus11XigXR3d+x3ns5n8+14SQ20A9K4Xy9iO9QAY8MkGgiwmDBIYDRJf39WpzN83e5P4bu85jAaJbrWjmdRV//0hsGtb4p4YV5bX2R/6l3HsE+PK8jrl8TdwHNLKOOL+W715ffwMqY/PQXW6CL6+K9EPDcNSrwZnh0zCceC4f3pPpzN71SEUVeW2FjV4oGN93fvtSVlM/nkHiWGBAPRpGM/YaxsA8NXO0/y0LwlVhdtb1GSYJ6/e23iUtcfTkCSJyEALzw9oSWywTRfuky/NYf2mbURGhPPLl/P94qWqKi+/NZ8Nm7djs1l58YmpNG2kxW3jlh288tZ8ZEVh0E39GXXvEADy8guY+tTLJKemkRgfxxuzHicsNEQXrrVje0InPgQGI8W/L6Hoy2907401axA+81HMDRtQ8OFHFH3jrfNBQwYTcNNAUFXcp06R+9Kr4HRh69WD4AeGY6pVk6zR43EdPeaXnoAu7Yh6dDyS0UD+T8vJ++g73XtznRrEzJqKtUl9st/5lLzPfih7F/P8FAK7d0LOzuX87WP8wg67fzBR08ZwpttglNx8v/cAdV94gMg+rVHsTo5OnEvR/tN+bqw1Y2k8fzLm8GAK95/i6EPvorrcZe+DW9Wj1ZKXODL2TTJ/3wJA++3vIxfaUWUFVVYoGD9Kl9dhkx4Co5Hi35ZQ+IU+r021ahD+hJbX+Qu8eW2sWYPI55/2lkm1BAo+/ISiRT8SMvJ+Am8eiJKTB0D+goU4Nm/Vh9uqA4EPaGXsWLUEx89f695buvXFetvd2g+7neIP3kQ+q7Ul642DsfYdCCrISacomvsquJyYO/cg4M7hGKrVouCx8cgnj/rln7ldB4LGPYxkNFCybAn2RXq51l59CRgyFAC1xE7hu3OQT50Es4WwN95BMpvBaMS5YR3FX3wCQOB9D2Dp3BVUBSU3l8LXX0bJztKFa+vcnvCpD4LBQNHipRR89q1fPkc+PQNL4/rkzfuYgi+9fUvC4q9Qiou1iyzcMmn3TwAgdPR9BN06ECU3F4C89z6i5K9tfmlu+OJwovq0RrY7OPzIPAoqqFe2mjE0WzARc3gwBftPc/DBuagumZoTbiJ+UFcAJJORoAbVWN90FIrdSZvFz2KwmJGMBtJ/38rp17xxNrVsT8BwrXydq5fgWKyvV+aufbHdfFdZPhd/9BaKp3wtNwzC2mcgIOFc/TuOpdrYYht8P5Y+A1HztXpl/2Yh7j36egVaO45+bByS0Uj+j8vI/Ug/Jprr1CB21hSsTeuT9c5n5H36w2X9RkwYRuigG5A9dTr77U8o3rDdT3atWSMJ790Gxe7g5OS5FO8/5efGWiOW+vOmYAoPpujAaU4+/Daqy42tfjXqznmIoOZ1Offq16TOX1zmp86cB4no2w5XZh77e0/ShWds0ArLwBFgMODesQrX+l/8ZAIYqtXDNu4lHN++iXxwi/eFZMA24RXU/GwcX7yi82PqehPWG+6j6MUHoLhA987SoQOhj2hlbF+yhKKv9G3JWLMmYY95+umFH1H8rbc/DRw8iIAbbwQJ7L8vofh7rQyCRwwn4MaBKLlaPhd8+CHOLf5lXOeFB4jw9JXHL9FXNpo/Wcvn/ac45ukrI69vT81H70JVFJAVTj31CQXbjmhxDg2k/pzxBDaqCarKicnvk7HzTFmYzV+4j7g+rZDtTnZNnE/e/jN+cus8cB31RvcnuE48S5uOxZmtz7fwVnXpseR5to99h+TftfYa26sFzWfdh2Q0cParNRyf+5s+r9t3IOShh8FowL5kCcXf6PPa1rcvgXd5+i27nYK35uA+efKSfsOefgZjjRoAGIKDUQoLyR49ShduwLXtiHx0ApLBQMHPy8j7uNyYWLsG0c9P08bEdz8h/3NvW4p+biqB3TsiZ+dyYZB3TLQ0qkfUkxORLBaQZTJfegfnAX1fvelkGrNX7NPmPC1r8cC1jfzyefvZDF5bsR+3ohARYOGje7sD8MzvO1l/IpXIQCs/julb5n7e+sP8tOcMEYFWAB7u2ZRu9eN1YRobtsZ68wMgGXBtX4lr7c9+cgEM1esT8ODLlHw9B3n/ZqSwKKx3PoIhJAJVVXBvXYFr0xLNbUJtrLePA5MZFBnHzx+gnD+hl9ukDbbbx4DBgGvznzhX/qB7b2reEcuAYaCqWhg/fYh86pBWBj1vwdz5OlBBSTlDyVdvgduFoVodbHc+CCYLKDIli+ahJOnnPZYOHQh5SBv/7UuWUPy1fxsOffRRzA0aUPjRRxR/5y3/gEGDCLzxRgDN7w9anMOefhpjzZpa2kvr1Sh9vQIwt/WMxQYDJcuXYP++grH4Dm+dLpw7B/m0Zyx+zWcs3riO4i+1sdhYpx7BD09FsgWgpKdSMHsWanGxn+x2s+6lWu9WuO0ONk/+gOwK2nHDEf1oMqo/IXXi+L7ZOBzZhVqehQXSac4YQmrFIjtcbJ7yIXlHz5f5kwwSNyyfRXFKDmvvf6PseVC3tsQ9ORbJaCB30R9kfVDBGvGpsQT3aI9id5Dy6BxKPOsHQ0gQCS9NxNqgFqCS8thb2PccIfrhewgfcn3ZuJT+xmcUrdvhF+7VmlsaQwNp6NNfHpv8Pu69Wr0M7dmams+NAqOBzG9WkPreT34yazw/irDebVHsDs5MfofiA6cu6bfu+9Ow1dOvEQ9dP9kv3JrPjywL9/Tkd8vC9cVSI5Z670/FFBFM8f5TnHrk7bL0Xsx/7TceItwzDh/sM9EvzKuxLo6fdDeRd1+HnKWVcfJrX1CwZqcuzOAebaj29GgwGsj+bgUZ837wk5v4zBhCemlpOj/tbewHTyJZzdT77hUkqxnJaCRv2SbS3tTaYdyUewjt11FbS2XmcW7aW7jTs3VhGmo3w9JnKEgS7n0bcG9bqn9foxHW2x5GzcsEwH1sJ+7Nv13SrxRbA0u/+5BMZlRFwbXiC5RU//oq8KCqVR0DwT/kspvFqqrmSpI0AlgmSdJiVVW3AW8COcACSZK+Ba73OP8LmKSq6nEASZLqAXOAjkAIcBR4WlXV30vDlyTpDPApUBO4HVgB3OF5nauqaqrn75ckSZoKXAf84fEbBrwG3AoEALuAqaqq7vC8Hw7M9YT3pkfGSuBeoB/wMhAL/AqMUVXV7vFnBV4F7gbCgD3ANFVVN/rEuz/wFlAb2A7Mu0gWjgS+Bn4Bvpck6QlVVctGN0mS6gMLgU7AWWBq+QAkSWoPzAeuAQ4DT15E1sUxGEh4djxn738SV2omdX9+k4JVW3CeOFfmJLhnO6y1EznRezQBrRqR8PyDnB40pez92XseR87RbyJdeOTVsr/jHh+JXFBu0mMwEPvUg1wYORNXWia1Fr1D0ZotOE8mlTkJ6t4eS61EzvR/AFvLxsQ+/RDn7pqEKTaKiGG3cObGMagOJwlzZhIyoCf5v6wgftZkMl77EPv2/YTefh0RIweT9c7nOrnVZ43l5D1P40rNouGvb5C3chuO4970hvRqi7VOIod7jCWwdSOqvzCe47dOR5Vlkl/4GPuBUxiCAmj4+xwKNu7BcfwcZx96rcx/4pMPIOcX+WW1rKi8svYI825rQ1ywjXu+20qPOjHUiwrWuWudGM47N7eusLg+uL0tEQE6ZX62n8tm7akMFg3tjMVkILvYqfdkMBD39IOcf8CT19+/TeHqrX55ba6VyOnrR2Jr2Zi4Zx4i6c7JmGKjCL/3Fs4MHKvl9ZuPEzKwB/k/r8R5/CwXHplF/HOPVBhXWVF5ecVB5g/pSFyIjXu+2EiPenHUi9ZvsLauHsm7g9rrnp3IKOCnfUl8OawrZqPEg99vo1u9WGpFBHF/+7o82FVbgH298zQf/HWcJ69rrvN/64B+DB10MzNnvV5h3DZs3k7S+WSWfvcR+w4eYdbrc/nmw7eQZZkX3niPD996ifjYaO4cNZFeXTtSr04tFn6xiE7tWjHq3iEs/GIRH325iCkTRuryOXTKRLInT0dOzyB64XwcG//CfeZsmRM1v4D8t97F1r2rvoiiowkcfDsZw4aD00n4888Q0Kc39mV/4D51mpyZTxM2YwoVYjAQ/cRDpIx5DHdqJtW+fZfiNZtxnfKWr5xXQNbL7xPY2//AR8HiFeR98yuxL87we2eMiyGgcxtcyWkVywYi+rQmoG4COzo/TEibBtR/dQx7Bzzu567Ok8NIXvA7GYs3Uf/VMcQP7U3KZ3+WpaHOk8PIWbvXz9++Qc/i9mxa1KvrTXPYtIlkTdTyOuaj+ZRs0Oe1kl9A3pv+eS0nnSNj+OiycOIWf0/J+rIunMJvf9Bt4uswGAgcPZHC56ehZGUQ8up8XNs3oZz3ypXTUyh8aiJqUSGm1h0IHDeVgscnIEVGYx0wiPxJ94PTSdDUZ7B07Y1zzXLkpNMUzn6awLF+3XyZ3OAHJ5H3+FSUzAzC312Ac8sm5CQfuWkp5E1/BLWwEHO7jgRPnEbexPHgcpI3YzKU2MFoJGzOXEzbt+I+cgj7D99S/PnHANhuGUTAsPspemeOTm7EjEdIf2gGcloGcZ+9j339Ztyn9fmc+8ZcAnp0qTDqGeOmouT5f2Qo/OYH3cZyeaL6tCKgTjybO00ktG0DGs0eyY4b/Ie4+k/ew7kFS0n75S8azR5F4tDeXPhsBUnv/0bS+9rkPvq6NtQYOxB3rtYv7779eeRiB5LJSNvfniNr9R4gHSQDAQ9MpOjF6Vr5vjwf146/UC74pDc9hcLnJmnl26oDgaOnUvjkBAw1amPtM5CCmePB7SJo5mxcu7agpF4AwLHkBxy/X6ReefI65skHSR79OO7UTKp/9y5Fa7bo2rGSl0/mK/MIKt+OL+M394ufdRvL5Qnr3QZbnQT2dnmQ4DYNqfPyGA7e+JifuxpP3EvKh7+RvXgTtV8ZS8zdfUj//A/cOYWcfeojIvp38POT+d0a0j5ZRr23y40TkgHLTSMp+WQWan42tvEv4z68AzXjvL+764chH9/jF7bp2gGoGRfAGqD3EhaFsX4LlJwM/8QaDIROnkjOlGnIGRlEfTCfko2bkM/69tP55L/zDrau+r7DVKcOATfeSNbYceB2E/HabBybNyOf18q46PsfdBvL5SntK3d1fpjgNg2o9+oY9lXQV9b29JWZizdR79UxxA3tTepnf5K7YT/Zf2gb/YFNatHogyns7qYt/Ou+8AC5q/dwdNQbSGYTBp95QlyfVgTXjWdl5ylEtKlPy1cfYP2Ap/3kZm87StqKXXT96akK8k3imifvJm3tPt2zli+PYNOQl7GnZNFz+Quk/rkLuFCW1yETJ5E7fSpyRgaR8xfg+Euf13JKCjmTtH7L0qEjoVOnkT1h/CX95j3/XJn/4PETUIvKzbcMBqJmPkzq2Edxp2WS+PVciteWGxPzC8h69T2Cevn3W4WL/yT/m8XElBsTIyePJnf+F9g3bSegawciJ40mddQ0b5iKyst/7GX+3V2ICw3gnk/W0KNBAvViQsvc5Jc4eXn5Xt6761oSwgLJLnKUvbu5RS3ualePJ3/13zQb1qE+93dq4F8uAJIB662jsS98DjUvi4CHZuM+tB01vYK2dMO9yMf2eJ8pCs7fP0NJPgUWG4GPvI77+F7U9PNYBtyHc+V3yEd3Y2zUBuuA+7B/8LQuPNsd4yl+70nU3CwCp72J+8BWlFTvfNp9dC/u/dpHE0NibWwjHqX4xfFIYVFYetxE0UsTwOXENuJRTG264962CustI3As+wb58E6MTdthvWUE9nd92onBQMjEieROm+apG/NxbNLXKyU/n4J33sFarg0b69Qh8MYbyRqnteHw2Z42fOECec8/X+YuePx4/3rlkR384CTyZnrG4rcX4NxabixOTSFvhs9Y/Mg08iZ7xuLHfMbi1+di2qGNxcGTZlC08H3c+/divW4AAYPuoviLj3WiE3u3JKROPIu7TCW6TT06vDyc5Tc+6xfFjO3HuLBiN/1+fEL3vNkjt5Bz8CzrR75FaP0E2r84nFV3vlz2vvGo/uQdT8Yc7NOfGgzEPzuBpOFP4ErNpM6Pb1GwWr9GDOrRDkutapzsOwpbq0bEP/8QZwZrG6FxT46laP1OLjz8EphNGGzWMn/Zn/5C9kf+G7GlXM25Zb0XHiB79R4O+/SXFo/7mi+M5djQZ3ClZNFkyWvk/rmNkuPethTWuy22Ogkc6DqeoDYNqfnyOI7cNOOSfk9N8K5Fqj81ArnAv26F9W6DtU4i+7tOIKhNQ2q9PJbDN/nrkdV44j7SPvyN7F83UuuVcUTf3YeMz/+4pP/MRatJ/2Qpdd723yi+WutigIyPFpPxwS8VF7DBQLXnx3F62FO4UrOo/+sc8ldsxeFTt0J6tsVSJ5GjPTW51V4cz4lbp6E6XJwa+gRKcQmYjNT/4VUK1u6kePdRMj74ibQ5XwEQNfwm4ibexYUn3vfKlSQs/YbhWPQGakE2tnufRj65BzUrWRc95fxxHD+9rY/zJfxaetyB669fUU7vx1CnOeYed+D4bnbFaRcI/geolM1iVVVXom2Gfi5J0mDgHuB+tI3dEqAH0BlIAVZKkhTo8RoMLEPbmG0J/Aj8JElS43IipgBHgHbAzPLyJUkySpI0BIgEXJ5nErAEqAbcCLQG1gOrJUlK8PFuRduAvQfo45Hxgyf+g9A2mm8EJvj4mY2myfyAJ9z9wPLScCVJqoG2+bsCaAW86/FTPt6BwF3Al8BGoNgjq/S9AfgZrRw6e+Q964lzqZsgTzpPeeL+GFDxztglCGjZEOfZZFznUsHlJu/39YT07aRzE9K3E7k/rwbAvucohtAgTDERlZYROrAb+b+v0z2ztWiEKykF13lNbv7SdQT17qxzE9S7M/mLVwFQsvcIxtBgjDGR2kujEclmAaMBKcCKO13ThjPXqYZ9+34Aiv/aRXA//UIgsFUDHGdScJ5LQ3W5yfltA2H9OurchPXrSPaPa7Qwdh/FGBqEKTYCd3oOds9XWqXIjuPEecxxUX7pDR/YhZxf1/s9P5CWR43wQKqHBWI2Gri+QTxrT1WwmL1Cvt9/nhFta2Mxac02MlC/mWxr0RBXUnJZXhcsXUdwH30ZB/fpVEFea2Us+eS1IcBa9oXWeeocrtMXLhqvAym51IgIpHq4J72NE1l74uKbjr6cyi6kRUIEAWYjJoOBtjWiWH1M+z4UbDWXubO7ZKQK/Ldr1dxP69eXNRu3cHP/PkiSRMtmTSgoKCQjM5v9h49Rs3oiNaolYDabuaFPD1Zv0DQR1mzYzC03aNo+t9zQl9XrN+vCNDdpjHw+GTk5Bdxu7CtXY+2qr39Kbi6uI0dR3W7KIxmNSFarVqetVuRMrU67zyYhnzvn574Ua/NGuJKScZ9PBbebomXrCOql30xSsnNxHDwGbtnPf8nO/Sh5BX7PAaJmjCN7zsJLfgGOur496YvWAlCw6zim0EDMseF+7sK7NCPjdy3P0hatJcpnYylx5A1kLtmKKzPvonJ8MTdtjLtcXtu6lcvrnFxch49CBXldirVdG+QLyciplauXxvqNUVIvoKRpcl0bV2Npr5crHz2IWqRp8sjHDmGIiil7JxmNSBYrGIxgsaFka1oLyoUklOSLl7GpURPk5AsoqZpcx9rVmkawD+5DB1ELNbnuIwcxRHvlUmL3BGRCMprKytNXc0my2aBcMVuuaYzr3AXkC5rc4hVrCOhRrm7l5OI8VHGd/ifE9G9P6vdaP5q/8zim0CAsFdSriK7XkP6b1kZTFq0j5ob2fm7ibutC2s+byn7LxdoGjWQ2Ipm8+WGs3xglLRklPQVkN86/VmMuX77HfMr3+CEMUdGa32q1cB8/BE4HKAruQ3sxd+hW6fSWb8eFy9b6jYlydh6OA8f88royfi9FxPUdyPxhLQCFu45hDAvCHOs/xod2bU62pw1nfr+mbHPYnZVH0d4TqBX0LwVbD+HO8e9fDNXro2Snouakg+xG3rcJU5N2fu5MnfvjPrgFtUj/wUEKjcTUqA2uHav8/FgGDMe1/Ev8KjSefvrCBeQUrU6XrFqNrYJ+2n3kKMj69Bhr1cR16BA4HCDLOPfswdat8mUc6dNXFl6irwzr0oxMTz6nL1pLpCefleISb1wCrd56GxxAaKcmpH2t5YXqciPne9t2/PVtSVq0AYCcXScwhwZirUBu3oGzFJ/LrDDu9UZeT/KSbTh9+uiI1vUpPJ1GcVI6qkvm/C+bib++bdl7c2Ot3yrL69WrsXbR91uug95+y3XI229Vxi+ArWcvSlat1D2zNmuE61wy7gueMXH5WgJ7+o+JzoP+bQmgZNd+lHz/OquqKoZgbRljCA5CztCfwjiQnE2NiCCqRwRpc56m1Vl7PEXnZtnB8/RulEiC5zRVZJB386xtzWhCbWauFEON+ihZKajZaSC7ce/diKmp/4cbc5cByAc2oxZ6y1AtyNE2igGcJSjp5zGElc5rVSSrFk/JFoiSX047r1ZDlIwU1CyP3F3rMTXXzy1xeusslnJjjMEIZgsYDEhmK2pp+Komr1SumqfPZ3Pjcm149WqsXfRtWM3NxX3Uvw2baurbsGvPHqwVtGFbr16UrPLvW0wNy43F61Zj6VRuLD5cybHYd+ypXgP3fm1D07VrO5auPfxk17i+Lad/0D5sZ+46iSUsiIAK2nHOgbMUnfdvx2ENqpG68SAA+SdSCK4RjS1a+5ARmBBJYp9WnPh6rc5PQAv9GjF/yXpC+ujHlpC+ncj7xbN+2HMUQ4i2RjQEBxDYvhm533sO/brcKBVskl6MqzW3NAYHEHaR/jKodI2YpK0RsxdvJPw6/Rox/LoOZHnGy6JdxzCFauNlZfwCRN7UhezFG/zTcX0Hsn5YUxbuxcbhkC7NyV6iHd7O/H4NEdd3vKz/wq2HcOdWPM//T6yLLybXedYrN/e39YSWy6/Q6zqR+9Nqr9wQ7/5D6XgoedqS6mlLSqG9zL/BZ5wse5ZQFzUnHTUvAxQZ95GtGOu3qlScL+lXBcminXKVrIGohbmVClMg+L/KlVxwV/rZ6zvgKaAtIAEjVFXdp6rqEWAs2gbxjQCqqu5VVXW+qqr7VVU9oarqi2jav4PLhb1OVdXZHje+Z9y/kCSpEHB45GahaeEC9ELbqB2squo2j9+n0DZV7/UJwwQ8qKrqTlVVN6Np+fb2ifcaYLEnvNLN2fHAo6qqLlFV9TAwDkgDHvSEOR5IAh5RVfWIqqqL0DR/y3MncE5V1d2q1rt9iaZpXEpfoCkwzONmEzAJvcb3PYDFE98DHhMcL1Yg65KY4qJwpXgnFe7UTL+O3hQXhSs5Q+fGFO9xo6rU/HQWdRa/Tfhd/f3CD2x/De7MXJxn9F/sTLFRuFN9wky7iFxfN6kZmr/0LHI++YG6q76g7vqvUQqKKP5rFwDO42cJ6q1NVoOv7445IUYXpjlen15XSibm+Ch/Nz7pdaVm+cXNUj2WgGvqUrxHfwQxqENpevULBID0Qgdxwd6FQVywlQwfrZJS9qXmMeTrzTy4eBcnswrLnksSTPhlF0O/2cKPB7xfuc/mFrE7OZd7v9vKyB+2czBNv+FmiovGlVKu/CrIa7dvvqRmYoqLxp2eRfbHP1Jv9efU2/A1SkExxZt2+cW5ItILS4gP8WooxIXYSC8s8XO3LzmHIZ+u58EftnEiU5vM1I8OZuf5bHLtTuwumY2n0kkr8E4A3t1whOvnr2Lp4QuML2dyozKkZWQRHxvtjVtsNGkZmaRnZBIfG6N7nu5ZEGbl5BITrX2siImOJDtXn8/GmGjk9PSy30pGBsaYaCqDkplJ4beLiP3xO2J/+RG1qAjndn/tooowxUaXa0sZGCs5WbsUgT07Iadn4jzmfwzOF0tCFI5k72LOmZKNNaFc/YoMwZ1fBLICgCMlC0uClpeW+EiiB3TwaoL4oqo0//YpWv3xKvHDvMdyjTHRyGnevJavIK99Cejbm+IV+gVh0ODbiPl8IeEzZyCF6LX+DZExKJnevFayM5Ci9H2ML5Y+A3Ht1o5rq9mZlPz6HWHzFxG28EfU4kLceytXxoaoaJQMn7qVmYEh+uLptfUfiGu7zxF4g4Hw9xcS9d0vOHfvwH30cNmrwOGjiPjye6y9+1L8+Ue6cLR89qZXTrvCfFZVYubOJu7zeQTdNlD3KviOW4n7+kMinprml88A1oQISi5465UjJQurp86UYo4MwZ1fjFpar5Kz/dwYAixE9WpF+u+++SHRYdWrdDv4Idnr9pG/SztabYiMRsnyyeesDAwRF0+vpdcAXHu08pXPncbUuAVScChYrJhbd9R9KLBefxshsxcSMG4GUpB/eisaE02xlcvry/kNu/smqv80j5hZUzCE+su2xEfiSPb2/87kLCzx+nw0RYYg53nbsDMlC0v83+9npNBI3SaQmp+NFBbl58bUtCPubSv84zxwBM7lX4Kq6J4bG7dDzc9GST3r5wfAEB2DnO5TpzMyMMRcvA374j59GkvLFkihoWC1Yu3UCUNsbNn7oNtuI+qTjwh9dAZScAX5XK6vdFxhXwkQeUMHWm94myZfPs6JyZq2lK1WHK6sfOq//SAtV7xG/TfGaYtkDwEJEdiTvRt9JSnZBCRU/oO/LT6ChAHtOf2ZflNWC9ebHi1cb1wN0dEo5cfES/RbAQMG4ty2tdJ+zS1aoORkI1/Qf7Q2xkYj+7QHOV2bz/xTsmfPI3LyGGr88RWRU8eQ846+v0wvKCE+1HfOE0B6gX7Ocza7kPwSJyO/3MDdH6/ht/1JVIZvd57ijg9X8czvO8m360+PSWFRqLk+bSkvCylM336l0EhM13TEtaWCcbbUTUQMhmp1kD0mHxy/fYxl4H0EPv4BloH341z+lc69ITwKJddnPMzN9GvDAKYWnQl8Yh6BY5+h5Ou3y+LoXP0zwc99QtALX6CWFCMf2a3J/ekDrLeMIOi5T7DeOhLHb5/p5cbEoGT4yM3IwHgFbdjcwtuGLZ06YfRpw1Bar3L86hV46mX5sTjqEmPx9QNx7Sg3Fs9dSNQ3+rFYPnMaSydtw9vSrReG6Fi/sALiIyjyaW9FydkExFe+HeccSqKm52NqVKu6BFWPJtDTXts+N4zdL3wDin5jzRRf0dqg/PqhojVGNOYaCcjZeSS8Opk6i98l4cWJSAHefili2E3U+e09El6eVPG4dJXmlqX9ZcO3H6T1itdo4NNfWhIicfqk15mq738BzPGROH3Hy5QszPGRlfIb3LEproxcHKf914iW+CicPul1ecLVpTdCPw77rmEr478irua6OOa+gTRa/g41XnsEY2iQPsy4KFzJvnL9wzTHRenzOjXLGzeDgQZL36bpzi8o2Lgb+x6vqZq4affS+K+PibilJ6lz9P2WFByOWuAdD9WCHKRg/3ZkSKyH7f7nsA6ajBSVeFm/ztXfYO45BNvY1zH3HIJrg78pD4Hgf4lKbxZ7TDS8jrZx+wbaZnEdoMBzAV0hkAdEAPVA23iVJGm2JEmHJEnK8bhph2YOwpeLraSno20I90MzBfGIqqqlhrTaAoFARql8T/jNSuV7cKiq6rvTlwakqqqaWe5Z6YhdDzADZepJqqrKwGa0jV2AJsAWVdV9xtKrH2qMBL7w+f0F0F+SpESfcC6oquo7i9wK+K6KmgD7VFUt9HlWkSwdkiSNkSRphyRJOxblJ2k7kJf35P/Mk8IzQ6Zz+paJJD3wNJHDBhLY/hqds9CbepD32zp//xWEqZbXXqxQroohNJjg3p053W84p3rcgyHARshNvQFIfWIO4UNvouYP72IICtDZrfIEWmGYl3Pi68YQaKP2/Me48PxC3RdMgIibu5Pzq/8X48rSOCaUpcO7smhoZ+5qWYPJv+8pe/fJ4PZ8c3cn5t7Shu/2nWPnhRxAO/qY73Dx+ZAOTO7akBnL9vnnpV96yj+4RF736cSpviM42f0epAAroTf1qlRaKopBeSlN4kJZNrY3i4Z35642tZn8s9bk60aFMKJDXcYt2sqDP2yjYWwoRoO3W3q4W2P+GNeHAU2q8e2uijcFLhm3CvJHkqQKFWgr00Qu6rCSNpmkkGBsXa8lY8jdpN86GMlmI+C6vpf3CJetr38HyWYlfPRQst/77PJuKyFfukTe1J01gtOzvtTs2pZj701Psvu6GRy850USRvTH0qpFaYgVBHeFaTaZsHa9lpLV3v6p6KdfSb/jHjLuH42clUXYwxP0fq4gr03NWmHtMwD7Fws0r0HBmNt3IW/CXeSNHoRkC8DSvV/l4nqJPrg85patsV4/kKKPFngfKgq5E0aRfc8dmBo1wVjLayu9+NOF5Ay7A8fqlQTcfHs5uRUIuIJ8Ths1kbR7x5Ex8XGCB9+CtbVmLqbwx99Iue1e0u4Zg5KZTfikcRX4/ud9NUD0dW3J3X60zAQFAIrKtj6PsqnVeMLa1CeocQ1PeBUGWGHaTNe0wtJ7ACVffaAFeSEJx6/fEvTkawTPfBX57ElUj1abY8Wv5D9yDwWPjkbNycJ27wT/AP9B/3Epv/nf/U7SDSM4P2gCckY2UdP97ZJXajyuTHlcCZUoO8uA4Tj/qGBDuFEb1KI8r0ZkKWYL5p6341x5cVMQ/6ROy2eTKPr6GyLnvE7k67M127qeMi7+ZTEZdw8l64FRKFlZhDxYURlXJLpy855SspdtY3e3iRwZMZuaj2q2syWTkeDmdUn99E/29puOXOyg+kO3XTLMKym65rPu4+As/42ky9bZK+m3WrUmYMBACj5YUGm/tt59K9T+rFx9vnJChtxI1mvzOHf9PWS/No/oZ/Vmgyoz55EVlcOpucwd0pn377qWDzYe4WxWxRp/pQxpU4ffx1/Hd6N6Ex1s441V+y8f2XKRsd70AI5lX/i1pTIsNmzDZuD49WNwaPNac6f+OH77hOKXx+D8/ROsgyuo035y/XPBvW8zxS+Ox77wBawDh2kPA4IwNe9I0XMjKXryPrBYMbXrqcntOgDHzwspemYEjp8/xDa0gqPzlZBbEXJSEkXffEPE668TMVtrw2o57WNbnz4V1yug4g6kYswtWmO9biBFH5cbix8aRfa9d2Bq6B2LC998FdtNtxH+zgdIAQHgdvlL/idjBHBw7m9YwoMYsOJFGj1wHTkHzqLICtX6tqIkM79C+8eV6fcvNgeUjEZs19Qn5+ulnL7lYRR7CdFjtTtAcr5ewsk+Izl980O407OJe9zfNvTVmluW9pcpn/7Jbk9/WaOsv6xEX3nRvunyfiNv6VahVvFFRFcw57lEefztse3qrIszv1zGoe5jOXrDRFzp2SQ+NVLvvzL1+VJyFYXjAyZyuPMIAls2xNrQu4WU9voXHLn2AXIWryX6/hvLBXD5eZ6Sdhb7gumUfPYMrl0rsd5WeufSxf2aWvXCteZbShZMw7XmWyz9R1TgViD436EyF9z54gYUVVUVjwmFPWhmFspT+jnmdaA/MA04jmaG4XM0TVlfLnZeJdWzOXxCkqQ7gF2SJO3yaDEb0DZ5Kzob6HuOsfwuoorHlEW5Z6U7VJLPs/Ko5dxcFI+pjS5AZ0mSfDWBjcAINO3gysxGKj9j8UFV1Q+ADwAO1RuoulMzMSd4v4qb4qNxpemPfLlTMzEnxmDf6XXj9rgpNUkgZ+VR8OdmAlo2onj7QU+KDIRefy2nbvGf6LnTMjHFezUBNC1W/RE3d2om5vgYSvUyTPExuDOyCezcGteFtLKLEQpWbiKgdRMKfluN6/R5LozS7HSZa1cjuIf+KJ6rXHrNCdG40vRyXSlZmBNj0MxAe76olsbNZKT2/MfI+WUdecvL7c0bDYT178yxG/0vLQCIDbaSVujVJE4rdBDjcwQRINjqbXrdasfw8poj5NidRARYyi5xiwy00LtuLAfT8mhbLYK4YBt96sUiSRLN4sMwIJFj91Zld1qmTsPaFB9dZrbD143JN188bgI7t8J13pvXhSv+wta6Kfm/rakwjb7EBdtI9dEGTisoIabcRXS+JiW61Y3lpRUHyCl2EhFo4bYWNbmthTb4v7P+CHEher8ANzRJ5OGftjPhCrWL42OjSU33fhdKS88kNjoKl9tNqo/WWVp6JjHR2lfsqIhwMjKziYmOJCMzm8jwMF2YcnqGTkPFEBNTZkricljbtUVOSS27HKlk/QbMzZth/3PlZXxW1JZikMu1pSvFVCMBc7V4qv8wvyzM6ove58LdDyNn5ZAwoj/x9/QBoGDPSayJXm0AS0IkjtRybSorH1NoEBgNICtYE6JwpmofO0Ja1qXxAq3NmCNDiOjTBtUtk7V8O840zY0rM5+sZdsIb9IY5559miZxnDevjTExKJXM61JsnTviOnYMJSen7Jnv38WLfyfy9Zd1fpSsDN2RUkNkDGq2/3FPY626BI6fTuELj6IWasOOqUVblPSUskvOXFvWY2x0Daz315osj5KZgSHGp25Fx6BkVSC3Tl2CJ00n78kZqAX+doLVokJce3djad8B+1n9xRuONSsJnfVK2eV3oGnkGeO86TXGVb5Oa/HW3Co5udjXbsRyTWMcu/ejZHvzufCXJcS8qQ2FwXfcQocBNwOQv+cktmpRlOrvWxOicKTm6MJ3ZRVgCg1EMhpQZQVrYqSfm7hbr9WZoPDFnV9MzqZDRPVqCYd3auUb5ZPPUTEoOf7pNdSsS8CYaRS98lhZ+QI41yzFuUa77MR21yiUbK0vUfO8cXKu/p2gR/X1Ci4yJmZULq8v5VfOyi17nv/DMhLe0+xyxg3vT8w92seKoj0nsCZGU/rl2ZIYhStNn4/u7HyMYd42bEmIwpn29/sZNU+vSSyFRnqPoXswVKuH9c5J2vvAUEwNW+NQZAw1GmBs3I6Ahq3BZEGyBmC942Gc6xdjiIgl4OHXPGFGEfDgbErmPV52JFTJyMDoc3pE6zsqNr1QEfYlS7Ev0co4ePQoZI+Go2/fYf99CeGvaGUceNuttOx3CwCFnr6ydGvQmhCJs1xf6b5EX+lL/pbD2GrHYYoMwZGchSMli8Ld2gG8rN+3UPfV0fS6TjPrkbPnFAGJXg0zW0IkJRWEeTHCW9ah/QJtsWyJDCGuTytUt4I9OZsAn77flhCJPTWHUv0xJSNDp3ltiIlBrqDfMtWtS+i06eQ+NgM1P79yfg1GrN26kT3W/+OHnJaB0ac9GGOjkdOvbHyoiJCbriP7VU2bu+jP9UQ/o79HIC7ERmq+75zHTky5eUtciI3wgDgCLCYCLCba1ozmaHo+taIubjYrymfedHur2jyySD/3VPOykMJ92lJYlH9bql4P291afKWgEIyN2+KQZeRD28BgxHbvdNx71iMf9GrBmtv2xPmrpj3t3vcX1kH6zWIlNwtzuM94GB7tJ9cX+eRBDNHxSEGhGBs0R8lKK+s/3Xs3Y6zTBPeOtZg79MHxo/YRzr17I7a79fbOlXKnAbS5VuXbcMnSpZQs9bThUd42DICxtF6NrdBvpcfi2p6x+KlLjMX7dmNpp43F8vkk8p/Q7F8bqlXH0kEz9dBweF/q36MpaGTtOUVQYhSlsQ1KjMSellvpdLsK7Wye/EHZ71u3vklRUga1b+lE9evaUK1PS4xWM+aQALq8O56Sx17UtIT91gbl5nep2hqjtOaXrjFUVXtXslfTy8pfvpHosdrVQ77jUu6i5VT/4FkAIu65kRqDbwCu3twyf+dxHClZFHj6y8zft1Dj4VtJx3Nixie9lvgoXOVlpmRhSfRxkxCFKy0byWy6tF+jgYgbOnNogPcjU8z9NxAz9DpAG4ctPuk1J1x+HPZdwzpTsi7rvyKu1rrYnZlb9nf2N39S52O9LXxXaibmRF+5PmGWudHyutSokiU+yi9uSn4RhVv2E9KjLY5j+pMauYvXUefjZ8ouvwNQC3OQQrzjoRQS4W8ywsd8jnJ6v2YyJyD4kn5Nza7FvlqTIx/djuX64QguQQUKQoL/W1yJGYry7ALqA5keExC+/0pbeFfgc1VVf1RVdR9wHr3Wb6XxbBr/hNc28C4gDm3zurz89IsGdHlOAE5P3AHNZjKaTeFDnkeHgI6S/lNnOQNejETTEm6Jph1d+u9Z4AGP30NANY8N5FI6oC+XQ0Bzj3mMi8m6LPZ9x7DUroa5ehyYTYTd2J3CVfobvAtWbiX8Nk1zN6BVI5SCItwZOUgBVgxB2pE7KcBKULc2lBzzankGdWmN4+R53Kn+k/SS/Ucx10rEVE2TGzqgB0VrtujcFK3ZQugt2oaUrWVjlIIi5Ixs3Cnp2Fo2RvJclBDYqRXOk5q9T2OkZwNPkogadze53y3RhVm89zjWOolYasQhmU1E3NSN/BX69Oav3EbkIG1yFti6EXJBMe50bcCtOfthHCfOk7FwsV+aQrq2wnHyPK4K0gtwTVwoSbnFXMiz45IV/jieSs+6+qNzmUWOMg2YA6l5qCqE28zYXTJFTu37ht0lszkpi3qR2rGtnvVi2HZea1pnc4pwKQoRAd5N2JL9xzDXSsTsyeuQAT0oXK3P68LV+ryWC4qQM3Jwp2QQ4JvXnVvhPHVx26q69CaEkZRTxIXcYi29R5LpUT9On97CkrL07k/JRVVVwj1xL734JSXfzurjqdzQpFpZGktZdzKNOpH+x9cuR8+unfh1+SpUVWXvgcMEBwcREx1Js8YNSTqfzPnkVFwuF8tWraNX105lfhYv0zZvFy9bSa9uerttriNHMNaohjEhHkwmAvr2xrHpr0rFR05Lx3xNU7B6jsK1baO7rO1SOA4cxVyrGqZqmtygG3pQtPayhwwuiev4Gc72HMK5/vdxrv99uNMyOD9kAnKW1g5SPlnO7r7T2d13OlnLtxE7pCcAIW0aIBcU40rP9Qsz96+DxNyo5VnckJ5keS5q2t7hQba3n8D29hPI/H0LJx/7kKzl2zEEWjEGaYtkQ6CViB4tcZ/SNjhdh49gqq7P65KNlcvrUgL69ca+YrXumSHKZ0OlR7cyeaXIJ45iSKiOIVaTa+7aG+cOvVwpOpag6bMoeucllBSvuRglMx1Tw6Zg0crY1LyN7mK8S+E+egRjteoY4jS51p69cW7Rb4AaYmIJfXoWBa+9iHLB54bzsDCv2QOLBUubdrjPaRNqQ2K1MneWTl2Qz+kn2s5DRzDXrIYxUZMb2K8X9vWVy2fJZkMKDCj729apHa6TZzS5Pvkc0LNr2fPC7xezrc+jbOvzKBnLthN/R3cAQts2wF1QjLOCepWz6RCxN2ltNGFIDzKWew8kGUMCiOjcVPfMHBWCKdRjd9RmJrJ7M4pOaGaS5JNHMMRXwxATD0YTlmt74ypfvlGxBE19nuL3XtaVL4AUGl7mxtyhG65NmnaaFO5Nr7l9N+Rz+noFnnZcs5o2JppMBN/Q029MvBiX8muM9soO6nMtjhNnAEj7dDkH+k3lQL+p5CzfRvTgngAEt2mInF+MK72CDcpNB4j0tOHoO3qR42nDfwflwgkMUQlIEbFgNGFs0QX3Ef1hMvsbD2J/XfvnPrgFx68LkQ9vx/Xn19hnj8P++oM4vnsT+dQBHN+/i5qWRPHLo8r8qPlZ2N+boVsIuo4cxVi9elnfYetT+X4awBAerv0fG4ute3dKVmpl7Funrd264j6tlXHxz7+wt+909vadTrZPXxncRqvTFfWVeX8dJNqTz7FDepZdamerHV/mJqh5HSSzCXd2gXas+UIWAfW0w2lh3ZqTu3o3a/rOZE3fmaQs30HNIZr+RESb+rgL7DgqkHsxVnSYxJ/tJ/Jn+4kk/76VvY99QsryHeTuOUlw3XgCa8YgmY1Uv7UzqX96b7t3HfH0W/GevO7dG8df5fqt2FjCnp9F/ssvIp8/X2m/lrZtkc8l6cwCleI4WNoePGNi/54Ur/tnYyKAOyMLWzvtdIutQ2tcSXozBdckRpCUU8iF3CJtznPoPD0aJOjc9GyYwO5zWbgVBbvLzf4L2dS9xEYxQIaP+a7Vx1Ko73NhHoByXt+WTC27Ih/Wt83iV8dT/Oo4il8dh3v/Zhy/fKBtFAPWwQ+ipF/AteE3nR81PwdjXe20oLFec5RM/dF5JekYhphEpMg4TW6b7mWX2ZUiRXvTb6heD4xm1KJ8lJwMjLUbgdkzHjZsiZKmzS2VvGyM9bVTKMaGLVEy9GbsXEe1NqyvG5Vvw5JPG7Z2767TIra0bYuclKQzc+GL+9gRjIk+Y3GPi4zFT1ViLG7tHYulsHCPI4nAu+6jZOmvABz7dCVL+z3B0n5PcH75TuoM1pag0W3q4cwvxn4F7dgcGojBbASg/tCepG85gqvQzp6XF/Fzu0f4peNkNo5/j9SNh9j0sHY3u33/MSy1E8vWiKEDu1Owqtz6YdVWwm71rB981ohypraGsNTR5hlBnVvhOKGl1/fem5B+1+LwrB1zvvr9qs8ty/eX4d2aU3xMK6eivcex1UnAUiMWyWwi8pau5K7Yppf35zaiPONlUJuGyAVFuNJzLus3tFtLSk6ex5XiXSNmfLaMg9dN4eB1U8j5YytRg3t5w73IOFzw1wEiB2o22KPv6EXOn9s88dpeKf/luVrrYpOPveWw6ztRclQ/3y3ee7ysbklmE+E3dSe/XF7nr9hK+O299XIzcjBGhmLwmLWQrBZCumjrbwBLbW+fE9q3IyUn9fM0JeU0UkQcUlg0GIyYGndEPrFHnylB3j7WEF9H04K2F17Sr1qYi6GGdvm6oWYT1JzK3YUiEPxf5Uo1i335Ck1jeLEkSU+j2fCtAdwCzPfYHj4G3CZJ0mI0bd5nAH+1wcrzBrBXkqQOwEo0UxGLJUmagXZBXjyaJvNKVVX/lo0AVVWLJEmaB7wiSVImcBqYjLYxXXrN5ny0S/PekiTpfaA5ml1jACRJMgP3AS+qqnrAN3xJkrKAp9FsJK/0xPtzSZImAwHAm+i1ob9G00L+WJKk54FEQH/1bWWQFVKfm0fNT2chGQzk/rACx/EkIu7WvuzmfLOMwrXbCe7ZjvqrF6KUOEh+9E0ATNER1JjnEWk0kv/bOorWexcKYTd2J78iExQeuRkvvE/1hS+CwUD+T3/iPHGWsDsHAJD33VKK1m0jqHt7av/xMWqJg9SZcwAo2XeUwj82UOvHuaiyjOPwSfIWLQMgZGBPwofeBEDhik3k//Snn9zzTy+g7ufPIhkNZC9aScnxc0Tdo9lbzvpqOfmrdxDSqy1N1i9AsTtImvYOAEHtmhA5qDf2w2dotPQtAJJf+4KCNVqaI27qVuHFdqWYDAYe7dmICYt3oSgqt1yTSL2oYL7fr02Q72heg5Un0vh+/3mMBgmb0cjLNzRHkiSyih1MWbLXkwSVGxrF06W29kX21qbVeHblQQZ/+Rdmo4Hn+zXTH82SFdJnzaP6Ry+AwUjej3/iPJFULq+3E9S9PXX+/Bi1pISUmW+W5XXBnxup9dO74JYpOXySvO+0vA7uey2xT47HGBlG9fnP4ThyivOjntSl97G+zRj/wzYtvc2rUz86hO/3aBOGO1rVYuWxVBbtOYvJIGE1GXnlptZlcZ+6eCd5JS5MBonH+zYru/jlnXVHOJNTiAGJhLAAnujX3C+vpz/zCtt37yM3N58+tw5jwsh7cXsusrnztoF079yeDZu3c8OQBwiw2Zg1U9M+MJmMzJw8nrFTnkSWZW678Trq160FwKh7hzD1qZf46fc/SIiLYc4L5ZqbrJA/5x0i58wGgwH7kmW4T58h8BatPhYv/g1DZATRCxcgBQWCohJ0x2Ayhg3HdegwJWvWEfPxB6iyjOvYcYp//R0Aa/euhE16BEN4GBGvvYz7+Emyp87Qyc18aS7x819CMhoo+PkPXCfPEnKHZiO24PslGKMiqPbdXAxBgaiKSti9t3HultGoRcXEvvo4tvYtMIaHUXPlV+S89wUFPy+/aD0uT87KXUT2aUO7LXNR7A6OTfLeOnzNVzM5PmUezrQczsz6gsYLJlPrsbsoPHCG1K8vdsxTwxIdRpNPtHRKJiMZP23AsnV7WZrz5rxD1JuzwWig+HdPXt/qyetftLyO+dib18F3DiZ96HDU4mIkqxVr+7bkvjpHJzP0wbGYG9QHVUVOSSV3tv49ikzxwrcJfuo1MBhwrl6Gcu4Mlus0bVjnn78ScMf9SCGhBI72nDCQZQoeHYt8/DDOzesIff1DkGXcp4/jWKGVsblDVwJHTUQKDSN45svIZ05QOGuGTm7he28R9tLrYDBQ8udS5LNnsA3U5JYs+ZXAe+5HCgkj+CFNrirL5D08FkNkFCHTZoLBAAYJx/q1uLZqGydBI8dirF4DFBUlPY3Cd97Qp1dWyJn9LjHvvIpkNFD46zLcp84SdLt2rK/op98xREUQ99k8DEGBoKoE3zWI1DsfwBAeRvTs58rKr2j5Kko2a+UX/sgYzA3rgQpySirZL73pV/5ZK3cT3ac1nbe+jWJ3cmjivLJ3Lb96jMNTFuBMy+HEC1/RbMFE6j52JwX7z5D8tfcDQOyADmSv24dS7D3RYY2LoOk7E7SLJA0G0hdvJmvFLmr3BBQF+8fvEDRTa8POtctQzp/B0lerV86Vv2EbfB9ScCiBIyeV5XPhTG2YD5ryHFJIKMgy9o/fLrsIL+CesRhra/VKyUil+MNy9cqT15kvvUfCAq0d5//8J66TZwkdorXj/EVaO67+3bsYgrV2HD7sVpJuGYNaVFyhX4CoqSOxNKoHqLgvpJHx3Dt+onNX7SS8Txta/vU+it3Bqclzy941+uIJTk17H1daDude/IL686ZQY8ZQig6cJuMb7eOZOSacZstewxgSgKqoJIy6kX09H0EutFPv/cmEdm6GKTKE1js+5Pwb3wJrQVFw/vYRtuFPgGTAvWsNavp5TB00beeK7BT/K8gy+W+9TcTrWhu2L12G+8wZAm7W2pL9118xREYS9YFPPz14MJn33Y9aXEz4rOcxhIWiut3kv/lW2UVWIePGYSrtO1JTyX/9DT/ROSt3EdGnDW08feUJn76yyVczOenTVzZaMJmaj91F0YEzZRcxRd3Yidg7eqC43CglTo6O9bab0098RMP3JyKZTZScTeP4pPfK3qWt3ENcn1b02/ImbruD3ZO8x+I7fTWDPVM+oCQtl7ojr6fBgzdijQ2n1+pXSFu1hz1TP7xoVqqywr6Zn3LtN48hGQ2c/WYtBUcvaEbSABSZgnfeImK2p99athT5zBkCbvLk9W+/Enzf/RhCwwiZ5O0vs8eNvajfUmy9e1/cVICskPXyXOLnvQwGAwW/lI6JWr9V8P3vGKMiSPzmPe+YOOx2zt82CrWomJhXZmJrp42JNf78mpx5n1P483Iyn59D1IwJYDSiOp1kPv+WTqzJYOCx61oy/ttNKArc0rIW9WNC+X6X9uHgjjZ1qBsdyrX1Yhny4WokCW5rVZv6sdrGxGO/bGfH2Qxy7U6ue3cZ47s14bZWtXlr9QGOpuUhAYnhgTx5Q2t9ehUFx+KFBIx8GgwGXNtXoaSdw9RR01h0b724nWJD7caY2/ZETjlDwEStzjqXf4V8dBclP76P9aaRmlad24njp3l6z4pCyQ/zCZzwvCZ3ywqU1CTMXbT1g2vTMsytrsXUvrdmrsXlpOTTVzWvZ4/h3rOJwBlvgaygXDiJ6y9t3uH49l2sg8Zocl1OSr59t1z5yhS8/TYRr73mqRvLtHpVrg1HLliAFKiNS4GDB5N1v6cNP/88hlCtDRe85W3DZfVqtf4jsj7NMoXz3iLshdfB6BmLk85g85yIKVn6K4FDPWPxgz5j8cSxGCJ8xmJJwrFhLa5t2lhs7dmHgBs1UwiOv9bj+HOpn+gLq/aQ2Kclt/z1Bm67U6cl3OuLaWyZthB7Wi6NRl5H0/E3EhAbxsCVL5O8ei9bpi0krEEi1749DlVRyDt2gS2XaNvevNbWiDU+fgHJaCD3B239EH63tn7I/WYphWu3E9SjPfVWfYRid5DymLdfSp01n8Q3ZiCZTbjOpZLseRc7YyTWJnVBVXFdSCP1qXf9RF+tuSXAySc+otH7EzGYTdg9/aXZk96kpz6k4VfPgMFI1ncrKTl2jphh1wOQ8eUf5K3eSVjvtjTbOB+lxMGZKe+U5VVFfkuJvLkb2b9cfAsib5UWbvNN81DsDk5P8eZJg8+f5Mz093Cl5XD+xc+p+/5Uqs0YSvHB02R6xuFL+a/73hRCOl+DKTKUljs+5MLr35L3w59l8b4a6+LEx4cT0LQOqOA8n8a5md7yK5Wb/PR86n7+HBgN5CxaieN4EpEeudlfLadgzQ5CerWj0boPUOwOzk/XbJ6bYyOp8cYk7XJMg4HcJRspWK3NLxMeHY61bjVURcF1IYPzT7ynl6sqOFd+iXXwFDAYcO/fiJqVjKllTwDce9diatgOU6teoCiobifO3+Zf0i+A84/PsPS+GwxGVLcLx5+XN+MnEPxfRroS+16SJA0H5qqqGuz5HQe8AgwEwoBkYA0wQ1XVTEmSagEfoWnl5gBvAT3RtJGHe8I44wnz9XKyVOAOVVV/KPf8TwBVVa+TJCkEeAEYhGZzOA1tA/kJVVVPlo+vx/804CFVVWv7PHsF6KuqajvPbyvwKnA3EA7sBqapqrrRx89AYA5QC9iJtpH8JZod5zbAD0ANVVX9bk6QJGk9cF5V1aGSJDUEPkTTFk5C24T+2hPHTz3uOwLzgGvQNpefBH4FeqmqurZ8+OU5VG/gPzfi9jcwWfxvTP9PUFxc3srJf4aGM8qb4v7PcO7dk1UiF6DmtCaXd3QVMN36UJXIzbx15OUdXQXseVd+c/q/wYWM0Ms7ugrUq/vPjxL/HQISqqSrBEAurBrZ9ux/8s3473Ms6Z9fRPV3aNvznxw8+vtkHayacSkzO+jyjq4SzUYYq0RuwYaKtQWvNiePVU2dzvCz7PafoXMT/4vB/hMUZ1dNegHip7StErnyoWOXd3QVUMtdsvefonhf4eUdXQWMAVUzDi/fW+Pyjq4SbYP+mTmzv0tmQWCVyA0wlbdO+Z9BVf+WVcl/jNlUNWtxg1R18+n6D1buIsx/m8DpH1dNIf8XUzxndNVVhP9CAqd8+H+ujlzRKtGzefmpz+80NPu7F3N/Fih/e9Pr5dzUvojfCjNTVdXrfP4uACZ6/l02vp5nr1cQh8fK/XYAkzz/KkRV1SXAknKPS6/iPMMlTHyoqtrd5+9jQI9yToLLud+KtgHty/+5yiYQCAQCgUAgEAgEAoFAIBAI/nv5JzaLBQKBQCAQCAQCgUAgEAgEAoFA8D9C1Zw/FQgEAoFAIBAIBAKBQCAQCAT/WyjCCsX/dYRmsUAgEAgEAoFAIBAIBAKBQCAQCMRmsUAgEAgEAoFAIBAIBAKBQCAQCMRmsUAgEAgEAoFAIBAIBAKBQCAQCBCbxQKBQCAQCAQCgUAgEAgEAoFAIEBccCcQCAQCgUAgEAgEAoFAIBAI/g1UpapjIPiHCM1igUAgEAgEAoFAIBAIBAKBQCAQiM1igUAgEAgEAoFAIBAIBAKBQCAQCDMU/1/gdBurRG5ktaIqkWvOk6tErnL6XJXIPZwbUSVyAeI37K0SubmfjqwSudG/fFQlcgtGj6gSuWfSq+Z7YkmBuUrkhrSouu+nxvCq6becBe4qkVtVGOOCqkSuvK9q8tlsrJp6BeA4lFUlciWDVCVyYyIKq0QuOcFVItYSWTX5bAp0VolcgOIfNleJXHOspUrkSuaqWT84i6pGrpxbNXOASLnqxuESR9XMt8IDHFUi1+WuonmtXDV12qhUjRkAh1x1W0xqkb3KZAsE/2sIzWKBQCAQCAQCgUAgEAgEAoFAIBAIzWKBQCAQCAQCgUAgEAgEAoFA8C+gqFUdA8E/RGgWCwQCgUAgEAgEAoFAIBAIBAKBQGwWCwQCgUAgEAgEAoFAIBAIBAJBVSBJUn9Jko5KknRCkqTHKnjfU5KkPEmS9nj+PV1Zv38HYYZCIBAIBAKBQCAQCAQCgUAgEAj+w0iSZATeA/oB54HtkiT9qqrqoXJON6iqeuPf9HtFCM1igUAgEAgEAoFAIBAIBAKBQCD4z9MBOKGq6ilVVZ3At8At/wG/F0VsFgsEAoFAIBAIBAKBQCAQCAQCwX+easA5n9/nPc/K01mSpL2SJC2TJOmaK/R7RQgzFAKBQCAQCAQCgUAgEAgEAoHgH6MqSlVH4b8KSZLGAGN8Hn2gquoHvk4q8KaW+70LqKWqaqEkSQOAX4AGlfR7xYjNYoFAIBAIBAKBQCAQCAQCgUAg+JfxbAx/cAkn54EaPr+rA8nlwsj3+XupJEnvS5IUXRm/f4cqM0MhSdKnkiSpkiQtrODdbM+73/8FOe9KknRckiS/3XZJkiIkSSqRJGn0P5XjE+Y+SZLckiQ1/LfCFAgEAoFAIBAIBAKBQCAQCAT/c2wHGkiSVEeSJAtwF/CrrwNJkuJL9zUlSeqAtp+bVRm/f4eq1iw+B9wpSdJEVVWLACRJMgH3Akn/kowPgYeA7sC6cu/uAdxoBqD/FpIkmVVVdXn+7gDEAJ8DI4FHL+PX4jFA/R8hpEcbqj0zCsloJOvbP0mf96Ofm2rPjia0VzsUu4OkaW9hP3AKc0I0Nd+chDkmAlVRyfr6DzI/+Q2AgKZ1qP7iBAxWM6osc/7J+RTvPa4L09KhA6GPPAQGI/YlSyj66mvde2PNmoQ99ijmhg0oWPgRxd9+V/Yu8I7BBNw4EFRwnzpF3iuvgtOJqV49QqdOQQoMQE5JJW/WC6jFxbpwA65tR+SjE5AMBgp+Xkbex9/p3ptr1yD6+WlYm9Qn+91PyP/8By0+cTHEvDgDY1QkqAoFPywl/+uftfj0607E+Hsx16lJ8j0P4zx0rMK8NjZqjfWW0WAw4Nq6Atca/7wGMNSoT8DDsyn58nXkfX9d0q912HQMMYkASAFBqPYi7G9O9guz+Qv3EdenFbLdya6J88nbf8bPTZ0HrqPe6P4E14lnadOxOLMLAIi/vi1NHr0DFAVFVtj/1BdkbztKcL0E2i942FsutWI5MvsHSPoMAFPz9tjueVCL87qlOJbom5Sp9bXYBo0ARUFVZEq+eh/5+AGkyBgCxzyGFBYBqopzzRKcK34CwHbnGEytOoPsRklPpnjhbCgu0oVr7die0Ila3Sr+fQlFX36jL4eaNQif6albH35E0TeLyt4FDRlMwE0DQVVxnzpF7kuvgtOFrVcPgh8YjqlWTbJGj8d11L+Mn3xpDus3bSMyIpxfvpzv915VVV5+az4bNm/HZrPy4hNTadqoPgAbt+zglbfmIysKg27qz6h7hwCQl1/A1KdeJjk1jcT4ON6Y9ThhoSG6cM2tOxA48mEwGHCsXELJT/q2ZOneF9ttQ7U4lNgpXjAH+cxJAKTAYIIenI6xZh0Aiua+ivvoQS0fB9yObcBtqLKMa+cW7J/7pwmgwYsjiOrTGsXu4NAj71O4/7SfG1vNGK5ZMAlzeDAF+09z6MF3UV0yAOHXNqXBrOFIJiOu7AJ23/YsAKbQQBrPGUdQ4xqgquQ+/xqOvYcBCOjSjqhHxyMZDeT/tJy8j8q14zo1iJk1VWvH73xK3mc/lL2LeX4Kgd07IWfncv5276kfQ2gIsa8/gTkxDldyGunTXkDJL9SFa2zaFtuQ8Vqd3rQc5x+LdO9NLTthuel+UBVQZByLFiCf1PKTgCBs907CkFgbVJWSz99EOX0Yy43DMHftj1qQB4Bj8afIB7br5TZrh+3uCUiSAeeGZTiX6dNratUZ663DQVVBkSn55n3kEwfBZCbo0TlgNoPBiHvnBhyLP9eiM/YJDPHax2YpMAi1uIii58bpwrV2bE/YpIfAaKT4tyUUfqFvS6ZaNQh/QmtL+Qu8bclYswaRzz/tjX+1BAo+/ISiRT8SMnoEtm5dQFGRc3PIfeFVlMwsytPwxeFE9WmNbHdw+JF5FFykXjVbMLGsXh18cC6qS6bmhJuIH9RVS5vJSFCDaqxvOgp3bhFN3hpHdL82ODPz2dpjmj6fm7TBdvsYrXw3/4lz5Q+696bmHbEMGFaWz46fPkQ+pV0obO55C+bO14EKSsoZSr56C9wubMNnYIitrsXF00cXz37ELy2BXdsSO1OrW3k/LCdn4SI/NzEzxxPUvT1qiYPUmW/gOHQCgPD7byNscH9QVRzHzpA28w1Up0t7d8/NhN9zM6osU7RuG5mvf6QLM7Rna6o/OxqMBrK+WUHa+/7jUvXnRhPauy2q3cGZKW9jP3AKgJqvP0xYn3a4s/I43Nc/TbFjb6X6kyPY22IYck6B7t3V6LeCpj6DsZqnTgcFoxYVkj9llD7cDh0IeUir0/YlSyj+Wi/X1rcvgXffrcm12yl4803cJ09e0q8UEkLYM89gjI9HTk0l79lnUQv1fcc/Kt97byHsjhtAksj7fhm5n/8CQPD13Yh6aBiWujVIGjIRx8HjfmEC1HnhASL6tEaxOzk+cS5FFbQla81YGs2fjCk8mKL9pzj20LuoLjeR17en5qN3acdGZYVTT31CwbYjACSOuZG4e/qgqirFh5M4Puk9XZimVh0IfEAbix2rluD4uVwZd+uL9TYtr7HbKf7gTeSzJzEk1iBoyjNl7oxxCdi//QTHkh8w1qpH4NgpSLYA5IxUit56Aez6eZ65bQeCxmh1q+TPJZR8X05uz74EDPbWraL35iCfPul1YDAQ9tYHKFkZFDz3OAABwx7A0qkrqApKbi6Fb76Mmq3vt8xtOhA02iN3xRJKfignt0dfAgb5yH3fW6fDF36LareDIoMskzdlrOanS08Chg7HWL0WeVPHIZ846ld2f3t8KEUyEPT0eyg5mdjfeQoA6x2jMbXsBG43SkYy9o9fB7t+rlVV46Gtc3vCp2pzy6LFSyn4rNzcslYNIp+egaVxffLmfUzBl9+XvUtY/BVKcTEoCrhl0u6fAEDYI2MI6NYZ1eXGfT6Z7Odnoxbq0wueNcSMCWAwUPjzMvI+8V9DRD2nrSFy5nrXEJLFTPzHc5DMZjAZKV65gdx52lgc2K874eO0NUTKsIuvIZq+eD8xnjFx3yPzyK9gHl/rgeupPeYGgurEs6LJaFzZBZf0b0uMouXcCVhjwlEVhXNfrubMh8vK/IT00MYHyWgg69uKx4dqz40mrFdbFLuDs1N9xofXHibUMz4c6ecdHwKa1KbGS+MxBNlwnk/nzCNzUArtujCDu7ch8RltzZPz3Qoy5uvHYoCEZ8YQ0rMtSomD89PepuSgvg3X/3UOrtRszo56vuxx1P03EnXfQFS3QsGa7aS+8qkuzKoaDwHqzHqA8D5tUOxOTkx6t+J+ukYsDedPxhQeQtH+Uxx/+B1Ul5vo27tR7cHbAJCL7Jx67AOKD53V8mnMjcQN7QuqStHhJE5Mnguy+6qmOWHaUMKv64iqKLiz8jg75R1cadl+4daaNZLw3m1Q7A5OTp5L8f5TFaa5/rwp2th04DQnH34b1eXGVr8adec8RFDzupx79WtS5y8GQLKaafrTC0gWM5LJQPaSzVx43dtOjfVbYul/HxgMuHetwbWx4n0zQ2JdbKNm4fjhbeRD27SHtkCsN4/R5nQqOBYvQDnvHXdN1w7Eet0wimaPgWL/MhYI/g6qqrolSXoI+AMwAh+rqnpQkqRxnvfzgcHAeEmS3IAduEtVVRWo0O8/jVNVbxbvAxKBIcAnnmcDgRJgPRAFIElSe+BFoA1g8fibrqrq5tKAJEkaC0wFagIFaPY8Bqqquk+SpB3AA/hvFo8EFqmqWuAJQwXGAv2AAUAa8LSqql963tcGTgNDgdFAZ2A6MNcnvK/RbId8L0nSE6qqlvXSkiStBQ4DRcD9wBmgvSRJTYHX0Da07cAqYLKqqqmVTf9lMRioPmssJ+95GldqFg1/fYO8ldtwHPfawQ7p1RZrnUQO9xhLYOtGVH9hPMdvnY4qyyS/8DH2A6cwBAXQ8Pc5FGzcg+P4ORIeH07q299QsHYXIb3akvj4cE7c9YRObujkieRMmYackUHUB/Mp2bgJ+ezZMidqfj7577yDrWtXfZSjowkcPIjMe+8Hp5OwZ58hoHdv7MuXEzZjOvnvz8O1dy8BA24g6O67KPzoY53cqJkPkzr2UdxpmSR+PZfitZtxnfJ+g5DzC8h69T2CenXR55Usk/36ApxHTiAFBlDt2/exb9mJ61QSrhNnSJ/8HFFPTbp4XksGrLeNxf7BM6h5WQRMfB33oW2oaef83FkG3o98dHel/Dq+fK3MmeWmEagl+kUTQFyfVgTXjWdl5ylEtKlPy1cfYP2Ap/3cZW87StqKXXT96Snd84wNB0j9YycAoU1q0P6DiazqNo3Ckyms6TvTk7cS/fe8R/KyHdS8Rouz7b5HKJo9AzU7g+Bn38e1ezNKsreM3Yd2Ubhb2ww31KhL4ISnKHx8BMgy9m/mo5w9DrYAgp+bj/vgTpTks7gP7qTk+4WgKNiGjMZ241BKFn3ojazBQOiUiWRPno6cnkH0wvk4Nv6F+4xv3Sog/613sXWvqG7dTsaw4eB0Ev78MwT06Y192R+4T50mZ+bThM2Y4pdvpdw6oB9DB93MzFmvV/h+w+btJJ1PZul3H7Hv4BFmvT6Xbz58C1mWeeGN9/jwrZeIj43mzlET6dW1I/Xq1GLhF4vo1K4Vo+4dwsIvFvHRl4uYMmGkLr2BYyZR8OxUlKwMQmcvwLltE8p5b3qVtBQKnnwEtagQc5uOBI2fRv6j4wEIHPUwrt3bKHztGTCZkCw2AEzNWmPp0IW8SQ+A24UUFl5hmqL6tCawTjxbOj1CaNsGNJo9ip03POHnrt6Twzi3YAnpv/xFo9mjSRzamwufrcAUGkijV0ax5+4XcVzIwhwdWuanwQsjyFqzhwOj5iCZjdSpWVKW5ugnHiJlzGO4UzOp9u27FK8p147zCsh6+X0Ce1/rF5eCxSvI++ZXYl+coXsePvJO7Ft3k/rRd4SNvJPwkXeS/abPxppkwHb3gxS/PRM1J5PAx9/BvW8LSopXrvvIHtx7t2jRrFYH2+iZFD+rHVKxDRmHfHAnJR+8CEYTWKxl/pyrfsa1ouKPR0gGAu55mKI3HkXNySToqbm492zWyz28G/ceres3VK9DwLgnKXpyJLhdFL0+HRwlYDQS9NibuPdvRz51GPuCF8v8W4eMRS23EYDBQNi0iWRN1NpSzEfzKdmgb0tKfgF5b/q3JTnpHBnDR5eFE7f4e0rWbwSg8KvvKPhQG9qD7ridkBH3kffamzr/UX1aEVAnns2dJnrq1Uh23PCkX9bUf/Iezi1YStovf9Fo9qiyepX0/m8kva99vIy+rg01xg7EnaulL+XbdZz/6A+azn3QL59td4yn+L0nUXOzCJz2Ju4DW1FSvX20++he3Pu3aslKrI1txKMUvzgeKSwKS4+bKHppAric2EY8iqlNd9zbVlHy6WxvPt86ErXEfwMCg4HYpx7kwsiZuNIyqbXoHYrWbMF50lvGQd3bY6mVyJn+D2Br2ZjYpx/i3F2TMMVGETHsFs7cOAbV4SRhzkxCBvQk/5cVBHRoQVCfzpy9ZTyqy4UxMsxPbo0XxnJ86DO4UrJo9Pvr5K3YRonPHCC0V1usdRI41G0cga0bUvOl8Ry9eToA2d+vIuPTJdR+a5JfkswJ0YR2a4XjfHqF6b0a/VbRG8+V+Q8YPgG12L9Oh0ycSO40be4ROX8+jk36uYeckkLOxImohYXaR+2pU8meMOGSfoOGDsW5axfFX39N4NChBA0dSuEHH+jk/t3ytTSoRdgdN5A0ZCKqy0W1D1+kaN02XGeTcR4/Q/LDs4h7zn9jopSIPq0JqJvArs4PE9ymAfVeHcO+AY/7uav95DCSF/xO5uJN1Ht1DHFDe5P62Z/kbthP9h/aZl1gk1o0+mAKu7tNxBIfScKoG9jdfTJKiZNGH0wh5tYucP4HbxmPnkjh89NQsjIIeXU+ru36MpbTUyh8aiJqUSGm1h0IHDeVgscnoCSfo2DaqLJwwj74Ade2DVocJkzH/tk83If2Yul9A7Zb7qLkW/08L2j8JPKfnIqSmUHYmwtwbdmEfE5ft/IfewS1sBBz244EPTyN/Cnjy97bbh6MfO4sUmBg2bOSH7/F/qUmx3bTIALvvp+i9+bo5Y6bRP5TWp0Om7MA19YK5D7uqdNtOxL00DTyp3nl5j8xCTU/T1cu8tnTFLz0FMEPTq24gP/J+ODB0u82lOQkCPCm131oF44fPwJFwTp4FNaBd+P4YaFObpWMhwYDETMeIf2hGchpGcR99j729Ztxn9aPS7lvzCWgR5cKg8gYNxUlL1/3rGTrTvLeWwiyQthDowkdPpS8uR/qPRoMRD7+MGnjPGuIr+ZSvM5/7pE9+z0Cy60hVKeL1NHTUe0lYDKS8Mmb2Ddux7H/sLaGmPIc0ZdYQ8T0aUVgnQTWdZpEeNv6NJs9ir8qGBNzth0lfcUuOv70dKX8q26Zw898Qf7+MxiDbHRd8TKZ6/bB2RNl48OJezzjw28Vjw+22gkc6q6NDzVeHM+xW7TxIev7VWR8toRab+rTVWP2QyS/8AmFWw8SOaQPcWNvI+UNnw8rBgOJz4/j9L1P4U7Not7iOeSv3IrjhM/atGdbrLUTOdZrLAGtGlHthfGcvM378Td6xE04TpzHEOyt00GdmhPatyPHb3gY1enGGPVfMh4C4b3bYKubwO5rHyK4TQPqvjKG/QP9++laT95L8ge/k7V4E3VfHUPs3X1I+/wPHEnpHLj9KeS8IsJ7t6bea+PYP/BxrZ8eOYA9PSahlDhpuGAq0bd0peCnFVc1zWnzfyblda1MY0bcSPzEOzk3c57OTVjvNtjqJLC3y4MEt2lInZfHcPDGx/zSXOOJe0n58DeyF2+i9itjibm7D+mf/4E7p5CzT31ERP8OOveqw8XhO55BKS5BMhlp+suL5K3eDZwFScIyYAQlX7yEmp+FbfSLuI/uRM24oBcqSVj6DUU+uVf32NL/fuQTe3EseguMRjB7+y0pNBJj3eYouRl+aRAI/imqqi4FlpZ7Nt/n77l49x4v6/efUmVmKHz4CG0jt5QH0DaOfQ0yhwBfAN2ADsAeYKnHPgeSJLUD3gOeAxoBfYHl5WQMliSpbHdCkqQ2QCvPO1+eBhYDLYHvgI8lSapVzs3LwPtAU7SNYSRJCkRT9/4S2AgUAzdWkN5haAaouwH3SZKUgLYxfsCTtr5AMPCrJEml5XPJ9FeGwFYNcJxJwXkuDdXlJue3DYT166hzE9avI9k/rgGgePdRjKFBmGIjcKfnlH1ZVIrsOE6cxxwXpXlSVYyeAdoYEoQrXf810dykMfKFC8gpKeB2U7JqNbau+omVkpuL+8hRkGW/eEtGI5LVCkYjks2GnJWpyapZA9derWN37NiBrUd3nT9rs0a4ziXjvpAKbjdFy9cS2FO/maRk5+I8eAzV7dY9lzOzcR7RtHzUYjvOU0kYY7Wsdp1OwnX2/MWyGQBDzQYoWamo2Wkgu3Hv2YDpmg5+7sxdByLv24xamHfFfk0tu+Levd7vefz1bUlapC20cnadwBwaiDU23M9d3oGzFJ/L9HsuFzvK/jYG2jTtlHLEdGtG0Zk07Oc9ZVG3MUraBdSMFJDduLauwdym3Mado6TsT22xr4Wr5mVrG8UAJXaU5LMYIrS8dh/YqWmEAO6Th5Ai9NXd3KQx8vlk5GStbtlXrsZaQd1yHTnqV8bgW7cMSFYrskfj0X02CfncOT/3vrRr1dxP69eXNRu3cHP/PkiSRMtmTSgoKCQjM5v9h49Rs3oiNaolYDabuaFPD1Zv0BZYazZs5pYb+gJwyw19Wb1e/y3I1KAJSsoFlDQtvc6Nq7F00G/cuY8eRC0qLPvbEBWjvQgIxNS0JY6VSzwO3ajFmjtr/1uw//Q1uDXtRDUvt8I0RfdvR+r3Wp3L33kcU2gQlgrqVkTXa8j4TUtTyqK1RN/QHoC427uSsXQrjgtaPrsytQWcMTiA8M5NSPlqtSbfJaMUaBs/1uaNcCUl4z7vacfL1hHUy78dOw4eA7d//1Gycz9Knv8X/8BenSlcrE2gCxevILBcmIbajVDSU1AzU7V2uH0dphad9YH41GksPm3FFoixQXNcmzxDkOz209K6GMa6jVDSk8vkuratxdT6Em3JatOPlKXvjCbtXwXt19y+O+6ta/TPmjbGXa4t2bqVa0s5ubgOH4UK2lIp1nZtkC8kI6emAehOe0i2i/Qn/dtXul6ll9WrdcR46pUvcbd1Ie3nTWW/c7ccxpVb6OfOUKshSkYKapann921HlPzTnpHzvLl6xuAEcwWMBiQzFbUfH8tGlPrrrh2+vfRthaNcCWl4DqfCi43+UvXEdRbX7eCencmf/EqAEr2HsEYGowxJlJ7aTQi2SxavxVgxZ2utafwu24k58NFqC6tHcvZ+o2ooFYNcJxJxZnkmQP8uoGw6/RjS9h1HXzmAMfK5gAAhVsPIVeQlwDVnxnJhRc/rbB8r1a/5YulSy+cG1bqnpkbl5t7rF6NtYu+TrsOHizTCnYdOoQhJuayfq1dulCyXGvbJcuXYy33kfuflK+lbk1K9h5BLXGArGDfvp/gvlr7d546h+vMpecekde3J33RWgAKdx3HFBqIuYK2FNalGZm/a+NL+qK1RHoW4Eqxt84bA6268pSMRgyeemcIsOJMzfG6rd8YJdVbxq6Nq7G01+e17FPG8rFD3jL2wdS8DUraBZQMrf8wJtbAfUib57n27sDSST/PMzVsgpx8ASVVk+tYvxpzp3J167C3jN1HD2L0kWuIisHSvhMlf+gt3qm+2su2cm0frU7LPnXasX415o7l5B7xqdNHDmKM9k9veeTzZ1EuXHzu8U/HBykiGlOLjjg3LNN5kQ9651ryycNlc7BSqmo8tFzTGNe5C8gXtHwuXrGGgB7lxv+cXJyHKp7jXQzH1p0ga+l1HjiEMc5/KWVt1gi37xrijwrWEDnaGqKiMVG1a/khmUxgMqF68sN1Ogn3ZdYQcf3bccEzJubuPIHpIvP4/ANnsJ/z36y6mH9Hem6ZhrJcVELh8QvY4rVxJbD8+PDblY0PRdsqHh9sdatRuFVTbCvYsJewAfo8DGzZAOfZFFyetWneb+sJLbc2DenXiZyftPmhfY9nbRqjyTXFRxHSqz3Z3/2p8xM5bADp839AdWplI2f9d4yHAJH925Pxvaa7pvXTQRX3012bkeXbT9+gxa9gx1HkPK0NFew8hiUhqsyPvp+24PTR8L1aafbVFDcEWqnoPq2I6zuQ+cNaT5qPYQwLwuwJ15fQrs3J9qQ58/s1ZZvD7qw8ivaeQK1gnl86bklmI5LZ29YM1eqjZKei5qSDLCMf2IypUTs//6aO/XEf2opa5PNRyRqAsVZj3Ls8c2VZBh8FLUv/+3Ct+BpBJVBU8c/33/9BqlqzGDRN3NclSWqAphHcH3gYKDtLoqrqal8PkiQ9DAzyuP0STZu4CPjVoyV8FvD9RPQ18AbaZm6pCshI4LCqqpvQ84WPJvFTwES0TdqzPm7eVVW1/DmZO4Fzqqru9vj90iPjl3LuTquqWqY2IEnS88BeVVUf9Xl2H5ANtAO2VSL9l8UcH4Urxbs56ErJJLB1I383yd6Jhys1C3NcFO5076LAUj2WgGvqUrxHOx534fmF1Pv8ORKfGAEGA8dv12vwGaJjkNO9YcoZGZibNq1MlFEyMyn69jtivl8ETgeO7dtxbt8BgPv0aaxdu+DYuAlbz54YYmN1fo2x0cipPnLTM7E2b1wpub6YEuOwNq6PY/+RSvuRwqJQc715reZmYailN2EthUZiatYJ+/ynsNZ46Ir8Guo2RS3IRc1M8ZMdkBCBPdk7OShJySYgIQJHem6l459wQzuazrwLa3Qom4e95ve++q2dOf+LdyNTiohGzfbmtZKdgbFeEz9/prZdsA0ehRQaTvEcf41UKToOY636uE8e9ntn6XYDrm1rdc+MMdHI6d4v90pGBuam/nIrQsnMpPDbRcT++B2qw4Fz+46yuvVvkJaRRXysdwESFxtNWkYm6RmZxMfG6J7vP6i1paycXGKitYl7THQk2bn6ya0UGY2c6ZPerAxMDS+eXmvfgTh3aZqRxrhE1Pxcgh5+DGPt+rhPHqX4o3fBUYIxsTrmpi0IvGcUqstJ8afzkE/413drQiQlF7x105GShTUhEqdP3TJHhuDOL0b1LMQcydlYEzyLkXoJSCYTrX96BmNwAOc/XErq9+sJqBWLKyufJm9PIPiaWhTsO4Xj7bdR7SWYYqNx+7Rjd1oG1hZX3o7LY4yKQM7U2omcmY0xKlz33hARhZLjU6dzMzHW0feXAKZW12K5dQSGkHCK52raPYboeNTCPGz3T8VQrQ5y0gkci+aBU/sQY+l5M+aOfVHOHqPkxw/BZ/NLCo9G8WlLak4mxjr+6TW17oJ10AMYQsMpfttH40gyEPT0+xhiE3Gu+RX5tL4cjQ2bo+bnoqTrNSuMMdHIad66JWdkYKlkW/IloG9viles0j0LGTuSwP7XoRQVkfWQv9kca0IEJRe8R7yvtF6VYgiwENWrFUcf/5jLYQiP0mmEKLmZGGtVUL4tOmO56T4MweEUL9A0WdW8LJyrfyb4uU9QXU7kI7uRj+zW+TPWu0brozP875UwxUaVq9OZBLTQyzbFReHydZOagSk2CsfB4+R88gN1V32B4nBQvGkXxX/t0vKodjUC2l5D1MT7UZ1OMmYvxHHAe8TZHB+FM9l3DpBFYGv92GIp58aZkoklXj8HKE9Yvw64UrOwHz5T4fur1W+V5VXTFqi52Sgp+jptiIlByfAp48vMPQIGDsS5bdtl/RoiI1Gytb5Dyc7GEKFf8P6T8nUeP0P0pPsxhIegljgJ6t6eEp8yvByWhCgcyb5tKRtrQhQun7ZkigzBnV9UtlnmSMnC4tOWIm/oQK2Z92CODuXwsJcBcKZmc2Her7TbOQ+lxEnu2n3krttLomc/2BAZg5JZbg7Q4OJ5bekzENfubf7Pu/TGudE73ZWTTmNu3wXX9k1Yru2JIVo/zzNERaP41q3MDMyNLlG3rhuIc+fWst+BYx6i6JP5SD5atqUE3DcKa+/rNfMmj0+6tNysDMyXqtPl5AKEPv+6ZpJh+W84/vjton59+afjg+2u8ZR8/yGSLeCiMsxdr8e9XX8Is6rGQ21c8pnHp2VgaXYF45KqEjN3NqgqhT//TtHPS/ycBN18A8Ur1vo9N/rNPa5wDWEwkPjN+5hqJFLw3a84D1R+DWFLiNSNiSUp2dgSIis9j6+M/4AaMYQ2q03urhPEUFHfn0VQK/34YI6Pwum7jkzNxHyZ8cF+NImwfh3IW7GN8IHXYknQb8ybyq9NU7MILC83rvz6NUuTm5FD4tOjSXnlE4xB+jptrZNIUPtriJ92L4rDRepLH2Pf5zUhUFXjoRZuJI5k/VzaUlE/neftp50pWVjjI8sHRdzdfchdrc0/nKnZJM//lbY75mv99Lq95K3bi810ddMMkDhjGJGDeiEXFHF8iL8WfPk0O5OzsMRH4vIJ1xQZom2C+6TZEh/lF5YfBgPN/ngNW+140j5dTtHu49DeihQagZrvbQdqfhaG6vV1XqWQCEyN21Py2Sws1ep5g4yIRS3Ox3LrOAxxtVBSTuFc9jm4HBgbtUXNz0ZJ+7espQoE/91UuWaxqqo5wM9oGsX3A2tVVdW1QEmSYiVJWiBJ0jFJkvLQNpVj0TaJAVagbeaeliTpK0mS7pckKcRHRj7wg0cGkiTZgLvx1yoGzcRDqT83kOGR5UtFu0oj0bR/S/kC6C9JUmI5dzvL/W4LdJckqbD0H5otZ4B6lUx/JfC738//q2cFTnzdGAJt1J7/GBeeX1j2JTF62A1cmLWQQ51Hkvz8QmrOfljv/zJhXjLGwcFYu3Yh4867SL9tEJItAFu/fgDkvTKbwNtuJerDBdrxQY82ldezv2C1knLLggiwEfvG02S9Ng+1yN/kwxVRTrb1llE4lnym2Xe7Qr/mVt1x7/HXWAMuku5KxxKAlGU7WNVtGltHzNHsF/sGbzYSf11bkn/d4vPw8nEGcO/cROHjIyh+52lsg4brX1ptBD38LPav3td9vQWw3jQUFBnXX3rNsYrSWum6FRKMreu1ZAy5m/RbByPZbARc17dSfitDRXVNkqQKo1dRMiqkwvRW7NTUrDXWvgOxf7FAe2A0YqzbgJLli8mfOgocJQTcPrTsnRQUQv6j4yn+bB7B0569WAQqkF+ZPsTzymgkpGUd9g57hb13vUjtKYMIqJuAZDIS3LwOFz77k+19H0UudhA+8s5LhPef+DJbubrl3vMXxc+Oxj7vOaw336c9NBgx1KiPc93vFL/0EDhLsFyvpce17neKnhxB8YsTUPKzsQ0qd7dqhZWhArm7N1H05EiK5z6r2acsc6pQ9Nw4CqbdjbFOIwzVauv8mTv0wlVOq/hi6b3S/hKTCWvXaylZrd9oKFjwEWm33Yn9j5UEDbqtUrKvdGwCiL6uLbnbj5aZoLhiKirffZspfnE89oUvYB04THsYEISpeUeKnhtJ0ZP3gcWKqV1PnT9T2x4VahUDlRubLtK3GUKDCe7dmdP9hnOqxz0YAmyE3NRb82IyYggN4dxdk8h8bSGJb84sF2Yl0nyF46ZksxD/8B0kv3EJDZur1W95sHTri3PDqgpCq4CLpMXcqhUBAwZQsGDBFfv14x+Ur/PUObIXfk/1j16m2ocv4DhyqsITVxeXXVGwlZNdSvaybezuNpEjI2ZT89G7ADCGBRHZvz07OjzI9pZjMARaiRnU7ZJyL5ZfpmatsPYZ4C3jshcmzO274PxrbdmjovdnY+1/KyGzFyDZAlHdlZjnVSgVTC1aY71uIMWfaHLN7Tuj5uUin6h4M97++UJyh9+BY+1KbDfdfnm5F6vTzVtj7TeQ4k+96c2b8SB5k0aT/+wMbANvxXRNi4vEuhz/YHwwteiIWpDrPclVAZaBnrnWlvLtqarGw4qSW/lxKW3URNLuHUfGxMcJHnwL1tbNde9DRgxFdcsUL1vp7/kfzC8BUBSS7xzH+evvxtKsEeZ6tSvvtwKueDy+hH9joJU2H03m0FOf4S7VCq1UXl95niRNf4fo+wfQaMkbGIMDyk6+eIOsTH9ZkViVkN7tcWfmUXLgpN97yWjEGBbMydumkfryx9ScW+4KoaoaD9HWAv+G7NBrmxE7tA9nX9S2HoxhQURe356dHSewo9VoDIE2ogf5nMa4CmkuJXn2lxzoOJLsn9cRM3ygv4NKhfs325yicKDfVHa3HU1wq/oENCrdGrn83MPS/z6cK7/2l2MwYkiog3v7CkoWPA5OB+auN4PZgrnbrTjXfI9A8P8LVb5Z7OFj4D60zdyK1II+A9oDk4Fr0cxHnEez34tHm7gNmu3jJOBx4Ei5jdqFQEdJkq4Bbkcz9eC7uVtKuZEMFf980q1GJUlqDHQBXpIkye0xOH0YTXN7xKX8esJe4kmT778GQOnZuEumvyIkSRojSdIOSZJ2/Fh4VvsC7PNF15wQ7WeA3pWShTnRq/Vojo/ympUwGak9/zFyfllH3nKvVmnkoN7kLdN+5y7ZRGBL/VdKJSMDo48mpTEmBiXT3/xBRVjatUVOSUHNywNZpmT9eizNrgFATkoiZ+p0skaPpWTlKtzJeg0uOS0DY7yP3Nho5HT/i5UuislI7JxnKFy6muJVGyvvD03zTAr35rUUHuV3TNlQoz62YdMInPkBphbXYr19LMZrOl7er8GAsXln3Hu8caozoh+9Vr5Er5UvUZKaQ0Ci9+uzLSGSEp/joldC1pYjBNWOxRLpNbcQ17sVeftP48j0HtdRszORIn2OdkbGoOZePK/lo/sxxCYiBXuswhiNBD78LM6/VuHeqc9rc5frMLXqTPH8l/zDSc/A6KNRboiJKTMlcTms7doip6Si5JbWrQ2YmzerlN/KEB8bTWq6t56npWcSGx1FXGw0qT6a9mnpmcREa1/OoyLCyfBou2ZkZhMZHqYLU83KwOijWWWIikHJ9m9Lxlp1CXpwOgUvz0Qt0MpJycpAycpAPq5pbTv/WoexrtZWlcwMnFu0jS35+BFQFaRQTXa1EdfTftVs2q+ajTMtB1s1b920JkThKFe3XFkFmEIDkYxal2lNjMSRqqXJkZJF9uq9KMUOXNkF5G45TPA1tXAkZ+FIziJ/l2b6Jf23LVibaF//3WmZmHzasSkuBrmcqZu/g5yVg9GjxW2MjkTOytW9V3IyMUT41OnwaNTci8uVTxzAEJOAFBSKmpuJmpuJckbTGHfv2oCxppYetSBX+0Ckqrg2LsdQW6+dpeZkYPBpS1JENMql2tKx/Zrc0rZUir0I99G9mJr5HLkzGDC16Ypr+1r/cDIyMMZ565bWT19BfwnYOnfEdewYSk7F/Y19xSpsvbSFS+Dtt9Jh1at0WPUqjrQcbNW82iOVr1d6N3G3XqszQXEplNwsDOHlyrcCUxKlyCcPYoiORwoKxdSoFUpWGmphPigy7r2bMdbx0XYzGDC16FyhmSCoqE5H4y5Xp92pmZh93cTH4M7IJrBza1wX0pBz8sAtU7ByEwGtm5T5KVyhpb9k/zFURcEY4e1DXClZWBJ95wBRfnMAZ0qmzo2lgnmCL9baCVhqxNLkj7e45q8PsCRE02TZm5hiwsvcXK1+SwvMiKVTNxyb/D+AKBkZZWYloHR88JdrqluX0OnTyX3iCdT8/Mv6VbKzMURqfYchMtKvvv+T8gXI//EPkgY9xPl7pyPnFeA866+d7kvY0JtoufI1Wq58DWdqDtZE37YUiTO1nOysfEyhQVDalhKidCYlSsnfchhb7ThMkSGEd2+BIykdd1Y+qlsma+lWQtp7+y4lKwNDdLk5wEXKOHD8dApfeUJrPz6YW3dEPnUMNc8bF+VCEoWzplMwYyzOjatQUvV5oWRm6LSNDdExKFkVyK1dl+BHplPwvLdumZs2w9zxWsI//paQR5/G3KINwdP8Tzw5167Ecq3e/IWf3IvV6dp1CX54OgUveOUCZZflqXm5ODdvuKSmvS//ZHww1r8GU8vOBL/6BQFjn8DUuBW2Ud4NNPO1/TC17Ij9w1f8wqmq8VBOz8QY5zOPj6v8HA8oG8OUnFzsazdiucarGRw48DoCunYm+yn/uSVoa4jy7VjOuLIxEUApKKJkx14Cuvgff/el1ojr6LrqFbqueoWScmOiLcF/vLsUJSnZF/UvmYy0+XgKyT9uJG2p9zJBZ7nxQdN0LbdGTM3UaQab4y89PgA4Tl7g5PR9MucAAQAASURBVLBnOTpwKjmLN+A4m6p7704ptzaNj8Jdfm2amlVu/aq5CWzbhNC+HWi0YSE13p1B8LUtqP7mlLK45i/X7kmx7z2ujYeR3nnSf3o8jL5/AC1XvE7LFa/jTMvGmqifS1fYT4d5+2lLQhTONG8dCGxSi/pvjOfI8Fdw52ja+OHdWlDi009nL91CaDtvm7oaaS5Pzi/rCR+gmaiJG96fZiveoNmKN3CVS7MlMQpXWrmxMzsfo1+aKy9bzi8mf/NBwnq1BkDNz0YK9THRERqFWqCXaUisi3XwIwRMegdT045YBz6AsXE71PwsTXv4gvYhwn1oK4aEOkgRcRgiYggY/yoBk95BCo0kYOxLSMH69ZpA8L/Ef8tm8SrACUTjb7YBoCua6Yclnlv9CoAEXweqqrpVVV2tqurjQAsgCB+bwaqqbgCOom1Ij0QzWVGx9fkrZySwFc3OcSuff88CD0gVfkYsYxdwDXBWVdUT5f6VGtu8bPrLo6rqB6qqtlNVtd2g4FoU7z2OtU4ilhpxSGYTETd1I3+F/lhc/sptRA7qBUBg60bIBcVlR09qzn4Yx4nzZCxcrPPjSs8muJO2yRbcpQWOM/rJvOvIUYzVq2NMiAeTCVuf3jg2/XWpqJehpKVrRz+tmlF5a9s2uD2X0xjCwzVHkkTwffdiX6y/4dRx8CjmmtUwVdPkBvXvSfG6yt8HGP3sVFynksj/4iIXb1wq3ueOY4hOQIqMBaMJU6tuyAf1Ry6LXxpT9s+97y8cPy1APrj1sn6NDVqipp9HzfNOWk9/soI1fWeypu9MUpbvoOYQTeMnok193AX2KzJBEVQ7ruzvsOa1MZhNOH1uWK5+27U6ExQA8ukjGOOqIUXHg9GEuWMvXLv1ZWyI9X63MdRqACZz2WIxYOQ0lOQknH/oLbuYmrfHOvAuit96suzIoi+uI0cw1qhWVrcC+la+bslp6Ziv8dYtS9s2usu8/ik9u3bi1+WrUFWVvQcOExwcREx0JM0aNyTpfDLnk1NxuVwsW7WOXl07lflZ7NFwWbxsJb266W0Cuo8fwZBQHUOsll5L1964tus3xwzRsQQ/Oouit15ESfbaxVNzs7UFbmINAMwt2iCfPwOAa9tGzC3aaP4Tq2tl47l458Inf7C9zwy295lBxrJtxN+hLZpD2zZALijWmQooJXfTQWJu0tKUMKQnmcu1gxgZy3cQ1qkxkseWWmib+hQfv4AzIw9HchaB9bQuLbJb87LLoBwHjmKu5dOOb+hB0drKt+OLUbx2C8G3aKcUgm/pR/EafZjK2aPaB42oOK0dtu+Be98WnRspxtsFG2rU1+wSFuWj5uegZGcgxVUHwNi4ddlFQFKo90OOqdW1KMlndGHKp49i8G1LHXqWXVZUJte3LdWsX9aWpOAwCAjSXpgtmJq0QUnx2r80Nm2DknoONcd/U8N1+Aim6vq2VLKxcm2plIB+vbGv0FlMwli9Wtnftq7X4j6r5UPxT7+wrc+jbOvzKBnLtuvqlfsi9Spn0yFiy+pVDzKWew/4GEMCiOjcVPfsUihJxzDEJCJFesq3Tfeyy+xKkaJ9yrd6PTCaUYvyUXIyMNZuVHbZialhSxSfy0uNjVqhpJ+/6Aezkv1HMddKxFQtDswmQgf0oGiNvm4VrdlC6C19tHxr2RiloAg5Ixt3Sjq2lo2RbJrswE6tcJ7UZBeu+ovATi0BzSSFZDZrm8qlYe49XraYlcwmIm7uRt4K/biUt8J3DtAQuaDoksdPS46cZX/r+zl47RgOXjsGZ0omh2+YjDsjt8zN1eq3AMwt2yJfSELN8rfb6TqqzT0M8Z65R+/eOP4qPy7FEjZrFvkvvYR8/nyl/Dr++gtb//4A2Pr3x7FJn5Z/Ur5A2cWEpoQYQvp1oWDJ2ooz30Pe17+xt+909vadTvbybcQO6QlAcButLbkqaEt5fx0k+kZtfIkd0rPsUjtb7fgyN0HN6yCZTbizC3CczySkbUMMAZp+Qni35tiPe81+yCeO6srY3LU3zh36vJaiYwmaPouid15CSfG32Wrp2gfn/2PvrMOsqtbH/9knp7vpVkC6G4ZWrmJgoqJ0N0gICkiIhJIiFqJiBwLSIEh3MzTDdPfJ/ftjH86cGsB77zh+7299nuc8DHuvtd71rnhX7BX7nFe0SgFBtj8kvJ7ui2Grcz/PfPki6nLlUUUqcvXtOmE65FK2wiPwnzqLvPecy1bBZ2vIeuUZsl57jtz5b2M6fZy8hcpFoKqYYrula9EaS7zzdmNz3EXUMS5yD3uQ+8Ys8hY5y0XvBd7e9r+1DZtiuXndLT088Z+0D4YfPiZvwgvkTepL4eo5mC+epOij+QCo6zZB1+NZCt9/02Nfq6zaQ+P5i2grlkMdo6SzT5eOFO59sHZJ8vJC8vG2/+3Vogmmq0r4Xi2bEvDyc6SNm4ZscNcXlDGEpmI5NDbZvt0efAyhCg5E5a+0xZJeh3fzRpiu3/sejJufbGVf7GT2xU4mefNRytnaxKDG1THnFvylfnzy78dK9P/I4kHkxd3h+mrn+4+UMaJD+9DrP28fADR3L5aTJKJG9iHtiy1O7wtOx6GvHIO2vDI2DezVjpztznJztx8i+EllB413A9vYNDWT5Hc/52Krflxq25/bIxaQ9+dp4scoF1HmbD2IbyulPdRViUHSarBkFH+w+bvbw7TPNnGqy3hOdRlPxubDhD/THriPnd5/llAHO525RYmfrlwYtdZOIG7E+xRdKz6O0HDH2U4HtnmEgrhi21MaOoMySX6XwC7NKLqitA3Jn27hbJdxnO0yjswthwl7uoNN55pYcgqcjqC4S87+s4TYdA57piOZvx9xc+OIJiQAdYByjJDkpSOgbT2Krig6WxOuogqNQgoKV3Yp1W2J+ZLz5u7CpaMoXDKSwiUjMZ8/hOG3j7FcPIqcl60s3gpVdFNXrYs1NR455TYF7w62+5FzMihcPcXp7iGB4H+Nf8KZxciyLEuSVA+QZFn21HJfBl6SJOkQyiTwApTJZQAkSXoM5ciGvShn/XZEuRTO9fDTj1FWHQcCHvZJ/HUkSdKirIqeI8vyWZd36SgX5nUEdnrwDsrFfAOADZIkzUc59qIqyirpcbYJ43vq/0BYrMS/uZqqn89EUqvI+GY7RXG3CX1RGfSkr99Czs6j+HdszMN7V2MtNHBr/PsA+DZ5mJCnOlF44Qa1Ni0BIOHddeTuOsbtScsoN3MAklqN1WDk9uTlLnIt5CxZSvDCd0GlonDTZsw3buD9r38BUPjLL6hCQgj9cDWSrw9YZXyffpq0l1/BdOECht17CPtoDbLFgjkujoJflcXWXp1j8en9BABFe/+gcNNmF7lW0ucuI2rlXFCpyP3pd0xXb+L/jPL9IPfbjahDg4n5ajkqXx9kq0zgS08S37s/uppV8O/VBePla8RsUC6fzPzgYwr3HcanU2tCJw9DHRxI1LLZGC5dJXmIyy22ViuGHz/Ee8BMkFSYjuzAmnwbTUslrc0HnDtLD+L3LpoGbTGd/KNE78nbTxIZ24AuBxdjLjRwYnTx1scW6ydycuyHFCVnUfX1btQY9hj6iCA67pxH8o6TnBy3hpjHmlHhmbbIJjOWIhNHBn1g96/21hHRri4nJ3zkLNRqpXDdB/hOmA8qFaa9m7HeuYmuo5LWxl0b0TRph65NF+WCIpORguWzlDBr1EXXuiuW29fwe1uJa9F3azGfPoxX3xFIGi2+ExYo6Xb1AkWfLXHK45xF7xOyaIFStn7bjPn6DXwe7wVAwc+/ogoJJuwjh7L1zNOkvvQqpvMXKNq1h/CPP0S2WDBdjqPgF6Vs6du1IXD0SFRBgQS/Oxdz3FUyxjmfxT1hxjyOnDhNVlYOsU+8xNDX+2K2XXLybO9HadeyKX8cOEKPPq/h7eXFrCnKWa0ajZopY4YwaOw0LBYLvR/rSvWqlQDo37cP46a/ww8bfyc6MpxFs11WOVktFKxZgv+MhaBSYdixCcvtG+i7KXXJ8PsvePV5Bck/EJ9BtrNhLRZyJgxS0mPNUvzGTAONFmtyAvkfKCuIDDs24Tt8EgFLPwGTmfz3Pa+0Sd9+gtDYRrQ89D6WQiMXRq2wv6u3fjIXx67GmJzJldnrqbt6NFUnP0femeskfKmYvoK4O2TsPEmzXQuRZSsJ63eSf1Ep25enfEztFSNR6TQU3kwha/Zcex6nvbOMqFXvIKlV5P54tx4r5jv3299QhwZTbsOy4nrctze3Hx+AnF9AxPw38GpaD3VQIBW3rydz+Tpyf9xC1tqviVw4jYDe3TEnppA8brZbmS7asAKfkXOUMv3nVqyJN9G27QmA6Y9NaBu2QdOis3Jhj8lI0Zq5du+GDSvwfm0iqLVY0xIp+lwZwOiffB1Vhaogg5yeTNH6993lrl+Gz5i5SCoVxn2/Y024iba9UpdMezaibdwWbcvOYLEgmwwUrlLiLgWF4PP6RJBUoJIwHdmL+XTxBGjJR1Ao6Zy96H1CFy8AtYqCjba69IStLv2k1KXwj4vrkt+zT5PywqvIBQVIej36po3Jmr/IKdiAIQPRVKoAViuWpGSyFiz2WK7CYhvS8tBSrIVGzo8qvkW7/vrJXHAqV6OoOvlZcs/csJcrgIiezcjYcxprgXP3oc6qkQS3qo02xJ/WJ1Zw7d1vwbJRSefvVuEz9G0lfw9uw5p0C23rHko679+MtkErNE07KccAmIwUfapMrFhvXsZ8cj8+E5eAxYr1zlVMfxbbdG2jdphLOoLCltaps1dQ/iOlbOX8sBXjlZsEPquUrewNm8jfcxjfdk2p/PvHyEUGkqYo6Vp0+hJ5v/9Bpe+XIVssGC5cJfsbpe3L/mErUbPHUumXVcgmM0lvLHSTe3v6h1T/QukDpG/YQdHl24S9pLRLaV9sIWfnMQI7NaHOvlVYCw3cHFds/ysvG4d/i7poQgKoe3gtie99RfoGD9u3XSkluwWga9Op5CMoLBZyly4l+F2l71G0eTMWl76H3yuvoAoIwH9MsdyMQYNK9AuQ/+WXBM6YgXfPnliSk8meOfO/lr8A0Uunow7yB7OF5FnLseYoq8b8OrcifOoQ1CGBlFv1NoaL17gzwLmNyNx+nODYRjQ6uAxroYEro4tt9MPrp3B17EqMyZncmLWOWqvHUHHyc+SfvUHyl0oahj7Wgohn2mM1mbEWGbk0SKmveSfiSNt4gPpb30W2WMg/c52kddsIvnvHpNVCwUdL8ZuupJdx52ast2+g66qktXHrL3g/8wqSfwA+A4rTOnfSIFtG6tHUb0z+6vec9NG1jUXf/QkATIf+wLjTpZ9ntZC/cgkBs2xla9smLLduoO9hK1ubf8H7+VeQAgLxHVosN3v0IA8FphifVwehLlcBZBlrSjL5y53jhdVC/qolBLxlk7vdJre7Te6WX/B+ziZ3iIPcsYNQBQXjP9XW3qjVGPdsx3TcNgnUoi0+g0aiCgwi4M15mK9fIXfGBAe5/377cC+8XxgOWi0+4xQbZ7l2gaJ1S53llkV7aLGSueADwt+fj6RWkffLZszXbuL7pKJv/g8bUYUGE/nZSlS+PiDL+D33FEnPvoYqKJCwBco585JGTf6WHRQdUCaegiaMQNJpCV+u9C2NZy6QOW+Jm+yMecuItI0h8n629T2eto0hvlPGENFfLrfLDnjxSe482R91WAhhsyYiqZS2OH/rXgr/UNpin46tCbGNISI/mI3x0lWShzqPIVK3nyAitgHtDy3FWmjg9KhV9ndN1k/izNgPMSRnUql/d6oO64U+Ioi2u+aTuuMkZ8Z+WKL/4Ga1KN+nHTnnb9Jmh2JHL73zNew7oIwRp39ItXXO7UOorX1It7UPAR2bUPsPW/sw3qF9+GAcfi3rogkOoM6htSQu+oqMDdsJfrwtYS/bbN+Wg2R842KvLVYSZqyiyudvgUpF5rfbMcTdIuQFRW7Gl1vI3XUU/45NqLn7Q+RCA/ETl3I/Mr/dTrkFI6mxZRmyyUz8ePf8LZP2EMjccZyg2EY0OrAcS6GBK2OKx80PfzGVK+NWYErO5ObsL6i5agwVJz1P/tnrJH+lpF2FMc+gDfan6lzl2BbZYuF090nknYgjfeMB6m1dCGYLeWevk/zFNvSlrHPMGy/jVa0cWGWM8SncmlLch7tL1o5jBMU2ov6fK7AWGrg2Zpn9Xa11U7k2XtH59px1VF85lgoTXyD/7HVSv1LSVBseRN3N76L290a2ykT3f4zTHUaijQym2tIRtrqmIuPX/WRtP0b5gXqwWjFu+hSvvm+ApMJ8YjdyajyaJsqRg+aj984v4+ZP0T81HEmtwZqZjOGnexxTJSiZBzluU/CPRvpPz0H6twVL0qdAmCzLj93vvSRJ9VEupqsHJKCs2J0EfCfL8kxJktoAs2zvfYCrwHuyLH/iEmYkynnAyUAlWXYuwZIkycAzjpfXSZJ0A1gmy/JCSZIqA9eBprIsH7W9fxLlPOQKsiw737CivN8LxMuy/IIkSbuBs7IsD3dxUwOYC8QCXihHaWxFmSw23k9/T+nnyMlK/yqTTI6qlHN/R6VAYba2TOSGd3G/JOXvYPsXvmUiF6Bjt+QykVtwtWwan7CfPB1zXvrkDnA9zebv4eSfkfd3VApUjsgqE7nhrctus41s+gtnk/4Xybvw4LfI/ze5cNX1KoC/h2bP/ptnGv+HJG4rm3TOy9Pf31EpUblJVpnINWU+6EHw/12yk73KRG5qpl+ZyK3d+sGOFPtvYy0qwxvFy6iJ0EaUeOpcqSJp1WUiN+uY64mAfw8WU9lk8PnEB7jIq5SI1heWiVyNumz68SZz2eRxkbls1ud5acqm72GylI3tAKg7sGz6Pb4zvyqbzsc/mPzZL5Vhg/3Pw3faF//nykiZrSyWZfnVB30vy/IpoLmLk3UO7/ehrN69n8xk7nHOryzLbhkoy3Jlh79v4HJiuizLP3CP7qMsy+0c/u5Qgps44Ol7hHFP/QUCgUAgEAgEAoFAIBAIBAKB4D/ln3JmsUAgEAgEAoFAIBAIBAKBQCAQCMoQMVksEAgEAoFAIBAIBAKBQCAQCASCf8YFdwKBQCAQCAQCgUAgEAgEAoHg/zhWcWTx/3XEymKBQCAQCAQCgUAgEAgEAoFAIBCIyWKBQCAQCAQCgUAgEAgEAoFAIBCIyWKBQCAQCAQCgUAgEAgEAoFAIBAgJosFAoFAIBAIBAKBQCAQCAQCgUCAmCwWCAQCgUAgEAgEAoFAIBAIBAIBoCnrCAgEAoFAIBAIBAKBQCAQCASC/wGs1rKOgeA/RKwsFggEAoFAIBAIBAKBQCAQCAQCgVhZ/P8DOQZ9mcgt7y2XiVw/vbFM5BaeKhu5EVLZVWNTkrlM5BZml02Zzh3Qr0zk+q/5pEzkaupOKhO5s3MDykTusupBZSIXQM7OKRO5R34rG/vhh6VM5Baeyy0TuRXe7FAmcm+8eaRM5AIknPIvE7kms7pM5CYYfMpErncZ1aX442WTvzF1y8ZWAuTe1pWJXO9cU5nI1YWXjVytd5mIxVhYNu2hlrIZLwFIUtnIlstI5fCovDKRm5rkVyZyrbJUJnLVqrJbUWpNyiwz2QLB/xpiZbFAIBAIBAKBQCAQCAQCgUAgEAjEZLFAIBAIBAKBQCAQCAQCgUAgEAjEMRQCgUAgEAgEAoFAIBAIBAKB4L+BteyO2BH8dxAriwUCgUAgEAgEAoFAIBAIBAKBQCAmiwUCgUAgEAgEAoFAIBAIBAKBQCAmiwUCgUAgEAgEAoFAIBAIBAKBQICYLBYIBAKBQCAQCAQCgUAgEAgEAgHigru/hCRJM4GnZVmuW9ZxEQgEAoFAIBAIBAKBQCAQCP5RyNayjoHgP+QfsbJYkqRPJUmSHX5pkiRtlCTpoVKUWdkmq4nL85kucbn7ewJYCLT/i3LCJUlaIUnSDUmSDJIkJUuStEOSpC4ObnaXIDPI9v5JSZJ+lyQp1fa8w3+qv0AgEAgEAoFAIBAIBAKBQCAQOPJPWlm8Hehr+zsGeBf4EXi4DOJyCejg8ixTlmUDkPcXw/oe8AFeB64AESgTzqEu7j4Bprg8y7b96wv8CXwBfP4X5TtRbXY/QmIbYSk0cHnUcvLOXHdz41UxgodWjUYb5EfumetcGv4BsslMYKva1Pl0EkW3UgBI23SIW4u+Qx8TSq0PhqMLD0KWZRLXbSfho0328LRNmuE7eASSWkXR5t8o/OZLJ3n6jp3x7vMCAHJRIXkfLMJy7Sqq8HD8JkxFFRwCspWiTb9S9NP3AKirVsNvxDgkb2+syUnkzp+FXFDgFK62STP8ho5AUqko3PwbhRtc5HbqjM+zNrmFheS+XyzXf+JUVCEhYFXkFv6oyPUdMBhdi1ZgNmNJSCB34TzkfPciURqyJX9/AqbORBUVhTUpiZzZM5Dz3GVXmfUaQbGNsBYauTL6A/I95LG+QgQ1V41BE+RP/plrxI14H9lkJuzJtpQb1hsAS34h1yZ/SMH5mwBE93+UyBc7gySRvH4biWt+K+U8ro7fyLFIOh2yxUL+ssWYL110Cte7dRNCJw1BUqvI+WEL2Ws3OOdDlQqEzxqH/uHqZLz/KdmffWd/F/72WHzatcCSkUX8kwPd0ijwlacJHT+QG22fxpqV4xxuw2b4vD4CVCoM23+j6AdnfXXtOuPVu1jfgtWLsNy4CoDk44fvsAmoK1YBIH/ZfMyXzinp1PNJvHr2RrZYMB07SOHnq5zCnfbOIvbuP0xIcBA/feH8DkCWZeYuWcUfB47g5aVnztRx1K5VHYB9B48yb8kqLFYrT/XqTv++fQDIzsll3PS5JCQlExMVyXuz3iAwwN8tbPj77Adf/OYU5gszXuORjg0xFhpZO34Zt865y31t4TBqNa9NYa5iB9aOX87t8zfu6b9u+wa88GY/JLWKPzbsAHbbw1NVroOu0/MgqTCf+QPz4c1O8lQVaqF/YhhydhoA5rjjmA9sBEDX7VXU1eohF+RS9OkMux8pvDy6Ln2RtHrknHQMv60BY5FTuOrq9dE92k+Re2wHpj9+9pgXqnLV8Bo4B8M3i7GcO1T8QpLwGjIPOScDwxfz7Y81zbujbdEdrBbMl45j2rreLcxHZr9MRGwDLIVGToxaRfaZG25uqrzWlaoDuuNXJYrNtQdhzMgFoPyTrak+vBcAlvwiTk36mJzztwCoOrAHlV7sCLJMzoXbnBi9Goos9jBrznmV0NiGWAoNXBi5klyP5SqcuqtH2cvVuWHLkE0WKg7tRdRTbRTVNWp8a5Rjb+3+mLPyeXjJYMK6NMKYlsOh9uOdwtM1bYbfMKUOF236jYKvXWxWbGd8n3Ow0UsWYb6m1GH/8ZPQt2iJNSuTjP797H4Cps1AXaGCkj9+fljz8sgc1N9Nl/1xiSzYchyrVaZ3o6q81ra2m5sj15N5d8sJzFYrwT561vaLtb+zWK288OFWIvx9+ODFdgCs3HWGH45fI9hHD8CI2Hq0rRnjFKZv28ZEThuEpFaR9c3vpH/4rZvcyOmD8GvfFGuhgcRJiyg6r+is8vcl+p1R6GtUAmQSJy+h8GSxPQ55/UkiJ/fncrPnsGQ620u/do2IfnMgqFRkfrOVtFXf4Ur0mwPx69AEuchA/IQlFJ1T5NbcuxZrfiGyxQoWC1cfHwNAxKgXCH62G+YMpZuUvPBz8nYfdQrTv31Dys8cgKRWkf71NpJXfO8mt9xbAwjs2BhroYGb45ZSePYaABXfHUFAbBPM6dlc7DLSyU/Yq48S/sqjyBYLOTuPkvDOZ27h1p7zir0unRq5khwPdanSa12pMrAHvlWi2PrwQEy2uuRbPYb6SwcR8EgVLs/dwLWVxfaw45H3MdvSQzZb2d9tqlOYNeb0IzS2IdZCA+dHrijBRodTZ3WxjT4/7ANkk1Ifg1rVpsasV5E0akwZuZzoPROAlkeWYckvssm1cLTbG05h+rVrRMyMAUoeb9hGqqc8njEQ/w6NsRYZiB+/1J7HAKhUVP9lEaakDG72fxuAyLEv4t+lOVhlzOnZxI9fgjklwylMbaNm+A6w1eNtv1H0nUtb3L4z3k8Vt8X5K4rb4qCPvkYuLASrBSwWsscOUnSZOAN1OaUeS75+yPl5ZI9yrsferZoQMnEoqFTk/biZ7E9c+h6VKxD61nj0D1cnc9kn5HyupIek0xL18SIkrRY0agq2/0HWSqVbHzT0FXw6tAJZxpKRRdqb72JJTXfWp1kz/IcPB7Wawt9+o+BLZ33VFSsSMGkS2ho1yFu7loINxfHyfuopfB57DEDx+50SJ0316viPVfpaWCzkLF6M+aJzX0vToBk+/YaDSo1hx28YfnJJ5zad0T/xvPKfokIK1izGclNJZ/2jT6OPfRRksNy6Rv6K+WAyKu+690bfozdYLJiOH6Twi9Vu+gaMVOQW/vYb+evd9Q2cPAltzRrkfrSWgq+L9fV5+im8H3sMJCjc+BsF3yr6+r3+Gvo2rcEqY83KJPudeVjTndMZlP5l2OTBSGo1Od9vJmvtN07vtVUqEDFrLPra1Ul//zOyP/3uvn51taoSPn0Eko835oRkkifNR853HrsA1JrzKmG2NvHcPdrEerY2MefMdc7a2kSNvzd1V4zAq1wYklrFzZUbSfh6N/qYUOouG4YuPAisVuK/2MHtNcX9Gv/2jSg3oz+SWk3611tJWenBXs4cQEDHJlgLDdwav4TCs9fQRodRcfFotOHByFaZ9C9/J+2TXwGIGv08Ic93xZKu2OmEd9eRu+uYU5h+7RtR7s0BoFaRsWEbqSvdbUfMjIH42+x0/PilFJ67iqTXUm3DPCS9FkmtJnvzfpIXK+UjcuyLBHRpDrKMOS2b2x5sh1fLpgSNGwYqFfk/byL3s6+d3msqVSDkzYnoHqpO9sqPyf2iuL2M/nk91oICsFrBbCH5laEABAx4Gd8nHsWalQVA9vK1FP152CncgA5Ku4RaRfpXntul8m8NIKBTY+RCAzfGFrdLJfn1rl2FinOHIOm1yBYrt6euouBknFu4AR0aUvGt/qBWkfbVNpKW/+DmpsLb/QnspKT1jTHvU+Ag25PfqivG41WtHADqAF8sOfmc7zam1OUCRPR7lIhXeyKbLWTvPEb8HOe2WF27MV59hoBKhWn/Foy/O9dhTf0W6Hq9oqx+tVowfLMay1VlPIa3L159R6OKqQyyTNHni7Fev4Cu18to6rcE2Yqcm0XRZ+8hZzuXLYHgf4l/0mSxQZblJNvfSZIkLQZ+lSTJW5blQkmS3kSZcI0CMoGtsiy/DMrKXOACUAD0AyzAbGAVsAh4EcgBpsqyvM4m427Le0SSJIA9six3sD0zO8TFjusxFJIkfQqEAduAiSiTwj8Bw2RZLrCtDG4LdJFleYctmJvAEQ/6F3iSCXA3zpIkhXl6/6AExzbEu2o0R1qOwL9RDarPH8DJnq7z01Bl2ovcWb2R1J//pPr8AUS90InEz7YCkH3oAuf6znOOn9nCtZmfk3fmOmpfLxpunU/W3tNACqhU+A0bTfYb47CmpRL0wWqMB/djuXXT7t+SnEj2hJHIeXlomzTHb9R4skcNUSYIP1yO5Uockrc3QcvWYDp+FMutm/iNnkj+mhWYz5xC37Un3k8/R8HnHxdHSqXCf8RosiYpcoOXrcZ4wEVuUiJZ4xS5uqbN8R89nqyRQ8BiIX/1csx35a5Yg/GYItd4/Cj5a9eA1YJv/0H4PP8i+R85d25LS7bPsy9iPHGMwg1f4v3sC/g85y47qFMjvKpGc6LVcPwa1aDqvIGcedR5UAdQaVpfEj7cSPrP+6k6fyARz8eS/PnvGG6lcPbJ6Viy8wnq1JBq7w7mzKNv4FOrApEvduZ0z0lYjWZqfzmdzO3HgbRSy2Pf/oMp+OIzTEcPoW3aHN/XB5M9cbRTOodNHU7iwMmYk9Io9/UHFOw6gOnarWK52bmkz12BT6dWbmmQ+/M2sr/6hYg5E93eqSPD8W7ZCFNCsts7VCp8Bo4md+Y4rOmpBCxYjfHwfqzxxfpakxPJnTYSOT8PbaPm+A4ZT86kIQD49B+B6cRh8t6dARoNks4LAE3dhuiatSZ79GtgNiEFBrmJfqJnF1546l9MmbXQPV7AHweOcCs+gU0b1nL63EVmLVzGV2uWYLFYmP3ectYseYeoiDCe7T+Kjm2aU61KJT5a9w0tmjSgf98+fLTuG9Z+8Q1jh77uFvbfaT9iDp4i4Uo8AI90aEhklWje6DCCqg1r8PKcgcx+wr1MA3zzzjqObT7o9Kwk/5JKxUtv9+e9l94mIymDN3+Zh3TwEnJ6IkgSus4vYvh2EXJuJl4vTcNy9aTyzgFrfByGHz9wi4f53H5MJ3ai7+mcjrpur2Da/S3W+Muo67ZG27Qbpv0Ok8GShK7X6xR9Ohs5Jx2vwXMxXzyKnHrHWYAkoev6IpYrJ91ka1r2VNzrve3PVFXqoHm4CYXLxoPFDL4Bbv4iYhvgWzWKHS3HEtyoOvXnv8benm+6ucs4fImkbcdp88N0p+f5t1LY33sWpux8IjrVp8HC/uzt+SZeUcFU7d+Nne0mYC0y0eTDkZR7oiWZX+8CIDS2Ad5VojjQYhQBjWtQa8HrHO0xzU1u9Wkvcnv1JpJ/+pNaC/oT80In7ny2jVsrfuXWCmVgGta1ERUGPYo5Kx+AxK/3EL/2d2ovG+YcmEqF/8jRZE4chzU1leAVqzEc2I/lpoPNSkwkc4zNRjdrjv/Y8WQOV+pw0e+bKfz5BwImOZf/nNlv2f/2GzwUa36+mx4Wq5W5m46yqm9HIgO8eXHNNtrXKke1iMDicAqNzP3tGMtfak90kC8Zec4fFL48eJkqYQHkG8xOz19qUYtXWpewIUulImrmUG69OhVTUhpVvl9C7s6DGK/ctjvxbd8EXaVyXO3cH68GtYh6ezg3nlYGfZHTBpG/9xh3RrwDWg0qL73dnyYqDN/WDTHdSfEoN+atIVx/eRrmpHSq/rSY3O2HMDjI9evQBF3lGOI6DcS7QS1iZg3l2pPj7O+vvzDFbQIaIO3jn0j/6McS9a0wexBXXpyBKTGdWr8uJHvbYYriiuUGdGyMV+VozrcbjE/DmlSYM4TLj08AIP3bHaR+9huVFo92Ctav5SMEdW3OxW4jkY1mNKGBuBIe2wDfKlHsbjGGoMbVqbvgdf7sMd3NXebhy6RsO06LH5zrmSkrj3NTPyOqRxM3PwAHn5xtn1h2JDS2IT5VojjYYqStLvXnWI+pbu6qTXuJ26t/I+WnP6m1YIC9LmkCfKg1rz8nn5+D4U462jBnO3Hiybc8ykWlIubtwVzvOx1zUjrVfl5Ejkse+3dojL5yDJc7DsK7QS3KzR7C1d7FH3DC+vXCcCUelZ+P/Vnqhz+QvEj5qBX6ai8iRj5HwrQVTnJ9B48mZ7rSFgcuWo3p0H4st53b4pw3bG1x4+b4Dh9Pzvgh9vc5U0cj52TjSN6C4nrs89pQ5AKXeqxSEfLGCJIHT8KcnEbM+mUU7HHve2QsWI5Px9ZOXmWjiaQBE5ALi0CjJvqTxRTuO4LhzAWyP/uWrBXKZIf/808QNPAl0ucsdZLrP2oUWePHY0lNJWTVKgz7ne2WNSeH3PffR9+mjZNcdZUq+Dz2GOmDB4PZTNCCBRgOHMBy5w5+gwaR/+mnGA8fRte8Of6DB5M5erSTXJ/XR5E3azzWjFT8567CdNS5z2NJSSRvxijk/DxlYnnQOHKnDEUKCUPf8ylyxrwCRiO+Y2aga90J4+4taOo0QNu0DTnjXlf6PAFBbukcMGYUmWMVfUM/XEXRPmd95Zwcct5/Hy8XfTVVquD92GOkD1L0DX7Xpm/8HfK/+pq8tcp4weepJ/F79RVy3lvkJjt82jASBryBOSmN8hs+IH/XQac8tmbnkDZvJb6u/ct7+A1/azTpC9dQdPQM/r27EtTvaTKXOa8BCottgE+VKPa3GEVg4xo8vOB1DntoE2tMe5Gbtjbx4QX9KfdCJ+I/20b517qRdymek30XoA31p/X+JSR+/wey2cLlGevItfW1mm+bS8ae03DrCqhUlJ81iKsvvokpKZ2av7xH9vbDGBzspX/HxuirxHCh/SB8Gtai/OwhxD0xAdliIWH2xxSevYbK15uaGxeRu++k3W/q2p9J/fAnt/jfTatybw/m+kvTMSWlU/2XReRsc7cduioxXOqgyC03ZwhXnhiPbDBx7YWpWAuUulT9u/nk7j5GwYlLbrYjctRz3JnqbDuCJ44kZfhELMmpRH62gsK9BzBfd6xLuWS9twzv9s51+C6pg8dhzXZvl/K++s5pYtlV3wqzBxH3gq1d2ui5XdJXieZ8W6VdqvjOEC79a8I9/Zab+gqJi78mZ/dxAjo2ptyUV4jrM81NdsXZg7hs8//wb++StfUwRXHxdieBnRrjVSWas22G4NuoJhXnDuZir4n39HttaPF4pPz0flhy3e1lacj1b1WXoK7NONdllOe2WFLh9fwwCpZOQc5Mw+eN9zGfPog1sbgOmy+exHxKGTOoylXBa8AUCmYOAMCrz2As545R9OEcUGtAp/R5jNu+w/irUme1HR9H9+iLGL50HwcIBP8r/COOoXBFkiR/4FngjG2i+ClgPDAUqAE8Bhx28fYikAs0B+YBS1Ambi8DTYDPgI8kSbq71KaZ7d/uQDTw5L8Z3bZAXaCzLc69gVG2d3m2378kSfL6N8P/rxHWrSnJ3+wBIPd4HJoAX3QRQW7uglrXJXWjYjyTv9lDaPem9wzXmJJlX71iyS+iIO4OuqgQADS1HsaScAdrUiKYzRh270TX0rlTZz5/zr5C1nzxHKqwcADkjAwsV5Qvo3JhIebbN+3v1OUrYD5zCgDTiSPo2jifDuIqt2j3TnStSpZrunAOVbgStjUjA7ODXMutYrmmY0eVVSiA6cJ5+/O/Q7auVWsM27YAYNi2xS1MgJDuTUn9VsnjPFseaz3kcWCbuqRvPABAyje7CemhVIfco5ewZCsNfe6xy+iilQXw3jXKk3vsMtZCI1is5Bw8Z/dTWnmMLCP5KgNHydcPS4bzyg/9I7Uw3UrAHJ8EZjP5m/fg29G5027NyMJw7jKYLbhSdOwM1mwPA18gdOJgMhZ9BLLs9k5T42GsiXewJiv6GvftRNfMRd9L5+wrzs2XzqEKtenk7YOmdn0M220rxcxm5ALFnb774xT+8CWYTYr62Vlusps0eKTEVb8Au/Yd5F/dY5Ekifp1HyY3N4/UtAzOXLhMxfIxVCgXjVarpUdse3b+odTxXX8c4PEenQF4vEdndu494DHsv9N+BNnsB0DDrk3584fdAFw7EYePvw+B4e5yS6Ik/1UbVCflZhKpt1OwmMwc+nU/6moNAFBFVUHOTFFWDVstmC8etr97EKzxcVDkPlGoCo7CGn9ZcXPzPOqajZ3fl6+ONT0JOTMFLBYsZ/5E87B7+mla9MB87hBynvNARQoIQVOzEaajO5yea5t1xbj3Z2WiGCDffYAT3a0xt7/5A4DM41fQBvig95C/2WdvUng7ze155tE4TDbbkXnsCl7RxXmoUqtRe+mQ1CrU3jqKkjLt78K7NyXp270A5BwruVwFt6lDyq9KuUr8Zg/hPdzTJbJ3a5J/3G//f9bBC5iy3HdfaB56GPOdO1gTbTZr107097LR54ttNIDpzGmsOZ5tx1307Tti2Lnd7fnZOxlUCPGnfIgfWo2abnUrsvuS88eAzWdu0unh8kQH+QIQ4lfcfUjOLuCPuASebFTtnvJd8a5XE+PNBEy3k8BkJue3vfjHtnRy49+5Bdk/KWWn6OQlVP6+aMKDUfl549O0Llnf/m5LADNWhwFh5NSBpCz4GNmDvfSuXxPDzURMt5ORTWayN+7Fv0sLJzcBnZuT9eNOAApPXkIdoMj9T/BpUAPDjSSMtxS5mb/+QWDXZk5uArs2I+N75aNFwYnLitwIRW7+4fNYPJSdsL7dSV7xPbJRqUvm9Gw3N5HdG3PnW6UuZR0ruS7lnL3hsS4Z03LIPnkNq8m93boXYd2bPHBdSrXXpd2E2epS5JNtSN10CMMdpa01pbnbCU/41K+B0TGPf92rrOpzwL9LCzJ/8JzHmqhQ/Ds2JWPDVic/1rxC+98qb71be6yp8TAWh7bYsHcn2uYu9fiiQ1t88RxqD322e6Fr0xHDHud6rK9bC/PtBMx3bH2P33crK4Id456ZhfHcZTA7f9ABlIliQNJoQKOx1xvHFaYqby+3+qR96CEsd+5gsdmtop070bd2mYzOysJ86RJYnMuOpmJFTOfPg8GgrOI9eRJ927Y2TzKSr2JrVL6+WNKcy6S6+kNYk+5gTVHkmvbvRNfEWa7lcnE6W+LOF/d5AEmlRtLpQaUGvRfWDCV8fdfHKfrJoc+Tk+Ws78Mu+u7YiVcbZ7nWrCzMF931VVdy1td48iReNn0ddyFKXl4e+3mu/cu8zbvx7eRsLy0Z2RjOXkZ2yeN7+dVVLk/R0TMAFBw4gV8X9358ePemJNrqcfY96nGIQ5uY4NgmyqDxUz4Wq329MGXlIZutGFOy7CuULflF5MfdQW/rayn2MhHjbQd76VKHA7s0d7CXl+z20pySaV/5as0vxHAlHm2k6+ZZz/g0UGzHXblZv+4loKuz3ICuLciy2Y6CE5dQ+xfbDmtBcV2SHOqSk+3wcbcdujoPYbp9B8sdpWwVbNuFd3sPdfj8Jbf8/U/wdW2XfnnwdumefmVQ+yvjJXWAD6Zk95Wuvnfz2OY/4+d9BLmkdVDXZqR/txuA/OOXbWPI4AfyCxDSqzUZP//xt8gN79uDxOUlt8WqyrWwpiQipyWBxYz5yB409ZzrMAaHD/E6B1vg5YO6xiOY9itjbixmKLT1eYoc7IfOs/0QCP6X+CdNFneXJClPkqQ8lFXA7YEXbO8qAYkoq4lvybJ8VJblZS7+z8myPFOW5TiU1cRpgEmW5aWyLF8B3gYk4G5rkGr7N12W5SRZlh0t68N342L7nbtHvHOAIbIsX5BleSvwLRALIMuyGXgVeAnIkiTpgCRJCyVJcrewMNBFpvse8/8QXXQIhoTiCTdDYjo6hwE9gCbEH3NOAViUA8mNienoHdwENK5Jox3vUvfLKfjUKu8mQ18hHL+6Vcg9rkwAqkLDsKYWrzaypqWiCit5gbRX90cxHTnk9lwVGYWmWg3MF88DYLl5HV1LpdOoa9sRVXiEs/uwMCwuctX3kWssSW71YrlOfrr19OynlGSrgoOxZijF1JqRgSrIfTCtiwrBkFDc0Vfy2LnTpgnxx5yd75zHUc7lACDy+Viydp4AoODSLQJa1EYT7IfKW0dwp0boYxSdSiuP81ctw7f/EIK/+BbfAUMo+PhDZz0iwjAnpdr/b05ORf2AHdR74dOhBZaUNIyXr3l8L4WEYUlz0Dc9FVVoyfrqOz+K8biirzoyBjknC98Rkwl47yN8hk4AvTIRpI4pj7Z2PQLmr8R/9lLU1f/6ke3JqelERRTHJTIijOTUNFJS04iKCHd6nmLb3pqemUV4mJL/4WEhZGS5T37A32s/rjlsnwuODCXDQW5GUgbBUZ7z+anxz/PW5vd4bvqraHSae/oPigwhw6GuZCamI/krdUryD0bOLZ7QlPMy7e8cUcVUw+vlGeifGoUUGuP23hVr2h37pLO6ZhMkf+f0kwJCkLOL4ypnp7u78Q9G83AzzEecJ1YAdD1fxbj1C7fOqxQajbryQ3gNnIPXazNRlXOfaPSKDqYwobgZLEzMwDv635uwq/hCB1J2Kh/zipIyubLyN7oe+4Bup1dgyikkdc8Zu1t9dDBFd5zLld6lXGlt5Uq2lStDQoabG5W3jtCODUjZ6G5bXFGHudis1PvYrB6PYjx8/3Dt8X2kHtbMDCx37ri9S8kpJCqgePVkZIA3KTmFTm5upueSU2Tk9U928Pzq3/n1ZPEW5He3HGd0lwYoG6Kc+frwZZ5ZsZkZPx0ip9Do9E4TFYo5sbi8m5LS0LjYS01kGKZEB5ualIYmMgxthWgsGdlEzx9DlZ8/IHrOKCRvZZWNX6fmmJPTMVx03yYNoI0KdQ4zMc1tIkETFYrJKW7paO7WcVmm8mdvU+3nJQQ/183JX+jLj1F90weUmz8KVYCv0ztdVChGh/ptTEx3k6uNCsXokibaEmzLXfRVYvBtVpuaP79L9W/m4FOvupsbr+gQCh3KdFFihtPHk/8MmeYb3qDN1jlU6NvJOW7RIRTdcW7//0pd8qkWjSbQj4Y/zKDJ1nlEPdPOyW+DDVNpsnUeMX1jnZ57yj/XdNRGurhJLHYT8+YAEud9omzpdiFyfF9q7f+YoMc7kLzY+egcVWgYVpe2WH2vtrjroxiPOdfjgLcXErj4Q/Tderm519Sph5yVgTXRuR6r3foeaagjSpbrhkpFzIZVVNj5LUUHj2M8W3zkQ9DwfpTfsh7fnp3IWum8pVoVHo41tViuNTUVdfiDTX6br19HW68eUkAA6PXoWrRAHaH0m3OXLcN/8GDCvvkGvyFDyFuzxlluSDjWdAe5GalIoSXL1XV6FNMJZT2PnJFG0a8bCFz5DYFrvkcuyMN8WjkuRhVTAc3Dj+D/zgr83lqCulotZ7lh4VhSiuVaUlOdPtrdT19d/WJ99S1aoIooHif49X+d8O++watLF3LXfuzmXxMR6pbHmgfM43v5NV65iU9HZcLKr2tbNFHu+ri2iUWJ6W72w7UeFyUU25jba7fgW7Mc7U6vouXuhVya9qlbn8CrQjj+dauQffyKEp5rHU50t4XaqFBMCcV6mZLcbaqufATedapScPKS/Vn4y49Sa8v7VHh3JGoXO62NDMWU4GIXXO10pIstd7QvKhU1Ni2l9rF15O47QeHJy3Z3keP78tCfHxP8eAeSFjnbDnV4GJZkh7KVnIo6/C/UYVkmfNkCIj9fiW/vR51e+T3zBJFfriF4+ngkfz9nXVzaJUc7eBf3tisNXVToPf3Gz/yIclNfpe6htZSb1o+EeetwRRcd4tTeGZPc+/DaqBD3djMq5IH8+jWvjSk1C8N15x14pSXXq2oM/s1r89CvC6j13Wx86ju3xargUKyZDnYrKw0p2L191zRohc/MNfgMf5uizxcrfsOikPOy8XplHD5TlqF/abR9ZTGA7vFX8H1nHZpmHTH+6p7WAsH/Ev+kyeK9QAPbrzmwE9gqSVIFlAlYL+C6JElrJUl6RpIkvYv/03f/kJVPiynAGYdnJpTjKyK4P1cd4tIA6HkPt+dtk8J3SXCUIcvy9yhnMPcCNqNMVh+UJMl1//YGF5nu+3//UzyNLmVXJyW7yTt9nUNNhnI8dgJ31m6mzifO2/dVPl7U/mg8V9/8BMvdr7oPIPMu2voN0Xd7lPy1Lsc6eHkTMP1t8ld9YF8RkLdoPl69ehO07EMkb2/7yoS/oqujXK8ej5K/xoPcN98mb+UHbuch+7zwElgsGHZscw+wlGXfC8/555bJHpw4uwloVZeIF2K5OUdpBAvj7nBn+U/U3jCDh7+cTv75G8h3V3KUUh57PfY4+auXkfnSM+SvXo7fWJfjIjyI/U+/8EpeeoIGvEDGcvczKIsdPbi+mroN0Xd+lMJ1Nn3VatRVa1C05WdyxvUHQxHeT75gfyf5+pMzaQgFn63Eb/zMvxx/Tyv7JEnymCye1Lgnf6P9KHJYFeIpnz3p+f389UyJHcWsxyfhG+RHj8FP3NP/A9WVe7yzJt+k8MNJFH3+FqbjO9E/MawEj8UYf/8UTcOOeL00XVnFYDG7uPBYqJ3+p0wIr3eLj7pmI+S8bKwJ7pN2kkqF5OVH0YdTMf6+Dv2zY9zceLYL99PInbDWtan0fAfOzf4KAG2gL1HdG7Ot2Sh+rz8MjY+e8k85rg57EJvlQZCLm7Cujck6csl+BMW9+Qs2q0FDvHs8Sp6rjb4H+k6dKdq1w+M72YMg16S3WGUuJGSy7MX2rHipAx/uPcfNtBz2XrpDsK8XtWPcJx77NK3BxlGPsWFwd8L8vXnv9xOuUjxExuWjQgnpLKnVeNWpTuaXm7j++AishUWEDeqD5KUnbOhzpC75i4MlN7klx+3aMxO5+q/R3HhtBiF9H8OnaR0A0tdv4nKHAVx5dCSmlAyip7qcDf1A7cNftAEo52KrA/24/PgEEuZ8SuUV7scYSR7C9WSz/h3+fGwm+7pM4fAL86ncryshLRw/Kv67dcn2Sq3Gv34VTr00j1PPzaHy2KfwrhoNwLHHpnOky2ROvfAO5fp1I6iFw3UiD9CnKMkO+3dqijktm6KzV90dAMkL13Gp9Wtk/byb0JcfcwnzwW2W5pGG6Ls8SsGnxfU4e+IwskcPIGfmRLwefQJNnXpOfvTtOmPY66Ee/9W2wxWrlYRnBxPf7Xl0dWuhrVbZ/ipr2SfEd3+R/E07CXju8fuH9YByLbdukf/VVwQvXEjwggWYr1619+F8Hn+c3OXLSevTh9zlywmY6F6mH1Supk4D9J162s8elnz90DZtTfaw58ge+BSS3htdW+V+b0ml9HlypwylcN0qfMfOdA7sP+jjWW7eIv/LrwhZtJCQhYq+jquP8z5aS+rTfSjatg3fJ3u7B/Cf5PE9/KZMX0Tg870ov2EZKl9vZJOnVav/fn0CCO1Yn9yzN9hbbzAHO03kobmvofYrPpZK7aOn/tqxXJ7+WfFY7b/QDqt8vKi8ajJ33v7IvrI37YvNnG83iEs9RmFKySBmussRZw80ZrmHXKuVuJ6juNCyHz71a6KvWdHuJHnhOi62eo3Mn3cT9oqr7bi3Lvcjuf8okvsOJnXUG/g9/Tj6ho8AkPf9ryT27kvyiwOxpmUQNHrwX5dbkj29h9+wvj2If2stZ5u/Tvxba6n47ggPjh/AXpbYh7+/35DH27qtKi5NuZJahTrQj4u9JhI/+zOqrZxwX7me8th88k8KZg6gcOVb6P/1svJQpUZVoTrGPRspeGc4GIvQdXvW7sf482fkT+mL+fAutB3cPzQKHLDK4uf4+z/IP2myuECW5Su232GU84kDgIGyLN8GagGDUFbyvgcckyTJ8ROly2whcgnPHkRno0NcrsiyfPMebu8rQ5blIlmWt8my/LYsy62AtcBMSZJ0Ds6yXWR6OPzvwZEkaaAkSUffeOONm9W2zqbR9ncxJmWgjyn+qqaPDsWY5LxVxZSegybAB9SKCrroUAw2N5a8QvuWn8wdJ5C0ajQhypZ4SaOm9tpxpPzwB+mbik8IsaalOq36VYWFY01333aprlIVv9ETyJk5BTnXYeujWk3A9Lcp2rkd4/7iRshy+xY5U8aTNXwght07sCQmOIWnrLhwlmspQa7/2AnkvOkuN3DG2xh2bse4z7nx03fphq55K3LmzXILrzRlWzMzlYvvAFVICNasTACiXu1O/W0Lqb9tIcbkDPuKX/Ccx+b0HDSBvk55bEzOtL/3ebgS1d8bwsVX52HOLN6Gm/LVDk53ncC53tMxZ+VRdE35elxaeazv0g3jPmUrnnHvLjQ1ne+6NCenOa3K0ESGY0lx33r1V9BUiEZbLory362iwpbP0USGU/6bFahDi1dYyumpqMMc9A0Nt2+rdNK3UlV8h00gd26xvtb0VKzpqVjiLih6/bkHddWayru0VIwHFX0tcRdBtiIFBP6l+EdFhJGUUhyX5JQ0IsJCiYwII8lhhU5yShrhYYotCA0OIjVNSbfUtAxCgoplRvfrRqPt7/7t9qNT3+7M3PQuMze9S1ZyJiEOckOiQsjysMUuOzULALPRzL5vd1G1fg1FVlK6R//K8+K6EhwdipynhCHnOq8klvyC7e/sGIvAZADAev2MssXW23kViStyRhKG7xZT9MUsLBcPY81KdX6fk44UWBxXKTDUaYUzKBfb6fuMwnvsMjR1WqB/rD/qh5uiqlQL9UNN8B67DH2f0air1EX/tDJgsOZkYD6vrKiz3rmqXObh44+mWTc6bH+HDtvfoSgpE2+HSUjv6BCn4yIehICHK9DgvQEcevU9TDbbEd6uLgW3UjCm5yKbLSRuOkKlvp1otmM+zXbMx5CciVc553JlcJFrSs9FE+CDZCtX+pgQNzeRT7RyOoLiXlhcbVZ4CTaralUCxk0g+80pyDkPtiUflRqvtm0x7Nrl8XVkgA9JOcUfAJNzCgn393Zx402r6lF46zQE++ppXCmcS8lZnLydxp5Ld+ix+Bcmf3eAI9eTmfK9cmxMqJ8XapUKlUriyUZVOXvHxe4npaGJLi7v2qgwtwt/TElpaKMdbGpUGOaUdExJaZiS0ig6pawWy9myD6861dBVjEZbPpIqvy6n2q5P0EaFUeWn91GHBTuEme4cZnQYJle5iWloneIWitlWx+/G0ZKeTe7WA3jXV+ylJS1LWYkqy2R+/Tve9Wo6hWlMTEfnUL910aHucpPS0Lmkiaftu85xTSd7s5LmBafiQLaiCQkg7OWetNkxlzY75lKUnIm3Q5n2inYvr/8uBltbbUzLIWnTEaoM7EHTHQtoumMBxuRMvMo5t/8PVpcUnQ2J6WTsPIW1wIApI5esgxfwq1NJkWeTa0rLIW3TEfwbFq/iMt8j/+xyk9Kd3UQrbnwaP0xA52bU+uMjKnwwEb9W9Si/eKyb3lm/7CGwu8s28bRUVA/SFleuit+ICeTOdu57yLajreTsLIwH/nDuY6jU6Fq2xfiHez22JKe69D3C3C6iexCsufkUHT2Fd2v3s6nzNu/EJ9b5iAKry8paVXi425ER96Jo0yYyBg4kc9Qo5JwcLPHKmaFe3bph2Kv0PQy7d6N9yHlXkzUj1elYCVVIOLKndK5YFZ/BE8hbMNV+RJLmkcbKVvCcbOX4i0N7UdeqYw/XdEjp81muXASrc5/HmpqK2mFHlDo8HOtf0Lfwt02k9x9IxohRWHNyMMfHu7vZvgN9+/Zuz937l2GYHzCP7+XXdP02iQOnEP/scPI27cZ0W+lHl+/XlRY75tPCQ5vo9QD12MuhTYx5rgMpvynjsMIbyRTeSsG3hrLzSdKoqffxOBK/30eKw1hNsf2O9dPdFpoS09HGFOuljXKwqRo1lVdNJvOnPWRvKT7KzOxgpzO+2oqPrV/mJDfG2S6422kXWx4V6hY3a04+eQfP4N/e+WgvgKyf3W2HJSUNdaRD2YoMx5L24HXYanNrzcyicPc+dHWUOmPNyLTrm/fTb+jrONclk0u7pI1218WYmObSdil5cS+/oU93JMvWLmVt3I9vA+d0VsJNd2rvdFGhmFz78J7azeSM+/tVqwju0ZKMX/f9bXKNSelk2e4oyT8Zh2yV0YQUn7NvzUxDFexgt4LCkLNKbt8tV86iCo9G8g1AzkpDzkrDekPp85iP/4G6ovsuItORXWgauh8lIxD8L/FPmix2RQasKJfG3Z1w/U2W5TFAU6AO4PnU+Qfj7h5N9X8Uy3+P8yiXC5baOcayLH8oy3KTuXPnVrradRrHO08gfcsRIvsonSL/RjUw5xZgTMly85v15znCH1POFIzs057035X7+LQO54T6N6wOkgqz7bKTmouHUBB3hzurNzqFZb50EXW58qgio0CjQd+hE8aDzgN6VXgEAW/OIvfdOVjvOHfm/MZOwnL7JkU/ON9gar/8S5LweeFlijb+4llulCLXq0MnjAfc5QbOmEXO/DlYXOT6j5uE+dZNCr93uf24STN8nn2B7DffUM5C80BpyTYe2I++S3cA9F26Y/xTCTPp0y2c6jKeU13Gk7H5MOHPKHnsZ8tjk4c8zt5/ltDHlK1wEX06kLlF6TTqyoVRa+0E4ka8b58MtuseGmB3E9KzBak/7XPW97+cx9b0dLT1GiiyGzTCmuDsz3D2EtpK5dCUU+T69mhP/m7P5+0+KKa4G9zs0Ifb3V/mdveXMSenEt9nKJb04o66Oe4iqujyqCIUubo2nTAdcdE3LAK/SbPIXzLHKd5yVoYywI1RblrX1muEJf6GIvvwPrT1Gin+Y8qDRut28c796NCmBb9s2YEsy5w6ewE/P1/Cw0Ko+1BNbsUnEJ+QhMlkYvOOPXRs08Lu5+fNypmMP2/eTse2xWd6JX7yO8c7T/jb7cfOdVuY2XMCM3tO4MTWw7R6sgMAVRvWoCC3wD4x7IjjOcaNujblzmXlEouT24569H/91BUiK0cTVj4CtVZD816tsVxVjk6wJt1ACo5ECgwDlRrNQ83s7+z4FHdKVVFVlJURhe5nnDr7uXvetIS2xaOYT+12em29cxVVaDRSULiyCv2RVpgvHnVyU7houP1nPncQw8aPsFw4gmnbVxQuHELhouEYvlmC5fpZDN8pl25YLhxBXbWuIjk0WrmsoyAX8+Hf2d15Crs7TyFpy1Eq9FHOdAxuVB1TbiEGD/lbEt7lQmn68RiODV9B/rXiu1oL49MIblwDtbfybTSsbR0Sfj3E4dhJHI6dROrmI/bt7gGNSy5XmfvPE9FLKVfRfdqTuqU4XdT+3gS3rO307F6YL15E42Cj9R07YfjTpQ5HRBA4cxbZc+fYJ1UeBF3jxphv3cKalurxfZ2YEG6l53InMw+T2cLvZ2/RvlY5JzcdHirHiVupmC1WCo1mzsRnUDUsgJGd67N13ONsHvMv5j3dkqZVInnnKaW+puYWr8bfefEO1SOcPzQVnrmMrnIM2vKRoNUQ8Gg7cnc4XwaZt+MQgU8oRwx4NaiFNTcfc2omlrRMzImp6Koo8fRt2QDDlVsYLt8grsULXO3Yj6sd+2FKSuP6EyOxpBXby8LTl9Hb5EpaDYGPtSN3u/NRADk7DhHUWzlSwbtBLSy5BZhTM5G89ah8lYl0yVuPX5uGGC4r3+4dzzQO6NaSosvO3/QLTsWhrxKNrkIEklZDcK+2ZG9zvuoie9thQp7qCIBPw5pYcvMxp9x7Ujdr6yH8WikrUPVVYpC0WswZOaR9vol9sW+wL/YNkjcfpdwzSl0Kalwdc27BX6pLJaH20aP29bL/Hd6hHrfW7eRI7ESOxE4kdfNhp7pkKclG7z9HuL0udSDNVm9StxwlsMVDSGoVKm8dAY2qUxB3B5WDXJWPnpAO9ci/WHxJUMHpOOc87tWOnO3OaZ27/RDBT7rncfK7n3OxVT8ute3P7RELyPvzNPFjlMvGdJWj7f4DOjfHcM25HprjLqKOceh7tOuE6bB738P/jVnkLXJui9F7gbe3/W9tw6ZYbl63v9Y2aIzlzi2n4xfuYjh3CU3FcmhibH2Pbh0o2PNgfQ9VcCAqf2Wdi6TX4d28EabryuVWmorFdsCnfUv787uYLl1CXd6hb9mpE4Y//3wguQBSUJASh4gI9O3aUbRDWTVtTU9H26ABALpGjdzsneXKJac+j7Z1J4xHneVKYRH4TphF/gfvYE0s9m9NS0FTo7Z9C7fmkUb2i/GMh/eheaShEqfo8kgufR7TRUVfdbRN39hOGPY/uL4qB3292rWjaLuir7p8cTp7tW6F5dYtN7+Gs5fQViyHplwkaDT49ehA/q6Dbu48cS+/6hCbXZYkgge9QM43Sp8n/pOtHIydxEFbmxhtq8eBD9gmxji0iUV30ghpq7T3uvBAfKrFUHhTWX9Ue/Fg8uPucGv1b05hKfYyBl2FSLu9zNnmYqe3O9pLWx222cuKC0ZguBJP6kc/O/m5ewY8QGC3FhRdcrfTOgfbEdSrHTkudjpn2yGCbLbDLjc1E3VIgP34IUmvw791AwxXlbLnajuKrjqXaeP5i2grlkNtq8M+XTpSuPfBypbk5YXk423/26tFE0xXbwCgCnX44N6hjf35XfJPxaGv7NAu/evB26V7+TUlZ+DXQslz/9b1MFx3XkB1V7aXQ5sY8ngbslxkZ209TOjTHQDwbaTINtlk38tvQNv6FF2Nx5ToPuFeWnKzthzCv7WyoltfJQaVToM5o/hjoPXmJVQRMUihkaDWoGnaHvNp5zoshReXE1WF6soZ8vk5yDmZynE7kcpxeeqHGtovxpMiio+c09RrgTXZ2U4LBP9raMo6Ag7oJUmKsv0dDAwH/IBfJUl6FSWuh1AujHsWZUVvnIdwHpQUoBDoJknSDaBIluW/NjNzHyRJCkU5QuNjlGMyclEu25sI7JBl+YGWKkmSFAJUBIJsj6pLkpQFJMmynFSSP1cyth8nJLYhTQ9+gLXQyKXRy+3v6q5/g8tjV2FMzuT6rC94aPUYKk9+nryz10n6UrlYILxXC6Jf6YpstmAtMnJx8GIAApo9ROQz7ck7f5NG298F4PrcLyHtd7BayFu+hMB3FoJKRdHWTVhu3sDr0X8BUPTbL/i8+AqSfyB+w5Wt0bLFQvaIQWjqPIJX526Yr10laMVHAOR/sgbTkUPoO8bi3UvZOmbYvxfD1k3Oylot5C1bQuDchUgqFUW/2+Q+ZpO78Rd8+r6CFBCI/8hiuVnDbHK7KHJ1q2xyP16D8fAh/IePAq2OoPnvAcold3lLF/0tsgu+/pKA6TPx6vEo1pRkcmbNcMvjzB3HCYptRKMDy7EUGrgypjiPH/5iKlfGrcCUnMnN2V9Qc9UYKk56nvyz10n+SulEVxjzDNpgf6rOHWCP1+nukwCotXYCmmB/ZJOF62+ssV+EV1p5nLfkXfyGjAC1GtloJHdJ8Y27AFispL2zjKhV7yCpVeT++Dumqzfxf0Y5Pyz3299QhwZTbsMyVL4+yFaZwL69uf34AOT8AiLmv4FX03qogwKpuH09mcvXkfvjFrc0dcNqoWDNEvxnKPoadmzCcvsG+m6Kvobff8Grj6KvzyDbdn+LhZwJgwAoWLMUvzHTQKPFmpxA/gfzFH87NuE7fBIBSz8Bk5n8999xEz1hxjyOnDhNVlYOsU+8xNDX+2K2Xb7xbO9HadeyKX8cOEKPPq/h7eXFrCmKfI1GzZQxQxg0dhoWi4Xej3WlelVlxVj/vn0YN/0dftj4O9GR4SyaPdWj2n+n/Ti2cD1ndp8A4PSu49Tr2Ih5e5ZhLDTw8YTiG61HfzKFTyetJCslk4FLR+EfEgCSxO3zN/h86of39G+1WPnizY8Y+/k0VGoV+77ZSXfJ1sGWrRh3fIn+qdGgUmE+sx85PQFNfWWy3HxqD5pajdHU7wBWK7LZiHFj8ZnaukcHoK5QC7z98Bq0ANP+X7Cc3YfmoWZoGiiDAEvcCSxnXVbCWq0YN36M1ytTFbnHdyGnxKNpqmzbNR/xcOzNA2A+vhN976F4D1+IbDFj+H65m5vk7SeJjG1A54OLsRQaODG6eLt2i/UTOTn2Q4qSs6j6ejeqD3sMfUQQHXfOI3nHSU6OW0OtsU+iC/an/rx+ShJarOzpNo3ME1dJ2HiI9lvfUer9mRvcXLeTu6f2pm8/QVhsQ1oeWoq10Mj5USvtcuuvn8yFsasxJmdyZfZ66q4eRdXJz5J75gYJtnIFENGzGRl7TmMtcP6AV2fVSIJb1UYb4k/rEyu49u63cPorsFrI/WAJQfMVG1242d1G+/Z9BVVAIP6jiutw5lClDgdMfRNt/QaoAgMJ/fpb8j/7hKLNShuk79iJop2ej6AA0KhVTO7ZmCHr9mCVrTzesCrVIwL59ohyduQzTatTNTyQVtWj6bNyC5Ik0btRVapHBt0zj5dsO8mlpCwkICbIl2m9XC4AtFhJemslFT6ejaRWkfXdVoxXbhH0vHLKVtZXm8jbfQTf9k2ptmMt1kIDiZMX270nzVpFzHsTkbQaTLeTSHB4d08sVhJmrqLyZ28jqVRkfrsNQ9wtgl/oAUDml5vJ23UU/w5NqLlrDdYiA/ETlyhpFRZExVXKje6SWkX2L3vI23scgKjJ/fCqXRVkGWN8CglTl7nJjZ/+IdXWzURSq0jfsIOiy7cJfUn54Jr+xRZydh4joGMTav+xCmuhgZvji280r/zBOPxa1kUTHECdQ2tJXPQVGRu2k7FhOxXfHcFD295HNpq5OXaJm8op208QHtuADoeWYCk0cHpUcV1qun4ip8euwZCcSeX+3ag6rBf6iCDa7ZpPyo4TnBm7Bn14IK23zkHj7w1WmcoDe7C37QS0of40+WSsLT3UJPy4n9Rdp7i7Lj19+wlCYxvR8tD7WAqNXBhVbCvrrZ/MRae6NJqqk58j78x1e10qiLtDxs6TNNu1EFm2krB+J/kXb+NVKYJHPhlvl5v84z4ydp0i/G4ltlhJmLGKKp+/BSoVmd9uxxB3i5AXlLTO+HILubuO4t+xCTV3f4hcaCB+4tL7Fp2oia+ir1oOWbZiupPKnakudstqIX/VEgLesrXF2zdhuXUDfXdbW7zlF7yfU/pavkOK63H22EGogoLxnzpbeaZWY9yzHdPx4gkMXbtOGPaUUI8tVjLmLSNy5VxQqcj72db3eFrZ6p773UbUocFEf7kcla8PyDIBLz7JnSf7ow4LIWzWRCSVClQS+Vv3UviHMikXPPJ1tJXLg1XGnJhM+hyXNLJYyF26lOB331X6Wps3Y7lxA+9/KfoW/vILqpAQQlavRvJR5Po8/TTpr7yCXFBA0NtvowoIQDabyV2yxH6BZ87ChfgPHw5qNRiN5Lz3nls6F6xdit9URa5x12as8TfQdVHkGrf9gvfTryD5BeAzoDidcycPwnLlAsaDewhYsAYsFsw34jBsVyZIjbs24TNkEgHvfYJsNpG/fK6bvjlLlhK8UJFbuGkzZg/6hn64WrkM2Srj+/TTpL1s03fW26gCFX1zFhfr6z9oIOoKFUG2YklKJuc9lz68LY/T3llO9Gqlf5nz41ZMV28S0EfpX+Z8o/Qvy2/4AJWf0r8MeukJbj0+EDm/wKNfAL+eHQl4Ttm2nr99P7k/ut89kGZrE1sfWorFpU1suH4y58euxpCcSdzs9TyyehTVbW3iHVs9vr7oB+q8P4QWu99FkiTiZq3HlJFLULNaxPRpR+75m7TYMR+AK+98BfsPKPbyzdVU/VyxlxnfbKco7jahL9rs5fot5Ow8in/Hxjy8dzXWQgO3xr8PgG+Thwl5qhOFF25Qa9MSABLeXUfurmPEvPEq3rWrgAzG+GRuTym2SXfTOeHNVVT9/C1Qq8j8xmY7bHIz1hfbjlp7PsRaaCB+glIvtBEhVHhvNKhUSCoVWb/tI3ensjghepLNdlgV2xHvajssVjIXfED4+/OR1CryftmM+dpNfJ9U6nD+DxtRhQYT+dlKex32e+4pkp59DVVQIGEL3gKUldr5W3ZQdECRGzRyINqa1UAGS2ISGe8sdpN7e/qHVP/CuV0Ks7VLabZ2KbBTE+rss7VL4z64p1+Am5OWU2Fmf9CokQ0mbk52SWeb/1vT11Bz/QxQqUnfsJ2iy7cJf0m5CyD1i9/J3nmMwE6NqbtvFdYiAzfGvn9Pv3cJ+VdbMn7ydARF6clN27CDyu8Np872pVhNZq6PdrGXVitFG1bgM3IOqFSY/tyKNfEm2rZKn8f0xya0DdugadFZORLOZKRoTbENMmxYgfdrE0GtxZqWSNHnip3QP/EaqsjyIMvIGckUffkBAsH/MtJ/6xy1/ygSkvQp8IrDo1zgIjBfluXvJUl6ApgEPAxoUVbmviXL8kab/93AWVmWhzuEeRb4TpblmQ7PkoDZdy/HkySpP8rZwOWAP2RZ7iBJ0kzgaVmW63qIp9M7W7zDZFl+zJMb27nKM4AuQHVAD9wBfrXFI6Ok+LvIfRX4xMOrtxz1K4m9Uc+USSbXrv8fnaTxbyO735HyP03c2b9wKcN/mZr1HnxL4H+TnATXI8v/HoKqe15NXtr4r/FU/UufA3UnlYncT73Kpl1aNjyoTOQCyNkPeMzBf5nta8rmm7GfbLm/o1LgkboP/H31v4p//w5lIvfGm0fKRC6AxVI2m9dM5rLYMAYJBp/7OyoFvCmbuhTuU3h/R6VATN2ysZUAubd193dUCngHuZ549/ege7D75P7rGJLLRm5+Rtn0La+lBpWJXIBwr7KpxyqpbPp5weEPfg/Mf5PUpHsfU1ZaWOW/ekHJ/31qPVZUJnL9V235/y+x70P+1LKZg/qn4jvn2/9zZeQfsbJYluVXgVfv8f4n4Kd7vO/g4ZnbZK8sy1Eu//8I+Mjl2UxgZglynN7Z4l2iG1mWDcAU269EPMXf5f2nwKf3ciMQCAQCgUAgEAgEAoFAIBCUJbL1/7MVfP+D/JPPLBYIBAKBQCAQCAQCgUAgEAgEAsHfhJgsFggEAoFAIBAIBAKBQCAQCAQCgZgsFggEAoFAIBAIBAKBQCAQCAQCgZgsFggEAoFAIBAIBAKBQCAQCAQCAf+QC+4EAoFAIBAIBAKBQCAQCAQCwf9xrHJZx0DwHyJWFgsEAoFAIBAIBAKBQCAQCAQCgUBMFgsEAoFAIBAIBAKBQCAQCAQCgUBMFgsEAoFAIBAIBAKBQCAQCAQCgQAxWSwQCAQCgUAgEAgEAoFAIBAIBALEZLFAIBAIBAKBQCAQCAQCgUAgEAgASZbFLYX/6+yOfKZMMtlPayoLsfjoy0Zuer53mcgN8jaUiVyA3CJdmci1yFKZyDXJZfN9TSOVjZ1ueXZ+mcj9ov6bZSK3bWBqmcgFsJZRmb6REVQmcoM1ZWe3yoLo8tllIrcgp2xsNEBChn+ZyNWprGUiV1tGco0WdZnILSsCfYrKTHZyvm+ZyPVVl02/Vl1GfY/gwIIykZueVTb5660rm/wFyC3Sl4nc0ICyyWOTqWzspclcNuMHUxm1D2VZpguN2jKR2zzhh7LpyP+DyZvQW0w0OuD37o//58qIWFksEAgEAoFAIBAIBAKBQCAQCAQCMVksEAgEAoFAIBAIBAKBQCAQCAQCMVksEAgEAoFAIBAIBAKBQCAQCAQCxGSxQCAQCAQCgUAgEAgEAoFAIBAIAE1ZR0AgEAgEAoFAIBAIBAKBQCAQ/A8gl83Fv4L/HmJlsUAgEAgEAoFAIBAIBAKBQCAQCMRksUAgEAgEAoFAIBAIBAKBQCAQCMRk8V9CkqSZkiSdLet4CAQCgUAgEAgEAoFAIBAIBALBf5t/xGSxJEmfSpIkO/zSJEnaKEnSQ6Uos7JNVhOX5zNd4nL39wSwEGj/F+WES5K0QpKkG5IkGSRJSpYkaYckSV0c3OwuQWaQJElaSZLmS5J0WpKkfEmSEiVJ+lKSpIr/lYQQCAQCgUAgEAgEAoFAIBAIBAL+WRfcbQf62v6OAd4FfgQeLoO4XAI6uDzLlGXZAOT9xbC+B3yA14ErQATKhHOoi7tPgCkuz7KBAKARMAc4CQQC7wFbJEmqJ8uy+a9EpvqcfoTGNsJSaODiyOXknbnu5sarYgS1V49GE+RH3pnrXBj2AbJJERPUqjbVZ/VD0qgxZeRysvcM9DGhPLRsOLrwILDKJHyxnTtrNtnDC+jQkIpv9Qe1irSvtpG0/Ac3mRXe7k9gp8ZYCw3cGPM+BWev3dNv+WmvENi5KbLJjOFmEjfGfoAlJ98pTN92jYmaPhBJrSJzw1bSV3/rJjfyzUH4d2iCtdBAwsTFFJ27qqTTno+x5heCxYpssXD9idEAlHt/Evoq5QFQBfhizcnnWq8RHtO66uzXCIltiLXQyKVRy8j3kNb6ihE8tGoM2iA/8s5c49Lw4rQG8GtQjQa/vcPFQYtJ23gQgBqLhxLSpTGmtGyOdxjrFJ5fu0bEzBgAKhWZG7aRuuo7N5nRMwbi36Ex1iID8eOX2nVWlFJR/ZdFmJIyuNn/bSd/YQN6Ez3lNc43ehFLZo5buFVmvUZQbCOshUaujP7As74VIqi5agyaIH/yz1wjbsT7yCYzYU+2pdyw3gBY8gu5NvlDCs7fVOI78DEiX+gMskz+hVtcGbMMiorTqLTSuemRFVjyCpEtVmSLlZPdJjmFWWNOP0JjG2ItNHB+5IoS6lI4dVaPRhvkR+6Z65wf9gGyyQIodanGrFftdelE75kAaAJ8eGjRYHwfqgCyzIUxKyk4dtkeZrXZ/Qix1eHLo0quww+tKpZ7V9/AVrWp8+kkim6lAJC26RC3Fn2HPiaUWh8odViWZRLXbSfho+I6PO2dRezdf5iQ4CB++mKVmzxZlpm7ZBV/HDiCl5eeOVPHUbtWdQD2HTzKvCWrsFitPNWrO/379gEgOyeXcdPnkpCUTExUJO/NeoPAAH+3sAGav92X8p0aYC40sG/Mh6SfveHmpt0HQwirXxWryUzqyWv8OeljZLOFwGrRtFk8kNC6lTk+/1vOrt7k5E9SSfTaPIuCpEwMIyfbn/u0aULYG4NBrSbnu81kffSNm8ywKUPwadcMubCIlCnvYbhwBYDAl54g4JkeIEnkfLuZ7HU/AqB7qCoRM0Yi6XXIZgups5ZhOHPJKUyfNo2JmDIEVCqyv9tCpge54VOG4NuuKXKRgaQp72E4r8gN6vs4gTa52d9uJuvznwAIHfkyfp1aIlutWDKySHrjPSypGW7h1przCuGxDbEUGjg7ciW5Z9zT2btiOPVWj0IT5EvumRucGbYM2WRBE+hLnSWD8KkcidVg4tzoVeRdjEcfE8ojy4ba2gcr8V/s5NaazU5hVnz7dbv9vz7mA7v9d0RXIYJqK8ahCfaj4Mw1ro1caq/DJfmv/N5wgjo3wZSWzbnYUW5hlpZsr2oxVFs53u5fXzGS3I8+Ie/r75X/t2hK0NjhSCoV+b9sIvfzr5zkaSpVIHj6RHS1apC96mPy1heXAcnPl+Cp49FWrQKyTObsdzGePW9/7/diH4JGDiah6xNYs53tdGmUrbsE93uK8IkDuNKyD9Ys9/ahNPoeALWWDCHU1h4eaT/OLczSapcAUKmot2U+xqQMLr481ynM0irT6gAfKi8chnetiiDD9XHLMB6+Uqzv7NcItrWHcfdoD2utGoMmyI/8M9e4bGsfQro1peKk55CtVrBYuTb9E3IPX3TSt/7vir4X+s51C/fvkp0waIb9sV+7RkS/OVDp83yzlTRPfZ43B+LXoQlykYH4CUvc+jzVfl6MKTmdW7Y+j9fDVYiZPQxJrwOLhYTpKyk8fdkt3JpzXiXUZi8vjFxJbgl9gLqrR9nb4nM2e1lxaC+inmoDgKRR41ujHHtr98eclc/DSwYT1qURxrQcDrUf7xZmpVmvE9xJqUtXxyyj4Ix72dJXiKDGyrGog/woOHudKyOUshXaux0xw54AwFpQxPXJH1Jw/gYAVRcNI9hmL093Gu0WZmmUaV1MKFWWjkIbHgxWK6nrt5G8dqM9vNJoh0OGvUTA0z2wZGYDkL7kEwr2HnEL925aB3VqhPU+aV195VilTJ+9zlVbWntVL0fVRcPxfaQqt+d/SdKqn509qlTU3bIAY2IGtwe8ZX/s174R5d4cAGoVGRu2kbrSvUzHzBiIf0clLePHL6Xw3FUkvZZqG+Yh6bVIajXZm/eTvPhLAKLf6Id/52bIRhPGW0ncnrAUq8uYCUqvDldfPJRgm50+6TJu8W3bmIipg5DUKrK+/Z2MD93HahHTBuHXvinWQgOJkxdhOH8VXZVyxCwp7rNpK0STtnQdmZ/9TMySyeiqlANA7e+HJTePG487j9VKa7wU+spjhL78KLLZSu6uIyTN+9QpzIAODSk/U8nf9K+2kbzieze55d8aQECnxsiFBm6MXUqhw5jYk1/v2lWoOHcIkl6LbLFye+oqCk7GuYULpVemGxxapYyZrFZks4Vrj48pTutSKNNetatQbs5QVLb+9J3pKyk85a5zaekb2KEhlWa9hqRSkfLVdhKX/egxvf+/xyqXdQwE/yH/iJXFNgyyLCfZfseBxcBDkiR5A0iS9KYkSTdtq3OTJEn6/K5H28rclZIkvSdJUoYkSamSJI2SJEkvSdJySZKyJEm6JUlSXwd5d1vAI7ZVvLsd3pkd4nL3Z3A9hsK2InqjTdYdSZIyJUn6RJIkH9v7IKAtMFmW5R2yLN+UZfmILMsLZVn+2kX/Ag8yZVmWs2VZ7iLL8gZZli/JsnwYGIQyif6XJtJDYhviXSWaQy1GcHn8amouGODRXdVpLxK/eiOHW47EnJVH9AudAGUSq8a8AZx5eT5H2o/l3ID3AJDNFq7O+JwjbcdwvOcUyvXrhk9NZUIVlYqKswdxue/bnOs4gpDH2+JVo7yTvMBOjfGqEs3ZNkO4OWkFFecOvq/fnL2nOBc7kvNdRlN0LYGo4U85K6FSET1zCLdem8GVbkMI7NUOXfUKTk78OjRBXzmGK50GkDj1A6LfHub0/uaLb3Ct1wj7RDHAnZHzudZrBNd6jSB3y35yfv/TYxoGxzbEu2o0R1uOIG78KqrPH+jRXZVpL5GweiNHW43AnJVPlC2t7+pQZdpLZO4+5eQnecMuzj4/2z0wlYqYtwdz/dWZxHUdRuC/2qF30dm/Q2P0lWO43HEQd95YTrnZQ5zeh/XrheFKvFvQ2ugw/No0wHgnxaMeQZ0a4VU1mhOthnN1wkqqzvOsb6VpfUn4cCMnWg/HnJ1HxPOxABhupXD2yemcih1L/JLvqPauUgZ0USFEv96T090ncrLjGCS1irDH29jDK810Bjj91ExOdJ7gNlEcGtsQnypRHGwxkovjP6TWgv4e5Vab9hK3V//GwZajMGflE+NQl2rN68/pl+dzuP04zg5YZPdTY3Y/0ned5FCbMRzuNIGCy3fc9D3ScgRx41dTfb7nOlxl2ovcWb2RI62UOuyob/ahCxzvPIHjnSdwa5HSYZPNFq7N/Jyj7cZwsucUYhzrMPBEzy6sWuShzNn448ARbsUnsGnDWmZOHMmshcsAsFgszH5vOSvfm8Uv61ezafturl5XJls+WvcNLZo0YNOGtbRo0oC1X7gPAgHKd6pPQJUovm8zjj8nraXl3Fc9urv245/80G4CP8W+gcZLR80XOgBgyMrn0PR1bpPEd6ndvztZcQnOD1UqwqcNI2HQNG71GoB/z45oqzlv5vBp1xRtpXLc6t6PlBlLCZ+hDER01SsR8EwP4p8dye3eg/Ht0BxtpRgAwsb1J2PFF9x+cigZyz4nbNzrbnIjpg/jzsBp3Og1kIBHO6Bzkevbrim6SjHc6P4ayTOWEvHmcEVujUoEPtODW31GcfOJIU5yM9d+x80nhnDryWHk7z5M6NAX3dIhLLYBvlWi2ddiNOfHr6F2CWW6xrQXuLn6N/a3HIMpK49ytrJVddQT5J69yYGOkzgzfAW1Zr8KKGXr0ox1/Nl2HId6TqdCv6741ixnDy+wUyP0VWI402YoNyatpNLcQR7lVpj6MslrfuVMm2GYs/MJs9mOe/lP+2Ynl19822N4pSm76GoC57qOVX7dx2MtNFC4e58SmEpF8IRRpI2eTNJz/fDu2glNlUpO8qw5uWS9t4zc9e51ImjscIoOHCH52VdJfmkAphvFk5fqiHC8mjXGnJjsrkQplS0ATVQYPq0aYUrwIJfS63sAJH29m9PPzfEYXmm1S3eJHvAohXF33MIrzTJd8e3+ZO86wdn2IzjXZQxFcbft7+62D8dbjuDK+FVUK6E9rGxrD4/b2sNIWzpn/XGGk53GcarzBOJGr6D6e879g5gBPSmMc+8flJlslYqYt4Zwo98MrnQbSmCv9m59Hr8OTdBVjiGu00DuTFlGzKyhTu9D+/0Lw9XbTs+iJvcj5f2vuPrYSJIXrydqcj83PUJjG+BdJYoDLUZxcfwaai143c0NQPVpL3J79SYOtByNyaEPcGvFrxyOncTh2ElcnfMlmQfOY85SJu8Sv97DyefcJ+NBKdPeVaI52XoY1yeuoupcz+lccWpfEtf8yqk2wzFnOZTp28mcf2o6ZzqP5c7ib6m6oLhMp27YxYUXZ3kMr7TKtGy2cvutTznbYQTne00i4tUexWOEUmqHAbI+/5HbTw7l9pNDS5woDuzUCK8q0ZyypXWVEtK6gktah9t0NmfmcXP6WhJdJ4ltRPV/1GOZLmfrx1/uMoygEvrxuioxXOowiDtTllNujlJXZIOJay9MJa7HSC73HIl/+0b4NKwFQO6+k1zuOoy4HiMxXL9DxNCn3eJTmnU4ZcMuzpcwbomcMZT4AW9yredgAh5rj66as76+7Zugq1yOa136kzT9faLeUtol4/U73Hh8hPLrPQq5sIjcbQcASBg9z/4ud+t+crf+6Sa3NMZLvi0eIaBzc+J6jCCu2zBS17hMIKpUVJg9iCsvv8WFTsMJfrwtXjWc5QZ0bIy+SjTn2w7m5qTlVHxnyH39lpv6ComLv+Zi9zEkLvySclNecU9rSr9MX3jmTc52Gce5HhOddC6NMh09uR8pS78mrucokhetJ/oNdztdavqqVFR+ZwCXXpzN6Q6jCH28Ld4ucxsCwf8K/6TJYjuSJPkDzwJnZFkulCTpKWA8MBSoATwGHHbx9iKQCzQH5gFLgJ+Ay0AT4DPgI0mS7vYWmtn+7Q5EA0/+m9FtC9QFOtvi3Bu4u4Qpz/b7lyRJXv9m+J4IsP2b+Vc8hXVvSvK3ewDIORaHJsAXXUSQm7vgNnVJ/VVZXZn0zR7CejQFIOLJNqRtOoThThoApjRl9ZAxJcu+SsiSX0RB3B30USEA+DaogeFGIsZbycgmMxk/7yOoa3MneUFdm5H+3W4A8o9fRhPgizYi+J5+c/aeBIvV5ucSumjnhdre9WtivJmA6XYSmMxkb9yLf+cWTm78O7cg68edABSevIQqwBdNePADp2fAo23J2bjH47vQbk1J+UbRKfd4HJoAH7Qe0jqodV1SNyqdm+RvdhPavZn9XczrPUj77RCmtGwnPzkHL2DOcl/g7lO/BsabiZhuK+mV/eteAro4p7V/lxZk/lCss9pBZ01UKP4dm5KxYatb2NHT+5M07xOQPX8hDOnelFRb2co7HmfLQ3d9A9vUJd2mb8o3uwnpoeibe/QSlmxloJR77LJTfkpqNSovHahVqLx1GJOLV0SWZjrfi7DuTUj6di9wv7pUx16XEr/Zba9LkU+2IXXTIQx30oHiuqT28yao5cMkrlfySDZZMOcUFMvt1pTkb/Y46OtZrqLvQZu+ewjt3vSe+niqwzpbHQZo0uCRElf9Auzad5B/dY9FkiTq132Y3Nw8UtMyOHPhMhXLx1ChXDRarZYese3Z+YcSr11/HODxHp0BeLxHZ3buPeAx7IrdGnPlO2WiLfX4VXSBvnh70Dl+Z/Fkf+rJq/hGK/EvSs8h7dQ1rLYV3Y74RIdQPrYBcV/tdnru9UgtTLcSMMcr9iNv8278OrV0cuPbqSW5P28HwHD6Iip/X9RhIWirVaTo1AXkIgNYrBQeOY1vbGvFkyyj8vUFQOXniznFeXWvV71amG4lYrLJzdm0B18PcnN+3qHoduoi6gA/1OEh6KpWpOjURQe5Z/Dr3AoAa35xGZK8vQD3ehzevQkJtjKdfewKmgAfj2UrpE0dkn89BEDCN3uJ6KGc5ORbsxwZfyjfUguuJOBdIRxdeCDGlCz7CmVLfhH5Du0DQFC3ZqR/twtQ7L86ULH/rvi3foSM35QBX9q3uwju1vy+/vMOnceclesW1t8h+y4BbR6h6GYSliRlIlVX+yHM8XewJCSC2Uzhtp14t2vl5MeamYXpwiUwO5dZydcHfcN6FPxi+/BhNiPnFa8OCxwzlOxlqz3a6dIqWwDhkweRuvAjT8UKKL2+B0B2Ce0hlG67pIsOITi2EclfbncLr7TKlcrPG//mtUn7SpEpm8xYHNqHEIf2MO8e7WFg67qkOepraw+tBUV2N2ofvVM50kWHENy5Mcnrd7iFV1ayvevXxODY59m4F/8uzv28gM7Nnfp5nvo8mS59HlkGlZ+PEhd/H0wp6W56hHdv+sB9gBR7H2AP4T3c2+LI3q1J/nG//f9ZBy9gKqFMB3drRqqtv5x3j7IV0OYRe5lO/XYXwbZ0znMs08edy3TuofNYMj3by9Iq06aUTPsKZWt+EYVx8eiilDiVWjv8gAR3a0baA6Z1hi2t0xzS2pyeTf6pK8hm976HLjqUoNjGpLrYD58GSj/eaCvTWb/uJcBlzBTQtQVZtn58wYlLqP2Ly/TdeiRpNEgaDbKtHuX9ccI+Zio4cQltVJhbnEqzDpc0bvGq5zxWy/ltL36dnfPYL7YF2T/ebZcuKXnsMlbzaVkf460kzAnuC1r8e7iP1UprvBTyUk9SVn2HbFRW01vSnccVyrg2yT6uzfzlDwK7NnNyE9i1GRnfK3Wl4MRlRa59TFyCX1mxVaDsPjElO/ct71KaZbokSqtMg4zKz9ums69HnUtLX7+G1Sm6kYjBYX4iuFszt3AFgv8F/kmTxd0lScqTJCkPyEE5quEF27tKQCKwVZblW7IsH5VleZmL/3OyLM+UZTkOWASkASZZlpfKsnwFeBuQgLsjnFTbv+m2VbyOVubhu3Gx/c7dI945wBBZli/IsrwV+BaIBbAdEfEq8BKQJUnSAUmSFkqS1NxDOANdZLrv9QYkSdKhHEPxqyzLnpd4lIA+OsQ+OQVgSExHHx3i5EYb4o85pwDZ1qkwJBS78akWgybQlwY/zKTx1vlEPtPOTYZXhXD86lYh57iyFUQXHYIxMc3+3piUjs5VZlQIxgQHN4npaKNCHsgvQNizncneddzpmSYyFJODX3NSGtrIUHc3CalObjS2TiqyTMVPZ1Hl56UEPdfdTaZP0zqY07Iw3khwe6foHYohoTitjYkZ6F0mtDUh/phz8u0dOENisX66qBDCejYj8TP3iduS0EQ562xKSkcb5SxT65IupsRiNzFvDiBx3idgtTr58e/cDFNSOkUXbpQoWxcVgsEhDxVdPOibXayvMTHdadLoLpHPx5K184TiJimDhFW/0PjoKpqe+ghLbgHZe4onBUs1nWWZR76eToPf5xP1UmenV/roEIruOOt7/7qU4VCXotEE+tHwhxk02TqPKFtd8q4UgSk9h4eXDqXp9vk8tGgQKh+9g74hTvo66uKsb4FzOju4CWhck0Y73qXul1PwqeX+JVxvq8O5xz1vYfNEcmo6URHFg4/IiDCSU9NISU0jKiLc6XlKqhL/9MwswsOUeIWHhZCR5Xmy3icqmHwHnfMTM/CJKvmjjqRRU/2pNtzZdfq+8W7+1kscnf0Vsss2KXVkKKYkZ9ugjnAeXGkiwjA7uklOQxMZijHuBt5NHkEV6I/kpce3XVM00UoapM5bReiE/lTa8QVhEwaQvuRjlzBD3cL0aLec4paKJuKu3LqoghzkRhWnfeioV6iycx0BvTqS/v46t7Twig6hyKF9KErMwOs+ZbooodhN7vlbRDyqdJYDGlbDq3yYW53wqhCOf93KZB8v3javiwrF6JC/Jpv9d9I52F+Z4LDJNSWm2e3Wg/gvib9Ddsjjbcn46Q/7/9URYViSiwe0lpQ01OHhPAiamGismdkET59IxOerCZ4yDslL+Q7t1bYVltQ0THHuWyyh9MqWb8cWmJPTMV5y3658l7+j7+GJ0mqXAKq8/Ro3Z6/zuMWytMqVvlIkpvQcqiweQe3f36Pyu0NReTu2D6Eu7cNfaw8BQno0o+EfS3n4ize4MmZFsb6z+nFj1jqHgbqLzmUgWxsViinRobwmeijTHvpFd/t50dMHkjTvY7c8TJr1IVFv9KPWvk+IeuN1khd85qavPjrYyV7+1T7AXVTeOkI7NiBl4yE3GZ7QufaXE9KdPuyCks4WlzKtc+kLAkQ835msXSfcnnuWW/q2Ulc+HJ+6Vcg7oRz5UVrtMEDgC72o8ONKImaPRRXgV4LOzvbjP0lrVyq99Rq3Zn/u1vfQRoZiSnDpo0e69+OdyoBjX1+losampdQ+to7cfScoPOl+fErIM13I3X3MXd9SrMMloY0MxZx077GaNtI9j7WRzuUg4NH25Py22y187yZ1MadlYbrpPFYrrfGSvkoMvk3rUO3HhVT5ei7e9Wo4hxnlnHeOYd5F5+LGmJiGLir0nn7jZ35EuamvUvfQWspN60fCPPc+nhJ26ZVpWZZ56KsZ1N3yLuEv2q9lKrUynfDWGqLfeI2H/vyY6CmvkeTBTpeWvq72zJiYjtbD/IRA8L/AP2myeC/QwPZrDuwEtkqSVAFlAtYLuC5J0lpJkp6RJEnv4t8+MyArPcoU4IzDMxPKStyIB4jLVYe4NAB63sPteZdzgxMcZciy/D3KGcy9gM0ok9UHJUlyPZ94g4vMN10FSZKkAb4AggD3/Rb3RXJ74tbvl0p2I6nV+NevyumX5nL6udlUGvs03lWj7e7UPl7UWTueK9M/wZJX+B/JVFYo3d9v9IinkS0WMn5wWeHrKUxXSpQLN/pM4Prjo7j12puEvPQoPk3rODkL6NWe7F89ryouUbxL5CWP8hU3VWf14/qsL9w6IvfEY965JJhHkTL+nZpiTsum6OxVZ+deeiKG9SF58fr7iC5Zl78Sv4BWdYl4IZabc5SOjjrQl5BuTTnWfChHGwxA5eNF2FPFEwWlmc6nek3jRNeJnHtxDtH9uhPQwvHUlwfR11PcbK/UavzrV+HUS/M49dwcKo99Cu+q0UgaNX6PVOHOZ1s50nkSlgIDlUY84ahMiWEWOynZTd7p6xxqMpTjsRO4s3YzdT6Z6ORM5eNF7Y/Gc/VNxzp8fzxNIEiS5HEh+oNUzft6KGHCAqDlO6+SdOgiyYcvlegGoHznBhSm5ZDu4VzeEgqWixtPTmRM126T+dE3xKydS8yHczBcum5fIRr43GOkzVvNzdiXSJu/mohZY13CfJA67Dk9jNduk/HRt5RfO5dya2ZjuHgNLMWrIdKXfsb1Tn3J+XUXQS/28hB5T8E+mP0AuP7+z2gDfWmxYx4VX+9O7pkbTqsx1D56Gqwdw6XpnzmXrQeow/csAw/ivyRKWbak1RDUtSkZGx23wP618uyEWo22Vg3yf/iFlJcHYS0qwv+V55H0egJefZGc1Z+W7LcUypbkpSdk0HOkf/C5uz/ngD0F+wDxs726T9+jRKml1C4Fd1bO3sw/7XlivrTKlaRW4/tIVVI+38L5buOwFhiIHu6wKe4e9fOB5AIZmw9zou0oLvZbQMVJzwHYzxotUd+yll1CeIpIzzL9OzXFnJ7l1ucBCHmxJ0mzP+JSm34kzl5Dufmezjv/d/sAzm7CujYm68gl+xEU9+WB2sP7uwloVZeI52O5Ned+dbfkIP+btlLl40X1NZO4PeNjrHfbh1Jqh7O/3sjNbv24/eRQzKkZhE30vDX9gWzmv2HPg2z2w9PZqQ+Uv/dKS6uVuJ6juNCyHz71a6Kv6XxsR8SwPsgWC1k/7fYg21Ow/3kdvif/pr5O8dJq8IttTu7mfW7uAh5rT66HSeTSGC+B0lapA/242ns8SXM/puKySS4O3MN84DbpHn7D+vYg/q21nG3+OvFvraXiu57v0imtMg1w/vEpnO02nosvziby1R74NqtTosz/RpkOfaknCbM+4mKr10iY9RHl5490D6O09H0A0yQQ/K/wT7rgrsC2AhgASZKOoVzwNlCW5emSJNVCWbHbGWVl7QxJkprLsny3h2VyCU8u4dmDTJAbHeNyH+4rQ5blImCb7fe2JEkfATMlSVooy7LR5iz7XjJtE8VfAY8AHWRZdt8X5+x+IDBw8uTJ4cO3zSZQpSfn5BX05Yq/lumjQzEmOW/bMKXnoAnwQVKrkC1W9DHFbgyJ6ZgycrAWGLAWGMg+eAG/OpUovJaIpFFT5+NxJH//B2mbik8IMSamo4su/gKsiwrF5CozMR1djIOb6FBMyRlIWs09/YY+3ZHAzk24/KzbvLryddrBryYqDFNyurubmHAKjxW7Mdvc3N0ebknPJnfrAbzr16LgiG2BuVpFQLdWXHvceQAR3a87US8q5xzlnryKPsZ5y6rBY1r7gloFFqstP5STRfzrV+Wh1crlANoQf4JjGyGbLaRv8Xy2GthW1TjorI0KxeyyLceUlO7sJlpxE9ijNQGdm+HfsTGSXofaz4fyi8eSuup7dOUjqbHpfVuYYVT/dQlXnxhLQI9WVO2jrLrOO3UFfUwYdzcweipb5vQcNIHF+uqiQzEmF5+k4vNwJaq/N4TzL87GnKlsVwtqW4+iWymY05VtxxmbDhL1UhdiBv+r1NP5btxMaTmkbz5MuYGPUXX263a5XuXCyOaSXV9DUqaL3FyXulQcN6Uu5drrUpatLmUfvIAhIZ0c28rLlF8PUmt+f8K7NrbJveKk773qsGM635XrOEmXueME0rz+ykqRjFwkjZraa8eR8sMfpG9yPeXn3kRFhJGUUvz1PjkljYiwUExmM0kpqU7Pw8OU+IcGB5GalkF4WAipaRmEBAXa3T30SmdqvtgRgLST1/B10Nk3OoSC5CyP8Wgwpjdeof7s7P+xx/eORDapScWujSjfqT5qvRadvzeF8yeSPGkBlqQ0tA6rcjVRYVhctiKbk9OcVu5qIsPsdiP3h9/J/eF3AEJG97OvivF/vAtp76wEIG/LXiLeHv3AYdrd2OJ2d8OnJiocs+2yupzvfyfne0Vu6OhXMSen4Urub7sot+pt0pd9QeALvWjR+1HF78mreDm0D17RIfct014xxW4seYWcG128IabtkQ8ovKXoLWnU1P94LInf7yNl0xEq9OtKpb5K/uafvILOIX+10aGYkp3lmjNyUDvYDm10mH3LoTEx/b7+HYl4pYd91Utpyw7s2IiCM9cwp2WDbRG/JSUVdWTxN2t1RBiWNPd88oQlJRVLSirGc8qlQYU79+L/8vOoy8egjoki8os1tjDDifh8NSn9hoLtEqPSKFvaCtFoy0dR6aeV9jArfb+MW8+Owq9rG2LsZav0+h6uxPTrRrmXlHa4tNol/2YPEdy1KY1iG6HSa1H7+/DIpnmodUqXurTKlSzLGBPTyT+h7PrI+O1PKs0bRP3OytEGebb2sFjfEM/6ltAeOpJz8AJelSPRhPgT0LQWIV2bEnxXXz8faiwbSe6xy0Ta+jx/p2zVonHEj33P1p9xKNPRYZhSXPuXnvtFgT3aEBDbHP8OTWx9Hm/K28INeiqWxLc/VOKyaR/l5iqTECF9H6XSMz2U5zZ7eXc/zIP3AZzdRD7RyukICk+U79eV8n072dL5inN/Oca5vIJ72VLKdHG6+DxciaoLh3LxpVn2Mu2JyFe7E/k32EpJo6b6momk/7iXzM0H7W5Kqx22pGfZ3ed8u5nolcXn2ke+2t2pfdDHhNlvNdfF3F9n17T2hH9TxX4ExTZCstmPCovHcnvMIkxJaWhjnPvobmU6SRkz3T2ARhcV6rYF35qTT97BM/i3b4zh8i0Agp/qhH9sU669MM3uLrRvT6o+a+vHl1IdNmeUfBSUKSkNTZTLWM1NX095XFwO/No1wXDuqlO+AqBW4d+1FTd6u08ilsZ4Kd6WfzlblI/DhafikK1W1CEBWDKUMYzreFcb7Z53xsQ0dDFh3J3c0NnqkUqrKdFv6NMdiZ+htP9ZG/dTacFwu7u/o0wD9nDM6dlkbjmEd/2a5B8+V2plOvipTiS8pdjp7N/2UX6eMkEe2renfUdwaenras900e5zGwLB/wr/pJXFrsiAFfABZcJVluXfZFkeAzQF6gB/7QAqZ+5O0qr/o1j+e5xHmah/oHOMJUnSoqw8rgd0lGU56X5+ZFn+UJblJnPnzq0U12UaR2MnkLb5CJHPtAcgoHENzLkFGFOy3Pxm7j9HeC/l3LeoPu1Js01Qpm05QmCLh5FsZ8cGNKpOge1yl1qLh1AQd4f41Rudwso/FYdXlWh0FSKQtBpCHm9D1jbniaisrYcJfboDAL6NamLJzceUknlPvwEdGhI19Emu9HsHa5ERVwpPX0ZXuRza8pGg1RD4WDvydjhv88vdfoig3koH3LtBLay5+ZhTM5G89ah8lXOQJG89vm0bUXT5pt2fb+uGGK7GY05y7rQmfrKFE50ncKLzBNK3HCaij6KTf6MaWHILMHlI66w/zxH+mHI+V2SfDqT/rqT1kWbDONJ0KEeaDiVt40GuTl5zz4ligILTcegrx6AtH4mk1RDYqx05253TOnf7IYKfLNbZkluAOTWT5Hc/52Krflxq25/bIxaQ9+dp4scswnDpJhea9uVS2/5catsfU1IaV3qNxpyWRca6TZzqMp5TXcaTsfkw4bay5ddIKVue9M3ef5ZQm74RfTqQuUWJn65cGLXWTiBuxPsUOUwAGO6k4d+4JipvHQCBbR4h7dc/Sz2dVT561L5K9VT56AluX5+kdds4EjuRI7ETSd182H50REBjRa6nupTlUJei+3QgbctRAFK3HCWwxUNudcmYmo0hIR2fasqquZC2j5C+86T9Qrr0LUeI7NPerm9JdVjRt4VN3/Z2fbXhQXY3/g2rg6Syd+Rr2urwHZc6/CB0aNOCX7bsQJZlTp29gJ+fL+FhIdR9qCa34hOIT0jCZDKxecceOrZpYffz82blvL6fN2+nY9vic+oufradX7pO5ZeuU7n1+zGqP61cahjeqBrGnAIKPehc4/kOlOvwCHuGLX+gVRDH5n3DN01G8l2LMewZupzE/edJnrQAgKKzl9BWKoemnGI//Hp0IH/XQSf/+TsP4v+4cjyJvt5DWHMLsKQpnUV1iDLxrYkOx69za/I27QbAkpKOd9N6AHi3aIDRZWtk0ZlLaCvF2OUG9GzvLnfXQQIeVyZovOo/hDU3H0uqu1z/Lq3tK2ocL/bx69gC4zXlQqfsL3/lYOxkDsZOJmXzUWJsZTqwcfUSy1bG/vNE9lJOUorp045UW5nWBPggaZXmtNxLncg8eMH+caLO4kHkx93hpu2SwdufbLVfAJf5+yFCn1Ymjn0b1cSSU4ApxX3wmfvnWUIeVU6RCnumI5lbFduRtfXIA/m/S8pnm/822SFPtHE6ggLAeOEimgrlUEdHgUaDd5dOFJZwXrcr1oxMLCkpaCoql8N4NWmE+fpNzFevk9jjKZJ6v0BS7xewpKQqK48ziuNSGmXLGHeDa22e43rnV7je+RXMyWncfGo4lrRMsr/8laOxE0q97+FKwie/l3q7dOud9RxrPJDjzYZwefBisved4UzPyaVersypWRgT0vCqptTngDb1yN55glOdJ3Cq8wQyHNrDe+r75znCHPTNsLUPXpWj7G58H6mCpNVgzsjl5jtfcrTRII41HcqlwUvI3n+WuOHvk/TJljKRHT9WueCw8PRl5z7PY+3I3e7cz8vZ4dzPK+7zfMal1q9yud3rxI9cQN6B0/ZwTckZ+DZ/RIlLq/r248Yy1v1mv5QudfMRpz5AyWX6PBH2PkB7u70EUPt7E9yyttMzT8R/spUzXcZxpss4MrccJvzpu+lcctnKcSjT4c90JNOWzrpyYdT8aCJXRi51KtOeSP50y99iKyu/N4zCK/Ekf/iLU1il1Q6rw4q3i/t2boUx7oaTzme7jOOsLa3DHjCtQ2xpHeaQ1iVxe+56TjQZwMnmg7kyZBE5+85we4xyyXHBqTh0DmU6qFc7clzGTDnbDhFk68f7NCwu0+qQAFQByp0Ikl6Hf+sGGK4qpxX6tW9E+OCnuNF/lnKOs430dZtKvQ7fi6Izl+36otUQ8Gg78nY453HezkME9r7bLtXCmpePJbU4HwIea+/x/hjfVg0xXou3LwJypDTGSwA5Ww/i26o+ALoqMUhajX2iGJQxsb5y8bg2+F9tyXbJ3+xthwl5SqkrPg2VMbHZNiYuya8pOQO/FnUB8G9dD8P14r7l31GmVd56VHfHTN56AtvXt4+bS6tMm1Iy8LXp7NeqHgabnU5ft6nU9c07eQWvKtHoHeYnMrfe28//r8hWWfwcfv8X+SetLNZLknS3pQkGhgN+wK+SJL2KEtdDKBfGPYuyovfBD9V0JwUoBLpJknQDKJJl+cFvuHoAJEkKRTlC42OUYzJyUS7bmwjskGU55x7e74ahsYXRFOUoC9khnbJlWX7gveIZ248TGtuQ5oc+wFJo5NKo5fZ3j6x/g0tjV2FMzuTa7C+ovXoMVSY/T+6Z6yR+aTt0Pu4OGTtP0mTXeyBbSVy/g/yLtwls9hBRfdqTd/4mTXa8C8C1d77EuPcwWKzcmr6GmutngEpN+obtFF2+TfhL3QBI/eJ3snceI7BTY+ruW4W1yMCNscoq1pL8AlScPRCVTkvNr94CIO/4JW694XDMs8VK0lsrqfjpLCSViqzvtmGIu0Xw88qqkMyvNpO3+wh+HZpQfedHWIsMJExaDIAmLJgKK6cq4ajV5Py6h/y9xed7BT7Wjpx7HEEBkLn9OCGxjWhycBnWQgOXRxef3VVn/RTixq7EmJzJjVnreGj1GCpNfo68szdI+tLz5TGO1Fo5mqBWddCE+NPs+GpSl64n85ttYLGSMGMVVT5/C1QqMr/djiHuFiEvKF9YM77cQu6uo/h3bELN3R8iFxqIn7j0vvIehMwdxwmKbUSjA8uxFBq4Mqa4bD38xVSujFuBKTmTm7O/oOaqMVSc9Dz5Z6+T/JWib4Uxz6AN9qfq3AEAyBYLp7tPIu9EHOkbD1Bv60IwW8g7e53kL7aVejrrwgJ52HZEg6RRk/rDH2TuOsnd72vp208QGtuIlofex1Jo5MKoYrn11k/m4tjVGJMzuTJ7PXVXj6bq5OfIO3OdBJe61GzXQmTZSsL6neRfVMr25SkfU3vFSFQ6DYU3U5zCzth+nJDYhjQ9+AHWQiOXRhenc931b3DZVoevz/qCh1aPofLk58k7e50km9zwXi2IfqUrstmCtcjIxcFKmQ9o9hCRzyh1uNF2pQ5fn/ulPewJM+Zx5MRpsrJyiH3iJYa+3hezWTl959nej9KuZVP+OHCEHn1ew9vLi1lTlNXaGo2aKWOGMGjsNCwWC70f60r1qpUA6N+3D+Omv8MPG38nOjKcRbOnesyL+B0nKd+pPk/tfw9LoZE/xn5of9fl8/Hsm/ARhclZtJrXj7z4NB79ZSYANzcd4dSSn/AOD6TX5llo/byRrVZqD+jOjx0mYbrXMRsWK6lzlhOz5h0klYqcH7divHKTgGdtKyU3/EbB3sP4tGtKpS2fYC0ykDL1Pbv3qKVvog7yRzZZSJ297P+xd9ZhVlXr4//s09OddCPN0AjSodggKqKCEoLSIDZIo6goIGVjgnoNQiQkpbu7p7vOnNr798c+nJhzGPB6ueP3/tbneeaZmbXXWu/K91177RXI+eq6hvRJc4l+eRiSVotitZIxaa6v3GkfUvGj6aDRkP+jKjfsUfUkpLzvVlO0eTdBd7Wg6tpPUEospL7yrit4wvuvow0PAbuDtKkLXHKjxz6DoVpFkBVsyWmkT57nk+XM9QeI7tKEdrvex2G2cGyUW582/Woix8cuwZKWw5lpX9No8UhqvvQo+UcucvXrPwD1grsG84aDQ6bw9DWOjVkMQHjLOiT2vYuC45dovWEWAGdnfItjszqpk7dB1f8Nty9ENlu4MNadtlpfvMbFCQuwpeVwdfoXVP9wHBVe7EfxsQuuS77KCl99wVhC2tRHFxlK471LuTbnWzK/dff92ylbYzIQdlcTLk0sdf2AQyZ3zjyiP5iNpNFS9Osa7BcuEvSQejRI0b9+RRMZQezni9AEBYKsEPxYb9IeG4hSVEzunHlETnkFdDocySlkT33Lpy79cpva1q1wu8YeAHcsGkV42/roI0Noc2ARF95eTva3av3cLrt0M25nu7r0+lKqzxuDpNdhuZzm9Sxn/X4iuiSR5LSHZz3s4R1fvcI5D3tYZ/EYKr/0GEVHL5LmtIdR97Ym9pEOyDY7comVU0Pfu5XqLT/ZDpnkyYuo+vkUJI2GnBXOcV4/5zjv6zUU/rGXkI7Nqf3HUuQSC1dfnHvTaJNfmUfC60NAp0WxWLn2qq++zFp/gOguTWmz631ks5Xjoxa6njX+6iVOeI0BRlH9pUcpOHLRNQYAiL2nJdmbDyMXW7zirr9oJBFt66GPDOHOAx9y/u0V5Dsv0srdsI/wLkk0+fNDZLOFc2Pc17fUWfYq58erbfry9GXUWjiWSi/2o+joBdKdbavimL7oIkKoNlM9ekGxOzh6tzrWqfnhGELbNEAXGULTvUu5+s63rr50u9p0cIs7iO7TieLjF6n/u6pvrs76EvZtu212OGr8sxjr1gBFwX4tjfTJH/htB9fLurGzrM/foKyvTF9GTY+yznDmWR8TToM1b6MNCUCRFRIG3cvhjiPLPuLLIZP8xiKqf/EmaDXkLHeO459wjuO/co/j62xegmy2cHWCOo7Xx0ZS6Z3RoNGo7z2rtlGwUZ3AqvDmUCSDnupfTgXUS8Suvep9pvDt7MO1F44mzPne0nz/Yi6//R2OVSvBIZM2ZSGVPp4GWg153/+O9exlwh9T7VLut6sp2rSH4A4tqL7+Y2SzhdSX3fFKJiNBbZuS+rpvHw3tddcNLyG/Xe9LOSvWU+GtkdT6bT6Kzc7V8XN95F55fQk1v5yMpNWQ9d0GSk5fIbq/Kjfzy9/I37iPsM7Nqb9tEbLZwqVx88oMC3Bp4gIqTR7k1Fk2Lr3k/7zo29WmdZGh1PpYtY2STkPWv7ZSuHm/u6xvQ5u++tJ8EicNRrqup18ufZXV7e3DF1/9iDpfv4Gk1ZDx7QbMzroQCP7XkG50WcV/NRGS9BnwtIdTAXASmK0oyg+SJD0ITATuAPSoK3PfVBRlpTP8JuCooigveMR5FPheUZTJHm6pwLTrl+NJkjQI9WzgCsBWRVE6SpI0GeijKEoDP+n0euZMd7SiKPf68+M8V3kS0A2oCRiBa8CvznRk3yj9HvFVBS7coOgGKory2Q2eudgU90i5VHKwvvQJHf8dAo3lIzerKKBc5IYHWG7u6TZRUGIoF7kO5a8efPufwaaUz2YMnVQ+errN0dnlIvfLxr5Hy/w3aB+WcXNPtwm5nNr0xezwcpEboSs/vVUeJFT8j36LvmWK88tHRwMkZ4eUi1yD5i+c9f8fRF9Ocq2O8tggV36EBZbc3NNtIq0oqFzkBmnLZ1yrLaexR0RY8c093QaycsunfgMM5VO/AAUlpa8A+u8QFVo+dWyzlY++tNnL5/3BVk72oTzbtNmqLxe5rZJ/LJ+B/D+YgtH3lf9E4z+IkLm//p9rI/+IlcWKogwABpTx/CfgpzKed/Tj5jPZqyhKfKn/PwI+KuU2GZh8Azlez5zpvqEfRVEswCvOnxviL/0ezy7i/yh1gUAgEAgEAoFAIBAIBAKBQCD4j/FPPrNYIBAIBAKBQCAQCAQCgUAgEAgE/yX+ESuLBQKBQCAQCAQCgUAgEAgEAsH/cf6PXuomcCNWFgsEAoFAIBAIBAKBQCAQCAQCgUBMFgsEAoFAIBAIBAKBQCAQCAQCgUBMFgsEAoFAIBAIBAKBQCAQCAQCgQAxWSwQCAQCgUAgEAgEAoFAIBAIBALEBXcCgUAgEAgEAoFAIBAIBAKB4D+BLJd3CgR/E7GyWCAQCAQCgUAgEAgEAoFAIBAIBGKyWCAQCAQCgUAgEAgEAoFAIBAIBGKyWCAQCAQCgUAgEAgEAoFAIBAIBIgzi/+/IFfSl4vcyhF55SI3OyewXOQ27JJdLnI3bogvF7kALSqllYtcrb58zkAqKSifvjStILRc5J5r/Ea5yO1/aEq5yLXMHlcucgHsyeWjL/M3l5SLXJ22fPpwxbrlU85TTyWUi9xe5nIRC0DztinlIvfYjphykVspMb9c5GakBpeL3MoNcstFbsrJ8rGHAPXrlNOYx6iUi1yHRSoXuVfORZSL3Pj48unDqanl16aDjNZykVtYbCgXuRZ7+Ux9aDXlM+Yx6e3lIje3xFQucgHq1k8vN9kCwf8aYrJYIBAIBAKBQCAQCAQCgUAgEPx95PL50Cn4zyGOoRAIBAKBQCAQCAQCgUAgEAgEAoGYLBYIBAKBQCAQCAQCgUAgEAgEAoGYLBYIBAKBQCAQCAQCgUAgEAgEAgFislggEAgEAoFAIBAIBAKBQCAQCASIyWKBQCAQCAQCgUAgEAgEAoFAIBAAuvJOgEAgEAgEAoFAIBAIBAKBQCD4H0BWyjsFgr+JWFlcDkiSNFmSpDRJkhRJkgaUd3oEAoFAIBAIBAKBQCAQCAQCgeAfO1ksSdJnzsnU6z+ZkiStlCSp7m2UWdUpq7mftKz047+j03/0X5DRAJgEPAckAN9JkhQoSdIMSZLOSpJU4szrdkmSHi+VBsXPT5N/O8MCgUAgEAgEAoFAIBAIBAKBQODkn34MxXrgSefficDbwL+AO8otRX+fms7fPymKogBIkvQFcCcwCjgKRAKtnL898SyP62T+FeENpz1FXJcmOMxW9o9aRN6Riz5+qj3TnRqDexJcLZ7V9YZizS4AIL5HM+6Y+AjIMrJD5sjry8jefcodUCPRce10SlKz2fnkHJdzwJ3NiZo4DEmrIf/H38j7+DsvefpqlYiZOg7jHTXJ/uAz8j7/3vUsZspYAu9qjSM7l6sPD/FJa9jTfYgaP4SL7fsg5+Z7PQvt2JTKbw4CrYbMb9aRuuBHn/CVpgwirHMzZLOFi2M+oPjo+TLDVv9wPKYaFQDQhgbhyC/ieI8xPvHqGrUg4MkXQKPBumk1ll+/8X7erC0BfQaCoqA4HJiXLcBx+miZYTWVqxP4zBgkUwByRhpFH04Hc7GP7EbTniLeWcf7Ri0i108dV3+mOzWddbzSo46vE9GkOh1XTWHX0A9IXrkbAH1oIEnvDia0TiUURWH/mCWQngaAqU0Lwsc9DxoNRT+vpuDzb73zW6USkW+8iKFuTfIWfkLBlytczxJ+/gq5uBhkGewO0p4e7noW3PdBgvs+CA4H5m27yJu3xCteY6sWhI1+AbRain9dReGyUuVcpRLhr05EX7sW+Ys/puib5QBoK1cicsobLn/aCgkULP2UouU/EPLs0wTe3ws5Jw+A/MUfYdmxyyve29GmNaEhxM55FX1iHLbkNNLHT0POLyxddfSb9AwNOzXFarby8fj5XD52wcfPM3Oep06repgL1Pbx8fgFXDl+sczwDTo0od8bA5G0GrZ+t4HVC3/yibfVlCep2LkJdrOFbWOWkHX0oo+fu+YNI7pxdWSbnYyD5/lz4icodgdhNRJo994QohpUZf/sFRxdvNornKSRuG/NVIpTc1xur814ly3bdxMZEc5PXy7ykaUoCjPnLmLrjj2YTEamvzqOenVUFbtt515mzV2EQ5bpfV9PBj3ZF4C8/ALGvT6T5NQ0EuPjeGfqy4SFhvjEra3TFOP9z4JGg233emx/+OoPAE3FmgSMmEXJl+/gOLIDAOMjL6Ct1xylMA/zO6N8wug7PIDx3gEUTnoKir373u3QHYEjXkebUEkt58BglOJCCl7x1qe3Q18mju9HeI+WICvYMvO4OPZ9bGk5XnGGdEiiwqRBSFotWd/+TvrCH3zkVpg8mNBOzZHNFi6Pn4v56Hkko56ay2eiMehBpyVv9XZS31Pzqw0LpuqCFzFUjMV6NZ2Lw2fjyC/yroPmLQl6bgSSVkPJmlWYl3/t9dzYqSsBffsBoJSYKZz3Lo7z50BvIOydD5D0etBqsW7dTPGyT9VyfuoZDG3agSIj5+ZSOGcmcnaWT34AHp70NPU6NcVmtvDV+IVcPXbRrz+A3pMH0OqRjrxYfwAADbo1o9fYvsiKgmx38K8pX3B+7ynCE6Lo/+5wQmLCUWSZHd9shA/XeMVVZ/rTxHRpisNs4ejIhRT4sQ8BlWNotHgUuvAgCo5c5Mjz81FsDnRhQdSfO5TAqnHIFhvHRi+i8ORVAKI6NabutKeRtBqufrWRi/N+cZd105YEPjsCNBos61dR8qN3WRvu6orpIXdZFy9+F8fFc2gSKxE8fpLLnzYukeJvPsGy8nsCnn4OQ/O2KHY7cmoyRfNmoRT76svq054hsktTZLOVU6PmU3TEV18aK8dSd9EY9OHBFB45z6kX5qHY7K7nwU1q0GTVDE4OfY/MlTvdATUamq6djSU1m+NPznQ5l5c9DO3YlIqTB4NWQ9Y360j70LcvVXxzMKGdm6GYLVwc+z5mZx+uPGcEYV2aY8/K40TXkV5hYgb0ImZALxS7g/yNe7k243OfePXNnP1Jo6Hkt1WYV/jpT48469hspnD+uzguOPvT2x79adtmir9U+1PIS5PQVnTqreBglMJCcl8Y5BVv8F1JJE4aDBoNOd+tI2PR95QmYdIQQjo2Qy6xcHX8+5QcO+d+qNFQ85d3saVmc2nQFLUc77mTuFH9MNasyLkHx2E+ctYnTkPLloSOfAE0WsyrVlH0lXd+tZUrE/aSOvYo+Ohjir91jxECH+lDwL29QAH7+fPkzZoNViu6mjUJHTcWyWAAh4P8997DduKkdzk3b0nwcLWczWtWYf6uVDl37krgo+5yLvhA1VuamBhCXnwVTWQkyDIlq3/F/C+1fRju6kjQkwPQVq5C7ojnsJ8+RWn+Vn779Cbg3ntBAvPKVRSvUOvI2LEDwQMHoKtShayhw7Cf8pULUHnKsy67c2HMPJfd8UpfpVhqfDgOXUQwxUfOc37k+64+7C+8ITGKau+PQh8TAbJMxlfrSPvYe02QqW0LIscPB62Gwn+tIf+zUv24aiWiJ0/AULcmuQs+JX+Zsx8b9MR/9B6SQW3TxRu2kLfoC7X+atcg6tXRSAY9isNB9swPsB7zzXeVqc8S3jkJ2Wzh3Jj5FB/xzbOxUiw1F45FFx5M0dELnBuh5tlUswLV332BoIbVuTL7a1IX/QyAZNRT78dpSAY9kk5D9qodXJvjrqd/1xbrE6Kp/N5o9DERKLJC1tdryfz0V1eY6AG9iH6qF4pDJn/jXlJmfuYV5+0Ye0T0akvi2Mcw1arIiXsnUHz4nE+cANWmPUOE0z6cKcM+1Fk0Ri3nI+c57bQPkT1aUHniYyiyDA6Z869/SsFutb8mDLqHuP5dkSSJ1C/Xk7J0lU/9RnROwnGT+q21cCza8GCKj17grEf91vCo3xRn/ZpqJFJr0TiPdMdx9e1vyf38J5dbeY23AGpMG0hkFzXPp0ctoNBPWZsqx1J30Wj04cEUHLngssVhbetR/7OJlFxOByBz9S4uv6vqkYhOTagxVX13Sf1qA1fmu/NraNGS4OfVsUfJ6lUUf1tKX3bpStBjHvpy7rvYz6ttJWT8RIyt2yDn5pA9aKBXuIAHHybgwYfA4cCyaydFS3zfTwSC/xX+6ZPFFkVRUp1/p0qS9B7wqyRJAYqimCVJegN4FogHcoDfFUV5CkCSpE3ACaAYGAg4gGnAIuBd4AkgH3hVUZRlThnXNdceSZIANiuK0vFWEytJ0mSgj1POdCAW2AAMUhQl0/n8+puPLEkSiqJIwP3AeEVRro9ULgL7b1Ief5m4Lk0Irh7P+jZjiUiqSePZz7Dlnjd8/GXvPkXauv20+/F1L/eMrUdJXbsPgNA7KtFiySg2tB/vel5j8N0UnLmGPiTAHUijIfrVF0gZ8hL21EwqfDuP4j92YDt/2eXFkVdA1swPCezc1ictBT+vI++bX4id/qLPM21cDAFtkrAlp/lmVqOh8rShnO43CVtKFnesepvc33dTcuaqy0tY52aYqiVwtN0wgpJqU3nmc5y878Uyw54f7p4Er/j6QBwFvgYRSUPAgFEUzZyAnJ1ByNSF2Pb/iXztksuL/eh+Cvb9qSa1UnWCRr5BwYQBZYYNHDQe89eLcJw8jKFDT0y9HqXk+0+9RF+v49+dddxk9jNs8lPHWbtPkbpuP+1L1bGaIIn6rz1O2qbDXs6Npj1F2sZD7Br0PpJeiy7ACGFqWUe8OJL0F17EkZZB3OcfYt6yA/sFd37l/AJy35lPQIc7feUBGc+NQ87znuw3NmtCQIe2pD4+GGw2NBHhpdKpIWz8KLJGTcCRnkHMx4so2fon9ovecvPem4fprnZeQR2Xr5AxYLArnrifV1CyZZvreeG337smln3L5/a06fBnH8W86wCpH39H2LOPEv7so2S/97GXn4YdmxJXLYGXO46getNaPDV9CNMefNlvMpfPWMa+NTtvKbyk0dB/yiDe6T+F7NRs3vhlFgfX7YUT7m9RFTs3JrRaPD+0G0dMUg3azBzAyvsm+8g9/68/2TJiIQAdFjxP7X4dOfXFBiy5Rex6fRmVezbzm956g3qSeyYZg4f+ePCebvTrfT+vTJ3jN8zWHXu4fDWZ1d99zOFjJ5k6Zz7fLJ2Lw+Fg2jsLWDp3BvGx0Tw6aBSd2rWiRrUqfLRsOa2bN2HQk335aNlyPv5yOWOHP+sdsaTB+NAQzEsmo+RlETDyLezHdqOkX/XxZ+j1FI5TB72cbXs3YvtzNcbHfCeKpbAotLUaI+ek+2boNumO4nlTXeFNTzyHUlxKb90mfZm66F8kz1EH57HP9CJh9KNcfnmRl9yKU4dy7ok3sKVmUfuXd8hbvxvLmSsuLyGdmmGslsiJDkMJbFqHitOGcebBCSgWG+cefw25uAR0Wmp9P4v8TfspPnCK2OF9KNh+iPSFPxA7rDexw/uQMutzL7nBz48m7+VxyJkZhM9bjHXndhyX3eXsSEshb8JIlMJC9M1bETxqPHmjhoHNSt6LY6DEDFotYe/OR7dnF/aTxzF//y3FX3yilvMDvQno/zRFH7zrU831OjYhploC0zqOpkrTmjwyfRDvPfiab3sAKjWsTkBokJfb6e1HObpOtcWJdSszYMEoZnQZh2x38NO0ZVw9dhFjkInxv87kzPrDFJ2+BkB0lyYEVUtgW+vRhDWrSb23BrHrbl+5tV7rx6XFq0j9aQd3vPUsFfp15urn66g+6kEKjl7i0MB3CayZyB2znmFfn2mgkdS/+06nJDmL1mtnkLF2H5ACGg2BQ0ZTMHkcclYGoW8txrp7O/JVDz2dlkLBayNRigrRJ7UiaNh48icOQ06+Qv7YQa46C//oe2y7tgJgO7gX87KlIDsIeHIopt5PYF622CsfEV2aElA9gb1tRhCSVIuas4dw6B5ffVnttf4kL15Jxs/bqTl7CPH9OpPy+e8uudVe60/OpkM+4SoMvofiM1fRhgS6HcvRHlaaNpQzzn5YZ+Uc8tbtpsSjL4V2aoaxWgLH2z9HYNPaVJ4xjFP3TwAge8UGMj5bRdW5o72iDW7TkLDurTjRfSSK1Y4uKsw3wdf70yvO/vT+Yqy7SvWn1BTyXvToTyPHkzfG2Z9e8uhPc+aj26v2p4JZb7rCBw0ajuxHbyVOeY4LT76OPTWLGj+/S/76XVjOeuiPjs0wVk3kdKehBDSpQ4Vpwzj3kHvcGj3wPixnr6IJdteh5dQlLg2bQYXpz/utHzQaQseMImfseBwZGUQtWUTJtu04Lrnzq+Tnk//BB5jaeY89NNHRBPbpTeaTT4PVStjkSQR07oz5t98IGTaUws8+w7prN4bWrQh57jmyR432khsyYjS5E9Vyjpi/GOsO33LOHaeWs6FFK0JGjyd35DBwOChavAD72TNIAQGEf7gU6769OC5fwnHxAvlvvk7w6HH45W/kV1etGgH33kvW0OfAbifi7bew7NiB4+o17BcukPvaG4SNv4FcIKxzEsZqiRxpN5ygpNpUmTmUE/dN9PFX6dWnSFv6K9m/bKPKrOeIfrwLGV+svWF4xS5z5c3PKD56Hk2Qifq/vUPeloOQf8KV58iJI0gfPhF7WgYJXy7AvPlPbBfc4zw5r4DstxYQ2KnUOM9qI23oeBSzapviP56LefserEdOEDFqMLmLv6Dkzz2Y7mxJxKghpA3xzn9Y5yRM1RI4dOfzBCfVptrMIRy79yU/eX6SlKW/kv3zdqrOGkrM411I/2It9pxCLr3+MRE9W3r5Vyw2TjwyCbm4BEmnpd5P08nbeADbkeN/zxY7HCRP+wTz0fNoggKovfJdCrYdxHLmiqo/urXiVM8b6I/bNPYwn7rM2cGzqDp7ODfiun3Y32YEwUm1qDF7CIf92IeqTvuQ+fN2asweQly/zqR+/ju5W4+QvXYPAIF3VKHOkrEcaD+KwLqViOvflcN3v4RstVP/m9fIWb8P26VkAMI7JxFQLYGDzvqtPnMIR/3Ub2Vn/Wb9vJ1qs4YS+3gX0pz1e/H1j4ksVb8l55I50m2cq1yT9i8le80u9xby8hpveZT1HpctHszBe17xyXO1157g2uKVZPz8JzVnD/ayxXm7TnDsyVneATQaas58liN9p2JJyabpbzPJ+n0vkK7qy5GjyXlxHHJGBhEfLsayw1tvOVJSyBnj1JctWxEydjw5LwxTy3PtGsw//0joRO906ps0xdj2TrIHPwM2G1J4uE8+BIL/Jf6xx1CURpKkEOBR4Ihzorg3MB4YDtQC7gV2lwr2BFCAukp3FjAX+Ak4DTQHPgc+kiQp0en/uubtiXpExMP/RlKrOtP5ENAdaIo6cQwwB3DOUJHg/AFIBXpKkuRnFP6fI75HMy4vV1+0cvafRR8aiDE23Mdf3tFLFF/xXbDsKLa4/tYGmkBxH1puSogkvmsTLn31h1cYY8M62C4nY7+aCnY7RWs2E1RqYCVn52I5dhrsDh+ZJfuOIOcV+LgDRL34HNnvfuSVjusENamF5WIK1stpKDY72T9vI7x7Ky8/4d1bkvX9JgCK9p9GFxqEPjbilsICRN53J9k/b/Vx19aoi5x2DTkjBRx2rDs3om9WajBpKXH9KRndZVlWWG1iJRwn1Qlc25F96Fu295Gd6KeOTX+hjgFqPNuD5FW7sWTmudx0wQFEt67Lxa/V8lJsDmz56qpVQ/262K5cw3EtBex2itf9QUCHUnWck4v1+CkUu51bJbj3feR//i3YbK44PNHXq4v9ajKOZFWuef1GTO29X77lnFxsJ05BGXKNzZNwXEvGkerno4M//7epTQd2akPhz+sAKPx5ne8LCNC0ewv+/HETAOcPnCEwJJCwmPBbSndZ4as3qUn6pVQyrqTjsNnZ9et2mnRv4RW2co9mnP1enVDP2H8OQ1gQAX7a1tWN7kmVjIPnCEpQN0iUZOWTeeg8ss23TAITIqnYpQlnvtnk5d68SUO/q36v88e2ndzfswuSJNG4wR0UFBSSkZnNkROnqVwxkUoVEtDr9dzdpQMbt6oT539s3cEDd3cF4IG7u7Jxyw6feDWVayFnpqBkp4HDjv3gNnT1W/r40995D44jO1CK8rzc5QvHUYr96y3j/c9gXfUF+Lnz4XbpDk8MrTpi+3Ojl9vt0pdyodkVXhNg8tHVgdfDXlHD5vy6lbBu3nLDurUi+wfVrhQfOIU2NAhdbIQaf7FaFpJOi6TXueIP69aS7B/UPGb/sJGwUnnR1bkDR/I15FRVd1g2bVRXBHtgP34MpVBdqWo/eQxNdIz7YYkzXzodktYtVyl27/SQTCa/dQzQoHtz9vy4BYBLB84SEBJIqJ9+LGkkHnjlCX6Z+ZWXu9XDFhsCja5izc/Ida1QthSVkHbuGsZ49walmJ7NSV6hys3bdxZdaCAGP304sl190n5Vd1MkL99C7N3qyVxBtSuQvVVdxV58NpmASjEYYsIIS6pJ8YVUzJfSUWwOUn/6k9ieahhdrTuQU64hp6llbd22EUPLUmV96hhKUaHrb01UDKXRNUzCkZqMnKHqafuhvSCrusR++rjfMFE9WpC+fBMABfvPoAsNRO8nv+F3NiBjpaoH0pZvIsrjJTzx2bvJXLULW6Z3HzckRBLZtRmpX23wdi8ne6j2w1RXP8z5ZSth3b11Vlj3lh596bRXXyrcdRxHru/K7Jgne5L24Q8oVjWt9qw8Hz+62qX60+aNGFqXquMTt9ifdDq/YzrDXZ2wbFrv5RbYuBbWSynYnPoj79cthJbSHyHdWpPzo6oLzAed+iNGzbMuPoqQTi3I/u53rzCWc1exnr/mk4br6O+oi+PaNRwpan5LNmzE1K7U2CM3F/vJU+DwtXeSVotkNIJWi2Qy4chyjsUUBU2Q+mFIExSEI9N7jFZab5Vs2oih7Y31lu3EMTQxajnL2dnYz55RxZjNOC5fctWB4/IlHFevcCP+Tn61VSpjO34cLBZwOLAePIipvTp2dVy6jOPKjeUChPdoSdb3apst2n8abZhqd0oTcmdDslepH1EzV/xBRI9WZYa3pee4VqfKRSWYz1zFEB/lis/QoA72q8nYnf24aO0mAjr6ji/Vfuxbx4r5um3SQak2rQkOcv12ZPjuPIno0ZJMp60tLCPPoe0aku3UW5kr/nBNDtuz8ig6dNZvulw2U6/aTOcG179li+3pOa4dCnKRGcvZq+jj1LKM6n93mfrjdo09Ss5exXI+2Sf/nkR62IfCMuxD2J0NyHSWc/ryTa5J2utlCaANNLrqOKBWRQr3nUY2W8Ehk7fjOFH3uPMU0aMlGbdYv1lOuRm3WL+uNLdviOVSGtZrGS638hpvAUT3aEHa8s3AdVsc5HfsodpidayetnwzUT1b+PjxJKRpTcwXUim5nI5is5Px03aiejjHHnXvwH7tGrJTb1n+2IixLH153K0vAWxHDiPn+47jA+57gKJvv3bZYiU3t8w0/v+Ooijix+Pn/yL/9MninpIkFUqSVIi6CrgD0M/5rAqQgrqa+LKiKHsVRZlfKvwxRVEmK4pyBnU1cSZgUxTlfUVRzgJTAAm4PpK/rlWzFEVJVRQl+99Isw4YoCjKYUVRdgBLgC4AiqIUArnOv1M9VgkPQZ3QzpQkab8kSfMlSepWVnk4f9b48XNDAhIiMCe7s1SSkk1Agq+BKouEu5vTZesc2nw5QT2GwEnDqU9ydOo3PoN8XWw09lS3sbKnZaCNi+LvEtixNY70TKynfbfugPoiZ01xD7StqVkYErxP9dDHR2JN9vCTkoU+PvKWwga3qoctIxfLhRQf2ZrIaOQs96pBOTsTTYTvi6y+eTtC3v6MoAkzKF7y9k3DOq5cROec/DG06oAmMtYnTlOpOjanZGP6C3Vsio8g8Z4WnP/c+6UsqEoslqwCmr0/lM7rZpD0zmB1cARoY6JxpLnr2JGWgTbmlo/xBkUhZv5bxH2xkKCHermcdVUqYmzSkNhP5xOz+F0M9ep4BVPlusvKkfEX5ToJ6NqZ4nXeL/xBfR4i5ouPCH/lRaSQYK9nt6tNa6MicGSqdefIzEYbFe7jJyIuiuxk98tFdmo2EfH+Zfce/zhvrnmHx14fgM6gKzN8eFwk2R59IScli4g47zYfGB9BkUfYopRsAuNv3LYknZaavdtx7Y/DN/RznVZv9mfvtG9Q/uKtuWkZWcTHuus8LjaatIxM0jMyiY+N8XJPd76UZeXkEhOt5i0mOpLsXN/JDyk0EiXXXR5KXhZSWJSPH12D1th2rL3l9GrrtUDOy0ZOuej3+e3SHS75dRsh5+Ugp3lPhNxOfVnhxSdotPsjoh66i+Q535SKMwqbR1hbSib6Uu1ZHx+FLdnd32ypWa4XUTQa6qyeS4P9yyjYepDig6fVMNHh2NPV4y7s6TnoosO94tRERSNneJRVZgaa6BvrDlPPXtj2eBxFo9EQ/uFHRH33E9YDe7GfOuF6FDhgEBFfrsDYuSvFX3zsJzYIj4sk16Mv5aVmExYf6ePvrqd7cnT9PvIzcn2eNerRglc2vMOQTybyzYu+WyAjK8ZQsV5V8va7t9CbEiIpueaWW5KSjal0PUeGYM8vRnHIqp9kt5+C45eJ7aW+sIY2rYGpYjTGhEhM8ZGUeOSnJDnbNUktRUbjyPQo66wMNFE3Lmtj115Y9+/ydW/fBevWDX5CgLHLPdgO+IYxJERh8UiXNSUbY4J3+9JFhmDPLwJnfi0p7vZriI8k+p6W7lXGHtSYOpALU5f5jHnKyx7q46O8+qctJcunLxlK+bGmZHpNkPnDWD2R4Jb1qPPL29RaMZ3AxjV9/Gii/fSnMurY1KMXtr2l+tP8j4j6xrc/AegaNELOyUZO9tZbutL6I9U3z/q40jrG7SfxjcGkzPpUPfLjL6CJjsGR7lHHGRlekwxlIWdmUvTtd8SsWE7sv35AKSrEumcvAPnz5hMy7Dlivl9OyPBhFCxZWkpuNI5S5ay9id6y7vHtF5q4eHQ1a2E/efyW0vx38mu/cAFD40ZIoaFgNGJs3RpNrO/Y9Uaobdbdh21Ou+OJLiIER567D3vakVsJb6gYQ2CDahQeOO2OMyYae6rH+DI9A23sXxjnaTQkfLOIiuu/p2TXPqxH1eMJsud8SMSoIVRY/TURY4aSM/8jP3mOxOLZT5OzMJTOc6R3nq0pWTfty9fT1WDdOyQd/pS8LYcoOqB+QPjbtvh62ivGElC/OsUH1aM1TNVU/VHrp7ep+d0MAhp564/b/a5WFqXtg+Uv2geAyLtb0nTr+9zx5cucHfMhAMUnLxPauh66iGA0AQYiujTFkOjxIaJ0fv6T9esk6oF2ZP7kvZipvMZboNazd1n71pXOOfbwzLPRw09os9okbXibBl+/QmCdigAYfeLNxuCsQ21pu5Rxk3He3b2w7vbVl6XRVqyIoWEjIuYvJPzd99HVuW1XaQkE/wj+6ZPFW4Amzp9WwEbgd0mSKgErABNwQZKkjyVJekSSJGOp8K5ZCuf5wOnAEQ83G+rxFbc+crk5lxRF8Zx9SL5Z/IqibAGqA52B5UBt1HwuLuXVszyaAIP4K6hHa5SS/ZdiIGXNXja0H8+uge+q5xcDcd2aYsnMJ++w7/lD+Ir860JLR2kyEj64H9kLfM/NK0uwj1g/5aGuBLt52MgH2vtdVXwj2f7ybNu7jYIJAyh67w1Mj1w/D+nGYYuXvIWx24MET1sEAYEodpuv5Bvm6dZoNPUpddK/1KSdpNMQ3rAq5z9bz8Zur2AvtlDnhftvmOS/Usdpg0aR9uRzZIx6meA+D2Bs2lCNVqtFExJM+sAXyHt/MVEzSh+Z4a+e/mLb0ukwtmtLycbNLqeiH38h/ZEnyHh6MI6sLMJGlNrGdhva9C3jt3n4yv5h9le80mUUUx+YSFB4MHc/92CZ4f21G594/batG+e7zYwBpO46SZrnueZ+qNi1CebMfLL8nJ16M/zlXT3ex9evv+TfkFvIq/H+Z7Gs/gKUW5xo0BswdOmD9fdvyvB0e3THdQxtOmPbsdHX323Ul9fe+orDLQeR9a8txA6856ZyfQSX1d9kmVP3jOZ462cIbFILU+3Kfjz74S/oSX3jphh79KLoYw9zLMvkDh9E9hOPoKtzB9oq1VyPij/7iJz+j2DZuJ6A+2+wOekW+nFobARN7mnFls9+8xvF4bV7mNFlHB8PmcM9Y/t6PTMEGnlm4Rh+nPI5Do/V3f7w7ec39nPhg5/RhwXResMsKj/bk4IjF9XVTX77ljPev1DWugZNMXbt5XOcBDod+hZtsf65ySeMqU9/dcXi5nU+z/z2+VL59W8zVT/Vpw7kwtQvfSYTI7s1w5qZR+FhPx+ry8se3orcW9HzpZB0WrRhwZy6fwLXpn9GtQ99jwS7QQPwi75RU4zde1H0San+9MIgsp98BF1t7/4EYOzYFetmPx8Kbslu+QZTFIWQzi2wZ+ZRctT/WaZl8jfqWAoOxtjuTjIefYz0h3ojmQIwdVPXhgQ+8AD58xeQ0acvBfMXEDaxVFn/Rb1lursXRUtL9SVTAKFvTKFw4TyvnRBlJ9qP2y3m13HpMkVff0Pku3OInPMW9nPn/K62/luyy7LXNwmvCTRRc+lErkz6xGsnzF8pa7/IMimPP8fVno9hrF8XfY2qAIT0uY+cdxZy7Z5+5LyzkKg3xvuGvaV++tfGY57pOtptHAeaDSa4SU0C6ly3mX/TFqOWZdVFL3FtykfusnTqjzMPTiB5xqdU/bD0ESK3912tTG5lPH2TsWD2mt0caD+KkwPfovLExwAwn7nG1fk/Uf+7N6j39WsUH7sEdg8bcktj6X+zfgFJryOiewuyf/3zr8d5O8ZbcEv9qaz318LDF9jVfDj7u0zg2sdrqP/pizdPr9/8+k+evklTAu7uRWFpfekHSatFCg4h54VhFC5eSNjrk28aRiD4v8w//cziYucKYAAkSdoH5AFDFEV5XZKkOqirdrsC7wCTJElqpSjK9YPNSs+mKTdwu9mkeT5Qw497OCCjHnVxnX8n/usT11udP7MkSXoNmCpJ0kxFUS46vXmVR1lIkjQEGPLSSy/FDP99MqEaAzkHzxOQ6P5KZ0qIpMTjMqm/QtbOkwRVjcUQGUJUi9okdE8ivksTNEY9uuAAms0fju3NKdjTMtHFu1cg6OJicKT/Owu23egqJaCvEE/F7xe54qy4/EOuPT4CR5aaH2tKFoYE9xdEQ3wUtlRvubaULAyJHn4SorClZSPpdWWH1WqIuLsNx+/xf86anJ2BJsr9fUATGY3ssUqxNI6Th9HEJiIFh5YZVk65QtEs1UBq4iuib9IagOoDu1H1iU4APnUc8BfrOKJxNVouHgGAMTKEuC5NUOwy2fvOYE7JJueA+mJ1beUu6oy4H9s34EjPRBvnrmNtXAyOTP+XOvlDdvqVc3Ixb9qGoX5dLAeOYE/PwPyHeuyB9fgpdYtmeBiycyWoIyMDbZy7rLQxMa64bhVTm1bYTp9GznGXkeffxT+vJHLOTK8wt6NNAziyctBGR6qriqMjcWTlAhD62H1MfuheAC4cOkekxwqFyPhIctN8Zec5VyLarXa2rfiDnoPVif2c1Cy/4XUGHZEefSEiIYrc9BzqPt2V2s62lXnwPEEeYYMSIilOy/WblyZjHsIUFcLGQZ/cNN9xzWtTuXsSFTs3RmvUYwgJQCNZcRRm3DRsfGw0qenuvpWWnklsdBQ2u51Uj5VQaemZxEQ7t0VGhJORmU1MdCQZmdlEhvue/qPkZSGFu8tDCotCyfcuZ02lGpieUHWAFBSCtm4zLLIDx7HSpyE5/UfFI0XGETjmPVecgaPfwTzvRZSCXOD26Q7VQYO+RTsKXnvOJ57bqi+dZP+0hVqfv0byO+5Lgmypmeg9wuoTorGl+crVJ8agXkHgXPlSqr858oso3HGUkI5JlJy+jC0z17U9VhcbgT0z18u/nJmBJsajrKJjkLN8y1lbrTrBoyeQ99qLKAX5Ps+VokJshw5gaNES8yXvj6WWP9YTOnWW6/K7dk92p83jnQG4fOgc4R59KSw+kvxSF/9VrF+V6KrxvLb5fTXfAQZe2zSXaR1He/k7t/sk0VXiCIoIoSinAI1OyzOLxrL3p20cXruHtgO7U6G/Kjf/4DlMFdxyTQmRWErZB1tWAbrQQCStBsUhY0p0+3EUmjk22r2Kuf2eeZgvZ6ANNGLyyM/1MMGAkpWBNtqjrKNikLP9lHWV6gQ9P4GCqb5lrU9qheP8GZQ877QaOvXA0Lwt+W+4L5k13v0gTac+CEDBwXMYPVd0JURiKd2us/LRhQaBVgMOGWNCFFZnfkMaV6fuYjVufWQIEV2SUOwOQpJqEdW9BZFdktAY9WiDA6kzfySW2W+Wmz0s3T/1zv7piTUlE0NiNNcHyAY//a001pQscteoW6GLD54BRUYXGYo9211Ht9yfqjr70+tl9KfDBzA09+hPGi3Gtu3JHel7wbE9pZT+iI/CXlp/pGaV0jGqn7C77yS0a0tCOjVDMhrQBgdS8b2xXB3je8Z4aeSMDLQeO1fUscet3TVtaN4MR0oKSp5abyVbtmBoUJ+SdesI6NmDgg/mqe5/bCL0xQm+ckuVs+MGeitk7ATyXilVzlotYZOmYNm4Huu2Gy12+M/mF8C8ajXmVeqFtsGDB+HIKNu2Bz70IPW7PwBA0cGzXqsy1XbtrQfs2flow9x92NOOWFOybhhe0mmpufRFsv61hZxS9zvY0zPQxXuML2Nj/B4ZcTOUwiJK9h0ioG0LbOcuEnxvd3LeXgBA8brNRL0+FoC4AT2JeaKbK8/GxGiuHwpjSLx5ng0JUVhv0pc9ceQXk7/jGGGdmpJz/vzft8U6LVUXvUTOT5vJ+22HV5jr/xcfOgOyjDYyFIdTf/w3xh6exDx9N1GPdweg0Gkfrr/AGxMisZYKby/DPniSv/MEpqpx6urY7ALSv9lI+jfqh/nKL/fDVCWOhuvecco9652fxCis/8H6De/clKIj532OTvpvj7cSBvYg4Qn1yLeCg2e9bLFajv5scaBXnq/ba8+P3jkbDiDNGoQuMgRLcnapeNU61AOO0nYp5gZ2qXp1QsdNIPflF1Hyfe1SaRwZGVi2qcd52U+dBEVGCgtz6XSB4H+Nf/rK4tIoqJOzgQCKopQoirJKUZQxQAugPuD/xpBbw+r8rS3lfgqoJ0lSQCn3JNSVxBb+81zfHxZcpq8boCjKEkVRms+cObPKvu6T+aPrK6T8tpfKfdWzwiKSamIvMGNJz73lOIOqxrn+DmtYFY1ehzW7gOMzvmNt0gh+bzGKvc/NI3P7Mfa9oG7HsRw9hb5KBXQV4kGnI+juDhRt8j0j9K9gO3ORSx37cqXnU1zp+RT2tAyu9h3umigGKDp0BlO1BAyVYpH0OiIfaEfuOu9JnNzfdxPVp6Oat6TaOAqKsKXn3DRsaPvGlJy7ii3F/8DRcf4kmvgKaGLiQavD0Loztn3eedbEJbr+1lathaTToxTmlxlWCg1XA0gSpgf7Y92g3jZ//tN1bOz6Chv91LGtwEzJX6jjtS1Hs7bFKNa2GMW1lbs4+NKnpPy2F0tGHuZrWQTXUI/Zjm3fgHznpUnW4yfRV66ANlGt48BunTBvKf1F2z+SyYQUGOD629S6ObZzFwEwb9qOsUVTAHSVK4Je53oxBrCdOImuYgW0CarcgK6dKdl2a3KvE9CtM+Z13istNVEeH1Q6tMd+vtQk0G1o0wDFm3YS/ID6shD8QDeK/1DjzP/2VybfM4HJ90zgwO+7aftwRwCqN61FcUGxa2LYE89zjJO6t+DaafVSloPr9voNf+HQWeKqJhBdMRatXker++7k4Lo9nPx8Pb90f5Vfur/K5bX7qNlHPe8rJqkG1vxizH7aVq3HO1KhY0M2P7/gllZC7Ju1nOXNR/J96zFsHr6AlO3Hb2miGKBju9b88tsGFEXh0NETBAcHERMdSYO6tbl8NZmryanYbDbWbNhMp3atXWF+XqMes/LzmvV0at/GJ175yhk00QlIEbGg1aFr0g7H8T1efopnPkfxzKEUzxyK/cgOLD8uvuFEMYCcepniNwe4wih5WRTPHeeaKIbbpzsAdA2aISdfQfEzUXe79KWxWoIrfHj3lpjPeW8jLz50BmO1RAyV4tTVMPe1J3+d9zbA/PW7ieytfrAIbFoHR0Ex9vQctJGhaJ0Xv0lGAyHtGmM5e9UjjDpBGtm7M3ml8mI/dRJthYpo4tQ+bOzYGevO7d7lHBNL6BtTKXh7OvI192U7UlgYUpDTLBsMGJKaY7+i9i9NYgWXP0PrO3FccV+GtG3Z77x9z0u8fc9LHPl9Ly0evguAKk1rUlJQ7HPUxPE/DvB6i+eY0m4EU9qNwGa2uiaKo6u4bXHF+lXR6nUU5aivvI/PHkra2Wts+lidnLny6e/s7PISO7u8RPqavSQ+osoNa1YTe0ExVj99OHv7ceLuU88dTOx7Fxm/qdvkdaGBSHp1eFShf2dydp7AUWgm/8A5AqvHE1A5BkmvJf7BtqQ7L8O1nzmJJqEimli1rA3tOmPbU6qso2MJnjiVornTkZNLXSIJGNp1wVLqCAp905YEPNSPghkvg9U9BLOs+YkDXSdwoOsEsn7bTWzfjgCEJNXCUVCMzU9+c/88Rsy9qh6I69uRLOelRXtaPs+eFsPZ02I4mSt3cu6lpWT9toeLM75md9JQ9rQYzsnn5pK7/SinXvgAKD97WHToDMaq7n4YcX97n3aft86zL6l9+Pr24RuRt3YXIXc2AsBYLRFJr/eaKAawnz6JNtGjP3W4QX96/Rb6U1N3fwLQN22G4+pl5Exfm1B8+AzGqonoK6r6I+y+u8hf753ngvW7iHhY1QUBTZz6IyOHtLe/4GTbgZxqP4grI96i8M/DtzRRDGA7eQptxYqusYepS2cs22+tjuW0dPT16oFR3QhpbJaE3XnhkpyVhaFJE7UokpJwXPXuCy69Fe+U27Ez1h2+5Rw2aSr5s6fjuOYdPmTcROyXL2H+4QaX996G/AJonBdAaWJjMd11FyXr/R8nc53if/3Ese5jOdZ9LDlrdxHVR22zQUm1ceQXY/PTZgv+PEpkL/WYtuhHOpHzu9oOcn/fc8PwVd95HvPZq6Qt+cUnPuuxU+gqVUDn7MdBPTpi3nxredaEhyEFu22TqVUStotqm3ZkZmJs1hgAU8um2K6oNjHts9842m0cR7uNI+e33UQ7bW1wGXnO336USKfein6kEzlr9/j48UQXGYo2VL3IUTIZCG3fiBKnzfw7thig8lsjsJy9SsZHP3uFyft9J8FtPfWHzjVRDLf3Xc0fGZ+v4VDXCRzqOoFsD/sQnFQL+w3sQ96fx4h2lnNs346uS+1MVeNdfoIaVkPS67Bnq3ZYHx0KgKFCNFH3tOLcxCUc6TaOI876jbnF+o1yyo25hfq9TtSD7cn6aZuP+397vJXy6Vr2d53A/q4TyPptD3F9OwCqLb7R2EO1xepYPa5vB5ct1nu804Q0rQmSBnt2AQUHzxJQPQFTZbUNxDx4p/OCO7CfPInOQ18aO3XG8mcpfRkbS9jkqeTNnO6jb2+EZfs2DE2TAPVICnR6MVEs+J/mn76y2ChJ0nVtHAG8gDp5+qskSQNQ078LKES9VM4GnPkb8tIBM9BDkqSLQInzSIkvgTeALyRJmoW6urk9MBrwvZb3LyJJ0ibgG2AvkAXUA2agTlKfuHHIv0ba+oPEdWlCt53vYTdbODDavd2i9VcvcnDsEkrScqn+bA9qPX8vxthwOm2cRdqGgxwct5TEe1tS6ZH2KDY7jhIbe4bOu7lQh0zmjPnEL5qBpNVQ8K+12M5dIuQR9Sy+ghWr0EZFUOG7+WiCAlFkhbAnH+LKA4NRioqJnf0yphaN0IaHUXn9V+QsWEbBv/xvyy0t9/LrS6n91STQaMn6bj0lp68Q078HABlfriVv4z7COjejwbZFyCUWLo79oMyw14m8vz3ZP5WxKkOWMX82j6CJs0Gjxbp5DfK1ixi63AeAdcOv6FvchaF9d3DYUawWiuZNKTMsgL5NZ4zd1NUWtj3bsG72LYdUZx133/keDrOFfR513ParF9nvrOMaz/agtrOOuzjreP+4pT7xeXLo1c9p8eHzaPQ6ii6ls2/0YpqEquWV89Y8Yj6YjaTVUPjLGuznLxH0sLoatujHlWiiIoj7fCGaoEBQFIIf603qo8+gCQ8j+i31xnNJp6Xotw2U7FAHB0W//EbkGxOI//Yj9fKKybN96jjv3Q+Ieu8t0GooXrkG+4WLBD6olnPxT7+iiYwg5pPFSEGBICsEP9qH9H4DUIqLkYxGjC2akTvb+wUx9Pmh6GvVBEXBkZJK7lvv+si9HW069+NviZvzGqEP9cSekk7auGk+dXD4j/006pTErM3zsZotfDLhQ9ez0Z++wmcTF5KbnsOQ90cREhkKksSV4xf54tUlZYaXHTJfvvERY794DY1Ww7blG0k+c5UamFzxX91wkIqdG9N7+zs4zFa2jnWfWd7ti/Fsm/AR5rRc2s4aSOHVTHr9MhmAS6v3cGjuTwTEhHHfmqnogwNQZJl6g3vyr44TsZWxTX7CpFnsOXCY3Nx8ujzYn+HPPondeSnUow/14q42Ldi6Yw93932GAJOJqa+oqwB1Oi2vjBnG0LGv4XA4eOje7tSsXgWAQU/2ZdzrM/hx5VoS4mJ4d9qrvoJlGctPSwkYPAk0Gmy7NyCnXUHXWtUf9p1ln1Ns7DcWbY36SEGhBL66FOvv32LfU/YL8nW5t0N3ABjadMLq9wgKbpu+rPjyU5iqJ6IoCtarGVx6eaGP3KtvLKb6F5ORtBqyl6+n5MwVop7oCUDWV7+Rv3EvIZ2acceWxchmC5fHq3L1sZFUfnc0kkYDGoncldvI36i+JKR9+ANVP3yRqEe7YU3O4OKwUrpDdlC4YC5hM+aARkPJ76txXLqIqZe6Ar9k1S8EPvE0UkgYwS+obUpxOMgbMRRNZBQh418Bp1zLlk3YdqmT8kHPDkVbsRLICnJ6GoUfvOO3uI//cYB6nZrw+ub3sZotfD3BvVp36KcT+WbiEvLLmMRrfHcrWjzcHofdga3EyucvqKuPqzevQ8ved5F84hITVqu3hqdP+5bMDQcByFx/gOguTWi3630cZgvHRrnlNv1qIsfHLsGSlsOZaV/TaPFIar70KPlHLnL1a/XCm6DaFWgwbzg4ZApPX+PYmMXOspE5+fKnJH37CpJWw7Vv/qDo1FX1NgjZQfHSuYRMUsvasmE1jisXMfZQy9qy9hdMfdWyDhzqXCHscJA/Yaj6t8GIvklzihd5l2Xg4FGgNxAyWXW3nz5O8SJvXZ2zfj+RXZJovnM+stnC6dFufVn/q1c4M3Yh1rQcLk5dRt3FY6jy0mMUHr1I6te30FdvRDnawyuvL6Hml2pfyvpuAyWnrxDdX+1LmV/+Rv7GfYR1bk79bYuQzRYujXOP4arOH0dI6wboIkNpsPtjUt75hqzv1pP13XqqzBnBHes/QLHauThmrm+eZQeFC+cSNm0OaJ396fJFTPc4+9PqXwjs5+xPz3v0p1FD0UR49CdJwrJ1E7bd7o9cxg6dsWy6QX04ZJInLaLaF2+CRkPOivVYzlwmsp+a5+yvf6Pgj72EdGpO7U1LUMwWrr74/k2rMLR7axInD0UbGUaVT96g5PgFLj49yUOug/y57xMx523QaDCvXoP94kUC7lfza/7lFzSRkUQtcY89gvr0IfOpp7GdOIFl02aiP1qK4nBgP3OG4l9XApD31hxCR74AWi2K1Ure26X0h+ygcP5cwmbOQdJoKFnr1Fv3Ost55S8EPvk0UmgYISPd5Zz7/FB09Rti6tYD+/lzGBap5+QWfbIU6+5dGO5sT/DzI9GEhRM2bRb2c2fJe9ljVfPfyK9SXEz41ClowkJR7Hby35vrulDK2L4doaNGoQkPI2L2TOxnz5Iz3vvojbwNqt1puH0hstnChbHuNlvri9e4OGEBtrQcrk7/guofjqPCi/0oPnaBzG/Wlxk+uMUdRPfpRPHxi9T/XdUbV2d9Ccc2u9pW9ux5xC6YBRoNhb/8hu38JYJ7q/248Ae1Hyd8+aGrH4f0e5jkPs+ijYkk+s2J6gpJSaJ43WbMW9VJuayp7xExYTiSVotisZI97T2f9pe7YR/hXZJo/OeHyGYL58e4r+Ops+xVzo//EFtaDlemL6PmwrFUerEfRUcvkOHMsz4mnAZr3kYbEoAiKyQMupfDHUeij4ugxvsjnDZTQ/av28ldvw+jnr9li4Oa30Fk786YT1ykzuq5ACS/vYyCP/aRvXw9ld4eSZ3f56HY7FweV6r/3aaxR3jPVlSeOhhdZBi1Pn+d4mMXONP/TS/ROev3E9EliSSnfTjrYR/u+OoVznnYhzqLx1D5pccoOnqRNKd9iLq3NbGPdEC22ZFLrJwa6q7LOh9NQB8ZjGJzcP7lj3DkFaHVeNdvE2f9nrtB/V6evoxaHvWb7qd+kRXinfXrKDSjCTAQ1r4xF/zcY1Bu4y0ge/1+Irs0pcXOechmK6dGL3A9a/DVy5weuwhrWg4Xpn5J3cVjqPrS4xQevUDq1+qYNea+1iQ83R3F7kAusXLyufdceTr7ysc0+OZVJK2G1G/+oPjUVXXpoOygYN5cwmer+tK8xldfBj35NJrQMEJGucceOcPVsUfoq2+gb9wETVgYUd+uoOjzTylZs5qS31YTOmEikR99quq02TN8y1rg5i/eRSP45yH9U2/mkyTpM+BpD6cC4CQwW1GUHyRJehB1ovYOQI+6EvdNRVFWOsNvAo4qivKCR5xHge8VRZns4ZYKTLt+OZ4kSYNQJ4YrAFsVRenodK8NzEI9OzkMOAvMBz52noeMJEmTgT6KojTwiH8AMF9RlGDn/32AFYqiSB5+XgZ6AXVRJ8NTgXXAFEVRrniUR7SiKPf+xaLkp/h+5VLJjWJufZvaf5LsnMBykVuzw823r9wONm6Iv7mn20SLSmnlIler/2sX0vynKCnQl4vcaQWh5SK3vc10c0+3gf6HppSLXMts/0fL/DewJ5fPyoSzm8unbem05dOHK9Ytn3Keeirh5p5uA73KPrL4ttK8re8FsP8Nju24tcu3/tNUrfTvHev1d8lI/bc2oP1tKjfILRe5KSfLR2cBxFQquLmn24DWWD7vag7LXzns/z/HlXN/7fLt/xSxceVTv6mp5demjXp7uci1O8pnc7PFXj7r5LSa8hnzmMqpfvMtpa+R+u9Rt376zT3dBmI3bC4fhfkPJn9w93/mRGM5Ebr09/9zbeQfu7JYUZQBwIAynv8E/FTG845+3Br4cYsv9f9HgM/1tIqinAZucFuNy89kYHIpt8+Azzz+/55Sp64rijIT8D4Y1TfuAWU9FwgEAoFAIBAIBAKBQCAQCASCv8P/tTOLBQKBQCAQCAQCgUAgEAgEAoFAcBsQk8UCgUAgEAgEAoFAIBAIBAKBQCAQk8UCgUAgEAgEAoFAIBAIBAKBQCD4B59ZLBAIBAKBQCAQCAQCgUAgEAj+DyGL++3+ryNWFgsEAoFAIBAIBAKBQCAQCAQCgUBMFgsEAoFAIBAIBAKBQCAQCAQCgUBMFgsEAoFAIBAIBAKBQCAQCAQCgQAxWSwQCAQCgUAgEAgEAoFAIBAIBALEBXcCgUAgEAgEAoFAIBAIBAKB4D+AIi64+z+PWFksEAgEAoFAIBAIBAKBQCAQCAQCsbL4/wdytOXzTSC6rVQucsNTc8pFrqFZ7XKR69hYXC5yAcLbBJSLXPu1wnKRG9KofPrS/Jrh5SI3+ZMr5SLXMntcucg1TnynXOQC6M7vKxe55zb+VC5yE+2WcpEb0CaxXOS+GZ5aLnLP/xlaLnIBNIHa8pFbLlIhJyOwXOTmWo3lIrdaYPmM8Sp3NJeLXAClpHzyrKscWS5ypfCQcpFbbcvFcpErlZPyyLtmKB/BQILRVi5yjQZruciNCSmf94f0tPLpSxqpfFZ26iS5XOQChPRrUW6yBYL/NcTKYoFAIBAIBAKBQCAQCAQCgUAgEIjJYoFAIBAIBAKBQCAQCAQCgUAgEIhjKAQCgUAgEAgEAoFAIBAIBALBfwJxwd3/ecTKYoFAIBAIBAKBQCAQCAQCgUAgEIjJYoFAIBAIBAKBQCAQCAQCgUAgEIjJYoFAIBAIBAKBQCAQCAQCgUAgECAmiwUCgUAgEAgEAoFAIBAIBAKBQICYLBYIBAKBQCAQCAQCgUAgEAgEAgGgK+8E/LeQJGkTcFRRlBfKOy0CgUAgEAgEAoFAIBAIBALB/xxyeSdA8Hf5r68sliRJucnPZ7cQvs9/IB2bPGTKkiSlSpL0tSRJCX837pvI7eiUGV3KPUaSpA8lSbooSZJFkqQ0SZI2SJLU7QZp9vwJv51pFggEAoFAIBAIBAKBQCAQCAT/+5THymLPydh7gaWl3Mz/xbR8CryCOmleFfgQ+AS4+7+Yhuv8AAQCzwJngVigAxBVyt/1NHuSd6tCWk15koqdm2A3W9g2ZglZRy/6+Llr3jCiG1dHttnJOHiePyd+gmJ3EFYjgXbvDSGqQVX2z17B0cWrvcJJGon71kylODWH9U+/43LX1m+Oqe9zSBot1m1rsK5d7hVO17gNxvufAkUB2UHJd4twnDsGQPD0z1EsZpBlkB0UzRjhCqfvdD+GjveDLGM/sgvLjx97xatv2pLAwSNAo8GybhUlP3zt9dzQoSumh/sBoJSYKV74Lo6L59S8BAUT9MIEtJWrgQJF82ZjP3UMKTiE4AmT0cTGI6enUvjWJJSiQp8y1FStj6HjY6DRYD+yFfue37yfV6yN8YHnUfKyALCf3Y9950qk4AgMdz+DFBgGioL9yBbsBzaoaYqphKFrfyStHkV2YNv4FXKqb/01mfoUCV0aYzdb2TN6MblHfP3UGNiN2oN7Elwtnp/rD8Wa7c5DTJs7aDLlSSS9Fmt2AZsenkZAYiQtPxiGKTYMRVY4/+VGzn601l3HdyRhengIaDTYdvyOdf333nXcsBWGe/q76tjy41Ic54+r9dTxAfRtuoMCcspFSr6aC3ab+uyuezG0vxdFduA4thfLL596x9ukJYHPvAAaLZYNq7D8q1Qdt++K8aHH1X/MZoqXvIfjklrHxnv7YOzaCxRwXD5P0fzZYLOib9OBgEcHoKlQhYKXhuE4d8qn/LT1mmHqO0zN7/bf/LTp1hjuexoUtd1ali92tWkCgjA9ORpNYlVQFEq+eA/5wgkM9/ZH364nSoHanS0/f4bj6B6veDVV62Po/DhIzna1e43380p1MD74PEpeJgD2M/ux71iplkWPAWhrNEIpLqDks0muMFJMRQzdnkTSG1Hys7CsWgrWEq94A9s1J/rl50CrJf/7NeR+5J1fgOhXhhF4V0sUcwnpr7yD5cRZAML6P0joI3eDJJG/Yg15y/6lpqdudWInjUQyGlDsDjKmzsdyxE9Z12mK8f5n1bLevR7bHz/6+AHQVKxJwIhZlHz5Do4jOwAwPvIC2nrNUQrzML8zyieMvsMDGO8dQOGkp6C4wOX+2ox32bJ9N5ER4fz05SKfcIqiMHPuIrbu2IPJZGT6q+OoV6cmANt27mXW3EU4ZJne9/Vk0JN9AcjLL2Dc6zNJTk0jMT6Od6a+TFhoiE/c2w+fZvay1ciyzEMdm/HsfR28nhcUl/DKwhWkZuVhl2WevudOHryrGQBvLP2RLQdOERkaxI+zRrrCzP9+PZv2n0AjSUSEBjF1SG9iI0J9ZDd16g6H2cru0YvJ8aM7ajp1R0i1eP7lR3c0nfIkGr0WS3YBfzw8DYB7d8/FVliC4pBRHA7W9XzdK87q054hsktTZLOVU6PmU3Tkgo9cY+VY6i4agz48mMIj5zn1wjwUm931PLhJDZqsmsHJoe+RuXKnO6BGQ9O1s7GkZnP8yZkuZ23Nxhh6PqXq6P1/YNv2i49MAE1idUyDpmL5/n0cx3erjqZAjPcPQRNbERSw/LwY+eoZtPVaYejYBykmkZKlryMnn/cbp65xCwIGqHrLunEVlp+/8Xqub9cV0/2PAU7b9PFcZKfeMtzdG2OXXoCEdeNKLKt/ACBw1BtoEysBIAUGoxQXUjBxsFe8oR2bUnHyYNBqyPpmHWkf/uCTtopvDia0czMUs4WLY9/HfFTNQ+U5Iwjr0hx7Vh4nurrbljY8mGoLJmCoFIv1SjoXhr+FI6/IO7+NWhDw5Aug0WDdtBrLr9751TVrS0CfgaAoKA4H5mULcJw+CkDA4Anom7ZGyc+l4KVn3WXUsgOm3k+jSaxM4RvDcVw47besq017hghn2zpTRtuqs2gMuvBgio6c57SzbUX2aEHliY+hyDI4ZM6//ikFu08SUCOR2ovHuMKbqsRx+a3vKFym6qbgDklUeEMt5+zv1pGx8HsfmYmThhDSqRmy2cLV8e9jPnYOyainxnezkIx6JK2WvDXbSXvPbdOinr6X6Kd6oThk8jfuIXXWZz7x1po+kKguTZHNFo6P/JBCP/k1VY6h/uLR6MODKThygePPz0OxOQAIb1uPWlMHIOm02LILOPDQZADa7JmPo8jZh+0O9vZ42bsO/01brEmsRNBYtz3SxiVg/vZTLKvcZWa8/1ECnx5G7oAHXPbRJbdBC0z9hqv2YcsaLKu/9X7etC2mhwaAouqekm8W4jhzFCkyhsBBE5HCIkBRsG5ehXWdaps0lWoQ8PRoJL1eDbPsAxwXvG2TrnELAp5y9uE/VmH5pXSbvpOAvgNBVlBkB+Yv5uM4dbTMsKZHBqJvfifICnJ+DsWLZqPkZHnFq63dFOP9z4CkwbZnPbZN//KpX3Daw+dnUvL1uziO7EAKi8L46Eg0IREoiox91zps21d5hdHf9QDGXk9T+ObTXvYQQFu9IYauT6j68uBmbDu9w7rkJlTD9NQbWH5agOPUXjW/zbuhb9IRkLAd2oR9z+9OeQ+jq5WEoshQXIBl5VKUwlzvNDVrSdBzI5A0Gkp+W4V5hXe7MnbqSsAjznG82Uzh/HdxXDgHegNhb3+ApNeDVot122aKv1THj4FPDMDY816UPFVW0edLse3Z5ZMXfbOWBA1R3yFKfl9FSSnZho5dCejjfocoWuCU7SoMDWFzlyBnZVDwptpftNVqEPT8OKSAAOS0VArfnopiLvaRXWf608R0aYrDbOHoyIUU+LHFAZVjaLR4FLrwIAqOXOTI8/NRbA50IQE0/PAFTBWikbQaLi5cSfK3mwGoPPQeKvbrBEDBicscG+Ue3wTflUTipMGg0ZDz3ToyFvnqrYRJQwjp2Ay5RNVbJce881vzl3expWZzadAUAELvuZO4Uf0w1qzIuQfHYT5y1ifOoPbNiHttKJJWQ+7ytWQtWeHjJ+71oQR3aIFstpAy8V1KjqtyNSFBJMwYhbFWFUAh5aW5mA+edIWLfPZh4l4axOmWj+HIyfeK09S2BZHjh4NWQ+G/1pD/WSndUbUS0ZMnYKhbk9wFn5K/zJkug574j95DMqhtq3jDFvIWfQGAvlZ1ol4djRQQgD0llcxXZ6IU+dZv5SnPEtZZ1f8Xxsyj+KjvWMFQKZYaH45DFxFM8ZHznB/5vmvMc6Pw2tBAqs55noA6lUGBC+PmYz98zBXn7bBNcWOfILRbK/WdNTOPK+PnYk/P9om32tRnCO+ShGy2cnb0PP+2uFIstReNQRceQtGR85wZ8QGKzU5EjxZUfvFxkFU9fuEN1RYDhHdqQrUpz4BWQ/rXG7g2360Tt59P560NR5EVhYcaVeaZ1rW85O25nMmYH/eQGB4IQJdaCQy9szYAX+09z4+HL6MoCg83rkL/5tUBWLjtFD8evkxEoAGAEe3r0r5GnE9eBIL/Ff7rk8WKoqRe/1uSpFw/bkMlSZoAVAYuA7MVRVnqfHbR6W2FJEkAlxRFqSpJUg3gXaAVEAKcAt5QFGXlTZJT7CE7WZKkjwDXW6wkSXrgHaAP6qRtOvCVoigveaTnE6A60BvIBcYDa4FFqJPhKcDziqL8LklSVeAPZ/QZzjx8DowG2gPdFEXZ4Hx+CfCeKfJN81+iYufGhFaL54d244hJqkGbmQNYed9kH3/n//UnW0YsBKDDguep3a8jp77YgCW3iF2vL6Nyz2Z+4683qCe5Z5IxhAS4HSUNAY8/T9Hcl1FyMgl6eR72wzuRUy67vNhPHsB+SJ3c0VSoRsCQVymaNMid4XdeRCnyNvLa2o3RN25L0dRhYLchhYR5J0ajIXDoaAomjUPOyiB0zmKsu7cjX7nk8iKnpVDwykiUokL0Sa0Ien48+ROGARA4aAS2/bspnD0JdDokowkAU+8nsB3eR8kPX2Pq3Q9T7ycwf7HYW7YkYejcD8sP76EU5GB64lUc5w6hZKd4eZOvncXy0zwvN0WRsW5egZJ+GfRGTP1fx3HpOEp2Cob2vbHt+BX54lE01Rqgb98Hy4o5XuHjOzcmuHo8a9qOIzKpJkmzBrKx1yRKk7XnNJvXHaDjj695uetDA0maNZAt/WZjvpaFMUqdUFLsMofe/IrcIxfRBZnounYaaVuOAnkgaTA9MoziBa+h5GYROP497Ed3IadecdfxqUPYj6iDcU1iVUwDJ1I8fRhSWBSGDvdRNGM42KyYBk5El3QX9t0b0NZqiK5ha4pmvwB2O1KwnzoePIrCKeORszIImb0I257tyFfddexIT6Hw9VEoRYXomrYk8LlxFLw8HCkyGuM9vckf/TRYrQSNm4ShXWesf/yG4/IFCt96g8Ch43zKTa1fDabHn6f4/VdQcjIJfPkDP236IPZD6oSVpkI1TINfoXiyOnFj6vscjmP7KFkyHbQ6MBhd4awb/oVtne8EjipXwtD1CSwr3lXbVf/XcJw7iJJVql1dPYPlX/N8gtuPbcd2YCPGe571cjf0eBrbphXIV0+jbXAn+hY9sG3/2aucY157nmuDXsaelkml7+ZR9MdObOfc+Q28qwX6KhW43HMgxkZ1iZk0gquPjcJQswqhj9zN1UdHothsJC6ZQfGWXdguJRM9bhDZH35J8da9BN7Vguhxz3JtwIs+ZW18aAjmJZNR8rIIGPkW9mO7UdKv+vgz9HoKx6mDXs62vRux/bka42O+E8VSWBTaWo2Rc9J9nj14Tzf69b6fV6bO8XkGsHXHHi5fTWb1dx9z+NhJps6ZzzdL5+JwOJj2zgKWzp1BfGw0jw4aRad2rahRrQofLVtO6+ZNGPRkXz5atpyPv1zO2OHedeGQZWZ8/iuLJw4kLjKUfm8somPSHdSoEOvy8936nVSvEMu8cU+SnV/EAy/OpVfbxuh1Oh5o35THu7Xm1VIveQN6teOFPl0B+GrtDhb/9AevD3zAy09C58aEVI9nddtxRCXVpNmsgaz3ozsy95wmed0BOvvRHc2cuqPYQ3dc548+07wmlq8T0aUpAdUT2NtmBCFJtag5ewiH7nnZx1+11/qTvHglGT9vp+bsIcT360zK5+qkAxoN1V7rT86mQz7hKgy+h+IzV9GGBLodJQnDPQMpWTYDJT8L0+Dp2E/tQ8m45h1YkjB064fjnHe8hp5P4zh7CMvyuaDVgl7tw3L6FUq+exfjfYO4IZKGgGdGUTR9gqq3Zi7CtvdP5Gsetik9hcI3R6t6q0lLAgePo/C14WgqVcXYpRcFr6h2L+iVt7Dt34mceo3i96e4wpueHIZS7D1hi0ZDpWlDOdNvEraULOqsnEPeut2UnHHr6dBOzTBWS+B4++cIbFqbyjOGcer+CQBkr9hAxmerqDp3tFe08cN7U7D9MGkf/kDc8N7EDe9N8swvvPM7YBRFMycgZ2cQMnUhtv3e+bUf3U/Bvj/VZFaqTtDINyiYMAAA69a1WNf9ROBzL3nJdVy9QNHcSQQ+M4Ybcb1t7W8zguCkWtSYPYTDftpWVWfbyvx5OzVmDyGuX2dSP/+d3K1HyF6rDsMC76hCnSVjOdB+FOZzyRzqOsFVri0OLiZ7zS4Mzv8rTHmOC/1fx5aaRc1f3iV/3S4sZ93lHNKxGYZqiZzqOJTApnWoMH0YZx8cj2Kxcb7fq8jFJaDTUvP72RRs2kfxgVMEtWlIaLdWnL57BIrVjjYqzCcfUV2aElgtnp2tRxLarBZ13hrEvrtf9fFX47X+XFm8ivSf/qTOW4NJ7NeZa5+vQxcaSJ1Zgzj4+HQs17LQR3v34QMPv4ktu8Anvr9ji+XkKxSMH+SKJ2zJ99h2b3WFk6Ji0DduhiPDz7BX0mB6cgRFcyaiZGcQ/MYCbAf/RE72sMXH91N4wNm2KlYjcPjrFL7yDDgcmL9bhHzpLJgCCJ60EPuxfcjJlzH1HYzl5y+wH9mDrlFLTH2HUDR7nJfcgIGjKJrh7MPTF2HbV7pN76Ng33ZVbuXqBI2cRMH4p8sMW7LyO0pWqBOahh4PY3r4Kcwfv+cl1/jgYMwfvanawxfewn58j397ePeTOE4fdLvJMtaVn6sfsAwmAkfOwX7mkCusag8bIedk+ClnCUP3pyj59i2U/GxMAyZjP3MAJSvZ11/HvjguHHE7RVdA36Qj5s/eBIcd06PjcZw9hJKThm3namxb1A8suubd0N/5ANa1n7vj02gIfn40ea+MQ87MIPz9xVh3bcdx2aNdpaaQ9+JIlMJC9M1bETxyPHljhoHNSt5LY6DEDFotYXPmo9u7C/tJdZFCyU8rMP/wnW9ePWQHDRtN/muq7LD3FmPbuR1HqXeI/Jecspu1ImjEePLHDnM9N93fB8eVS0iBbtsTPPJFij7+EPvRQxi73YOp92OYv/zES3R0lyYEVUtgW+vRhDWrSb23BrHrbm97C1DrtX5cWryK1J92cMdbz1KhX2eufr6OSs/0oPDUNQ48+Tb6qBDabX+PlB+2YYgKpcqgnmxvPw65xEajJaOIf7Atyq+rQaMhccpzXHjydeypWdT4+V3y1/vqLWPVRE53GkpAkzpUmDaMcw+Nd6d74H1Yzl5FE+zOr+XUJS4Nm0GF6c/fsJzjJw/n8oBXsaVmUu2HuRRs3InVQ25Qh+YYqlTgXNdBmJrUIX7KC1zso+r9uNeGUrRlH9dGzAC9Do3JPZ7WxUcTdGdTbNd8x3hoNEROHEH68InY0zJI+HIB5s1/Yrvg1h1yXgHZby0gsFNb77BWG2lDx6OYVT0d//FczNv3YD1ygqg3xpHz3mIs+w8T9EBPQp/qS97Cz7yCh3VOwlgtkSPthhOUVJsqM4dy4r6JPkms9OpTpC39lexftlFl1nNEP96FjC/Wlhm+8pRB5P1xgHND3kbS69AEGNwTPbfJNmUs+ZG0d78CIGrAfcSNeoxrr37olZfwzkmYqidwoO0LBCfVovqsIRzp5WuLq7z2JMlLVpL183aqzx5C7ONdSPtiLXlbj3DIwxbXXjKOg+1HgkZD9RmDOfboFKwpWTRaM5vs31V/Dllh5vojLOrbmriQAJ74YisdasZTI9p7kUbTipHM69PKy+1sRj4/Hr7Ml0+2Q6/V8PyKXbSvHkuVyGAA+jevztMta/ikXyD4X+QfdcGdJEkPAfOBuUAD4H3gQ0mS7nN6aeH8PRh1NfL1/4OBNUA3oDHqKt0fJUmq+xdkxwAPAp6fl0cCDwGPAbWAR1Enoj0ZDewGkoDlqJO/XwOrgSbAFuBLSZJMwBXUSWWA+s48jAIKnT/3O/3dFir3aMbZ77cBkLH/HIawIAJiw338Xd3ofjHOOHiOoIRIAEqy8sk8dB7ZuQLFk8CESCp2acKZbzZ5uWur1UFOT0bJTAWHHdveTegat/EObHGvYpSMJnX16U0wdLgXy2/fuVag+qw2qXUHcuo15LQUsNuxbt2IoWU7Lz/2k8dcq4Ltp46hiYpRHwQEoqvfGMs658oJu93lz9DqTiwb1VXClo2/YWjtHSeAJr4aSm6GurpTdmA/uQdtjSY3zRMARXnqRDGAzYKclYIUHO56LBlMzt+BKEW5PsETezbj0gr1RSt7/1kMoYGY/NRx7tFLFF/N9HGv/FBbrq7eg/mauprFkqVO0pek57pWKNuLSsg/k0xAfISa3yq1kTNSULLSwGHHvn8LuoatvSP2XKlqMIFnFWu0oDeARuNc3ap+kda3uwfruhVgV7+kK4XedaytWderjm3bNmJocaeXH8cpdx07Th931zEgabVIBqMq32BCzlbLQ752GTn5CjdCU7UOcnqKq03b92xG1+jGbVrNrzPDpkC0tRpi2+5cae6wg7nUpM6N5MZXQ8lJ92hXu2+9XaFOIlPiK0sTEY98VV2VJ186jra298cgU8M62C4nY7+aCjY7hWs2EdzZO79BndtQ8PN6ACyHT6IJCUIbHYm+RmVKDp1AKbGAQ8a85zBBXZx1pChogoLUNAQH+V2JoKlcCzkzBSXb2bYObkNXv6WPP/2d9+A4sgOlyLuNyBeOoxT7mdwAjPc/g3XVF95t0UnzJg39rvq9zh/bdnJ/zy5IkkTjBndQUFBIRmY2R06cpnLFRCpVSECv13N3lw5s3Kp+NPhj6w4euFudsH3g7q5s3LLDJ96j565SKS6KirGR6HU6erZuyKZ9J7z8SEgUl1hQFIXiEgthQQFoNaopb1a3GqFBAT7xBge4zUqJxYqE5OOnQs9mXHTqjqz9Z9H/Rd1Rxak7ikvpjpsR1aMF6cs3AVCw/wy60ED0fuSG39mAjJVqmaUt30RUT3c7SHz2bjJX7cKW6V3/hoRIIrs2I/WrDV7umgo1kbNTUXLSweHAcXQHujrNfWTqWvXEfnyX98dKYwDaKnWx73d+93U4oERdOaRkJvt8vCmNtmZd5LRk5PQUcNix/rkRfWm9ddpDb505jiZKPbVKW6EK9jPHwWpRd9QcP4S+ZXsfGYbWHbFt985zUJNaWC6mYr2chmKzk/PLVsK6e/elsO4tyf5BzVfxgdNoQ4PQxap6vnDXcRy5vpP9Yd1bkfX9RgCyvt9IeA9v3a+tURc57RpyhjO/Ozeib1bq5buMMYDj5GGUQt+2JCdfRk65sZ4GiPRoW4VltK2wOxuQ6Wxb6cs3EelsW3KxO13aQKPfsUl4+4aUXEzD4uwTgU1qYb2UgvWKWs65v24htLv3i2ho99bk/qiWWfGBU2hDgtDFRHjJlHQ6JJ0OxSkz6ol7yFj4PYpVtYeOLN8NZdE9m5O6YgsA+fvOoAsNwuAnvxHt6pPxq6qXUpZvIvpudSgd93A7MlbvwuLsw7bMW+vDf9cWX0fXMMnZVtJcboEDX1A/yPvR09rqzvGls23Zdm9C39Rb7o3alpKXrU4UA5SYkVMuowl3nw4nBQS5fsu5pVb31qyLnOrRh3dsVFcElyXXmYEyw3qsMJVMvmNhTaWayFke9vDQNnT1bmAPj+7wGjMpBTnunQ7WEuT0q2jC3BsXjfc9g3X1Mr9tXJNYHTknDSU3A2QHjhO70NVO8vGna94N+6m9XvpSE52I49o5sFtBkXFcOYnu+hjDY1wo6Y2lo0NX+w4cydeQU9V2Zdm80WfMbT9xDKXQOY4/eQxNtEe7KnFuVHX2pVt5t7ih7C0b0Zcl+9QxtB5tWhMVg6FFa0rWeq9Z0lSshP2o+o5lO7AHw53eO4cAYno2J9nZj/P2nUUXGui3H0e2q0/ar+ora/LyLcTe7bRhioIuWLX5uiATttxCFLt6cKik1aIxGZC0GrSBRiypOQAENlb1ls2pt/J+3aKuFvUgpFtrcpx6y3zwlGofnHpLFx9FSKcWZH/3u1cYy7mrWM+X+gjrQUCj2lgvJWO7oo4v81dtIaSL9/gypGtr8n5S7VnJwVNonPpSExxAYIsG5K5w7nK02ZEL3GPcuFeHkP7WJy4d6omhQR3sV5OxX1Prt2jtJgI6evdhOScX6/FTKHbfd17F7NbTeLQtfZWKWPYfVtO6cx+BXXztc3iPlmR9r9rZov2n0YYFoXfaWa9839mQ7FXqh67MFX8Q0aNVmeE1wQGEtKpH5jfqWFyx2XHku3XK7bJNcqF7Q7jmBnYysmcLMlaoq9tVWxzk3xa3a0CWpy2+29cWe8oIbloT88VULM5xTebP24jsodqzoyk5VAoPomJ4EHqthh53JLLp7K2ttTufVUijhAgC9Dp0Gg3NKkWx8cy/tU5PIPg/zz/tgrvxwDJFUeY7/z8tSVIzYCLwq6Io11fj5nqurlUU5RDgufRnunOCuQ8wrQx5QyRJGgBIqEdAHAO6ezyvApwGtiqqVrwM/FkqjrWKonwIIEnSJGAscFZRlC+cblOBZ4AGiqLslSTp+oxIuqIorjduZzqWOtN0ANgOrFAUpfTeqOtpvs6XiqI8V0YeXQTGR1CU7B70FqVkExgfgTk9169/SaelZu927Hpj2U3jbvVmf/ZO+wZ9sPdEhRQe5bVSQcnJRFvNdw5f16QtxoeeQRMSTvF87y3KgaNngALWrauwbVW33WviKqCr1QDTgwNQbFZKvl+KfMm9DVWKisaR6f6aLGdloKt9xw3Tb+zWC+t+tai18YkoebkEjXwJbbWa2M+donjpPLCUIIVFoORkO/OSrW5hLIUUHI5S4J74Ugpz0CRU8/GnSaiO6ck3UApzsW753meVhhQahSa2EnKqulXHuulbjA+PRt/hEZAkLN/M8okzID6SYo86Lk7JJiAhgpIb1HFpgmvEo9Hp6PDDq+iDAzjz0W9cWrHNy09gxWgiGlYhe/85uBs04VHIue46lnMz0Vap4xO3rlEbDPc9hSY4nOLFb6plk5eFdeO/CH7zUxSbFcfJAzhOHlDLJ6YC2hr1Md77FIrdiuWnT5Avn3GXX2QMcqaH3OwMtLXq3TBvhi69sB1Qt5Er2ZmU/PIdYYuWo1gt2A7twX5o7y2VkSbCu03LuZloq/nJb5O2GB4c6GzTb6hho+NRCvMwPT0OTYVqOC6fxbJ8oTr5Axg63o++VVfkS6cp+WEpFLsnZ6SQCJSCHNf/aruq7pu+xBqYnpqEUpSLddMK39U/pZAzr6Gt0QTHuYNoazdHCon0eq6Ni8KW6s6vPTUTYyPvPqyLjcbu6SctE11cFNYzF4kaNQBNWAiKxUrQXS0oOabWYcasRSQunUHUhMFIGomrT/iuEJRCI1Fy3ROTSl4Wmsq1ffzoGrTGvPgNjJVqlplXV57qtUDOy0ZOuXhL/kuTlpFFfKx7YiEuNpq0jEzSMzKJj43xcj9yTP2+mJWTS0y0WrYx0ZFk5/pO9qTn5BMf6V4xGBsZypFz3qvGHuvWmpHvfUnXEbMpKrHy1guPotHc/LvvvBXr+HXbAYIDTHz0yrM+z0vrDvNf1B0hNeKRdDo6/fAqOqfuuOjUHYqi0PHbl1AUOLdsA+e//MMVzpAQhcVDrjUlG2NCFDYPubrIEOz5ReBQX3gtKVkYnB8xDfGRRN/TksO93ySkiXtVF0CNqQO5MHUZ2tJ2KTQCJd8tU8nPQlPRu+1IIRHo6rag5POpGCq4V5BoImJRivMxPPgcmrgqyCnnsa75AmyWWyonTWQ0clYp21TzxrbJ0OkebAdVveW4cgHTo88iBYeiWC3om7bCcd77+7X2jkbIeTnIqd4v6Pr4KKzJ7r5kS8kisKl3XzKU8mNNycQQH4U9PYcboYsOcz23p+egK7Xi1Se/2ZnoavjmV9+8HaZHByGFhlP0dumTtv49Srcty19sWwCRd7ekyitPoI8O5UR/9zEm14l+8E4yfnLbSH1cFLbS5dzEu5z1caXKOTULfXwU9owc0GiotfI9DFUSyFq2CvNBdVxjrJ5IUMv6xE94EtliI2X6J5gPn/GK15gQSck1d7yWlCyMCZFYPfKrjwzBnl+Mcj2/ydkYnfkNrJGApNPR9MdJaIMDuLp0tWvyGaDJd6+iKJC8bB3Jy9wfI/6OLfZyv7Mz1m0b3Wlt3hY5O8N1dFRppIholGzPtpWBtoaf8WXSnZj6PIsUEk7xXN+V1lJUHNrKNbGfV7c1l3z9IUHjZmF6dAhIGgqnj/Tyr4m4tT6sb94O02ODkcLCKXrr5VsKa+r7LIa7uqMUF1E41dsmSmFRKB4T16o99N5WLYVGoqvfCvOSSRj7+LeHUkSMc/yhti3tHS2Q87JuaA+l4AjXR3wApSAbTWINHz+62s0o+XoWhgS3fZEzrmLo0AcCgsBmQ1ujMXKKe/u5/q7e6BreCRYz5q+8x7Sa6GjkDI+yysxAV+fGutLUoxe2vR6vTBoN4R8sQZtYAfPKn7Cfcn94Nd33EMYuPbCfOUXR0gWuSV9X0Kho5Exv2foyZBu798K6zy07cMgLFH26CCkg0Muf49IF9K3vxLZzO4Z2ndBGx5aOClNCJCXX3PVckpKN6Sb9uCRZ9QNw+eO1NF02gQ6HF6INDuDwkPdBUbCk5nBx4Uru2r8A2Wwla/NhsjYfJiFQney1pXjorVT/esvLT4pbbyW+MZiUWZ+i9fOxuix08VHYveRmEtDYezyti4vGluI9BtXFRaM4HDiy80iYPQZT3eqUHD1L6rRFKGYLwZ1bYU/LwnLS96gDAF1MNPZUd/060jMwNLjl9WWg0ZDw1YfoKlWgYPnPWI+qusN67iIBHdpi3vwngV3vQhfn+1FMtbPu+lXLMRKbh53VRYSoxzk569eWkok+PqrM8DqHA1tWPtXeG0FAvaoUHz7H5Tc+di24uV22CSBu/JNEPNwJuaCYc4/72m9DfCSWZG/bZPBniz3ybE3JwhjvbYsrv9IffVQoJ56cAYAxPhLrNc8xSzbBTWuBAumFJcR77HSOCzFxJNkt7zqHk3Po++lmYoKNjOlUn5rRIdSMCWH+1pPkmq0YdRq2nU+nXrx7bPPt/gusPHaFevHhjOtUj1CTwSdegYoi3/pHOsE/k3/UymLgDtRJUk+2ATcedQKSJAVJkvSWJEnHJUnKkSSpEGiOepRFWXyHuvq3MdAO9eiHDZIkBTuff+Z8flqSpAWSJPWSJKl0mR2+/oeiKIVAMXDE4/n1JRK+IwIPFEX5AUgE7kNdJd0W2ClJUmmtez3N13/e8BefJElDJEnaK0nS3k1FZ647+hN8wzS1mTGA1F0nSdvte46oJxW7NsGcmU+WnzO18LOCzd8SEfvBPymaNIjihZMx3v+0y73orTEUTX+B4nmvYuhwP9paDdQHGi0EBlM0axQlP3xE4JDSLwD+8uo//bqGTTF27YX5c+dxElot2hq1KPntZ/LHDIKSEgJ69/Mf2C83ly2nX8b80UuULJuC7eBGjPcP9/agN2K8bxi2Td+5Vl/oGnfEtnk5JUsnYtu0HEP3pymN/yq+dUWt0WqJaFSNbf3nsOXxWdwx+iGCq8e7nmsDjbT9eDQH31iG3eNrsh+hPk72wzsonj4M80fTMPbqrzoGBKFr2IqiN5+l6LWnwGBE17zj9cQgBQZT/O44LD99SsDAUtu0/DYt/3nVNWiCscs9mJepdSwFBaNvcSd5wx8jb3BvJFMAhru6+Q3ry631I/vBPymePBjzwjfVM7mdedJUqol180qKZ7wA1hIMPR4FwLZ5JUWvDaR4+nDk/GxMvQf7xHkzuXLaJcxLJlLyxZvY9m/E+OANtv55YF37GbqmnTD1f11dBe2we3vw16hKN+gb1IXt/BVyPlpO4sczSVwyHcupC+BcpRH22L1kzlrMpS79yZy9mNipY33juAWdZbz/WSyrv1DPh74V9AYMXfpg/f2bm/u9Af76lCRJfpuf3+K7Ybz+wntH8OeRM9StnMD6eRNZPv15Zn7+K4XmEt+ApRjxSDd+f/9FerVtzLfrdvp6+Av9yR+SVktko2ps6T+HzY/Pop6H7thw/5v83v01tvR7i1oDuhHT2v1S5r95ecstXQaefqpPHciFqV+q59p7ENmtGdbMPAoP+zs3+OY62tDzKazrv/YtA40WTUI17HvWUbL4ZbBa0Le734+MG3Ar/cmJrn4TDJ3voeSrJYC668Hyy7cEvfY2wa/MxnHpHIrDe9WToW1nbH9u8I3sVurXT9r+iv3wz63pS9vebRRMGEDRe29gemTg35RZluib59kzfdlrdnOg/ShODnyLyhMf8w6q1xHZvTlZv3jsEriVcVZZdSHLnLlnFCfaDCSwcW2MtdVhrKTVog0N5uyD40mZ8QlVFvhuW76lsi6j+UlaLSGNq3Go/ywOPTadqmN7E1BdvVJk372vs6fbSxzqN4MKA3sQ3vqOm8R5a7bY/UCHvsWdWP/cpP5vMGLq3R/zt5/6xFGmYD9i7fu3U/jKMxTPm4TpoVJty2gi6IVJmL/50LVDwNDpPszfLKRgXD9KvllI4MDx3mFusQ/b9m6jYPzTFL3zOqZHnrmlsCXLPyb/hUexbl+PscdDfvyWLdZ43zNY1iy7sT00mDD1fxHLL5+Axazaw869sa771r//G6W5VP0auvbD+sdyH3clKwXbjlWYHnsR06PjkdMue+lq25YfMC8Yi/3YDvTNu5YWfOM0lULfqCnG7r0o+sSjXckyuS8MIvvJR9DVvgNtFXXRhnnVz+Q804/c559Fzs4iaLCfcZI/XXgD2Tqn7OJPVdn6Fm1Q8nJxnPU9R71w7mxMvR4i7P0lSAEBKM7dkTfDV2/d2E90p8YUHL3E5kbD2NF5InfMHIg2OABdWBCxPZuxtcUINjcehjbQSELvdjfO7y3KDOncAntmHiVH/X/UKZubt60bjREkrRZT/ZrkfL2aCw+MQDaXED20L5LJSPTwx8iYW8ZCJ79t+i8kW5ZJefw5rvZ8DGP9uuhrVAUg6805hPS9n/ivPkQTFOh1r4Jbtv/83Dx91xW1//CSVktQw+qkf/Ebx3uMQy62kPDCw7cW562k7Qa2CSBtzjJOtn2GnJ83Ef30vT5RlDWGKyt9SilbfLD9SE4985Z6fvFN8nQr4/E74sJY81xXlg/swGNJ1Rjzo3qERfWoEAa2qslz3+3g+RW7qB0TitYZuG/Tqqwc0oXvBnQgOsjIO38c9xUkEPwP8U9bWQz+1fXNVPgcoCfqyuQzqBO2XwA3+9STpyjK9dP2z0qS9CzqGcOPAh8rirLfec5wT6Az6hEThyRJ6qYorpFYaUuvlHK7nvabTswrilICrHP+THGeoTxZkqQ5iqJY/aS5rLiWAEuA57OOXWoGkHnwPEGJ7m1nQQmRFKfl+g3fZMxDmKJC2DjoE7/PPYlrXpvK3ZOo2LkxWqMeQ0gAd30wDH6fgpKbiSbCY+t/RLTPlj5PHGeOoolJQAoKRSnKR8lzruItyMN+cDvaqnVxnDmKkpuJ/YD6XUG+eAoUGSk4zLXtTsnK8Ppir4mKcR0z4Im2SnWCnp9AwZQXUQrUrXNyZgZyZgaO0+oqBOufmzE5J4uVvBykiEh1VXFEJEqe74orpTDHa3WmFBzhc2mH5/Y7+cJR6KwFUzCUFIJGi/G+YdhP7MJx9oDLn65eG8x/qAN6x+m9GLqpE5A1BnSj+hPqhRXZh84TmBjF9RIOTIikJLWU7DIoTsnGkl2Aw2zBYbaQufMk4fUqU3g+FUmnpe3Ho7n043aurXavwpVzs9CHe2y/C4/2WoVSGse5Y2ii45GCQtHWaoiclebaZmw/tANttTuw792EkpfpOstavnxaHQwFh7r8ylkZXlsONZExKDeo48BhEyicNtEVVteomXqURL7aXmw7t6CtUx+2rLtpGck5megjSuU3t4z8nvVo07mZKLmZapsF7Pu3uiaLlYJcVxjbtt8IGP6mVzxKQQ5SiHsl+83b1RHQPAEBwWD23T7uijc7Fcv36rmIUkQc2uqNvNOfmok+3p1fXXw0jnTvPmxPy0Tn6Scu2nWsRMGPayn4Ud0mGDl6oGsFcsgD3cicoZ6NXvjbFmKnjPZNW14WkufW4LAon7alqVQD0xPqeZJSUAjaus2wyA4cx3xXrgFoouKRIuMIHPOeK87A0e9gnveiX//+iI+NJjXd3dbS0jOJjY7CZreTmp7h5R4TrercqIhwMjKziYmOJCMzm8hw3zNH4yJDSc12rzhOz84nNtz7OIyft+znmfvuQpIkKsdFUSEmggvJmTSsUfGW0n5320a8MGcZw3t3QRtbg+7r1BUa13XHdQISIjH/Dd2R4aE7Spx2xpKVz9U1e6k9uCfhU9UPRgUHz2H0kGtIiMSS6l3Htqx8dKFBoNWAQ8aYEIXVuX02pHF16jovG9NHhhDRJQnF7iAkqRZR3VsQ2SUJjVGPNjiQOvNHwtGFKPnZSKFumVJolNeqfVC3Xhv7qCsKpcAQdLWaYJFl5KtnUPKzka+pL8b247vQt/M+/7ks5KwMNFGlbFOOr03UVK5OwJDxFM16yesYBusfq7H+oV4ua3psEHK2xxmjGg36lu0peHmoT3y2lCwMie6+pE+IwpbmXc7WlEwMidFc38hrSIj28VMae2YeutgIdVVxbAT2UscjyNml8hsZjZzrq6ev4zh5GE1sopeu/ysYuj1A45fVyftCZ9u6fhCNMSESa6m2ZS+jbXmSv/MEpqpx6uon57m9EZ2bUnjkgtfxJ7bUTPSly7nUETu2VLUurm8QNsT71oWcX0ThziOEdGiG5fRlbKmZ5K1VN7aZD51BkWW0kaGE92pHtUfVO5kLDp7DVCGaPOdpacaEKNc2c5fsrAJ0oYFIWg2KQ8aY6O5vlpQsbNkFyMUW5GILuTtPEFy/CubzKVgpUMGIAAEAAElEQVTT1Hhsmflkrt5DSNOacETdVvx3bLGrnJq2wnH+tGtMpYlPRBOXQOg76sXFmqgYQt9eQv5Lw0BWwyo5GUiRnm0rxmvlbWkcp4+giU1wty2tlsAXJmPdsQH7PvfqcMOd3Sn5eoGa3z2bCRjo/SHTp03foA+75J48jCYuESkk9JbDWrdvIPjFmZR8/5nLTbWHHnrLnz2sWAPT42p6XfbQ4VAv59RoMT05AfvBLTiOOe+QuG4PR73rijNw1BzM8ya6xhdKQTZSqMeYNiTSZ+yhSaiG8QF1Z4cUGIKuRmMssozjzH7sh7dgP6yuUNd36OO18+469mM7MPUdi23rv1xucmYGmhiPsoqOQc7y066qVid49ATyXneP4z1RigqxHT6AoXlLzJcuoOS6+0TJmpWEvum7Y0DOzEATfYuyR04g/w23bH29BuhbtSW8eSskgwEpIIjg8a9SOGc68tXLFLyufnzQJFbE0EI9cqHSwO5U6N8ZgPyD5zBVcNezKSHypv3YlOj2k/hYBy7MUy9sNV9Mw3w5naBaiQRUjKb4cga2LFV/pa3aTXiL2uSuWYs9JRN9gofeio/Cnuart7z8JKh+wu6+k9CuLQnp1AzJaEAbHEjF98Zydcy7PuVVGntqJjovudE+R5LZUjPRJ8RwfXmKLj4ae3oWiqI+Kzmk6rv837YRPfQRDJUT0FeMo9qvC1xxVvvpAy70HoMj8/oumAx08e761cbG4Mi4cR++EUphESX7DhHQtgW2cxexX7xC+vPq+fq6yhUIaKce8xDc935i7lNP1Cw6eBaDx5hHtcXe9WvPzkcb5rZLeg9bbE3J8hteURSsKVkUHVAXiGWv+tNrsvh22SZPcn/eTLVPJpH23tfED+hJ3BPqB6DCQ2cxJkZ72OIo/7bYI8+GhCiX3fEkf+dxly22pGRhqODOkyEhEmtaNsSpK4lTC9yLmtIKSogJ9j7pM9iod/3dvkYcM9YdIafYQkSgkYcaVeahRuqE+AdbThDnXKUcFeQ+MufhxlUY+YP/dw2B4H+Ff9rK4hOoK3w9aQd4fraxAVo/fr5QFOUHRVEOA1eBf+fk8etLdFz7hhRFKVAUZYWiKMOAXqiTxre219k/1yd9S+fBH8dRJ/T/zjnGC37p/iq/dH+Vy2v3UbOPWrwxSTWw5hf7PYKi1uMdqdCxIZufX3BLK8v2zVrO8uYj+b71GDYPX0DK9uNsGalOAjkunkITWwEpKg60OvTNO7ou/rqOFJPo+ltTqSZodeqZZwYjGJ1bSAxGtPWa4Ui+CIDt4J/o6jRRw8RWAK3e63w2+5mTaBIqoomNB50OQ/vO2HZ7L1rXRMcS/PJUiuZOR052b/VWcrPVgWIF9WZ5faMkHFdUudbd2zF27gmAsXNPrLtKL4QHOfUiUngsUmg0aLTo6rbAcb7UxUuB7otjNPFV1c+dJc5zkbs/jZydgn2/98SlUpiHpmJtZznVRclVt1Cd+2wd67q9wrpur3BtzV6qPKKekRWZVBNbgfmWt5EDJK/dR3SrOup5ZgEGIpNqkH9GPcag+buDyT9zjTOL13jn9/JpNDGJSJFqHeuS7nJdZncdKTrBnd+KNdT6KspHzslAW7WO64IoXe3GyGnqOZT2wzvR1lYnLqWYRLVdeLxgOs6e8qpjfbvOWPd6nxIjRccSNGEqRR/MQE5x17GcmY6udj3X5XK6hklel/GUhXzplDqZ4WzTuhYdsB8u3aY98lupJujUNq3k5yBnZyDFqRN72rpNXRfjeb6M6Zq0RXa2dZfc1ItIEXFIYdfbVUufi7e821U1tV2VMVGshrk+GSmhb90L+6FNXo9Ljp5CX6UCugpxoNcRfHdHiv7wzm/Rxp2EPKAOCo2N6iIXFOPIVAeCWuexCrqEGIK73knhajV+R3oWAS3U+g1o3QTrJd/jMuQrZ9BEJyBFxKpl3aQdjuPe934Wz3yO4plDKZ45FPuRHVh+XHzDiWIAOfUyxW8OcIVR8rIonjvOa7L+ZnRs15pfftuAoigcOnqC4OAgYqIjaVC3NpevJnM1ORWbzcaaDZvp1K61K8zPa9Sz5H5es55O7dv4xFu/egUup2ZxNT0bm93ObzuP0CHJe2tkfFQ4u5w3kGflFXIxNZOKfs678+RSqvsld9P+k1RLVCd2HOnn+L3bK/zu1B1Vnboj6t/QHdfW7iPGQ3dEJdWg4Ewy2gAjuiDVhGkDjMR3aMi5LzdyoOsEDnSdQNZvu4nt2xGAkKRaOAqKvbYmXif3z2PE3KuWWVzfjmQ5LzvZ0/J59rQYzp4Ww8lcuZNzLy0l67c9XJzxNbuThrKnxXBOPjeX3O1HOfXCBwDIyefUSZLwGHUnSYM22E/t85Jnfn8U5rkjMc8dif34LiyrPsFxci9KYZ46aROl9nFt9QbIGaUumCoDx7mTaOIroImJB61OXQlcWm9FxRI0bgrFC2Z66S0AKTTc5Uffsr3X2cS6hs2Qk6/4nagrOnQGY9UEDJVikfQ6Iu5vT946736St243kb3VD4+BTWvjKCgq8wiK62Gi+qiTHFF9OpP3u7fud5wvld/WnbHt8z6vWxPnHgNoq9ZC0un/rYliAOu6nznUdQKHuk4g26NtBSfVwn6DtpX35zGinW0rtm9H16V2pqruXTVBDash6XWuiWKA6IfakelxBAVA8aEzGKomoq8Yh6TXEX7fXeSXKuf8dbsIf1gts8CmdXAUFGPPyEEbGYom1HlWrtFAyJ1NsDiPocn7fSfBbRoDYKiWiKTX4cjOJ2vZavZ0eZE9XV4kY81u4h+5C4DQZmpfsvrrS9uPEXOfqpcS+nYk8zf142/Gb3sJa10XSatBE2AgNKkmxWeuoQk0onX2YU2gkciOjSg66Z4k+Du2+DqGdl2wbnO3ZfnyBfKeeYj8YY+RP+wx5KwM8icM8fow67hwCm1sBaRotW3pW3bEdsBbribWY3xZpSZ4tK2AgeORky9h/d37Ulk5NxNtHbWstXc0RU7zPtLFpw+36YxtXym5Pm1ah1KQX2ZYTXwFVxh9s7Y4kr0nYuSrZ9FEedjDxu1wnChlD2cPo3j2cxTPfk61hz8tUSeKAWOf55HTr2Hb+qs7ztTLFE8d6Aqj5GVR/P54r8lgOfkCGo+xh/aOVtjPHPCSa1443vVjP7kHy9rPcZzZrz50jjGk0Eh0dZphP66OH6SIOHcZ1WqKXOq8d/vpk2gTK6KJU9uVsUNnrDtLjeNjYgl9fSoFb09HvuZuV1JYGFKQc5OowYChaXPsV5xjrQj3WMvQtj2OS75HFdhPn0RbwUP2XZ2x7fKVHfLqVArf8X6HKP58KblPP0LuM49RMHsKtsP7KZwz3ZmucGcCJQIfe4qSNeqk7pVPf2dnl5fY2eUl0tfsJdHZj8Oa1cR+g36cvf04cfepk5GJfe8iw9mPS65lEdVe3YVpiAkjsEYi5kvplFzLIjypJpoAdR1VVPsGFJ5R23bx4TMYPfRW2H13kb/eW28VrN9FhFNvBTRx6620t7/gZNuBnGo/iCsj3qLwz8O3NFEMYD5y2qUv0esI7XUXBRu8x5eFG3YR9mAXAExN6iAXFGHPyMGRmYM9JQNDNbXfBLVpguXsZSynL3KmdT/OdRrIuU4DsaVmcuHBka6JYgDrsVPoKlVAl6jWb1CPjpg3lz5l0j+a8DCkYLeeNrVKwnZRbVuaiHDVkyQRNqg/BT+oZ1YXLv+FY93Hcqz7WHLW7iKqj2png5Jq48gv9jqC4joFfx4lspd6vn/0I53I+V2tj9zf9/gNb8/IxZqciamGqntC2zXCfNqjXd4m22So6n7fCe3aihKne+pnv3Go23gOdRtP9prdxDyins9dpi3efpQoD1uc8//YO+8wKYrtYb89eXPO5IzkKDktGRMiKiBKkiAgSUBUMICAiIoiShJzAEyo5AyC5Jxz3JzT7KTu748ednZ2huD1cvf73Vvv8+wD012nTlV11alT1dVV69T03a4vzjtyAZ+KMRidfk34o63IWK+2g1oxwVzLzOdmVgE2h8z60wm0rRLtpi8tr7Bo9fLxRHXCPdjZPjLy1a3FEnMK2HIukW411XJNzXMtytlyLpEqJQ7MEwj+2/j/bWXxu8BKSZIOAhtQV/T2A4p9R8EVIF6SpO2ARVGUTNR9hXtKkrQKdTL5de5tgtVXkqRbliMKeA0odOpGkqTxqCuNjzjj7QvkoE5G/6tcRV1t3EOSpN8BM2AEVgLLULe1yEXdRmMSsFlRlH9t1FSCG5uPUKZDPXrteg+H2crO8YuL7nX66iX+nLgUc3IWLWYPJO9GGj1+e0NN8Jr9HJ33Kz4RQTy8djp6fx8UWeaB57vyS7vJ2O60HYEsU/jDAnzHzETSaLDu2oCceBV9mx4A2HasRt+wFfpmHcFhR7FZMC9RV7pJgSH4Dn9djUerxbZvK46Taidg27Ue03Pj8Zu2CBw2zF+8W0Kvg4LF8wh4Yy5oNFg2r8Fx/QrGruqKI8u63zA9/RxSQBC+w8YVyeRMUFdkFSz5EP/xr4FOj5yUQP5H6l5qhT99h//ENzB27IGcmkzenNc986zIWLd+h7HXWJAk7Cd2oaQnoKurdpT2Y9vRVWuErm47UBwodhvW1UsA0MRWQfdAc+TUG2ifUXcYse76GfnyCawbv8LQ/mnQaFDsNiwbv/JQnbT5CDHx9en21/s4zFb2j3N9ktfqm4kcmLCEwuQsqgzuQvUXHsIUGUTnzbNJ3HyEgy8tJfd8Aklbj9F5y2wUWebyd9vIOXuDsKbVqNC7NVmnrtHJuRLx+KzlwA71Gf+4EN8X3gKNBtuejchJ19C37OZ8VmvR12+BrkkH9TAom5XCL95Ri/zqOexHduE7aR44ZOSbF7HtVg9/s+3ZiKnvGHxfXgAOG4XffOD5jJd+iP/Ud0GjwbplLfL1Kxg6q8/YuuE3fHo/hxQQiO/zzmfscJA7eRiO86ex/rWdwLlLwOHAfvk8lo2qU6dv2grfIWOQAoPwf2UWjisXyJtebNWpLFO4/BN8X3xbze9uZ51u3V1N98416Bu0Ques09isFC5xrVyxLP8En0GTQKtHTkuk8CvVqTY+PhhN2UqggJKeTOG3H3nWq83OeqXRYD/urFf1nPXq6HZ01Ruhq9cOZBnFbsX6h6uNG3o8j7ZsdfDxxzRsDrZdv+E48Se6Gk3R1VcdT8f5wzhOlHgB4pBJfXsBsUvUNpzzywasF64S+JTahnOWr6Zgxz582zSh/LrPkQstpLz6XpF49IfT0AYHoNgcpM74GDlHnbxOeX0e4VNGIGm1KFYrqa/PwwNZxvLrEnyef10t632bkZOvo2vWRc3znvWeMsUw9h2PtnItJL9AfF9dgnXDD9j3e/lEvwQTX5/N/sPHyMrKIf6xZ3hhcH/szn3fnurZgzbNm7Dzr/10e3IQPiYT019R65dOp+WVcSMYNv41HA4HPR/qTJVK5QEY0v9JJkydyc9/rCcmKoL3Z3junanTapny7EOMePdLZFnmsTaNqFImihWbVYf5yfimDH2sHVMX/0SvKfNRFIWxT3UhJEB14icvWM6B05fJyiug04tzGPF4Bx5v15gPl2/gSmIaGo1ETFgwrw30XAmb6LQdPf56H7vZyr5itqP1NxPZ77QdVQd3oYbTdnR12o79TtuRuPUYXbbMBlnm0nfbyD57A79yEbRappaPpNNy9ZfdJG09xq2plMxNhwiNb0jjPR8jmy2cG+s6RbvWt69wfvynWJMzuTL9a2osGkf5l58m78QVkr67+3O8LbKMdc0XmPpPAUmD/fA2lNQb6JyfQdsPbLqjuHXtFxh7jULS6pAzk7H8qpaVtkZjDN0HIPkGYuo7CUfSFSzflNhbXpYxL/sIv1fmqHZr21rkG1cwdFRXHVk3/Y7piWeR/APxHTwWAMXhIO8V9WgCv/FvIgUEgsOBedmHRYeGgboFhXXXbcrFIXN96mKqfPMGklZD+vLNFJ67Tvgz6svPtG/WkbPlIEEdGlPrz4XIZgtXJ8wvEq/w8QQCmtVGFxpI7X2fkfje96Qv30TSgp+o+OlEwp7uiPVmKpdHzPHM7xfz8Zv8Dmi0WLevRb55BUO8M7+bf0ffpA2G1p1VH8BqIX/+W0XiviNfQ1ezHlJAEIHzl1P44xdYt69F37gVPs+NRgoIwm/iTBxXL5L/jvvWDJmbDhES35CGzrp1oVjdqvntK1wsVreqLxpHuZefJv/EFZKddSvsoWZE9m6LbLMjF1o5O8zVB2l8DAS3qcvFiSW2U3DIJExbSKWv3gSthswVm7Ccv0ZoP7WcM75dR+7WAwS0b0z17YuRzRZuTPwQAH1kKGXfG6se9qrRkLX6T3K3qJOBmSs2UWbOi1Rb/zGKzc71CfM8HnH6psOExTek+d6PcJitnB7jym/db1/mzPhFWJMzuTDjW2ovGkull58m7/hlEr5zHmh0/iYZW47QdOtcFEUm4dst5J+5jql8JHU+V1dDSlotyb/8ScbWo5S/tbTjH/TFgLr9VL1G5C9y9Rv3hCxj/nY+fhNmq/3DznXICVcxtFM/g7Zu+wNd49YYWnRy1i0rBZ+qx5hoq9bG0LITjuuX8H9zIQCFPy3Dfmwf5i8+wKfvC6DRotisFHxR0veQMX/xEX5Tbt+G9U3bYGjTRT0g2Woh/6O37igLYHp6KNrYsqDIyKnJFHzmqdeyaik+g6ep+d3v7A8fVI9ase91P1ysOJoKNdA3aocj8Qo+Y9Rytq77FsfZQ3cvZ0XGuvFrTE9PVO3lsR0oaTfRNVD9BvvhrXcUNz0+GsnHH8XhwLL+a9d2H+16owmLAUVBzk7Duu7LEvl1kPfpPIJmzAWthsINa3Bcu4Kpu1qvCtf8hm9f1Y/3H6nWK8XhIHvMMDQhYQS89ApoNOoZHzu3YdunvqTyGzwCXaUqgIIjOYm8j+Z6Jlp2kP/pPAKnO8cQG1Xdxm7OMcTa3/Dp8xxSYBB+L7jqdPZYz686imNsG4/pIXV7EevuHVg2rvEIk7bpMOHx9Wm190McZgsnxywsutfg28mcGr8YS3Im52d8R91FL1Ll5afIOX6FG9+pz+HS+z9T66MRNN82B0mSOD/9O2wZuWRn5JL8x16ab5yF4pBVma83E61DtVuvL6TiV2+CRkPmSqfd6uu0W9+57Fa1bYtRzBZuTPrwjnkF9cC02DeGoQ0NovyyaRSeusyV54qNmxwySW9+StllM5C0GrJ+3ID1wjWC+6j+dNb3a8jbth+/tk2ovPkzZLOFxJdd7SJp+kJi35uEpNdhu55EwssflEyCdxwyGe/MJ3KBajvyfluH7dJV/HuptiPvpz/QhIUQ8426nQSKQkDfx0l4YjDaiFDC35ysroCVJAo2bse8U31J6te1PQFPqv5VwZY/yV+1zkN19uaDBHVoRJ1dnyKbLVwe7+pnq371GlcmLsCWnMmNt7+i0icTiJvUl4KTl4sOrruT/NWpS6g0fxySXoflWjKXx893TfTcp74pZvIAjJXiUGQZ281Ubry6wCPPmZsPERzfkIZ/LcBhtnBhnCtMzW9e5cKET7AlZ3J1xjdUWziOcpP7kH/iMsnfO/viHs2I6N0OxdkXnxv+flGeLr2ylAe+n4qk1ZD8wxbM564DFdFpNLzcsTYjVu5BVhQerVOWKuEBrDx8BYDeDSqw6VwiKw5fQafRYNRpmP1Io6ItMyasOkC22YpOo2FKpzpF+xLP23aKsyk5SBLEBvryWhf3rzEFgv82pH++H90/UC5JT6Ae4iYVuzYcdTuJ8qgTq+8oirKk2P2HgfeBCsBNRVEqSJJUHvgMaA5kAvOAdkCaoigDnHLbgBOKoowq9rttseRkok7UvqkoylZnmOeBEUBV1Anew8AURVF2O+9fAT5WFKXI03DulzxKUZQvnL9NqBPCDyuK8ofz2lTgBdQJ6q+AYagT3J1QVy0bgZvA78AMRVEyvOXhXvk87plSeci9Hkq9e6D7gD3p7vt33g9MbavdPdB9YPW7BXcPdJ/o2tvzkK7/BPabd1kte5/QRfyTRf7/Otoq97bFwL+bhGXXS0VvdA/fuwe6Dxgn/83Jin8jjksH7x7oPrDq0V9LRW+scm8Hwv27aThcf/dA9wHb6dI5SfvS7sC7B7pPVGqTe/dA94GTm0PvHug+EGAqnTqdZv57h0r9u2jQKuXuge4DmsDSW+eiFDruHug+oCt3569H7hdScOmsmjPvuFIqej1OpfkPcfBAzN0D3SdifPPvHug+oNOVTlvyDbDePdB9ICW5dNqSUe9l3+T/AHmW0jv0rcEMz0Pl/xP4DJ77N04p+d8gq097ccJdMYK/3/p/ro6U6spiRVF+pMR26oqiLAQWepcARVF+R51ELX7tKlDyZIS5JcK0u9Pv2+haAiy5w/0KXq75l/hdiGcepwPTS4i+4vy7U3ra3THBAoFAIBAIBAKBQCAQCAQCgUDwL/L/257FAoFAIBAIBAKBQCAQCAQCgUAgKAXEZLFAIBAIBAKBQCAQCAQCgUAgEAjEZLFAIBAIBAKBQCAQCAQCgUAgEAjEZLFAIBAIBAKBQCAQCAQCgUAgEAgo5QPuBAKBQCAQCAQCgUAgEAgEAsF/CXJpJ0DwTxEriwUCgUAgEAgEAoFAIBAIBAKBQCAmiwUCgUAgEAgEAoFAIBAIBAKBQCAmiwUCgUAgEAgEAoFAIBAIBAKBQICYLBYIBAKBQCAQCAQCgUAgEAgEAgHigLv/CexS6ejV+BlLRa820F4qepWs3FLRq1dK752P/WZeqeh15Cmlolcb7CgVvUp2TqnolZXSMR72hOxS0au7dLBU9AJoKzUqFb1mzapS0aspnaaEFBVeKnrtexNKRW9pog0qHR8gA32p6I32Lx0fwGgqHZ9HXz6wVPSiKSWnFig4nFUqenVlSsfnwVY6dau0cBSWjl6TVEodIqDTlZ7u0kDSlE5bKi1/Wio9c1l6KOJUtf9fUORS6rsE/zbEymKBQCAQCAQCgUAgEAgEAoFAIBCIyWKBQCAQCAQCgUAgEAgEAoFAIBCIyWKBQCAQCAQCgUAgEAgEAoFAIBAgJosFAoFAIBAIBAKBQCAQCAQCgUCAOOBOIBAIBAKBQCAQCAQCgUAgEPw7EGcN/p9HrCwWCAQCgUAgEAgEAoFAIBAIBAKBmCwWCAQCgUAgEAgEAoFAIBAIBAKBmCwWCAQCgUAgEAgEAoFAIBAIBAIBYrL4viNJ0hVJkl4q7XQIBAKBQCAQCAQCgUAgEAgEAsGd+J+aLJYkqY0kSb9JknRTkiRFkqQBf0P2DUmSTni5fsUZV/G/rH8hbY9JkvSXJElZkiTlSZJ0RpKkpcXut/OiR5Ekad7f1SUQCAQCgUAgEAgEAoFAIBD8u1FkRfwV+/u/iK60E/Afxh84AXzl/Pt38RbwabHf93z2oyRJBqA1sBJ4HRgIOIAawGNeRGoBGcV+5/+dhDZ/qz9lO9THbrawfdxi0k9c8QjTfv4IwutWQrbZST1yiZ0vL0OxO6jcswX1XngIAHt+IX9O+YKM09cAqD2kKzX6tENRFDLO3GDHhMVF8WlrNMT42BDQaLHt2YBty09e06YpWwWfMe9S+NW7OI7tvqOsoWs/tLUfBEVGycvG8v2HKDkZbvHp6jTB1H8kaDTYtq3B8scP7vcbtsDUa6Aah8NB4bef4Dinvg/wGfISugbNUHKyyJsypEjG2GsA+oYtQZGRc7IwL56DkpXukRdtlXoYuj8Hkgb7oS3Ydv7mPc+xlTANnYFlxYc4Tu1VdY+bD1YziiyD7KBw0atq2KhyGB4ZgmQwIWelYvnxY7CYPeKsM+NZouLr4zBbOTRmIdnHr3iEqTioM5Wf74p/xWjWPDAMa0YuANFdGlFzcm+QZWSHzPGpX5Ox72yxBEu0W/82hUkZ7Ok/11WW9ZviO2gUaLRYNq/G8st3bvoMrTti7NlH/WE2U7D4AxxXL6KJLYvf+Ndd5RYVg/mHz7Gs/hFt+cr4DhuPZPLBkZpE/rwZYC5wi1ffuCl+w0cjaTUUrl2NeYW7XmP7jvg82RcApdBM3vz3cVy6CHoDQe99hKTXg1aLded2Cr7+HADfZwdhaN5KfcZZWeTNnYWc4f6MtbUbY+rzApKkwbpzLda1y93u6+o3x/jYAFAU9Rl+/wmOCydBp8dv8vug14NGi/3gTiyrVFPkM+xVNNFlAZB8/VAK8sl/c7i73ir1MPQYqNarg5ux7Vzl8WwBNHGVMQ19G8uKD3Cc3Ou6IUmYRsxGycnA8s07rvQ+2BV9s64gO7CfPYRtw7du8fm2akTkKyNAoyH7x3VkLl3hoTPilRH4tWmCUmgh6ZX3sJy6AEBw/0cJ6t0NJInslWvJ+upXAMJefBb/Ds1RZBlHRhZJU97DkZrhEa+ubhN8+o8CjQbrtjVYfv/e/X6jFvg8MRAUBcXhwPz1gqJ2fDtZ39FT0cbcKmt/lII8cl8Z6hbvrmPneOfrNciyTM92jRj8cFu3+7kFhbzy6UqS0rOxyzLPdW/JY20aATBtyc/sOHyW0EA/fp79YpHMxz9uYtuh02gkiZBAP6YP7UVkSGDR/ddmvs+OXfsIDQnm128WepSFoijMmreQnX/tx2Qy8varE3igehUA/txzgNnzFuKQZXo93JUh/Z8EIDsnlwlTZ5GQlExsdBTvTZ9CUGCAR9wATd/qTxln//DnuMVkeOkfWs8fQXg9tX9IO3KJ3ZPV/uFO8oZAX1rMHUJI9TIoisKuCUtgn+vda8UZgwiJb4BstnJ+zMfkH7/soddYLpLqC8ehC/Yn//glzo2aj2KzE9qlCeUmP63aS4fMpamfk7vvDADaQF+qvD8C3+rlQFG4MO4TQLV1u66k8e72M8iywmO1yzCoSUU3fQeuZzDu9yPEBvoA0KFKJMOaVVaffaGNNzed5GJ6HhISr3eqRb3YYAC+P3KN5UevoZUkWleMYGzrah550Tdy2i2NhsJ1qzGv9GK3ejvtltlM3sfv47jstFvvFrNbf26n4BvVbmkrVcF/9HgkvQHF4SB/wQfYz51xizewXQPKvPE8aDWkf7+R5E88++Iybz5PYIdGKGYLV8Z/iPnEJQDKzR1NUHxj7OnZnO7oqtPBPVoQM64PpqplOPvwRAqOXfCIU/tAI0y9h4OkwbZ7HdYNK93u6+o2w/Dws+Ds8yw/LsZx8SRSZBw+g6cUhdOEx2D542tsW391lWXHXpgeH0LexKdQ8nM8dNea8VxRf3hkzKde+8MKgzpT6flu+FWMZv0DQ4v6w7jHW1Jl1COA6vMcn/wZOaeuYYoNpcH8FzBGBIOicPXrzVxeuq4oPp+WjQl/eTiSVkvOT2vJ+szdXuorliVy+niMD1Qh/aMvyf7ix3uSDez7CEF9HgGHTP6OvWS8/5lbvL6tGhH16vAiO52xxL2cASJfHV5kpxOnvIfl1EUAQp57jKAnuoKiYDl/haQp76NYbUVyIYN6ETlpCBeaPYUjy7Oc7+bnaWs9iKFbP1Ccz/jXpciXT6vl0fphdM06gyRh37MB2w7VX9LEVsD4xAtgNKFkpFD4zXsePo+2egOMjz6v+nl7N2Lbegf/cvQcCr+Z6/IvbyNrfGYimohYACQfPxRzPuYPxrnFZ2jSFP+Ro0GjoXDNagp+KNGG4zvi97SrDefOex/7JbWsA16ajLFZc+SsTDKGDPRIq0/vpwgY/gKpPR9Bycn2zO8jg9U079uEbevP3vNbpgo+o2dT+M17OI7/paap9yi0DzRGycvG/N4YV146PYXuwU5F7ce69hscZw65661cF0OX/qDRYD+8Dduu373rja2EadCbWH6aj+P0PqSwGIy9Rrvuh0Ri3fYj9r1qe9E16Yy+SSeQZewXjmDb5N6/3w9b6dtvAMauD6FkZwGQ/+USbPv3UpL78YyNbdrh99wAtOXKkzlyOPZzZ/FG5RkDCY1viMNs4dyYBeR56RNN5SKpsXAs+mB/co9f5qyzT7yFf/3KNFg9k9PDPiDtjz0AxA3tQXS/eFAU8k9f4+zYT4rC+7VuRNRrw5C0GrJWrCd9saf9iJo6DP+2TZDNFhInv0+h035oAvyImTkGY9XygELiy/MwHzmDsWYlYt4ahWTUo9hlkt5YQOGxc25x/qt6DRXjiPvw5aIw+rIxpH74NZlfrEIT5E/ch1MwxEVivZnCzRdnIefkuZdf8yaEvKSOEfN/XUPOlyXGiOXLEvb6JAw1qpD1yTJyvymRLo2G6K8/wZGSTuq4V91uBTzTm5Cxw7kR3xM529Nelp8+mOAODZHNFi6O+5iC45c8whjLRlLl0/Gqz3PiMhdHf4his2OqEkel90fhV6cS19/5jqSFrnFAxfdHEtKxMba0bI53GOsRp3+bhsS+rtq8zOUbSV34o0eYmNeHEtCuEXKhhRsvfUjhyYtuea7y2/vYkjK4OuStosthzz1E2LM9UOwyuVv3kzT7C494K04fRHB8Q2SzlQtj53v388pGUm3hOHTBAeQfv8T50R+h2OyEP96auJE9AXDkm7n08mIKTl1V0zukB1H9OoIkkfztRhKXrC6Kb9flFOZsPoWsKPSsW5ZBD1Zx07f/WjrjfjlAbJAvAPHVohnWoioAXx+4xC/HriNJUDU8kDe71cWo03ImOZu3N57AYpfRaSSmdKpNnZhgj7wIBP8t/E9NFiuKsgZYAyBJ0hcl70uS9DjwBlAVMAPHgSeBbqgTuUiSdOu1wEBFUW7FkasoStK9pMEpPwqIB7qgTjLrgL2KoswsFvQ84M0bS1EUJe1edJWkbId6BFWMZkWrCUQ2rEyrWQNY9fAbHuEu/LKbraPVue/2H4+kRp92nP56M7nXUvnjiRlYswso074urecMYtXDb+AbHULtQZ1Z2WEyjkIb8Z+OptIjzYDVIGkwPj4M88JpKNnp+Ix7D/vJfSjJ10sUjAbDQwNwnD3sdu12statP8M6dUJL3/ohDJ2fwvLjp26ypudeJP+dSSgZqfi/9Qm2Q38hJ1wtCmI/eYi8Q+qgQVO2Er6jppI3WXXqrDvXY9m4Ct/hk92SaVm9AstPXwBg6NwT42P9KfxiXom8SBgeGkThl2+j5KRjGjYT+5mDKKk3PcN17ovjwlGPZ2D+fDoU5LpdMzw2DOv6b5CvnEbXoB36lg9j2+I+CI2Kr49/pWg2NR9PSMMq1HtnEDu6T/OIP2PfWZI3HqLVz1PdrqfuPEHS+oMABNYsS5PFY9jc2rWLSuXnu5F7/ib6AB+XkEaD7/NjyHvrJeT0VALeWYht/y7kG66ydqQkkjd1DEp+HroGTfEdPoHcKS8gJ1wn96UhRfEELf4R276dAPi+MBHzl59iP3UUQ4dumB59msIflrnp9R85luwpE5DTUgmevwjrnl04rhXTm5xI9sQXUfLy0Dd+EP8xL5E9ZgTYrGRPGgeFZtBqCXr/Y3T792I/cwrzjz9Q8JWqx/RoL3yeeY78j94v9tw0+PQbTf57k1Ey0/Cb+jH2I38hJ14rCmI/fRj7EXWApilTEZ/hr5H/2mCw28ifOxEshaDV4vfyB9iP78dx6TTmRW8XyRufHIZiLvEeSJIwPDyYwi9mqPVq+CzsZw7cpl71w3HhiMdz1zXvroY3up6fpmItdDUbY/74JXDYwS/QXUijIXLqSG4OfgVbchrlV3xE/tY9WC+68uvXpgmG8rFc6ToIU70aRE4bxfWnx2KoWp6g3t249uQYFJuNuCVvk799H7arCWR+9iPpH6kT5cHPPErYC/1IeXN+ibxo8BkwhvxZE5EzUgmY/im2Q7uRbxZrxycOkXvQ1Y79XpxG7sQBd5QtmD+9SN7UbzhKgXtZO2SZmV/+zqLJA4kKDaTvtIW0a1iTynGRRWGWb9pDpbhI5k/oT0ZOPo9OmkePFvXQ63Q82roBfTo149USjviAHq0Y9URHAL5d/xeLft3K1IGPFt1/rHsn+vZ6hFemz8UbO//az7UbCaxZ/hnHTp5h+tyP+X7JPBwOBzPeW8CSeTOJjgznqSFjaN/qQSpXLM/Sr1fQrHF9hvR/kqVfr+Czb1Yw/oXBHnHHdahHYMVofm41gYiGlWk+awCrvfQPl37ZzU5n/9BmwUiq9W3H2a8231G+6Vv9ubn1GNuGfoRGr0XnYyTYGV9IfAN8KsVwqPlo/BtWpfI7QznWfYqH3gqvPUPCoj9IW7WLyu8MJapvB5K+3EDWzuNkrN8PgG/N8lRfPJ7DrdWJkEozBpG15Qhnh7yHpNeh8TEAQThkhdlbT/Pp442I8jfR7/s9tK0UQeUwfzedDeKC+ejRhh5pmbP9DC0qhDP3ofrYHDKFNnWyfP/1DLZdTGFFvxYYdBoyCiyeD/GW3XrFabc+XIR1bwm7lZRI9qRiduvFl8ge57RbLxezW3M/RndAtVt+g4dT8O2X2A7sRd/kQfwGDyd78lg3vWVnDON839exJaZT/Y+5ZG/cR+F5V18c2L4RxooxnGo9HN8G1Sg3cwRnH5kIQMbKzaR+sZoK84rFCRSevcalobMpN3uEZ15B7YufGknBR6+gZKXhO/lD7Mf2IicVs5dnj2A/pk5maOIqYBr8CgVvDUVJuUnBrFFF8fjN/Br70d2uqEPC0dVogJye7FV1pLM/3NJ8HMENq1DnncH82X2qR7iMfedI3niIFj+795UF11LY3fMtbNn5RHaoR925z/Nn96kodplTb3xD9vEraP1MtNkwk9QdxyEjAzQaIl4bScLzU7AnpVFm+Xzyt+7BdsmVXzk7h7TZn+LXoYV7Qu4ga2pSD7/2Lbj++Aiw2dCGBnnIRk0byY1BTju98kPytuz1sNP68rFc7jIYU70aRL0+imtPjUMXGUZw/0e50mMYisVKzAdTCOjRlpxfNgGgiw7Hr0UDbDe9l/O9+HmO80cxO19camIqYHp2EgXvvIAmuhy6Zp0xz5sADjumoW9gP7UfJS0R45Ojsfy+DPniSXRNO2Jo/zjWdd+66+05DPPi11W9Y+ZiP3Ub/7LHc57+5W1kLd+8WxTM8PBAlEL3l9RoNAS8OJbMSROQU1MJ+WQRlr924bharA0nJpI5Tm3DhqYPEjD+JTJHqW2kcP1azKt+JnDyKx5FqYmIwNCoMY5kL0MKSYOx51DMi99Q0/ziHLWcU254ye+zOM4ecbtsO7AF2+41GJ8eQ0lsO3/Htt37y2ckCUO3ARR+MwslJwPTkOnYzx5CSfPie8Q/jePisaJLSnoihYtfKbrvM+5jHGcOqHmt8AC66o0wL5qi+h6+nr7H/bCVAIW/rsT8k/tL/pK678cztl+5TPbrUwkYN+G2qm/1ifubjyagYVWqvPM8R7p71pWKr/Xj5qI/SF21myrvPE903w4kfrmhKP2VXnuGzG1HisIbokOJG9KdA23GIRdaqbl4HJGPtURes1qd+HzjBa4NeBVbUhoVf5pH7pY9WC+42pJf28YYysdxseMQTPWrE/3WKK48ob5EiXptGPk7DnJz9EzQ69CYjABEThpE6vzvyN9xAL+2jYmcNIhrz7gmeP+JXuvlm1x+ZHRRPFX//IrcDarfHT7sSQp2H+H64pWEDe1N2LDepL77uZvekMkvkjJyEo7kVKK/+oSCHX9hv+x6vnJOLplzP8anXUuvzymgz+PYLl9D4+fndl0bFYHpwUbYE73by6AODTFVjOFoy5H4N6xGxVlDOfnQyx7hyr7an8Qlv5OxahcVZg8jok88KV+tx56Zx9WpnxHStamHTNryrSR/vpbKH77ocQ+Nhti3hnO5/1TsSelUXvU+OZv2YilW1gHtGmGsEMu59sPwqV+duBkjuNjTNQYMH/gwlgs30Pj7Fl3za1aHwI4Pcr7baBSrHW1Yib4JCO7QEFOlGA63GIV/w6pUmj2U4z08/bzyr/UnYfEfpK/aRaV3hhLZJ57kr9ZjuZbCicen4sjOJ7hDAyq/O5zjPabgW70sUf06cqz7ZGSrnQe+m0rmJvVFl0NWmLXxJAuffJCoABP9vv6TtpWjqBzuvliiQZlQ5vdq4nYtObeQ7w9d4eeBbTHptUz87RDrziTwaO2yzNt+hmEtqtKqUiQ7L6Uwb/tpPnu6uWd5CwT/JfxPbUNxJyRJigZ+AL4EagJtgK+dt5cD7wFngRjn3x28jLvyOuqkdR1gAZAE1JAkqd4/iPOulO/ciPM//glAyqGLGAL98IkM9gh3fYtr8jL1yEX8YkJVmYPnsWYXOOUvFF0HkHRadCYDklaDzsdAQXImAJpyVZHTElEyksFhx354J7raD3ro1Ld+CMex3Si5rlUUd5QtvrrEYIISK/u1lWsgJ99ESU0Ehx3bnq3oG5UYmFkKXek3mtRVoE4cZ497XaVEsUGDZDThoRh1RYeckYSSmQIOB47ju9HVaOwRTtesqzo48abHC5qwGOQr6kocx8Xj6B7wdBSiuzTi2gp1sjXz0AX0gb4YvTzj7BNXKbju+c7BUWxyQ+vrXiammFCiO9bn6rdb3WS0VWogJ91ETk4Eux3bn1swNHF3rhxnT6Lkq2/1HedOoQmL8NCtq9MQOfkmcqrqYGljy2I/pdZF29EDGJq1cQ9fvSaOhJvISapey7Yt6orgYthPnUTJU/Xaz5xEE15Mb6GzDul0SFpdUV6VgmLP2OSlblWqjpySgJKWpNatfdvQNbhb3fJyT6tT/xTPOqRv0gb7Xvdy1pSpgpxeol7VbOIhq2vWDfvJvSh57vVKCgxFV60htgOb3XU17Yx1xyp1sAZQoj6a6lbHdi0R240ksNnJWbMdvw7ujpFfh+bkrFLjLTx6Bm2gP9qIUAyVylF49AxKoQUcMub9x/HvqJaVnF+snH28t6Vb7Vh2tmPrni333I7vSRYwPNgO2+4tbtdOXLxB2agwykSGotfp6NqsDtsOnnYvTyQKCi0oikJBoYUgPx+0GrVLbVSjIoF+PpTE38dU9P9CixUJye1+4/p1brvqF2Drn3t4pGs8kiRRr3ZNcnPzSE3L4Pjpc5QrE0vZuBj0ej3d4tuyZac6+bZ151882k2doH60W0e27PjLa9zlujTiorN/SD10EUOQ9/7hZrH+Ie3IRXyd/cDt5PX+PkQ9WJ3z328DQLY5sOa4nn1olyakrFDv5R06jy7QF70XvUEta5P2h5r2lBXbCHUOlOQC1/PX+hpdz9/fh8BmNUn+Tq2Xis2Ow6n3RFI2ZYN8KRPki16roUu1aLZdTPFaLiXJs9g5dDOTnrXiANBrNQSY9ACsPHadgU0qYtCp9SDU1+ghr6tWwm5t34KhWQm7dfoe7ZaumP1QFCRfdQAn+frjSHf/GsKvflUsV5KwXktGsdnJ/G0nQZ3d+5Cgzk3J+Em1OwWHz6EN9EMXGaLme+8pHFnuK7MACi/cwHLppsf1W2gqVENOTUBJV+2l/eB2dPWauQcq1oYx3MYW1KiPkpaIkuF6TsZew7D88plH2FtEd2nEdWd/mHWH/jDnxBXMXvrDzAPnsWWrL5IyD17A5KzrlpSsohXKjvxC8s7fxBSt3jPWqY7tWgL2G0lgt5O3dpuHvXRkZGM5cQ7Fbne7fifZoKceIuuz5WCzFcVRHFPdatiuJRTZ6dw12/GPdy9n//hmXuy0+nwlrRbJZACtBo2PEXuK6yuPyCnDSH339uV8T36etfgzNnLrGUtRZZGvngWbFWQZx8WT6OqoedZExiFfPKnm99wRdHXdy1FTrqraJ97Se2QnulqefpG+VQ8cx/5Cycv+27K6eq2wH97hfq1GTew3byInOtvw1i0YW9ze97CdOokmwtWGbcePIee4Lwa4hf8Lo8hfvNCrX+BRzkf+9J7flt1xHP8LJd+9jsiXT6EUeNd7JzRxlZEzk1GyUkF24Di5B131Rh7hdE27YD+9/7Y+rbZibZTMFJRsta3pG8Vj3fWby/cocJe7b7byHrhfz9hx7SqOG9c9rhcnvEsTkldsByD30Hl0gX4YvNit4Ja1SXWuGE5esZ2wri5/MG5wV1JX78GaVsIP1GrQFGvn1iS1nfvUrYb1agK2604/b/UOAuLd21tAx2Zk/+q0H0fOognwQxcRgsbfB98mtclaud6ZeTtyrvMFvKIUTSxqA/zc7Mo/1Vscvxb1sF5Lwp6g9g/+8c3Idr7syv5lEwEd3eM01KqB/fpNHDfV51uwYSu+bd39QzkzC+ups1DCTgNoI8Pxafkgeb+u8bgXMv4Fsj5afNv6FtKlKWk/bgMg79A5tEF+6CNDPMIFtqpDhtPnSVu5tWhy2J6eTf7RC0VfdBUnd+8p7Jne27hvvapYryZiu676ANm/7yCwk7udDujUjMyfVX/YfOSs6gM4y1oXHUZA+yZkLN/gJhP6THdSFv6IYlXLyZHubncAQrs2IXXldmee1Trt1c9rVZv04n5eNzXPuQfO4nD2xbkHz2GICQPAp2oZcg+eQzZbwSGTs+dkkcyJxCzKhvhSJtjp59WIZduF27zw9IJDVrDYHdhldUFAhJ/qv0sS5DvzmmexEeFvulM0AsH/ecRksYtYQA/8qCjKFUVRTiiKslRRlGRFUcxAHmBXFCXJ+Vf8W7i3nfsM3/rzfAXsznJn3JcURbkMzAf2AkckSbouSdKPkiQNlyTJ34vslRK6yt1rBv2iQ8hLcA0g8xMz8Iv27KBuIem0VO3Vihvbjnncq/50O65vVa8XJGVybNEa+uz9kH6HPsaaW8DNHeonxlJQGEqWaxCmZKUhBYW56wkKRVenGbbd60pcv7Osodsz+E79DF3DtliKrzZBXXGkZKQW/ZYzUpFCwj3yoWvUEv93Psd3wtuYl3pfzVcS4xODCJj3PfoW8UWrjN10B4SiZLvKWcnJQAoMLREmBF3NJtj3b/SiQcH07CuYhs9E1yjelYeUG2hrqA66tvaDHuUI4BMTgjnB5YwVJmbgE3P7Z+yNmG6Nid85l+bfTOTQONd2InWm9+fE9O89HCBNaARyWomy9jIZfAtDfA9sh/d5Xm/ZAeufrkk7x7XL6J2TzoYW7dCER7qF14SFI6e6Jg7ktFQ04Z7P+Bamrj3cPzXUaAj+ZClhy3/FevgA9rOuyUDfAUMI+WYlxg4dKfjKfZAsBYcjF6tbSmYammAvdatBS/xmfIbvmBkUflGsbkka/F5fSMAHK7GfOoTjsvun4tpqdVByspBT3CdgpMAS9So7HSnAW71qin2/uzMHYOg+AOuGbzyenxQWg7ZCDUxD38Y06A00cZXd8xEZhj3JlV97chr6KPe6p4sKw1Y8TFIqusgwrOev4NO4NprgACSTEb82TdBFu+pG2JjnqLjlawIfbk/6R19TEk1oOHJ6sWeckYYmxLNu6Ru3IuDdL/CbOJOCxe/es6y2Rl3k7EzkZPeyTsnMIbrYyr3I0ECSM90HXU93asalhFQ6jn6HJ175mEn9e6DR3L1Lnb9yI53HzGH17qO80Cv+ruGLk5yaTnSkq65FRYaTnJpGSmoa0ZERbtdTUtW6kp6ZRUS4Wk8iwkPJyPJ05AF8o0PIL9E/+N6lf6jcqxU3nf3A7eQDykdQmJ5Lqw+G8vD6GbR4dwg6H9ckqiEmDEsxOUtiBsaYEvUrNAB7Tj44ZGeYdAzFXlaGdmtKg50fUvObKc6tJsBUPgpbeg5VPhxJvY3vUuW94Wick7cp+YVEBbgc/KgAE6n5nquAjyVm8+Q3uxn5y0EupquTAjezCwjxMfD6hpM8/e1fvLnxJGbnp79XMws4fDOT/t/vYfDK/ZxM8ixrTbgXuxV2B7vVpQe2AyXs1sdLCfve3W7lL/oYv8EjCPlqJX5DRlDwxWK3ePTRYVgTXP2pLTEdfbR7ORtKhLEmpmGI9uxn/g6a4HDkzGL9Q6anDwCgq9cC32mL8X3hLQq//sDjvr5RW2wHthf91tZ5ECU7Dfmm56estzDFhFJYrG6ZEzOKJnz/LmX7tiNlyxGP6z5lwwmqXYGsQ+r2G97spS7y9s+3OHeS1VeIw9SoNnHffUjs5+9irO2+vYkuKhxbYnEbnIbOi522JxarA0lp6KLCsaekk7HsJypv+YrKO79Dzi2gYJe6Osuv/YPYk9OwnL19Od+LnwegrdMM38mf4PP8NAp/+AgAOfEq2kq1wDcA9AZ0NRshOftTOfEq2lrqZIauXsui67fXm+7pXwaGoqvdDNtfd/MvPWU1lR5Ayc1CSUt0z0fJNpx6F9+jWw+s+zy3OSiJoXkL5LS0oq0MSiIFhrqnOftO+V1/V33F0bfojs/4DzD2HgU+7islvfq0ASElwoSgq9EY+8FNt9WhrdUM+4liXwaExaAtVwPT4DcxPfcamthKbuHvl60EMD3ck+BPluE/bjKSv+dQ634943vBEBNaok907+/gVp9YUNQnWhPTMTrDGKJDCev+IIlfuo8vrEkZXP/0dx48+CnNji3BkVNA5na1/9ZFe7MNJe2HNxsTjr5sDI6MbGLeGUfFVfOJeXsMkrOPT357MVGTB1Flx5dETh5Mytwv3OP8B3qLE9ijLTl/bHPJhAdjT1UXLdlTM9GVWO2qjQzHkVwszpRUtPdopwFCJowk08uEsE+b5jhS0rCd99xW4haG6FAsxfvZhHQM0Z7P15Gd7/Z8/2lfrIsOw+ZW1p4+gD6qRJhifkLstOdJnP25ul1UMYwVY/FrUovKv8yl4g+z8Klb1UN3yTyrddqLn1ciz8Zoz/46qk88WVvUr0QKzl4jsNkD6EL80fgYCOnQEGOs+hxT8gqJLvYVbFSAiZS8Qo/4jiVk8uQXOxj54z4upOUWhX22SSW6LtpCp08242/U0aKi6mNP7PAAH2w7TZeFm3l/22lebF3dI06B4L8JMVns4iiwCTghSdJPkiSNkCTp9jNe7rwP1C/257nZpDsHiv9QFCVfUZQeQBXgTSALmAWclCQpqoRs+xK6ErwpkCRpqCRJByRJOrAj//yti54B7/CmvdXMASTuPUNS8T1rgZgWNan+dFv2va3u72QI8qVC54b80Hwc3zYajc7HSJXHW96zTuOjz2P540t1Lzv3TNxR1rr2GwqmD8Z+aDuGVj1KyHrJkJe82g/uIm/yQArmTcPUa4AXIU8sPy4jd2wfbLs3Y+j0mGeAe9Bt6PYc1g3feU1T4dLXKVw4hcKvZ6N7sDOa8jVUvb8uRN+0C6bhM5EMPq7VGG66PZX/jcUUACSuPcDm1i+xd+D76v7FQFSnBljScsg+5mXAeI9lDaCrXR9jfHfMXy8qcUOHvklLrLu3FV3K/2QOxq6PETBnEZLJF8Vuc5fxWj+850lfrwHGLj3I/6yYXlkm64UhZPTrja56TbTlXXuWFnyxlMxnemPZsgmfRx6/u14viu2Hd5H/2mAKPn5D3b+4KKhM/pvDyX2pD9qK1dHEVXBPa9P22EqsKnYqvqtedUL4W4/y11ZriJKXjZzg+fwkjQbJ5E/h4lexrv8a41PjSgTwVqeUu4ZBUbBeuk7G0pWU+WwWcUtmYDlzCRyu1RDpH37J5Q79yfl9K8H9HvaSv3uzWbYDf5I7cQD5H0zD1PvW/oB3lzU074Dtry13C6bGViKPu4+fp0a5GDbNn8yKt0cy68vfyTN7OqIlGd27Exs+nESPFvX4YeOeu4Z3T5dnwiRJuk16/1bUf7t/aD5zAMl7z5Byq3+4jbyk1RJWpwJnvtrM711ew15goc6oYs/aq9i91a9bZKzdx+HWYzgzcA7lJj+tiui0+NepRNIXGzjaaSKOAgtlRvV0yt42W0XUiAxkzaDWrHimBU/XL8e4348AYFcUzqTk0rtuGX7o1xwfvZZl+68A4FBkcix2vnr6Qca1rsakNUe9PLN7fzD6ug0wdu5B/rISdmvUEDL690ZXzWW3TD0eJX/xx2Q+25v8xQvwHzvp7mrvoZy91bn7gf3obgreGop50VsYH37W/aZWh7bug9gPqauE0Rsxdn0ay++eL5jc+Jt1+naEtXyAcn3ac3qG+36qWl8jjZeO48S0r7Dnmf+5zjvISlotmkB/bvYdQ/p7S4ma+6pnWA9ZDwVe49cE+uMf34xLHQdysU0/JB8jgQ+3RzIZCRv+NGleXuTda7qL4zi+h4J3XsC8bKa6fzGgpNzAuvVnfIa/hc/QN9U+Slb7iMLlH6Fv1R2fce+rWyd583nuotf46BAsq734l/cgq6/fBvuRHV4C/g3fo34DfLr1IG/JIu8BihJqxK9ff/K/WHb7MPfiTz8yGMuar+4tv05sf62jYPYIzB+MR8nNxPiQ5z7KXhS7/TJ06Y910w+3r+saLbrqjbCfck2oqr6HH4WfvY5143duexs7Q9xzHv6OrTSvXkXmoL5kjRyMnJGO3/MjvcR4H57xvXIPvm1Jf6R4mMrTB3B5+jcek3q6ID/CuzZhX9OR7K03FI2vkcherW/F6CW+EgsLbtOHSFotplpVyPxuDZcfHY1sLiR8mHpmQkjf7iTPXMKFNs+RPHMJsTNLboHyr+stQq/Dv8OD5Kz900vAv8E92mlTq2Y4MjKxnTnvdl0yGgkc1I+shV/cOYJ76mf/PX3X39Z7G38soEMT7GnZFJ7wfJElabVog/y52PMlkmYto9zHkz3D3EsfcQ/pC2xRm8i+8Vx9W+2TzOdvcnPBrzyw/HVqfjeV/FNXUJxjDG+lVVJDzahA1g7rwIoBbXi6YQXG/aJOz+QU2th2IZnVQ9uzYUQ8ZpuD1SfV7X5WHrnGS+0fYP3weF5q/wBvrvNcUCcQ/DfxP7Vn8Z1QFMUhSVJnoBnQGRgMzJIkqa2iKJ6byrqTriiK56kut8froXSKolwELgJLJUl6GzgHjEDdR/kWl+9lz2JFURYDi4GR6SevNgJIPXoJ/9gwbn2E4RcTSn5yllf5huN6YgoNYOdkd8c1tGZZ2swZwrr+72JxfpIa16o2uddTKXQeCnNl7QGiGlWFo2vVFSbFVoNIweEeB9FpylbB1F/dE0nyC0RbsxEW2XFPsgD2Q9sxDZkG610DOSUjDSnUNdevCY3wehDdLRxnj6OJikXyD/T4fP92WHdvxu+lmVh+/tLtupKT4bbaQwoMRcnNdM9zXCWMvVWnSfINQFe1PhbZgePMAVfY/Bwcp/er2w9cPYOSlkDhV+q21lJYDNpqDQCoOLATFfq1ByDzyCV8Yl1vYk0xoRQmueu+V9L3nMGvQiSG0ADCmlQjpnNDouProzHq0fn70OjjF+D715DTU90+/dOERqBkeFZRbflK+I6YSN6MyR5lrG/wII5L51CyXWmVb14jb7q6X6Ympgz6Ru6f1MppqWgiXKuNNeERyOle9FashP/YiWS/Ngkl1/PZKvl52I4extCkKear7pOplq2bCJw+u+jwOwAlMxVNsbolhYQj36lunTuOJiLGs26Z87GfPYqudmOsN684M6FB17AV+dNf8ExnjvsqIikozEu9qozxyVv1KhBdtQZYZBlNmSpoazTGp1oD0BmQjD4YnxiN5cf5yDkZRQM4+eZFdZDpG1C0Z7Y9Oc1tNbC6Es29HdqT0tBHR3BrqlQXHYHdeVhdzk/ryflJXeUUNnYA9mTPZ5S7eitxC98i/eNv3K7LGalowoo949Bw5Kzbmz/HmWNoItV2fFdZjQZ9k1bkvjbcI56o0ECSin3mnZKRQ2Sw+/YQq3YcYtDDbZAkiXJRYcRFhHA5IY06lcvcNn3F6daiLqPmfv23VhdHR4aTlOLKQ3JKGpHhYdjsdpJSUt2uR4SrdSUsJJjUtAwiwkNJTcsgNNi1wkZjCuSRDepe2WlHLuEX66pffjGhFNymf6g3riemsAC2DHH1DwWJGd7lFYWCxAzSDquDjCur99F89kD0HdVdl/KOXMQYG8atDyeNMaFFn8bewp6egy7QD7QacMgYY8KwerFrOXtOY6oQhS40AEtCOpbEdPIOqwO69D/2EDf6MTi/nUh/E8m5ron95NxCIvzct4zwN7rco9YVI5i15TSZZitR/iYi/Y1FB5p0rBrF5/tVuxHlbyK+ciSSJFE7OgiNJJFpthHqayiK657tVgWn3Zp6B7t17DCGxqrdMnbsQv5CdbWmdedW/MdOdAtvS0zHEOvqT/UxYdiS3cvZmpiGITa8yEExxIR7hPm7yFlp6Iut6NeEhLutUiyJ48IJNOExSH6BRZ+z62o1Rr5+ESU3S40jIgYpPBq/V9VV5FJwOL5T5lMwZyy6+i1p84L68jjryCVMxeqkz7/QHwbULEe994ayt+9sbJmubTgknZbGn43j5s+7SFqzv+i6V3uZevv8FudOsvbkNPI37QLAcuIsKDKakCDkzOyi+/qYYrLR6ophj/hjitUBZxjf5vWx3UjG4Ywrb+NuTA0eoPDsZfRloqmw6pOi9JT/eT5XnxyLI81Vjvfqq91CvnQSTVgM+AVAfi72vRux71VXQRq69y+y00rKTQoXva7GGRGL7gH37byU7PQSesO8+5fPlPAvHY67y2o0aOs0xzpvvEf6HSXbcMRt2nClSgROmEjWlEkoOXf2K7WxcWijYwhd/FlRnKELl5A5cjhyZob3/AZ5y29lTP0mOPMbgLaG6k87Tnp+zXWL4ttz2PZuwDToNff7ud582ix3vTEVMfZS9xdXfdp6qt6z6hkY2ir1kROvuG1zJedkYD+jth054ZI6eVTM97hftlLJctXdwrV/EPjmLA+Z+/GM70TMwC7E9FO3i8o9cgFjMbul9nfuz9mWnoMu0LeoTzTEhGFxhgmoV5mai8YCoA8NJDS+AYrdgaTXUngtBVu6ms60NXsJbFKd7A3r1NW6HrahhM4k1cbc+qz2lo1RFPVe4VH1xXHOuj8JH6YuNAnq2ZHk6eokeu7ancSUmCz+J3pv4d+mMYWnLuJIz3LFm5aFLiJEXVUcEYK9xNYIjpQ0tFHF7GVkBI57tNPGerXwadMCn5YPIhkMSP6+hL01hZwvf0AXG03M9+pXPdrICKK/XUjScyPx7dCG2g+pL8nzj1zAGBvOrd7EEBuGLdm9X7Jn5KAN8nN7vtZ/2BfbE9PQu5V1GPbkkmWd7h4mRg0T1K0lgR2bEtC+EZLRgNbflzIfjOfGuPexJaWRs079YsB89DyKLKMNDSS6czv14Dkg76iaZ5ef51mn7ek56Dzy7CoX35rlqfLeCE71m4G9WF+c8v1mUr5XtykpN6Uv1oR0qKL6Y0m5ro/Ak3MLPbaM8Dfqi/7fulIkMzeeILPAyv7r6cQF+RRtJRZfNZojCZn0qFWG30/cYFKHBwDoXD2Gt9Yfv4fS/x/m3t9bCv4/RawsLoai8peiKG8CTVBX7T7lvG0FtP/B5FwBCgBvW1H8HRb83OVVfu7yKlfWHaTqE+qeW5ENK2PNLcCckuUhUL1PO8q0rcOWUQvc3vz5xYbRcclYto5ZSPZl1+EbeQnpRDaogtakDohjW9Ui64L6Wbd8/TyaiFik0CjQ6tA1aI3jhPunWgVvP0/BDPXPfnQ3lp8W4jix946yUnhMkbyuVlOPAz4cl86gjY5DiogGrQ59s/bYDu12C6OJjHX9v3xV0OrvOlGsiYor+r++YQvkBM+9x+SbF9GERiMFR4BWi7ZOC+xnDrqFMX/wIuYPRmP+YDT2U3ux/LFMPfRDb3Tu2QjojWgr13Ud1nLr4DFJQt+2J/b96ud+lz/fyNaOr7C14yskrjtAuSfVlQIhDatgzzVj8fKMb4dfBddC9qA6FdDodVgzcjk1cznrG45mQ5MxHBg+n7RdJzk4Sh1AOi6cRRNTBk1ktLpCuFUHrAfcy1oKj8Rv4nTyP5qJnFjiMBbA0Coe65/ue+lKgcFF+TU90R/Lht/c7tvPnkEbVwZNlKrX2K4D1j273MJoIiIJnDad3HffRr7p0isFBSH5OZuWwYChYWPs19WDgDSxrmdsaNYSx/VrbnE6Lp9FExWHFO6sW03bFR1mVxR/8bpVrgro1Lol+Qe5PvHUG9DVbIic6KpD2gcaIiddR8n0HJTINy+iCYspUa/cPlLA/P6ooj/7yT1Y/liK4/R+bBu/xzx3BOb3R2FZMQ/H5RNYflQPk3Oc3o+2Um013WEx6j7KxfY1LDx+Fn35WHRxUaDXEdi9Lflb3VfE5m/dQ+Cj6qSnqV4N5Nx8HM7J4lsHMeliIgjo1JLc1dvU7Jd3lZF/+2ZYL3m2JcelM2ii49A427GhWQdsB93LWhPlikdboSqSs6zvJqur3Qg54brXFxu1KsVxLSmdGykZ2Ox21u05TtuGNdzCRIcFs9d5SnR6dh5XktIo42XfueJcTXLp2nboDBVj7/XjFZV2rZrx27rNKIrC0ROn8ff3IyI8lNo1qnHtRgI3EpKw2Wys3byd9q2aFcmsWqvailVrN9G+tWvvPrkwh986v8pvnV/l2vqDVHb2DxENK2PN8d4/VO3Tjrh2ddg+0r1/uL7hkFd5c2o2+QkZBFZWbXZsq1rc3HKUox0ncrTjRDLW7SPyyXYA+Desij23AJsXvdm7TxL+kJr2yCfbFR1qZ6oQXRTGr05FJL0Oe0YuttQsLDfT8ams1o+g1nUwn1NtQK3oQK5lFXAzuwCbQ2b9uSTaVXbf5iYt31K0quVEUjYKEGzSE+5nJDrAxJUMdUp137V0KoWpbbpd5Uj23VDr/dXMfGwOmRAfvVu89nNn0MYWs1ttb2O3pt6D3Wrgsltyejr6OvUB0Ndv6CYHkH/0PMYKMRjKRiLpdYQ80prsje4TSNkb9xHaS33x6NugGo7cfOwp/9rLxlvIV8+pL3DCnP14o7ZFh9kV5SvC1Z9rylYGnc5t31Nd43bY9m9zxZlwhfzJfcifOoD8qQNQstIomDUaJScT244/2NFxCjs6TiFp3QHKOvvD4IZVsOUW/K3+0CcujCbLxnF41ALyL7kfOFbvg6HknU/g0iL3PSstJ86iLxen2kudDv9u7Tzs5e24k2z+lt34NK0PgL58HJJeXzRRDFB4/Bz68rHonXY6oHtb8ra4683b4m6nHbn5OFIzsSem4lOvBpLzUCrf5vWxXrqO9dwVLrbsw6X4AVyKV1/0XX18tNtEMdybn1fcZ9PEVQKdDvLVfkbyV/sIKTgcXZ3mRXsE37qOJGHo+KTHVmXy9fPqi4XQSFVv/dYek6IFM4cW/dmP7cby8yIcJ/feVVZbtR5Kyg2vLzbsZ86giyuDJtrZhtt3wLK7RBuOjCTojelkz3obxw1Pn6ckjsuXSHviMdL7PU16v6eRU1PJGP580USxW35DbqW5FY5T+93iKZg1nIJZwyiYNQz78b+c+b39RDHgtqWErnYz5KSrbvflm5dcPq1Gq24nca6ETzt/HOaPxmL+aCz2U/uwrPmiaKJYjbe52xYUAI6zB9FWVCddpNBoD9/jftlKKcS1oMLQojWOEosE4P484zuR+Pl6DnWcyKGOE0lft5+oJ9sCEODsE61e7FbW7pNEPKT281FPtiXd2SfuazqSfU3Uv9Q/9nDh5aWkr9uP5UYaAY2qOg96hZDWdSg4r6bbfPwchgqx6Ms4/bwebcjdXMJ+bN5L0GNO+1G/OnJuPvbUTBxpqg0xVFR9Z7/m9bFcUMvanpKOb9M6APg2r4f1ivuWX/9E7y0CH2pLzh/b3WW27CGopzpRGdSzI3kl4rSeOoO+bBzaWPX5+nZuj3mHe/28HdkLPiOhx9MkPNKPtFdnYNl/hPRps7BdvMzNzk+Q8Eg/Eh7phyMllaR+w5HTM8lbuYoTnSZwotMEMtftI/yJdgD4N6yGI6cAm5d+NmfXCUKdPk947/Zkrt/vEebvUHDsPEZnWUt6HUEPtyFnk7ttyN20l5DHOwDgU786jtwC7KmZJL/7FWdaDORs6yFcHz2HvN3HuDFOPfg7Z8Me/FqoL/8NFWOR9DocGTkkfbGOo51e4minl8hYu4+I3m2deb6Dn7frBGHF/LzMdWr6DHHhVP9sIudHf0ThJfdtgfRhgUVhQrs3I/VXdYV5rZggrmXmczPL6eedSaBtFfePtdPyCov8vOOJWSiKQrCPnpgAE8cSsjDbHCiKwt5raVRyHoAc4W/kwHXVLu+7lk65EF8Egv9m/qdWFjv3AK7i/KkBykmSVB/IQN2zuCOwHkgGGgBlgVPO8FeA8pIkNQSuAbmKong56vxfStcbgC/qoXdXgWDgRdSJ4t9uK/g3ub7lCGU71OOpP9/DXmhl+3jXnoZdvnqJnROXUpCcRatZA8m7kcajq94A4PLa/Rye96u62jjYn1YzBwAg2x382mMaqYcvcmnNPh5fNwPZ7iD95FVOf7uVuo8Bsozl50X4DH0DNBps+zYhJ19H17wrAPYS+8i5cRtZAONDzyFFxIGioGSmYPnxEw9Z81fz8Zv4jiq7Yy3yzasYOjwEgHXLH+iatMHQqhM47ChWKwULpheJ+7zwKrqa9ZD8gwj48AcKf/4S2/a1mJ4agiamLMgKcnoy5s/neU23dfXnmJ59BTQa7Ie2oqTeQNdYdVzsB26/p5vkH4Sxj3NViEaD/dguHBfUhe26Oi3RN+2sxnF6H/bD2zzkkzcdISq+Pp32fIDdbOHwWNdncc2+ncSR8YspTM6i0uAuVB35EMbIYNpvmU3y5iMcmbCE2IeaUrZ3a/UwqEIb+4fNv/3zKcqvg4KlH+I/9V3QaLBuWYt8/QqGzo+oZb3hN3x6P4cUEIjv884tDhwOcicPU/9vMKKr14j8Re+5RWtoHY+x62MA2PbuxLplrYfevAXzCJo5FzQaCjeswXH1CqYeqt7C1b/h2+85pIAg/EepehWHg+zRw9CEhhHwkvp80EhYdmzDtledSPQbPAxtGeczTkkm76P3SuiVKfz2Y3zHzULSaLD+uR454Sr6tmrdsm3/A32j1uibdwSHA8VmwbxwhvpMg0PxHTwJJFWvbf8O7Mdcg+rbb0Gh6rX+sQzTc6+66lXKDXRNOgHcZv/ru2M/tAVjzxfwGTUXxWHH8tMC9wAOmdQZn1Bm6dug0ZDz8wasF64S9FR3ALKXryF/+z782jShwvplKIUWkl55v0g85sOpaIMDwO4gefoC5Bx1RUD4+EEYKpYBWcGWkEzKG17qmixj/mI+fpPfAY0W6/a1yDevYIhXV2hYN/+OvkkbDK07O9uxhfz5b91R9haG5u2xetmCAkCn1TLl2YcY8e6XyLLMY20aUaVMFCs2q47rk/FNGfpYO6Yu/oleU+ajKApjn+pCSIA6aTh5wXIOnL5MVl4BnV6cw4jHO/B4u8Z8uHwDVxLT0GgkYsKCeW3go256J74+m/2Hj5GVlUP8Y8/wwuD+2J2HqzzVswdtmjdh51/76fbkIHxMJqa/otZrnU7LK+NGMGz8azgcDno+1JkqlcoDMKT/k0yYOpOf/1hPTFQE78/w/vn6jc1HiOtQj8d3vYfDbOXPYv1Dx69eYtfEpZiTs2g+W+0fevz2BgBX1+zn6Lxf7yi/d+qXtJk/Ao1eR961FP4cv5jyznuZmw4REt+Qhns+RjZbuDDWZctrfvsKF8d/ijU5kyvTv6b6onGUe/lp8k9cKTq4LuyhZkT2botssyMXWjk7zLXf7eVXP6PaJ2OQ9DoKryZzfuwCQsYGotNomNy+Bi/8cghZUXi0VhyVw/xZeUztX3rXLcum88msPHYdrUbCpNMyq1vdok8pJ7erwSvrjmOXZeICfXizs/qy5bFacbyx8SRPfL0LvUbDW11qe35+KTvI+3QeQTPmgtZpt65dwdTdabfW/IZvX6fdGlnMbo0ZhiakmN2SJCw7t2Hbp9qtvI/exX/YaNBqUaxWcj8qsQe/Q+b61MVU+eYNJK2G9OWbKTx3nfBn1L447Zt15Gw5SFCHxtT6cyGy2cLVCa42WeHjCQQ0q40uNJDa+z4j8b3vSV++iaCuzSj71vPoQoOo/MVUzKcuc+GZN4rlV6Zw+af4jpoBGi22vzYgJ15D31q1H7ada9DXb4XuwXh1mwGblcLPZrvk9UZ0NRpQ+N1HJavsXUnZdJjI+Pp02DMPh9nCkWL9YdNvJ3F0/BIsyZlUHNyFyiMfxhgZTNst75C8+TDHJiyh6vjH0Yf4U2f2IOdzkNnZ5VVCm1anbO825Jy6RptN6qrEM7OWw9Et4JBJm7mAmEUzkbQacn7ZgO3iVQKfVFc756xYjTYshDLL56Px90WRFYKfeYxrjw5FyS/wKguQ8/N6ImeMp+wvi1BsNlJeedfj+aZM/5Qyn6nlnP3TBqwXrpWw0/vxa9OEihuWoRQWkviK2lYKj50ld8OflP95PtgdFJ6+SPbyEv3tnbgHP09Xtzm6xh1cz/irOUXipgEvI/kGoMgOLD8vBLP6IkbXoA36lmr67cf/wr5vk6feXxbj8/wbIGmw7d/89/xLL7K30NVvje3IztvIOsidP4/gd+YiaTSY1zp9j4ecbfiP3/Dr/xyawCACxrh8nswXVJ8n8NVp6OvVRxMURNgPK8n/8nMK13oelOU1zb8uwef5153l7Mxvsy5qfvfceZ9iY9/xaCvXQvILxPfVJVg3/IB9/2YMPZ5FE1sRUFAyUrD8VGInPUXGuvYLTP0mg6TBfmQ7SurNojM17Ac3eyorjs6AtlJtLKvdz3+wH96G8ZGh+Ayfrfoeq0rovU+20m/wCHSVqgAKjuQk8kraSqfu+/GMDS1bEzD6RTRBwQTPnI3twgWyX3b/CiRj0yFC4xvQZM98ZLOVs2NdPlntb6dwbvxCrMmZXJ7+DTUWjaPCy33IO3GZpO+8+zO3yD18gbQ/9tBwwxwUh4O841dI/HoT4UbAIZP05qeUXTYDSash60fVfgT3Udtf1vdryNu2H7+2Tai8+TNks4XEl119bdL0hcS+NwlJr8N2PYkE573EVz8i6rVhSFotitVG0msl/Lx/qFcyGfFr2YCkqe7xpi9aSdyHUwju3RlbQio3XpzpoTfj3flEzn8HtBryf1uL7dJV/HupfnzeT3+gCQsh+qtP0fj5gqIQ0KcXiU8OQil2OPO/QtbmgwTHN6Te7k+QzRYujfu46F71r1/l0kufYEvO5PrbX1Pl0/GUndSX/BOXSf1etX/6iGBqr30XbYAPiqwQM+QhjrV7EUeemcqfjCOweW10oQE0OLCEG+/9QP7P64rynPD6Qip+9SZoNGSu3ITl/DVC+6r2MuO7deRuPUBA+8ZU27YYxWzhxqQP75qfzJWbiJvzIlXXfYxis3PjpXmeYTYfIji+IQ3/WoDDbOHCOFedrvnNq1yYoOb56oxvqLZwHOUm9yH/xGWSnSuGy47rjT4kgEqzngfUdn6sq7rdRfXPJqILCUCxObg8ZYnzILxwdBoNL3eszYgf9yHLCo/WKUOV8ABWHlH71N71y7PpXBIrjlxFp5Ew6rTMfrgBkiRRJzaEjtVi6PPVTrQaiRqRQfSqqx4RNa1LXeZsOYlDVjDotEztXPdvPH2B4P8e0n9qP7r/H5AkqR3gbSbmS+Ad1L2HG6JO1l4HFiuKMscpawS+BeKd9wcqivKFJElXgI8VRfF6OlrJ+5IkKUBvRVF+LBamPfAC0BSIAnKAk8BcRVFWl0h7xL1sQ1GcJWWeKZWH3OfJf/2TrH+CI9XrLh/3HV3Fv7dK8N/FxsWl94FA25Zet8y+7zjySsduGcoY7h7oPqCN/XuHFP67uPlj6bThyIbWUtFrGjOiVPQCaCt5ni7/n+DbetNKRW9Vx933d74fNHg95u6B7gMFv5XOvnbXTgSXil6Aqg+XTjve9nNwqeh9IPyffSb8r2K3l44PENddf/dA9wPN392Q/d9HweGsUtHr2/BfO5jxnyIFlM6qOfNf/2yl7r+KXDomizMnI+8e6D4REVA6Y6bSwi/o37LO62+TmBB090D3AV+j7e6B7gO5haUzXgJoML383QPdB3yGvF96ndP/p2Q82vZ/Z6LxHghdtf3/XB35n1pZrCjKNu58YkK3O8hagCe8XK9wF50VSvz20K8oyla8T2IXD7ONv3Pag0AgEAgEAoFAIBAIBAKBQCAQ/A3+pyaLBQKBQCAQCAQCgUAgEAgEAsH9QREH3P2fRxxwJxAIBAKBQCAQCAQCgUAgEAgEAjFZLBAIBAKBQCAQCAQCgUAgEAgEpYEkSV0lSTorSdIFSZJe9nK/nyRJx5x/uyVJqlfs3hVJko5LknREkqQD/470iG0oBAKBQCAQCAQCgUAgEAgEAoHgP4wkSVpgAdAJuAHslyTpN0VRThULdhloqyhKpiRJ3YDFwIPF7rdXFCXt35UmsbJYIBAIBAKBQCAQCAQCgUAgEAj+8zQFLiiKcklRFCvwA/Bo8QCKouxWFCXT+XMPUOZ+JkisLBYIBAKBQCAQCAQCgUAgEAgE/xxxwJ0bkiQNBYYWu7RYUZTFxX7HAdeL/b6B+6rhkgwG1hb7rQAbJElSgEUl4v6XEJPFAoFAIBAIBAKBQCAQCAQCgUDwb8Y5eXunCVzJm5jXgJLUHnWyuFWxyy0VRUmQJCkS2ChJ0hlFUXb8ywlGbEMhEAgEAoFAIBAIBAKBQCAQCASlwQ2gbLHfZYCEkoEkSaoLLAUeVRQl/dZ1RVESnP+mAL+gbmvxjxCTxQKBQCAQCAQCgUAgEAgEAoFA8J9nP1BVkqSKkiQZgKeB34oHkCSpHPAz0F9RlHPFrvtJkhRw6/9AZ+DEP02Q2Ibif4DerW+Wit6EtcZS0Wu3mkpFbxyppaK3ksm3VPQCXN4XVCp6I6LzSkWvNddeKnr3ry4dU+2jBJeK3pzthaWi9+KWX0tFL4BZs6pU9PY7+lap6D3TZEyp6JWi40pF79YjGaWiN47SaUsAUoC2VPR2fLt0nrGSVjq+x8WF/7ZDr/8W2vq1SkVvzrK/SkUvQPp1/1LRG2rLvHug+4AlL7dU9BYWlI5fG161oFT0RgTkl4pegMw8n1LRG+hjKRW9hfn6UtGr1zpKRW9poSjevqb/z2DddaxU9PoMKRW1gv8iFEWxS5I0ClgPaIFliqKclCRpuPP+QmAaEAZ8IkkSgF1RlMZAFPCL85oO+E5RlHX/NE1islggEAgEAoFAIBAIBAKBQCAQCEoBRVHWAGtKXFtY7P9DAI9XE4qiXALq/bvTIyaLBQKBQCAQCAQCgUAgEAgEAsE/RpFLOwWCf4rYs1ggEAgEAoFAIBAIBAKBQCAQCARislggEAgEAoFAIBAIBAKBQCAQCARislggEAgEAoFAIBAIBAKBQCAQCASIyWKBQCAQCAQCgUAgEAgEAoFAIBAgDrgTCAQCgUAgEAgEAoFAIBAIBP8OxAF3/+cRK4sFAoFAIBAIBAKBQCAQCAQCgUAgJov/LpIk5UmSNOBvhFckSXriPiZJIBAIBAKBQCAQCAQCgUAgEAj+Mf+Vk8WSJE2RJGm/JEk5kiSlSpL0uyRJte+TLsXL35F/IZ4hkiQddk5GZ0uSdEySpBnF7g+4ja6x/878CAQCgUAgEAgEAoFAIBAIBIL/Tf5b9yxuB3wC7Ack4C1gkyRJDyiKknEf9D0P/FHst+1eBSVJ0gP9gY+AccBmwADUApqXCF4AVC5xLededenqNcHn2VGg0WLduhrLb9+732/UEp8nB4KsoMgOzF99jOPsiTvKSn4B+I6ZhiY8GjktiYIP30TJz3OL17dVIyJfGQEaDdk/riNz6QqPtEW8MgK/Nk1QCi0kvfIellMXAAju/yhBvbuBJJG9ci1ZX/0KgCbIn5j3X0EfF4XtZjKJ42Yi57jr9WvTiOipQ5G0GjKXbyB90UoPvVHThhHQrjGy2ULCpA8oPHlRjT/Aj9hZL2KsVh4USHh5HubDZ9AE+VPmo5fRl4nEdiOFG6Nne+gF0NVpgqn/SNBosG1bg+WPH9zvN2yBqddAUGQUh4PCbz/BcU4ta58hL6Fr0AwlJ4u8KUOKZHxGvoY2pqxa7r7+KAV55L02zC1e/7YNiZv2PGg1ZCzfSOqnP3qkLfb1oQS0b4RstnDjpQ8xn7yIZNRTeflsJKMeSasle+0ukj/4DoByH0/CWCkOAG2gH46cfM53H+MWZ2C7BpR5Q9Wb/v1Gkj/5yUNvmTefJ7BDIxSzhSvjP8R84pIa/9zRBMU3xp6ezemOLxaFj3t1AEEdm6DY7FiuJnF1wkc4cvLd4jQ1b0LwBLWc81etIffLEuVcviyh0yZhqFGF7E+XkfuNqw7ErPoWuaAAZBnsDpKfe0HNy/PP4vdYD+SsLACyF3xG4e59bvEaH2xC0NhRoNVS8Ptq8r4u0ZbKlyX41cnoq1UlZ9Fn5H+v1nltubKEvjWtKJw2LobcJZ+Tv+InAp4fiKl1S5AVHFmZZM14Bzkt3aMc68x4lsj4+jjMVg6PWUj28SseYSoO6kyl57viXzGatQ8Mw5qRqz6Dx1tSZdTDADjyCzk6eRk5p64BUGloN8r3aw+KQs7p6xweuwgKLW7xVn/7OSLiG+AwWzjx4qfketHtUy6CuovGoAv2I/f4FY6P/BjF5kAX5EetecPwrRCFbLFxcuxC8s7cwBgbRp2PX8AQEQyyzI1vtpD3xS9F8QW2a0C5N4eAVkPa9xtJWvCzh86ybw0hqINap6+M+4gCZ926nWzsS30J7tIUZAVbWjZXxn+ILTnTI94G058lJr4eDrOVfWMXkeklv1UGdqLa810JqBjNL7WGYc1w2YOI5jVp8FZ/NHotloxctj6uvv97aN88bHmFKA61/W/sOtUtzqZv9adMh/rYzRb+HLeYjBOeelvPH0F4vUrINjtpRy6xe/IyFLvjjvKGQF9azB1CSPUyKIrCrglLiuJ7beb77Ni1j9CQYH79ZqGHPkVRmDVvITv/2o/JZOTtVyfwQPUqAPy55wCz5y3EIcv0ergrQ/o/CUB2Ti4Tps4iISmZ2Ogo3ps+haDAALd4/ds0JPb150GjIXP5RlIXetqsmNeHEtCuEXKharNu2WkANBqq/PY+tqQMrg55q+hy2HMPEfZsDxS7TO7W/STN/sItzl1nbzDn973IikLPJtUY1K6uh979FxN594992B0yIX5GPhvWHYCvd57kl/3nkCSoGh3Cm0+0wqjX8enGw/y8/xwhfiYARndpSOsaZT3iBajvrFt2s5X9YxeR5aVuVXbWLf+K0azyUrfqv9UfSa/FmpHLtsdn4BMbStOPRmCKDEKRFS59swXz0lVucVacPojg+IbIZisXxs4n//hlD73GspFUWzgOXXAA+ccvcX70Ryg2O+GPtyZuZE8AHPlmLr28mIJTVwFouO9THHlmcNbpY10nF8WnrdYA4yODQNJg278J27ZfPHQCaMpUwWfkLAq/ex/H8b+QgsIwPvUimoAQFEXGvncjtl2rATB0fxZdzcYoDjtKejKFK+dDYYFbfLsupTBn8wn1Gdctx6BmVd3u77+Wxrif9xMb7AtAfNUYhrWsBsC3By7x87FrKIrC4/XK80zjSgBMWnWQK5nqc8gttBFg0rNiQFv3fFSsjSG+L2g02I/uwL53jfv9stUx9noRJSsNAPu5g9h3/3ZXWV3DeHQN40GRcVw8im2bu09zP9pSYPeWRI3pi7FKGS4+NgHz8Qten92ui0nM2XBMLev6FRjUorpHmP1XU3l3wzHsskyIr5HP+rchKaeA1347QHqeBUmCXg0q0q+paleyzVYm/bKPhKx8YoP9eLdnUwJ9DG5xGpo2JWCU2hebV6+m4Lvv3O6bOnbEt08fABSzmdwPPsB+8eIdZY1t2+I/YADa8uXJGDEC+9mzHnn5J/5lle3LkPNdbeXyY2MBiPtoMsaKZdRHEeiHnJPPpYdHe+Q38EXVFzevXk3+t+751ZYrR9DLqu+Ru/QzCn5YXnTPt/cT+DzUAxSwX7pE9ux3wGpFV7kygRPGI/n64EhMInv6DJQC97ZkatGE0JdeAK2GvF/WkvNFCV+rQlnC35iIoUYVshZ8Ts7XzvIw6Ile+gGSQa/6S5t3kL3wKwCChj2Lf8/uyJlZAGR+vIzCXe6+lm+rRkS9Orxo/JCxxLOcI18dXjR+SJzyHpZTajmHPPcYQU90BUXBcv4KSVPeR7Gqw7PgZx4hpN/DKHYH+dv3kTp3mUe8+oZN8Xt+NGg0FG5cTeGP7mVtaNsRn159AVAKzeR/8j6OK6ru4KU/oJjNIDvA4SB7vOqr+w4cjqFpCxSbHTkpgbwPZ3uMmfxaNyLqtWFIWg1ZK9aTvthL3Zo6DP+2TZDNFhInv0/hKdfYJWbmGIxVywMKiS/Pw3zkDOGj+xH8ZBccmdkApLz3JfnbD3jEe7/6B22gL1XeewGfGuVAUbgwbgGcOg6oditm2lDVbq3YQJo3uzVtKP7tGqMUWrgxcZ6H3aq86gNsyelcc9otU82KxM4YiWQ0gMNBwtRPMR875xZnaY1N78d4KWbc04T17Yw9XX2+Ce98Q87Wgx7xlmYfUXHGIELiGyCbrZwf87H3ulUukuoLx6EL9if/+CXOjZqPYrMT2qUJ5SY/jSLL4JC5NPVzcvedASB26ENE9YtHURQKTl/j/NgFRfHpajfB1PcFdSy+Yy2WNSXsVoMWmHoOcI3Fv/8Ux/kToNPjN+UDJJ1qt2wHdmD5VbVbkl8APiNeQxMehZyWTMEn06HAcx5AIPhv4b9yslhRlC7Ff0uS1B/IBloCvzuvXQGWAmWBPqiTrh8qivJuMbkqzjDNgKvAhNuozFIUJelu6ZIkqQJwGeiLOsHcHJgIdAR+VhRlUbHgp4CSHoJyL3q8K9fgM3AM+TMnIqenEvD2QmwHdyPfvFoUxH7iILkHdwGgKVcJvxdfJ/el5+4oa3y0L/YTh7D89j3GR/pgfKQvhd8vdunVaIicOpKbg1/BlpxG+RUfkb91D9aL14qC+LVpgqF8LFe6DsJUrwaR00Zx/emxGKqWJ6h3N649OQbFZiNuydvkb9+H7WoCoc8/RcFfR8hcuoKQIU8S+vyTpL23zE1vzBsjuPrca9iS0qj0ywfkbt6D9cL1oiD+7RpjrBDLhQ7P41O/OjFvjeRyr/EARE8bSt6Og9wYNQv0OjQmIwDhw3uTv/so6YtWEjasN+HDe5My53OPsjY99yL570xCyUjF/61PsB36CzmhWFmfPETeod1qUstWwnfUVPImDwTAunM9lo2r8B0+2S1a84KiheaY+gxHMbtPnKLREPfWcC4/MxVbUjpVfnufnI17sRTLc0C7RhgqxnK23TB8G1Qn7u0RXHjsJRSLjUt9X0UuKASdlio/vkPutoMUHD7LtVFziuRjXh2EI7fAQ2/ZGcM43/d1bInpVP9jLtkb91F43qU3sH0jjBVjONV6OL4NqlFu5gjOPjIRgIyVm0n9YjUV5o11izZn5xFuzv4KHDKxU54lamQvEmZ95aY3ZNKLpIyahCM5lagvP8G84y/sl13lLOfkkvXex/i0bYk3UodPQM72fN+S9/2PbhPLJfMb9NIY0sdMxJGSSsRnCyncuRv7FXe92R/Mx9SmlZuo49p1Ugc8XxRP1KqVFO74U9X57XJyl6h1ya/34wQMfJbsdz9wk4+Mr49fpWg2Nx9PSMMq1HtnEDu6T6MkGfvOkrTxEK1+dp+EzL+Wwq6e07Fl5xPZoR715w5hR/dpmKJDqDSkC1vaTEQutNF48YvEPdactB+2FcmGx9fHr2IMfzYbS1CjKjwwZwh7u73mobvqa325umg1Sb/+Rc05g4nr24EbX26k0pjHyD1xlaMD38e3Siw1Zw/i4BMzUOwOzr7+NbnHr6D1M9Fs4ywu79pP4fkboNFQbsYwzjnrVs3V75K1YZ96z0lQh0aYKsZwotUI/BpWo9ys4Zx5eNIdZZMW/kLCXHXgFzmoBzFjn+LaFPcJ0pgO9QioFM2aFhMIa1iFRrMHsqnH6x75Tdt/joSNh+nws3tZ6AN9aTR7IDv6vkPBzXSMYYFu97c+McNt8u8WcR3qEVgxmp9bTSCiYWWazxrA6off8Ah36Zfd7Bz9KQBtFoykWt92nP1q8x3lm77Vn5tbj7Ft6Edo9Fp0Psai+B7r3om+vR7hlelzPXQB7PxrP9duJLBm+WccO3mG6XM/5vsl83A4HMx4bwFL5s0kOjKcp4aMoX2rB6lcsTxLv15Bs8b1GdL/SZZ+vYLPvlnB+BcGuyLVaIh9aziX+0/FnpRO5VXvk7PJ02YZK8Ryrv0wfOpXJ27GCC72fKnofvjAh7FcuIHG37foml+zOgR2fJDz3UajWO1ow4Lc8uKQZWat2sPCwV2ICvKl38e/07ZmOSpHBReFyTFbmLXqLxYM6kxMsD8ZeWYAkrPz+X73KX4e3xOTXsfEb7ey7uhlHm2sTkQ+0+oBnmtTx2sZ3iK6Qz38K0WztsUEQhtWoeHsgWzxUrfS959j+8bDtPNStxo665a5WN1S7DJH3/yWrONX0PmZ6Lh+Bhd2HMR8Tm0vwR0aYqoUw+EWo/BvWJVKs4dyvMcUD73lX+tPwuI/SF+1i0rvDCWyTzzJX63Hci2FE49PxZGdT3CHBlR+d7ib/MknXsfufDFVhKTB+NjzmJe+iZKdjs+oOdhP7UdJueERztCtP45zR1zXZBnrH18iJ1wCgwnfF+diP38UJeUGjvNHsa77BmQZQ7f+GNr3wrr26yJRh6wwa9NxFj7ZjKgAH/p9tZO2VaKpHO7+sqJBmVDmP/Gg27ULqTn8fOwa3/RvhV6rYeTKvbSuFEn5UH/mPNqoKNx7W07ib9SXyIeEoVN/LMvnouRmYHpuGo4LR1DSE9yCydfPYfnpw3uW1ZSrgbZqAwo/nwYOO/i65+N+tSXL2atcHTGTuLdHcjscssKsdUdZ2LcVUYE+9Fu2lbZVY6gc4bJ5OYVWZq07woKnWxIT5EtGfiEAWkliQnwdasaEkG+x0WfZVppVjKRyRCDLdp/lwQoRDGrRimW7z7Lsr3OM7VDsI0GNhoAxY8h66SUcqamELlyIZdcuHFddfbEjMZHMMWNQ8vLUidYJE8h44YU7ytovXyZr2jQCJ9zG5f+H/iXA1X5TcGS6+x43X3yn6P9RUwZ79bUCx40hc7ya5rDFCyn80z2/Sk4OOR99hKmVu++hCQ/H94lepPV/DqxWgt54HZ8OHTCvW0fQpInkfPIptqNH8eneDb8+T5P3mbs/HTp5NCkvTMaenErMNwswb9+N7bLLj5ezc8mYswDf9i3c02y1kTzsJRSz6ltGfzYP8679WI+fBiD3259cE8teyjlq2khuDHKOH1Z+SN6WvR7jB335WC53GYypXg2iXh/FtafGoYsMI7j/o1zpMQzFYiXmgykE9GhLzi+b8HmwLv4dmnHlkRdQbDa0oUFedfsNH0vO1AnI6akEvb8I295dOK4X8/OSE8mZ8iJKfh76Rg/iN+olcl4aUXQ/59WxKDnZbtHajhyg4MslIDvwfW4YPk/0o+DLYkM/jYboN17g2oBXsSWlUfGneeRuca9bfm0bYygfx8WOQzDVr070W6O48sQ4AKJeG0b+joPcHD3TbewCkPHFr2R85vmy/Rb3s3+oOH0QmVsPc/b5uUh6HRofA37O/Ma+OYLLz76GPSmdSr9+QG4Ju+XfrjGGCrGc7zAUn/rViZ3+Apced7XNsIGPYLl43c1uRb88kJSPvidv+0H82zUm+uWBXO5bLC+lODa9H+MlgJSlv5Gy6NfbPt/S7CNC4hvgUymGQ81H49+wKpXfGcqx7p51q8Jrz5Cw6A/SVu2i8jtDierbgaQvN5C18zgZ6/cD4FuzPNUXj+dw6zEYokOJGdKNw23GIRdaqb54PBGPtYScX9WxeP/R5M+drI7Fpy3AdmQ3coLrGdtPHSLvsHMsXqYivi9MJe+VQWC3kT/nJbAUglaL35R52I/tx3HpNMbuT+M4dZiCNT9g7P40ph5PU7hy6e3L/X8cRRxw93+e/8ptKLwQgJrXkkvHxgHHgYbAO8AcSZKaA0iSpAF+cco1BwYBbwBG/jmzUFc+PwD8CiQBTSVJqvRviNsr2io1kJMSkFMSwWHH+tcW9I1LTKBZCov+KxlNgHJXWX2jFlh3rAfAumO9R5ymutWxXUvEdiMJbHZy1mzHr4P7gmm/Ds3JWbUZgMKjZ9AG+qONCMVQqRyFR8+gFFrAIWPefxz/jqoj6t+hOTmrNgGQs2oT/vHuDqpPvWpYryZgu67qzf5jBwEdm7mFCejYjKxftgBgPnIWTaAfuogQNP4++DapTdaKDWpAmx05N79IJvtnVW/2z5sI6OQeJ4C2cg3k5JsoqWp52fZsRd+ohANdsqwVpei34+xxlPw7LxjXP9gW219b3K751q+K9Woi1uvJKDY7Wb/vILCz+yA4sHMzsn5W5QoOn0UboOYZUCeKAUmnQ9LpUIql6RZBPVqR9dt2t2t+9atiuZKE9ZqqN/O3nQR1buou17kpGT9tdeo9hzbQD12kqjdv7ykcWZ6TZrk7joBD7WXyD5/DEBPudt9Qqwa26zdx3EwEu52CjVvxaeteznJmFtZTZ1Hsdo/4/1X0D9TAfiMBR4Kq17xpi7oiuIRe2+mzcAe9xsYNcdxMwJGUDOC2kkcyudeJW8R0acT1FTsByDx0AX2gL8bIYI9w2SeuYr6e5nE988B5bNlqXc48eAFTTGjRPY1Wi9ZkQNJq0PoYKExyN5cRXRuTsHKHGv/BC+gCfTF40R3aqhbJv+8FIGHFDiK7NQbAr1ocGTvV1fMFFxLwKRuBISIIa0pW0QplR34h+edvYogOU2XqV8VyJbGobmWs+pPgEnU6uHNT0n/cBkD+oXPoAv3QR4bcUVZ2TvwBaHy8l3Vc10ZcWamWdbqzrE1e8pt14ioFNzzLunzPFtxYs5+Cm+rqcEv6vX0EUq5LIy7+qL5ASD10EUOQHz5e9N7ccrTo/2lHLuLrfJa3k9f7+xD1YHXOf78NANnmwJrjqnON69fxWPVbnK1/7uGRrvFIkkS92jXJzc0jNS2D46fPUa5MLGXjYtDr9XSLb8uWnXtUmZ1/8Wi3jgA82q0jW3b85Ranbz3VZtmcNiv79x0EdnJ/vgGdmpH5s8tOawNdNksXHUZA+yZkLN/gJhP6THdSFv6IYlXbnyPdfcB+4noaZcMCKBMWgF6npUu9Smw7dc0tzNojl+hQqzwxwf5qnP4+RfccsozF5sDukCm02YkI9OXvENu1EVeddSvj0AUMf7NulXPWLXOJulWYklW0QtmeX0jO+QQM0a42Htq1CakrVfudd+i8s6146g1qVZv0P9RnlbJiG6HdVHuee+AsDqf9yD14DkNM2F3zqilbBTk9ESUjGRx27Ef/RPdAU49w+pbdcZz4CyXP9ayU3Ex1ohjAWoiccgNNkKrTcf6o+lUI4Lh2DinIPS0nEjMpG+xHmWA/9FoNXWrGsu3Cvb1rv5SeR92YEHz0OnQaDY3KhrHlvLusoihsOJtA15qx7vmNqYSSlYKSnQqyA/vpfWirNrgnvXeS1TVoj23PGnWiGKDAfVL+frUly8UbWC/dvGO6TyRkUDbUjzIhzrJ+oAzbziW6hVl74jodqscSE6S2lVDn6vuIAB9qxqhp8DPqqRQWQEquap+3nUvk4TrlAHi4Tjm2nnWfcNfXqIHj5k0ciWpfXLhlC8aW7n2x7eRJlDzVv7CdOoUmIuKuso5r13Bcv87t+Cf+5b0S2KM1OX+4+1r6miXSvHkLplYlfI+sLOxnzoLD4RGnpNUiGY2g1SKZTDjSVduiLVcW21G1P7EcOICpbRs3OUPt6thvJGB3+lr567fh087T51F9LU+9itnlW6LTee1vvWGqWw3btYSi8UPumu34x7uXs398My/jhxBXfk0G0GrQ+Bixp6gflgY/3YOMJStQbOoqY0eGe/8AoKtaE0fiTeRkNc+WHVvQP+g+AW8/c7JoVbD9zEm04RF3zZPt8AF1tTFgP3sKTQkZn7rudStn9Q4C4t3HTAEdm5H9qzPPR86iCSgxdlm53qnMNXa5F+5X/6D19yGw2QOkfKemWbHZcTh9D5961bAUt1t/7PAYVwV2fNCtLXmzW5kl7JaiUDShqQ3wxZbi/pVeaY1N79d46V4ozT4itEsTUlZsU/Nw6Dy6QF/vdatlbdKK162uatncGp8CaH2NbjZE0mrRFGvnVufYRVupOnJKgmssvm8b+gZ3mfcobptu3dOqY+JbcyK6Bi2w7lLLwLprA7qScQoE/2X8r0wWfwgcAf4qcX2DoigfK4pyQVGU+cAFIN55ryPqZO4ziqIcVhRlFzAW76uxv3buNXzrr99d0jNfUZQfFUW5rCjKDeBNIB24KEnSeUmSvpEk6VnnFhXF8Suh5557DE1IOHJ6StFvOT0VTUi4Rzh941YEzP0Sv0mzKFg0566ymqBQlCzVAVOyMpAC3Z1hXWQY9qTUot/25DT0Ue6DOl1UGLbiYZJS0UWGYT1/BZ/GtdEEByCZjPi1aYIuWnWstGHBOFJVvY7UDI+VAbqoMGyJacXivI3ehFS3MLroMPRlY3BkZBM7ZxwVf/uImJkvIjlX4OnCg7Gnqh2RPTUTXViwRxlKIeEoGa545YxUJC9lrWvUEv93Psd3wtuYl3pfzecNbfU6yNmZyMnunbM+KgxbgivPtsR0jzzro8KwFgtjTUpH75yYQ6Oh6poPeeDg1+T+eRjzEfdPtvya1sKeloX1ivsgUB/tHqctsVicTgwlwlgT04omBO+F8CfjPT6p0kaE40h2lbMjORVthGc53xZFIeLjOUR99Sl+PXu43fLv/RhR3y0hZOpLSAH+XvS62oMj9W/qdeLTsQMFGze7XQsYNpioX5bj06UjuUs/95AxxYRgTnDtpGNOzMAn5t4HoMUp17cdKc4Jx8KkTC58uprOB+fT5dgn2HLMpG4/XkJ3KIU3XQ53YWKG22QzgD40AHtOAYpzkr8wwRUm99Q1Inuojl9gg8qYyoRjLCFvKhtBQO0K5B1W654hJhRront9NZTUGR1aom6lo48Ovats3KR+1N23lLCebUiY676NCIBPdCgFCa78/t2yDqgcjSHIj/Y/vUqn9TOo0Ns10FQUhXY/vEyn9TOo9Ex7Nznf6BDyi+nNT8zAN/r2eiWdlsq9WnFz67E7ygeUj6AwPZdWHwzl4fUzaPHuELeVxXcjOTWd6EhXPY+KDCc5NY2U1DSiIyPcrqekqvrTM7OICFfLPCI8lIws90G5LtrdTtuSPG2HvoQtL25fYqc9T+Lsz4smDW9hrBiLX5NaVP5lLhV/mIVPXfftB1JyCogO8nOlOciXlBJb3FxNyyHHbGXworX0mf8bvx+84Azrx7Ota9N19go6zfwBf5OBFtXiiuR+2H2G3vN+5fWVf5JT4L6Nyy1K1q2Cv1m3/J11q+1Pr9Jx/QzK927lEca3TDghdcqTd+h80TVDdCiWYm3FkpjuMeGrCw3Anp1f9KLOmpiOMdq9zQFE9Ykna8th1wVF4YEfplF3/RyinulUdFkKCkPJcuVVyU5HCnKPTwoMRVfrQWx73AehbmFCItDEVcRx7ZzHPX3jDjjOHnK7lpJXSHSAa4I/KsBESm5hSVGOJWTy5OfbGblyDxfS1AnYKhEBHLyRTpbZitlm589LKSTnmt3kDt3IIMzXSPlQ9/5BCghByXHZaCU3A8nf89lq4qpgGvgmxt7jkMJj7yqrCYlGW7Yaxv6vYewzGU10Rbf47ldbuhdSckuUdaBP0YTvLa5m5JFTaGPw1zvo89kWfj92tWQ03MzK50xyFnXi1PqRnm8hwhlvRIAPGSXakyYiAjm1mK+Vmoo24vYTdj49emDdt+9fki3OP/EvAVAUyn0xnYqrPiT46a4e8fs2ueVruU+Oa8IjcKQU83lSU4smv++GnJZG/g/LiVi5gshffkLJz8O6X92GwH75MkbnpLOpXTs0kZHueYkIx55UzOdJSUUbee/+GxoNMd8vpMymHyncexDriTNFtwKeepSY5YsJe/0lNCV8LV1UOLbEEmXopZztbvU+DV1UOPaUdDKW/UTlLV9Reed3yLkFFOxSbYShQhw+jWtTbvkHlP16Dqba1TyTHBaOnOY+7tGG3d7PM3bugfXgXrdrgW/NJeiDxRi7POxdplN3DxldtLf8lMyzt3IJLxq7xLwzjoqr5hPz9piisQtAyDMPU/H3BcTMGosm0L2s4f71D8byUdjSc6gybxR1N7xL5bkj0DjTpY8Oc89Lope25MW23WpLMVOHkjR7GcjuLyCSpi8mespAqv/5OdFTBpM850v3OEtpbHo/x0sRz3Wn5oYPKTd3NNpi/k1RfkqxjzDEhGEp5vNYEjMweqtbOa66pda/Yi+7uzWlwc4PqfnNFC6M+wQAa1IGNz/9jcYHP6XpsSU4cgrI2q6Oa9SxeLE2nJGKFOJZjrqGLfGfuQzfsW9jXlZsLC5p8H9zIYEf/oj95EEcl1S7pQkKQcl2zntkZ6AJDP7b5SEQ/F/iv36yWJKk94FWQC9FUUq+8j5W4ncCcMtLqgncVBSl+HKjvYA3KzkRqF/s77e7JMttoyhFURIVRWkO1AHmoe6zvAjYJ0lS8SVLBSX01L+dAkmShkqSdECSpANfXEgASfISyvPtvu3An+S+9Bz5703F1HvQrcjuSfY2CfGULLmqwFv8ioL10nUylq6kzGeziFsyA8uZS15XS9yr3nsKo4Ck02CqVYXMb9dw+ZEXkc2FhA/vfW96QX16HvF6lpf94C7yJg+kYN40TL0G3HP0+uYdsO3Z6kWv93K857TJMue7j+F084H41quGsVo5t2DBj7Qh67cdXvTeIc47pM3bymVvRI/ujeKQyfjFfZXNvZbz7UgeMobk/sNJHTMF/ycexdhA/XQ876ffSezZn+R+Q5HTMggeO7yE5L+elyJ0OoytWlC4xT1PuYs+I7nnU5jXb8KvV09POa/l+PdUA4S3fIDyfdpxcoY6SaoP8iO6ayM2Nh3D+noj0fkaKdPr7m/LPdvy7cNc/mgV+iA/mm2eTbnBXck9fsVtFZLW10j9z8ZxduqXxVb+3kN+b9OO7yZ7c863HGs6hPRfdhA5sLtnHP+wfklaLaF1K7Ljmbls7zObB8b2xL9SNACbH3mTDZ1fY0ffOVQd0ImIZjXukp/b620+cwDJe8+Qsu/sHeUlrZawOhU489Vmfu/yGvYCC3VGeR/EesNbHZckyWvS7sX83i7gvdapgA5NsKdlU3jiosd9SatFG+TPxZ4vkTRrGeU+nuwh7yFTQpFDljl9M52PB3bkk0GdWbzlCFdTs8kpsLDt1DVWT+rNhleexmy1s/qwmoYnm9Xgj0m9WP7io4QH+vDe6v33mu2/ZUM0Wi0hdSvy5zNz2dFnNjWL1S1Q21KLz8ZyZNrX6j7CRXrvpY+4+zMJbFGbyL7xXH3bte3D8Ude5VjniZzuO4PoAV0JbPbA7TNQQqXx4UFY1n59++8VDSZMz0zC8tsysLhPQurb9wJZxn7YvW+6l3pZMyqItcM7smJgW55uWJFxP6vPq1JYAAMfrMLw5X8xcuVeqkUEoi0hvO70TbrWjOPecE+MnHwV86cvUfj569gObsbY88XbyBWT1WjA6Ivl6xnYtq3A8OgI92D3qS3dC4oXf7BkchyywunETD5+qgWf9GnJ4j/PcDXdtTq6wGrnpZ/2MrFTXc+tPf5WYry3I339+vh0707uokVe799J1oN/4F8CXHlyIpcfHcO1QdMIfaYHvk1quQULfLgt2b9v95T/B32S5O+PsVVLUp96mpSevZBMPpg6qS91smfPwbfnY4QtWYTk6wu2Eseu3CEv94Qsk9hnODe6Po2xVg30lSsAkLvyN24+8iyJTw/DkZZOyPiSvpYXPPR6t2maQH/845txqeNALrbph+RjJPBh9cWspNWiDfTn2lPjSJ2zlJh5np/D/x1fS1enAcZOPSj4wlW3sieNJHvs8+S8MQlTj8fQ1XLfE9/nyWfA4cC6beM95ecuSSvq4021qpD53RouPzpaHbsMU88PyPxuNRfjB3P5kVHYUzKIKnYeiive+9M/SDot/nUqkfTleo51nojDbCFutBf/9rb59Z6ugA5NsKdnebVbof26kzRjKWdbDSRxxhLi3nE/Z6X0xqZerv0bxkupX6/lZKvhnO4yFntKJnFTB3nRXXp9xJ3GBndKX/GyyVi7j8Otx3Bm4BzKTX4aAG2QH6Fdm3Cg6Uj21xuKxtdIRK/Wd1Dqecl+aBd5rwyiYP7rmHoOLBZWJu/14eSMfxptxRpo4ircOY8CwX8p/9WTxZIkfYC6H3EHRVEueQlS8iA6BVeZ3OtwFyDJuTr51l/uXcJ7/S5IUZQTiqIsUBSlH9AJdTL4Sfcgbnq87yKvBlysKEpjRVEaD6gSi5yRiibMtVpAExaBnOl5eNYtHGeOoYmKRQoIvKOsnJ2BFKy++ZOCQ1Fy3D9dtyenFb1xBZxv/N3PGLQnpaEvHiY6ArvzzWzOT+u51msUN/pPxJGdi/WqutLCkZ6FNkLVq40I9fiMzJ6Uhr7YtgW66HBsyemeYWIj3MLYk9OxJaZjS0rDfFSdfMlduwtTLfXAFXtaluuTnIgQ7OlZHmWnZKQhhbri1YRGuK2sKonj7HG1rP0DbxvGFZkGfePWXieLbUlp6GNdedbHhGErUda2pHQMxcIYosOwJbuHkXPyydtznIC2rr0Z0WoI7NKc7D92eupNdI9TH+MZpzUxzV1vTLhHGG+EPtGewPjGXB79nsc9R0oa2ihXOWujInB4ORDudtw6PE7OzMK87U8MtdQJOzkjU31zrijk/boaY60abnKO1FS0Ua72oI2I8HoQ3Z0wNX8Q27lzyJmeh6oBmDduxtRe/RTU9/HHaLdpJu02zaQwKROfWNebdp+YUI/tIu5GYM2y1H/vefYOeA+b86CmiDa1KbiWgjU9F8XuIHHNfkKbVKPswM402zybZptnY0nOxBTneitvignFUkK3LT0XXaAvklY1o6ZYVxhHnpmTYxeyJ/5lToxagCEsEPM1ddWGpNNSb9l4En/6k5Q1rgk2a2K62/YjhugwbEkl6nSJ+mdw1r97kQXI+HUHId3Uzw+rDOhE540z6bxxJubkLHxjXfn1iQnFnJR1DyWsUpCYQeLWozjMFqwZeaTuOUPwA+oLmMJkNR5Leg431h6g2vNdeWTD2zyy4W3MSZn4FdPrFxNKQbJ3vfXG9cQUFsC+N7510+tNviAxg4LEDNKcE5tXVu8jtE6Fe85PdGQ4SSmuFSfJKWlEhocRFRlOUrHVbskpaUSEq/rDQoJJTVPLPDUtg9Bg91U29kR3O62PDsOe7Gmz3MLEqGF8G9UksGNTqu9cStn5k/BvUZcyH4x3yqSRs07dh8589DyKLKMNddnXqCA/krJd3XBydoHHVhJRQX60qBaHj0FPiJ+JRhWjOZuYwZ4LCcSFBhDqb0Kv1RBfqzxHrqqrV8ICfNBqNGg0Eo83qcaJG65yqTygE502zqSTl7rlGxNK4d+sW0nF6lZasbol6bS0+GwsV3/exc01B4ge0JV6G+dSb+NcrMkZGIu1FWNMGNYSbcKenoMuyA+cbdgQE4a12OGPvjXLU+W9EZwZMBt7puvjplsHRNrSc8hYuxf/+mqfqWSnIwW78ioFhbmtngXQlKmMqc94fCcvRFenOcbHhqK9tVWFRoup/0TsR3bgOFliFV7DduhqNqbwB/e93UFdSZxUbHVrcm4hEf4mtzD+Rj2+BvVjsdaVo7DLMpnO1as965bjhwFtWda3JYE+esoVW0Fsl2U2n0ukS4ktKEDdOkMKdNloKSAUJS/LPZC1EGyqHvnSMdBqwcf/jrJKbiaOc+rXNXLiZXUQ7ePaNuZ+taV7ISrAx72sc8xEFNu2BdTVxi0qR+Fj0BHia6RRuXDOpqh+m80hM+GnPXSvXZb4Gq4J+DA/I6nOeFNzzYT6un8JIZdYWauJiMCR5rlti65SJQInTiTr1VdRcnL+lqw3/ol/CRT5wI70bHI3/IVPvWKHAWo1BHZpQc5qzxfzcmoq2mJfcai+x72l2dC4EY7ERJTsbHA4KNyxA0NtdZLace0amRMmkv78MAo3bcae4L6i2Z6Sii66mM8TGYEj9e/5PABKXj6FB4/i06KJmp+MrCJfK/fnNRhquR+KaE9O+3/snXV4FUf7sO89GncPFgjuLkUTvFCnSoVCS6HFtZQqRUpbCjWkUDeg7VvBvaW4uwQNcfeTkyP7/bEnR3KC9G1Dvr6/ua8rF5zdeebZmZ2Z55nZEbSRFfKwwnYC5vQsNC7lXgnj1bkVpqR05UA3s4WizbvxaN3ELlO4WTmfpfTEebDKqANdbZM1KxNVSIV+T457Xqvr1MVnzBQK35yBXOjYakrOUZ5Tzs+jbM9ONA0a2+/p4/qhbd+FwndnucVnTqssPRXrceX5YkrLwpSWRamt71Kw4U88mipnoluy8+x5nbdqAx4tlNnUgY8NqnL7UJaSjTE1m6IjyiqX7DV78Gle15aWbNe0RIa491uu07Z5tW2CX3xHGvyxghrvT8WncwtqLFD2Mg64P97uAxSs+xPPFq6zx6urb1pV/SVzVr79/WZ9uwnvVvXdw9xmGxExrD8tt7xNyy1vU5aWi97J59FHBlVetvwcZUspf+79m4K9Z/CoE44myJeA7i0wJmZgzi5ANlvIXrcP3/ZKOyLnZiIFOdXhm/XFz59AFRbp3hc3FGM+dwxNc1u7lZ9rXx0l+QdhLci7YT4IBP92/mcHiyVJWoRykFycLMtnbxa+Ek4D0ZIkOR9l3oHbl2enbf+6rxX6L7BcPIsqIhpVaASoNeg6x2E6tNsljCrc0fFR16mv7FtbWHBDWdOh3ei6K+cJ6rr3c4uz9MQ5tLWj0ESHg1aD38AeFG/f6xKmePte/O5Wdv/waNkIa2GxfRlP+RIeTWQovn3uoHDtDgCKtu3F725lL0y/u3tTtM11hxHD8fPo6kSjraHo9R/UnaKtrh3Nwi37CLg3DgDPVg2xFhZjzszFkpWLOTUTXYzSafHu0hLjBWWCeeHWffjfp+j1v683hVtc0wJguXQWdUQ0ki2/tJ16YTpcIa/DHHmtql0f1Frkopvvaapp2hZraiJyrrvTWnIsAV2dKLQ1wpG0GgIGd6dgs+vJ0gWb9xFwn5Jmr9YNsRSWYM7MRR3kh8pPWbYk6XX43tEK40XHAUQ+XVthvJSMKc3d0BYfS0BfJxJdzTAkrYbAu7qRX0Fv/ub9BN3fy6a3AZbCYswZNx7k9OvZmvBR93Pp6dnIpWVu98tOn0VbKxp1VARoNHj16YXhj92VxOSO5OGB5OVp/79Hp3aYLl4BQBXsNBjbs6v9ejmmM2fR1IhGHano9ewdR+mft6bXHm+fOAybXfecVtdwdJI9unbBfFUpcyU//cyO3jPY0XsGaRsOUvNB5at5YJtYTIUGjBl5t643Opj2n07g0AsfU3zJsQenISmLwLb1UdtOmg/p1pTChGSufbaJvfHT2Rs/nYz1B4kaogxg+7eNxVxYQlklunN2nSZ8sLIPWtSD3cncoCyk0Ph5IWnVAEQPjSN37xn7rMem742kOCGZq0vXucRVfCwBjxhH2Qq6uyt5FcpW3qb9BD/QEwDvNkrZMmXk3lBWHxNplw/o2wHDRWVLlwufb2ZTnxls6jOD5PUHqTNEyetgW16X/oW8Tt54iNCODe17QAe3qUdhQgpqTz0a236dak89ET2ac/Hrbfza9yV+7fsSiRsPUe8BZVuB0Db1KCsowVCJ3vqP9CS6Z3N+f/4jl9kX1zYdrlTekJlPcUoOfvWUtEd1bUr++RvvM+dMz66d+HXDVmRZ5tjJM/j4eBMaEkSzRg1ITEohKSUNk8nE+q2/06trJ7vML+uV/ft+Wb+FXt1c9wQsOZ6A3qnN8h/cnYItru+3cMs+Au9ztNPlbVb6219ytsswznUbwbUx8ynafZykCQsAKNi0F+8uLQHQxUQhaTVYchzta9MaISRmF5CcU4jJbGHjsUv0aFLTRW/PJrU4ciUds8WKoczMiWuZ1A0LIDLAh+OJmRjKzMiyzL6LKdQNVexUptMe0NtOJRIb7th+4OLnm9ncZwabbWWrtq1sBf0XZStl4yFCnMpWUJt6FCQondV2C56hICGZhKXrAUj7fAPH+kzmWJ/J5KzfT+iQHgD4tKmPubAEUyV683edJHiQ8q7CHuxJ7gblneiiQ2i4YgoJY96n9JJjOyKVpx6VrUyrPPX492hJyTml/bImXUAVHIkUGAZqDZqWXbGccZ1xXfLWKEreeo6St57DfGIPxp+XYTltq6sPPI81IxnTzt9cZNQNWqPreS+GL+aCyd0+NI0MIDG3mOS8EkwWKxvPpNAjNsIlTFZRqX1204nUXGRZJsDWBuYUK4O5qQUlbDufygCngeF9V7KICfIh3Nd1QBSUgVwpMAzJPwRUajSNO2C5cMQ1kLejM6qKjFFmVBmKbihrSTiMurYy4CQFhoNaAwanmblVVJduhaZRgSTmFJGcV6zk9ekkejSIdAnTs0EkR65lY7ZaMZjMnEjJpW6wL7Is8/raw8QE+/J4R9cBjh4NIvnthFKOfjuRSM8KcZrOnUNdowaqCMUWe8TFYdxd0dcKw3/WLArmzMGSlPSXZK/H3/EvJU89Km+b7+Gpx7tbG0rPO7bk8L6jNcaLSZgr8bVMZ5VnLvc9POLjMO66tWe2pmegbdIE9MqAu75tG8y2g/FUAQFKIEnC54nHMfziujiy7NQ5NDWj0dh8Le9+PTH8fmt6VQH+SD4O39KjYxtMV5R3qg5x+Fpece6+VumJ82hrR6G19R98B/agaJurz630BRz9B0thMZZMxYf3bNkIyXbAm1fnVpRdUvahLtyyB6+OrQDQ1olW7ENuhQknCWdRR9VAFa6kWd89DtP+Xa5pCw3D98VZFC2YjTXF6cBOvQd4etr/r23dHsvVy4q+Nh3wuP9RCme9CEb3bYoMJ87b/Xi0Gvzu7E7h1gpp3roP/3tsab5R36VzK3vfxXm/bN8+XTDaylzuN2uq3D6YMvMoS8nCo57ShgZ0bU6J7dBVw/Hzru3WoO4UbnGtSwVbXeuSo936gnN3PMX57sNJGjufoj3HSZqoTCwxpefg3VFZLejdpaXbli7V1Tetqv5S+Z7GAAH9O2E4l+gW5nbbiLTPNnCs9xSO9Z5Czob9hD3YE7hJ2dp9ihCnslV+qJ1HHYft9m4eg6TVYM4pxJiUhW/bBqhsdjugW3MMCYpfa7l8DnVYNFKIrS/eoSemIzfqi8eCRumLS77+4GnbykOrQ9OkDdZUJU/NR/egu6MvALo7+mI+8tf6fwLBv43K9t/91yNJ0kfA48A9QK4kSeWtTJEsy7e6z+8W4CzwpSRJEwBP4D3gnzspy4YkSYtRtsDYBiQBkcBMlG0nrr+J31/BasXw+ft4vzgfVCrKdqzHmnQFXW9lGXLZlt/QduiuDPyazchlRorff+OGsgDGX7/Da9yr6HoOxJqdQcnC11z1WqxkvvkxNZbPBpWKgp82UXbhKv4PKcu+81euo/j3/Xh3b0+djZ8ilxpJm+EwQJGLXkYd4AtmC+mzPsJaoLy+nOUriVowA/8H+mFOySBlwmw3vWmvL6bW57OQVCryftiMMSGRwEcGAJD73XqKdhzAp2c7Yrctx1pqJGWaY3ZS6utLiX5vCpJWQ9m1NFKmLgQge8lqanwwnYAH+2BOyeTaC3Mrz+svP8B7ylugUmH6Yz3W5Kvo4gYpeb1tDZr23dF17QMWM3JZGSUfOWYYeI5+CU3jlkg+/vgu+p7Sn77A9LvS8dd27uV2sJ1zmlNeWULdL18HtYrcVVswJiQS9JiyJ17ONxso3H4Q317taPj7MqwGI0lTFinxhgVR893xoFIp+bX2Twq3OTr0AYO7ux1s56z32svLiP36NSS1iuyVWyk9f42QoYrerK83ULDtEP5x7Wj65xKsBiNXJ31gF6/z4SR8OzVDE+RHs/0rSH33O7JXbqHGrJGodFpiv30dUA4vuzZjsYve3PkfEPr+W0hqFUW/rsd86Sre9yn5XPzTGlTBgYR/sRiVtxfIMj4P30/aQ0+jCvAnZL4Sr6RRU7xhK6V7lPQGjH0WbYN6IIMlNY2cORVmrVms5C94n+D35oNaRcma9ZgvX8HrHqUulfz8G6qgQEI/XYrk7QVWGZ+HHiDj0aeQS0qQ9Hr07duS95aro+U36lk0tWuC1YolLZ28+e6z5dK3HCU8vhW9976HxWDkyHjHssdO30zl6MRllKbnUXd4P2KfH4Q+LIBe2+aRvvUoRyd9QsOJ96EL9KXlPGWplWyx8nu/meQeuUjKmn302DQH2WIh/8QVrn61zeU0z6wtRwiJb0XXfYuwGIycGrfEfq/1N9M4PXEZxvRcEt78lhZLxxI7/SEKTlwh6VtlFrx3g2iafTAaLFaKzidzaoLy7AEdGhL1YHcKT1+l09Z5Sjrnf0X+tkNgsZL48ic0+OZVUKnJXrmF0vPXCB2qfKDK/Hoj+dsO4R/XlmZ/LsFaauTKxPft76kyWYAaLz6BR90oZFmmLCmTqy86lSsbqVuPEhnfijv3LMBsKGP/BEded/t6CgcmfUJpeh71h/ej0ehBeIT503/rPFK3HuXA5OUUJqSQuv04/bbNA6uVS9/uIP9cEt61Qun66QR72bv6n92kbT8OKmUxS9LWo0THteS+Xe9iMZTx58Rldr29v5zMrinLMaTn0XneMIqSsrjz19cAuLruAMcW/nxD+X0vf0H3D0ah0mooSszgz4nLaDhEGYCa8uo8Dhw5Tl5eAfH3DGX08Mcx2w5ofOjeO+neuT079xxgwINP4+nhwawZSho0GjUzJoxi5MSZWCwW7h3Ul9i6tQEY8fiDTHp5Dj+t2UhkeCgL3nzJNZMtVlJeXULMl6+DSkXualub9aitzfrW0WY12LEM2WAkaeoit3dVkdzVW4ieP5b6Gz5ENplJmrzQ5b5GrWL6XZ0Y9ekmrFaZu9vVJzY8kNV7le/KQzo1om5YAF0aRPPgop+RJIl72zcg1rZ3dO/mdXjkg19RqyQaRQVzf0dlJsvC9Qc5l5KNJElEBfow894KB5vaSLOVrQF7FmAxlHHAqWx1/XoKB21lK3Z4PxraylZfW9k6ZCtbaduP03fbPGSrlcvf7qDgXBLBHRpQZ0g38k4n0mfzHABS5n5N3jZlr87crYcJiG9Dmz0fYTEYuTDhI7vexl+/xIVJH2NKz+Xqm1/TYMkEak17hOKTl0n/TtlbveaEIWgDfak79xkAZIuF4/2noQ0NoNGnUwGlTGf+Zyd5249S6wnAasX4y3I8h7+i2MMDW7GmX0PTUelsmfdd38VR1WmEtm1PLKlX8BynDAKUbfgGy7nD6O8eARotniNeBcCaeB7jfxz5qFGpmN67GaNW78Uqy9zdvCaxIb6sPnJFecet67DlfCqrjlxBo1Kh16iYd1db+5LnSb8cJN9Qhkal4sU+zfHz0Nnj3nD2BltQyFbKNn+D/sFJIKkwn9iJnJWCplVPJb1Hd6Bp2B5N615gtSCbTZT9uuSGsgDm4zvRDRyOx9OzlOXrayucvl5FdcmvbyeiXhuJOsif2p++Qunpy1x58lWXMBqViun9WjHqu11KfWpZm9hQP1YfUhb0DWlbl7ohfnSpG86Dn2xV6lOrOsSG+XPkWhZrTiRSP8yPBz9RytmYXk3pFhvB050bMPU/+/nP0StE+nvx9n2uhzFhsVC4aBGBb78NKhWl69djuXIFz7vuAsDw66/4PPkkKj8/fCdMsMvkjBx5XVkAfdeu+I4bh8rfn4C5czFfuEDe1Kkuef3f+peakEBqLra1g2o1Bb/9TvEfjvMY/Ad1p6CyLShsz16wcBGB7yjPbFi3HnOF9KqCgghe5vA9vB94gKwnnsR05gzGHb8TsvwTZIsFc0ICJb+tAcCjdzxe994DQOkfOzGsW19Br5Wctz4g7KN5oFJR9OsGTJeu4nO/4msV/aj4WpFff2z3tXwfvY+UB4ajDg0i5PVpymxBSaJk8+8YdiqDgQHjnkHXIBaQMaekkTN7oZvejFmLqbHiTVCpyf9xE2UXEiv0Hw7g3b09MZs+RS4tJXWGks+lx89RuOlPav/0AZgtlJ65SP5KJV35P20icvYE6vy6GNlkJm26+8o1rBaKlyzE7/V3QKXCuGUdlsQr6PsreW3c8CueDz+J5OeP9yhH2cqfOBJVQCC+L71pf8dlv2/BdFgZlPMeOQ60OvxmKTrN505T/LGTL2grWzU/fRNJrSLvByXNAY8oac77bh1FOw7g3aM99bauwGowkjrd4SumzVpC1LtTkbQaTNfSSLHdC5s6HH3juiDLmJLTSXvZ4YOXU1X2AeDSSyto8NE4JK2W0sR0Loz/EG9belNeW0KdL95AUqnIXW2rS4/a6tK36ynafhDfnu1osP0TrKVGkqZWKCeVkDLjAyJffhY0amRjGckvVUhvNfZNq6K/FD3jSbyaxoAMxqQMEqd/7J4p1WgjcrccJjC+DW32fojVYOTCeMfzNf5mBhcnLqYsPZcrs76i4dIJ1Jr+MMUnr5BuOxQxeFAnwob0wGoyYy0t49xIpVwXHUkga80eWm56G9liofjEZdK+2kxwPEpf/JsP8J6ktFumnRuwplxF19PWF9+xBk27bui6OPXFFyv1VvIPwnvENGX7J0nCdOB3zMeUdsu49nu8Rs9E270/cnYGJR+7rxAQOLje7mKCfw/SX95r81+AJEnXS9Trsiy/ZgtzBfhQluV3nOR2ACdlWX7B9rsB8AnQCUgEJgHfAi/Isvy5k64hsiz/cINnGSLL8g+SJNUBLgPtZVk+6BTmPuBpoDUQAuQAh4A5sizvtoV5yva8f3mmcd4jvarlJWccvfXDk/5JzGXqatEb3cX98JzbwdWdXjcPVEWYLdWzOCE04r87DfjvotZWj9U7cCny5oGqAM9qsvJB2uqpSxct7oeC3C4Mqr+y89E/x2PH3qgWvWfbj7t5oCogdkH1nFy9ZvSJmweqAqKpnroE0OKJ6vEv1Q3qVote+S9uR/RPcXHJrW1F8E8T+3qzatFb8GnFs6pvH9nXqsdGBEVXuntdlWMsqp45RaUlf2Pf6r9BSP2SmweqAjLOVp/vkVvkvkLiduDnWfkBsFWNTv+Pz/m6JYqKqqdPrNVUjx9fYKie9AI0G5BXLXr9P9tSPY78/8dkxPf43xto/BuEbf39X1dG/idnFsuyfNMXIctynUqu9azw+zzQo0IwnwphbqjL+b4sy1eoZC9kWZZ/An66STyfA5/fKIxAIBAIBAKBQCAQCAQCgUAgEPy3/M/uWSwQCAQCgUAgEAgEAoFAIBAIBIJbRwwWCwQCgUAgEAgEAoFAIBAIBAKB4H9zGwqBQCAQCAQCgUAgEAgEAoFAcHsRB9z9+xEziwUCgUAgEAgEAoFAIBAIBAKBQCAGiwUCgUAgEAgEAoFAIBAIBAKBQCAGiwUCgUAgEAgEAoFAIBAIBAKBQIAYLBYIBAKBQCAQCAQCgUAgEAgEAgHigDuBQCAQCAQCgUAgEAgEAoFA8E8gS9X9BIK/iZhZLBAIBAKBQCAQCAQCgUAgEAgEAjFYLBAIBAKBQCAQCAQCgUAgEAgEApBkWa7uZxBUMSfrDqqWl1xaVj27nMjVtOSh1KKuFr0BnsZq0QtwzOhfLXojLaZq0ft/DT9NWbXo1Wos1aK30KirFr1QfV9u/aqp/Wh0YFG16E3sOapa9CZn+VWLXk+1uVr0Apis1VOqq8sHCA8qrBa9BYUe1aLX37+0WvSmZPlWi14AtVQ9faYiq7Za9GqwVotevVQ9er311ePzeOirr50uLNZXi169tnrSrNVWj39ZVFI9+fx/zQ5XJ3ek/fB/L9E3Ib1nTzHQ6ET4jh3/ujIiZhYLBAKBQCAQCAQCgUAgEAgEAoFADBYLBAKBQCAQCAQCgUAgEAgEAoEAqmefAIFAIBAIBAKBQCAQCAQCgUDwP4VcPTsKCf5BxMxigUAgEAgEAoFAIBAIBAKBQCAQiMFigUAgEAgEAoFAIBAIBAKBQCAQiMFigUAgEAgEAoFAIBAIBAKBQCAQIAaLBQKBQCAQCAQCgUAgEAgEAoFAgDjgTiAQCAQCgUAgEAgEAoFAIBD8A8hWqbofQfA3ETOLbwFJkl6TJOnkPx1WIBAIBAKBQCAQCAQCgUAgEAj+f+Efm1ksSdLnQIgsy4P+qThvou9RYAzQHJCAk8AHsix/fRt0vwa8Wsmte4F3gA/+YnyhwOvAQCASyENJzzxZljfbwuwAelQiHijLct6t6PHp3obIV54FlYrcVZvIWvKDW5jIV57Fp2c75FIjSVMWUnrqIgAN/liBtdiAbLGCxcLFuye4yAWPuJfIGcM50/ZRLLkFLvf8eram1usjQK0i67vNpH30k5vemm+MwD+uLVaDkSsT3qfk5KUbyno2iaH2vOdQ6XXIZguJLy2l+GiCW7y13hhuj/fyhA/s8TqjqxlGvY8noQn0oeTEJS6NXYRsMl9XXhcVTMyicWhDA8FqJfObzaSvWOMWb903nyYovjVWQxnnxn1I8YnLbmH0tcJotGQC2gAfik5c4twLHyCbzAT1a0+daQ8jW63IFiuXXv6Mgv1nAYgaMZCIob1Bkkj7egslXzvy06d7G6JefUZ5xys3k1nZO371WXx7tsVaaiRp8iL7OwZApSL21wWY0nK4OuINACJeHIZvfAdkk4myq2kkTVmEtbDYLd52sx4nOq4VZoORPROWkXPiiluYBsP60HhEf3xjwlnd7DmMOUUAaH09uePDUXhHBSNp1Jxeso5LK/8AoOHwftR/rCdIEhe+2c7Z5Rtd45z9FMHxrbEYjJwZu5jCSvLZo1YozZaOQxvgQ+GJy5x6/kNkk4VaowcTcX9XACSNGu/60fzRZARWQxltfnkNlU6LpFaRsWYfl99eXeV6zXnFNF74HCF92lCWVcC+HpPd87Ca9ELV1CeAOu++QEDvdpiy8jkVP84lPt8ebYh+dQSSWk3295vIWPyjm87o157Br1c7rAYjiZMXYjh5CUmvJXbVXFQ6LWjU5K/bRdp73wGg9vehzkdT0dUIoywpgyuj38JS4F6m/04dLsenVT1arZ3D2ZHvkbVmr0NQpaL1xrcwpuVw+vG5LnHGvPk0gTa9CTfQ23DJBDQBPhSfuMR5p7ajlq3twNZ2FNraDrWfF7ELRuHVsBbIMhcmfAynTyjPWQVtB0Dwk4MIfuJOZLOVwu0HSJv3uUucM+cs4I9d+wkKDODnr5e46ZRlmbkLl7BzzwE8PPTMfmkSTRrGAvDn3oPMW7gEi9XK/YP7M+LxBwHILyhk0stzSUlLJyoinHdnvYi/n69LvJ53tCNk+nNIajUFP64nb8Uql/vamJqEzZqIvkks2e9/Qf7nP9xUVtewLqGvjEXS65AtFrJmfYjx5Dm3NAHUe3MYQfFtsBiMnB/3EUWV1uMwGi0Zb6/H5WXLv0sTmn4+jdLEDACy1u0jcYHT+1KpaLNxHsa0HC499aZLnNVlE2NmPU1AfBushjIujP+g8jJdM4wGSyagCfCl+MQlEsa8j2wyE3JfN6KfvxcAS7GBS9OXUXL6KgCRI+4k/DHFHqZ/s5nUT9a66q2CuiTptTT/+Q3FPmjUZK3Zw7W3HeXHq2s7Ql58DtRqCn5YT95y97IVPttWthZ9Qd5nP9xUVuXvS8S7M9BEh2NOTidt4mysBUUu8fr1bE2N154BtYrs7zaT/rF7W1nj9Wfwi2uLbDByZeIiDLb3X+udMfjHt8Ocnc+Z3mPd5MJG3kONmcM41mIoltxCt/tVUZ/K8X/qAUImP8PlrkOw5rn6l1A17bQuKpiGH4xBFxqALMukfbWZlOXrXOL8O2U6sF97ak19BKxWZIuFy6842ul6C0YT1Eexh0d7TXCLs+HsJwm1+QAnxy6msBJfy7NWKC2WjkMT4E3hiSucsPkAGl9Pmn/8Ah7RIUhqFVcWryHl+98BqPXMAGoMjQMg6ZttJC5b7xJn/dnDCI5vjdVg5PTYj6/TZoXSdKmjzTr9/AfIJgsAAV2aUH/WU0gaNaacQo7c+5pDUCXRfpPSZh0f+pZrPleRPVT0qmi58S3K0nI4U8EO/7e+hzYyhFrvjUcbGohslcn+diNZn/1mlwl56k5CnrgT2WKlYNtBUud+7hKnd7e2hL00EkmtIm/1RnKWraYiYTNH4tOjPVaDkdTpCzCevoguJpqohdPtYbQ1I8la9BW5X/xivxb09H2ETR9BQseH3fpqUHU+XnleN1n/Nqa0HBKenG2/7NOjDdGvKO1WzsrNZC529z2iXn0W315KvEmTF2E4dRFJr6XeynlIei2SWk3++l2kv/et8hwfTkVfNxoAtZ83loJiEga6+pbe3doSPtOWz6s2kl1JPoe/7JTP0xZQelrxeVS+3kTOGYe+fm1AJnX6QgxHlXIV+PhgAocOBouFoh0HyJj/6f8X+VzO7bLFKcsqtJdVVI/bHvgYS1H5+ISVY/2mVbleXVQwDT4YgzY0AGz2IbWCfRAI/lf4V84sliTpLeAz4BegLdAa+AlYIUnSvNv0GOdQBnad/9bLslwky3L2X4zrR6ADMBxoAAwC1gPBFcJ9VonO/FvSoFIR9foorgx7lQv9RuM/uAf62JouQXx6tkNXJ4qEuGdJnvEhUbNGu9y//OgMLg4a6zZQrI0Mwadra8qSMyrVW+vNkZx//A1O9RpD0N3d8KhfwyWIf1xbPGIiOdl1FFenfUytuc/dVLbGS0+S8t5KTvebQMq731HjpSfdVPvHtUEfE8WJrqO5Mm0xteeOrDRrar70BOmf/MaJrs9jzi8m5JH4G8rLZivXXv+ckz3HcHrwNMKeGuCWpsD41njWjeRg5zEkTF5C7FvPVqo7ZuZQUpau4WCXMZjziol4VHHU83ae4HDcJI70nsL58R9T/91RAHg1qknE0N4cHTCdw3GTCOrTFl2dSHt+Rb3xHJefeo2Evs/jf1d3t3fs27Mt+jpRnO81kuQXPyL6zVEu90OGDcZ4IcnlWtGfR0no9zwXBoyl7HIyYaMfcEtHVFxLfGMi+OWOSeybuoIOc5+qNL2ZB86z5aG5FF3LdLne4Kk+5J9PZm2fl9h8/2zavvIoKq0a/4Y1qP9YT9bf+Spre88guk9rfGPC7XLB8a3wjIlgT6dxnJ38CQ3nD69Ub+zMx7i2dB17Oo/HlFdMlC2fEz/+jf3x09gfP42Ls78ld89pzHnFWI0mjtz3BvvjprI/fhrBcS3xa1u/yvUCpH7/O0cfnltpfNWlF6quPgFkrdrG+cfecI9MpaLGrJFcevJ1zvZ+nsC7uqOvX6FM92qLPiaKMz1Gcu3Fj6hhK9Oy0cTFR2ZybsA4zg0Yh2+PNni1bghA2OgHKNx1jDM9n6Nw17FKy/TfrcPlzx8zcyi5O465yUU/M5CShCS36+V6D3cew4XJS6h3Hb11bHoP2/SGO7UdR+Mmcaz3FBLGf0zsu446XvfNp8nbdpQj3cZxNH6yQ38VtR3enZrj17sjCQPGkNDveTI/+Y9bOu4Z2IclC950u17Ozj0HSExKYd3KFbw2dSyz3vkQAIvFwpvvfsTid2fx6zdLWbdlBxcvK52W5V+tolO7VqxbuYJO7Vqx4mvXwSdUKkJnPk/qqJkk3vUMPgN7oa1byyWINb+ArHmLyfv8x1uWDZ40gtzFX5P0wGhyP/yS4EmV18/yd3yg8xgSJi8l9q1nKg0XM/Mxkpeu4UCXsZjzilzKVv6+MxzuPYXDvae4DhRTXraS3eKrLpsYENcGj7qRHOnyAhenLKbuvMrLdO2Zj5OybA1H7ngBc34RYTa9xsQMTt73MsfiJ5K08Afqva34CF4NaxL+WG+OD5zG0fiJBPZuh0dMpFs+/9N1STaaOHn/6xyNn8zR+MkE9mqNTxubfbCVj5SRM0kc/Ay+A3uhredetjLnLCb3s8rLVmWygSMepGTvERIHPE3J3iMEjnjITbbmmyO58MTrnIl7gcC7u+FRoa3069UWfUwkp7s9x9VpH1FrjqMO56zeyoXHX680f7SRIfh1a4UxqRIfz+m5/+n6BKCOCMWrc2tMKemVqq6qdlo2W7j02hcc6j6eYwNfJHJYf7wa/HNlOn/nCY7FT+RYn8lcmPAx9d51+NuZq3Zw+tFZlcYXEt8K75hI/uw0ntOTP6HJ/BGVhqs/81GuLl3Lrs4TMOUVEW1Lb82n+1F0Lpk9cdM4cN8bNHztcSStGp9GNagxNI69/V9iT9w0Qvu0wSsmwh5fcHxrvGIi2NtpLGcnL6PhdfTWmzmUa0vXsrfzOMxOvofGz4uG80Zw/Im32N9jEiefWeAiV/OZgRRX0mZVpT0EiHpmIIZK7PDf8j0sFlLe/JSz8c+TcM8UQp4YaJf16dwc/z4dOdd/LOf6vEDmsv+46Q1/dTRJz7zCpYHP4TeoB7p6rnq9e7RDVyeaS31GkPby+0S8/gIAZZeTuXL3GOXv3nHIhlIKN++xy2kiQvC6ozWmyvpqVK2PBxA+YhClFfNapSLa5nuc7/M8AdfxPXQxUZzrOZLkGR8RPdvRDl969CUSBozl/MCxLj5e4gvzSRg4joSB48hfv5v8DXvc9Ea8NpprI17h4gBbPsdWks+1o7nYewSpL79PxBsvONIycyTFfxziUv+RXBr8AsaL1wDw6tgC3/hOXB48mksDR5G93P0DQ7Xks43ba4sd7UdV1+OT97/Gsd5T3AaKq8wHMFu4/NoXHOk+nuM2++DZoEalcQsE/3Zuy2CxJEndJUnaJ0lSqSRJ6ZIkvSdJks52b4AkSYWSJGlsv+tLkiRLkrTYSX62JEnlM2w7AFOBabIsz5Nl+Zwsy+dlWX4LmAZMs4VBkqSetrhCnOKqY7vWzvZbLUnSCkmSLkuSZJAkKUGSpKmSJN0sb8yyLKdV+DNW3IZCkqTPJUlaI0nSOEmSkiVJypUk6TNJkrxs9wOAbsB0WZa3yrJ8VZblA7IsvyPL8vcVdJZUolO+lXfg2bIBxqupmK6lI5vM5K/5A98+nVzC+PXuSN5/tgFgOHoOtZ83mtDAm8YdMfMZ0ud9BpU8iner+hivpFKWqOjN+eVPAvp2dAkT0LcD2T/sAKD48Hk0ft5owwJvLCvLqH08AVD7elGWnuOmO6BfB7J/2G6PV+2vxFsR3zuak7N2NwBZq7cT2K/jDeVNGbn2r7jW4lIMCUnoIlzH9YP7tSdjlZKmwsMJaPy80IYFuD/jHc3IXKM4MemrdhDcv4MSb0mpPYzaS2/PW6/6NSg8dB6roQwsVvL3nMavX2flXsv6lDm/49/+wK+Pa1779ulE7k+Vv2NNRDC+vdqTs3KTi0zRziNgsQJQcuQc2ogQKlKzX1su//CnkoeHL6Lz98azkvTmnrxKcVKW23VkGY238j413h6U5RVjNVvxrx9F1uGLWAxlyBYrGXvOUnNAO7tYaP/2pK1WZiAXHEpA4+eNrhK9gV2bkvGbMqszddXvhA5o7xYm/N47SP/PLvtvS4kRAEmrRtJoXMp3VerN23sGU16RW7jq1AtVV58AivadxpznPlvNq7wNsJXp3N924l+hTPv36UjOj0q8JUdsZdoWb3k9kjRqJK3jHfr36UDOj0o9yPlxG/4V2iT4+3UYIGr4ALLW7sOU5fpNTxcZRFDvtqR9s9UtviAnvUU30Ot/RzOybHozVu0g6CZth9rHE79OjUn/VtEpm8xYCkqAqms7goYOJGPJD8hlymwYS7b7t812rZq7zfp1Zvufe7mrfzySJNGyWWMKC4vIzMrhxJnz1KoRRc3oSLRaLQPie7Btp1Lmt+/cw90DegNw94DebPvDtaOob94QU2IK5qQ0MJspWr8D77jOLmEsOfkYT55HNptvXVaWkXy8AVD5eGPOcLdLACH92pO+SpnNp5StyuuxUraUNKWv+p3g/u71uCJK2WpTadmqLpsY1L89mauV9BbZ0ltpme7ajGznMj1AKdOFB89hyVc+ahUeOo8uUonbs4I9LNh7yi4DVVeXnO8p9kENtlsezuXDpJQPn+uULSqUrRvJesd1pvDnLUoe/LwF73jXOBV/Kc3uL+X+uhP/vh1cwvj37eDUVp53aSuL9p3Gcp32v8arw0me/XmlPh5UYX0CQqaOJHvBiuvqrqp22pSRZ5+BZikuxZCQjC4iyH7/75Zp57KlqlC2Cvaexpx7PR+gHSk2HyD/0AU0fl6Vth1BXZuS/ts+AFJW/UFYud8ky2h8PADF1zLlFSGbrXjXjybvUAJWm6+Vu/sMYQMd7U1I/3a37Htk2n2PHYTYfI/w+7qSuW4fxmRlLo0pyzGrVR8ZRHCfNqTeRnsISlsZ2Lst6ZXo/Tu+hzkj1z5j31pswHghCW240mYFDx1A+sc/2m2iuYJN9GjRgLKrKZiuKW1Awdo/8OntWpd84juR/x/lmUuPnUPl6426Ql/Nq3NLyhLTMKc4BobDZjxL5tufXrcuVaWPp40MJiC+LZnfbXHL57KrjnzO++0P/Cr4Y359O5Fn8z1KjpxD7evwPRw+ngZJo6GyLrH/nV3J+/V3l2ueleSzb4U21bd3J/J/tuXzUSWfNaGBqHw88WrfjLzVtlWOJrN9tWXgo3eStWy1w+fJcfd5qiOfy7mdtjh4oOM9VmU9vhFVpbeifSipYB8Egv8lqnywWJKkaJRZskdQZgAPBx4Byqew7QQ8gPIRoJ5AFtDLKZqewA7b/x8DioCPK1G3GCi2xX+rqIBk4EGgMfASMAMY9hfiuBndgGZAb+AhlO0qytfDFNn+7pIkyeMf1OmCNiIYU6pjNqc5NcvuvJSjiQjGlOoYyDOlZaMp7/DJMnW+eIN6vywk8OF+9jC+8R0wpWVTetZ9WQcozliZU5xladnoIl0bVG1EEGUpTmFSs9FGBN1Q9tprK6gx8yla7F9OjZefInnuV+66I4IpS3FM8jbZ4nVJc6CvYvhsg6Gm1Cy0tjTfiryuRihezWIoOnK+QrqDMTrJlqXmoI+skN9BvpgLHLqNqa55EzygA213LqLp1y9yfoJS3IvPJuLXqQmaQB9UnjqC4lujjVQGbyt7f9oKg9ja8AphUh1hol55htR5n4HVyvUIfLAPhb8fcrvuGRFIsVN6i1Ny8Iy4+YeGcs59thn/+lHcf+RDBm2by8FXvgJZJu9sEmEdG6IL9EHtqSMqriVeUY406SMDKU126DWmZqOvWL6CfDEXlChLlABjSo5bGJWnjuBerchYs8/pokSHrW/R7dQn5Px+nILDF26P3htQXXrh9tSnimgrlmmn+FzCpDjaNlNatqNtU6louG4hzQ5/ReHOo5QcVeqpNiQAc0YuAOaMXDQhAe7p/Zt1WBcRRMjADqR+4TqAClBv1jAuz/qqUoe3ol7jf9F2BA3oQOudi2j89YvKVhOAR+1wTNkFxC56npab3yb23eeUQQqqru3Qx0Th3b4p9f7zDjHfz8WzRX3+KumZ2USEOT5QhYeFkJ6ZRUZmFhFhoS7XMzKVfMvOzSM0RMmP0JAgcvJcO2yasGDMaU72MD0LTZj7R7DKuJFs1ltLCJ40gtpbviZ48jPkLHRffgqKXXR9x+52UWOrx+XvuKxCXfdr24A2W9+m2bcz8GromNGilK2vkWX3dry6bKIuIgijk41X0ltJmXbSW5aajb6S9iH8kXjyth0BoOScqz0MjGuDPsrxHquqLgHK8vUtb9Ph5Ary/jhO0RFlGyx1eDAm5/KRloX6FsvWjWTVwYFYspSPD5asHNRBAS6y2ohgFz/KuX7a86NCmLLULLcP3RXx76P4eIYzV64bpqrqk1fPTpgzsig7575Eu5yqbKfL0dcMxbtZHQoPO7Y6+yfKdNCADrTa+T6Nv5rBhQkfXVe/Mx6RQS4+QGlqDh438QFKUxxhEldsxLtBND2OL6bzjrc5O/MLkGWKzl4jsFNjtLa6FNK7FR7Rzr5WEKXJrun9K76HV71INP4+tP7pVdptmkfEkO52ufqznuLiG18jW2+fPQSImTWMK7O+qnSA8W/7HuXPXyMMz6Z1KTmqbEfkEROFT4cm1P/5bWJXzsGzRaxrnOHBmNMces1p7n01bXiIW53RhrvWN787e1Cwdof9t09cR8zp2Riv01eDqrUPtV5/mmtvfuHmI2jDgzFVbLfc0luh3XL2T1Qq6q9bRJNDX1H45xEMR137Yt4dmmLOyqPsSqprOiKCMbv4PFloKvaJw0Nc+81pWWjCQ9DWjMSSk0/kWxOI+eUDImePQ/JUfCldTBRe7ZpS54f3qPXNW3g0d/d5qiOfHbpvny3WOfXVqtQWyzJNv3+ZlhvfInxob9f0VqVeG/qaofg0q0PRYfetMAUgW8Wf89+/kdsxs3g0kAqMlmX5jCzLa4DpwAuSJHnJslwEHMYxONwT+BCoLUlSpG0Gbnscg8UNgEuyLJdVVCTLshG4CDS81YeTZdkky/Irttm8V2RZXgUs4eYDzo0lSSpy+jt1g7AFwChb+jcBq4F4m34z8BQwFMiTJGmPJEnvSJLkPtUNnq2g032Dx79CBQdJkio5sdIW5tKQqVy8azxXnn6VoMcH4dW+KZKHntDnHyJj4Y22iXaP080vq1TvjWVDn+jPtdc/5XiHEVx77VPqvPOCW9hKxN2V3yDNN5NXeXkQ+8k0rr36KdYiw02j/Sv5DZC9fj+Huo3j9LD51J72MACGhGSSPvyZ5itfodm3Myk+dRXM1usqdXOCK1Up4xvXHnNWPqUnL7oHsBH6/IPIZgt5P+9wu3eztNyMqJ7NyT11lR9bv8DaPi/RfvYTaH08KbiQwqmP19D7++nEfTOV3NOJyGbLzRJU4eEqUVghTEjftuQdOGffkgEAq8z++GnsajUK/zaxeDdyXqJWhXpvSHXpvbV4/059umWlfyW9VivnBo7ndKen8WpVH48GtSoJfB3Nf7MO17UN2lV02oP6tKUsK5+i49cZALlOHb3pwzmFyVm/nyPdxnF22Hxq2doOSaPGp3ld0j7fxLE+U7CUGKnxwr3Xje+faDsktRq1vw8X751M2txPqfXhNPdIbkJlHXlJkiotOpW+s8r4O+3VDWT9HhpE9ltLudp7KFnzlxL6xsS/EEfFINcPU3T8MvvajeZw/BSSV6yn6WdTAQjq0wbTXyxbt8Mm3pJ9uIUy6NelGWGPxnN1tvJx2JCQTPJHP9Nk5as0/vZlik9fQbY42YcqqksAWK0c6z2FA61H4ts6Fq9y+1B5w1HJtUr4W7KVif71PHYJ7qEjYswQUt799ia6//n6JHnoCXz2EXI//PIvi/8T7XQ5Ki8PGi+fzKVXPsfyD5fpnPX7OdptLOeenq/sX/xfcqttNUBIr5YUnrzK7y1GsSduGo3nDkPt40lxQgpXPvyVtqteou13L1J46iqy2XqzSG+qt7z4Smo1vi1jODZ0Hscenk2diffjWTeS4D5tKMvKp/D4dQYxq6gOB/Zpiykrn+LrtZX/gK+l8vKgzpLpJL+x3NEeahSbmHDPFFLmfEadjyvYxFsqV5UFcQqj1eAT35HC9cpqP8lDT/Coh8la5D6p5q+k56bPdx15/97tMGflU3Kikrz+L9Pr7OMlDBzHmc7D8GrZAH0FHy/gru7k/fpHJRHcXO/12hZJrcajaSy5367j8t1jsBpKCRmpnJeAzee58sAEMt5aQfSiF29JdZXnsz3a22eLcW4/qtAWnxg8k2N9p3L6sdlEDuuPX6fGt0UvKHW8USX2QSD4X+IfO+DuBjQG9siu01z+BHRALHAcZSC4J8ps4x7AIiAOxyxjE7DfSf5GXqgEuA0k3whJkp4DRgC1AU9AC1y9idhFlAPpyjHdIOxp26BwOSmAfTBYluUfJUlaizIDuTPQH5gkSdJLsizPcZJbiXIQXjnupxPYkCTpWeBZgFeCm/NEWiO0kY5ZWJrIEEwVlsiaUrPss1RB+Wputm3vUL6c1pKdT+GmPXi2bICloAhdjXBi135gCx9Cvd8WcumeiZiz8gDli6TOKU5dRDCmtIp6s9FVmA1kSs9B0mquKxv8QC+uvbIcgNw1u6jz9vMAhD45gNBH+wJQfPSCy5dNbWQwpvRcF93mnALU/t6gVoHFijYyBJMtzWWp2deVlzRqYj+ZSvZ//iB3vbLkLnJYfyIeU/Z1Kjx6Eb3LV9UgjBXTnV2Axs+hWx8ZTFma6/MBFOw9g2edcOXrZ04h6d9tI/07ZUlW7RcfxZql7OVnvsH7s+tMy3YNE6mE8R9wB369O+Dbqy2SXofax4sa700kacICAALui8Mvrj2XHptplw16fCADH1KqQPbRS3hHBVP+Dd47KghDep5bWq5HvYd6cPJD5QCQoivpFCVm4hcbSfbRS1z87ncufqcsm2o1/UF8aofRYatyAErB0Yt4RAfbN+7WRwZjrJCHpuxCNH5eSGoVssWKPirILUz4PV1ctmRwxlxQQu6u09SdOgTP2uG3TW85NYb1JWpo/G3XCxD25ABCH+sDVG19uh6mtApl2ik+e5jUbLRRocAZJUxEsFvbZikopmjPSXx7tqH0fCKmrDz7clFNWKC9vfon67Bvy7o0WjpBeaYgXwLj2yCbLfi2qU9w3/YExbdBpdei9vGi1fq5yjYZQJFNb/mmHPrIIMoq6DX/hbbDw9Z2GFOyMaZm22dAZq/ZS/SYe8ij6toOU1oWBRuUZZSGYwnIVivqID8sOdc1XW5EhIWQluGYCZOekUVYSDAms5m0jEyX66EhtqW+gQFkZuUQGhJEZlYOQQH+rvmXnoUmwskehodgzry1owZuJOt7Vx+y5yo7aBVv/IOw18fbw0UO60fkY8qsl8KjF1zKlvL+KitbXvZ3rIsMtpc/505J7tYjSPNGoAnyxa99I4L7tiMovjUqvQ61jyeN18xHpVPK1u20iWFPDiDkUaXtKDp2AX1UiFOZdk+vObsAjZNeXWQwZU7P5tW4NrHvjuL0Y2+6LNHP+G4rGd8pS4VrvfgoHrXCabnlbUVvFdUlc45jyxxLQQn5u08R0Ks1lpWnsaRloXUuHxEhWDJurWzdSNaSnYs6JEiZVRwShCUnz0W2oh+ltflRzpSlZqGLCqH8E6GukvbUGX2dSHQ1w2i8caE9fOP173F28GTMmQ79VVGftDUj0UZHUOPHxbbrodRY/RHJD48lcnDvKm+nszccQNKoabJiMpk/7SR73T4ih/Un0qb3nyjT5RTsPV1p2Son4qn+hNjscLkPUI5HpLt9r+gDeDj5AFEP9+DyB78CYLiSjiExA+/6URQcuUjyt9tJ/lZZ3h4742G8aofRfut8ez57RIeQzzl7em/N91DyxJiajSmnEGuJEWuJkby9Z/BpWhvfFjGE9GtHcHxrVB46ND6etNswB5VWreRzFdVhv/YNCerbnkAnO1z/w7GkTHpHScvf9T00auosmU7uz7+77JdrSs22/y45lgA2m0hxjl2vxmmrN01EJX21tErqjFMb49O9HcZTF7Fk5wGgqxWJtkY4Mb9+ZI+zzn/e58oDE/Dtdwe1HhgAVJ19CLqzCwF92+Mf1xaVXovK14u6748nedI7Sj5XbLfc0qu0bSW237oI97bNWlBM0d4T+PZoi/F8onJRrcKvX2cuDJ5ARcxpWWhcfJ4Qt22jlDIQSrm11UQo+SzLyr3SY0pdKNjwJyEjh9jjLdyo+Dylx8+DLKMO8sNvQHdqD6mefM4/eF45eI7ba4v1tSJuiy0ufzZTVgHZ6/cT+ewgYt58usr1Sho1jWz2IWfdra/SFAj+bdyOmcUS1x/cLb++A7hDkqQmgC9wyHatF8qA8W5ZlssHY88DsZIk6d0UKdfq2sIAlA9QO3820laQeQhYCHwO9ANaoWxxobtJuspkWb7g9HejweWKA8kyFfJeluVSWZY3y7L8hizLXYAVwGvlezvbyK+g8zqnjYAsy8tkWW4ny3K7IX61MBw/j75OFNoa4UhaDf6DulO4xbVxK9i6j4B7lU3dPVs1xFJYgjkzF8lTj8q2n6zkqcena2uM569iPHeVsx2Gcr77cM53H44pLYuLg8fbB14Aio8l4BGjdDgkrYagu7uSt3m/i968TfsJfqAnAN5tGmApLMaUkXtDWVN6Dr6dmwHge0cLSi8rS4wyv1jPqb4TOdV3Irkb9xH8QC9HvAUlmDLcDUDh7pME3dkFgJAhvcjdtN/2XAeuK1/n3ecxXEgifdmv9nhSP9vAkd5TONJ7Ctkb9hP2oJIm3zb1sRSWYMpw5Is97btPETpI2Scr/MGeZG88AIBHHcfBAN7NY5C0GnsnQhviB4A+OoSQgR3te3GVHE9wfceDu1OwxTWvC7fsI/A+93ec/vaXnO0yjHPdRnBtzHyKdh+3DxT7dG9D6HP3c+WZWcilRntcOV+tY12fl1jX5yWSNhwi5oGuSh62qUdZQQmGStJ7PYqTs4js1lRJe4gffvUiKUpUirc+WEmvV3QwNQe2Y//0T+2HtGWuP2BfzujXtj7mwhLKKtGbu+s0YYOVPbojH+xB5oaD9ntqX08COzdxuaYN9lUGagCVh5ag7s1I+W5HleutjKTPNlWLXoCM21SfrkfJsQT0MVHoaiplOnBwNwo2V2i3tuwn6H4lXq/WtjKdkYs6yA+1n7J/rKTX4du1pf0ANkVGqQdB98eRb2tX/sk6fKDD8xxoP5oD7UeTtWYvF6d/QvaGA1yZ8y3724zkQPvRnH1uIXm7TnJ0wIvK4Ry9p5DjpNenjfKOK9Obv/sUITa9YQ/2JOcmbYcpMw9jcjae9aIA8O/WHMN5JT+qqu0o2LQX7y4tAWV5pqTV/KWBYoCeXTvx64atyLLMsZNn8PHxJjQkiGaNGpCYlEJSShomk4n1W3+nV9dOdplf1it79v2yfgu9urnuRWg8eQ5trWg00eGg0eAzoCfF2/fe0vPcSNaSmY1H+xZKHnVshelqil0u9bON9gPpsjccIPzBHoBStq5Xj5WypaQp/MEe9rKlDQ2wh/FtHQuSCnNOIVfmfMu+Ns+xv/3znHnuPfJ2neTMoKnVYhMzvljPsT6TOdZnMjnr9xM6REnvDcv0rpMEO5Xp3A2KXl10CA1XTCFhzPuUXnJdTqy12QdddAhBAztxcfqyKq9LmmA/1Hb7oMO/WwsMF5TDuUpPnkNb21Y+tH+tbN1Itnj7XnzvUTr8vvf0pnib6z7cxccS7IO7klZD4F3d7O2aPZ2bndtKxdcy36ANLj17lROtn+RUl2c51eVZylKzODNggstAMVRNfSpLuMKVHg+R2O9JEvs9iTk9k6Qhz2PJzr0t7TRA/fdGU5KQRPLSNYBiH/6pMn0jH68iaZ9vYG/8dPbGTydj/UGibD6Af9vY67YdObtOEz5YmZMS9WB3u70vTc4muJviO+tC/fGqF4XhquJr6Wy+pUd0MOED23N66goOxE/lQPxUMtfvd/E9LNdrs3adItTue/Qky6Y3c8NB/Ds1QlKrUHnq8GsTS0lCMpdmf8fu1qPY0/4FTo1cSO6ukxzsP6PK6/DVOd9ysM1IDrUfzbnnFpK/6yQJL7xvD/t3fA+AWvPHYLyQRObyX1yfc9NefLooNkJfiU0sPXEenc0Wo9Xgd2d3ira61qWibfvwv1f5aOHRsiHWomIsmY567DeoBwVrHHv0Gs9f4ULnR7kYN4yLccMwp2Vx5d6xWLJyyftmTZXbh6R5X3Os3TMc7zSSi6PfpXDXCS6NXWjPZ52T7xEwuDsFFdqtgs37CLD5HvZ8zlR8PJWzj3dHK4wXHQe7+XRthfFSMqY09w9XhkryubBiPm/dh/89tnxu1RBrYTHmzFwsWbmYUzPRxUQrae3cCuMFZYC6cMtevDrbfJ460fb3m1uN+Zz2+T/Xbv0lWzyt6m2xykuP2lvZwVPlpSegR0vSv9pc5XoBYt8bjSEhiRSbfRAI/le5HTOLTwMPSpKkcppd3BVl9m/5utWdgB7l4Lo/ZVm2SJK0A1gGZADrnOL7BhgLjEIZ5HVmNOAFlK9bK592FOn0/1YVZLoC+2RZ/rD8giRJ9f5SCquG0yjvx4O/OFO6UixWUl5bQp0v3kBSqchdvRljQiKBjypfOnO/XU/R9oP49mxHg+2fYC01kjR1IQCakABqLVFmlEpqFfm//k7RH4dvWW/iy5/Q4JtXQaUme+UWSs9fI3Sosu9x5tcbyd92CP+4tjT7cwnWUiNXJr5/Q1mAq1M/pubrI5A0KqxGE1enue8jlL9Vibf5rsVYDUYuT/zAfq/+lzO5MuUjTOm5JM3+krofTyJ66qOUnLpMlu1ggOvJ+7RvTMgDvSg5fYWmm5RBkaR5X1O6+Zg9/twthwmKb0O7vR9iNRg5P97xfE2/mUHCxMWUpedyZdZXNFo6gdrTH6bo5BXSbIdPhQzqRNiQHsgmM9bSMs6OfM8u33j5FLRBPlhNFi6+uBwKih3v+NUlxHz5OqhU5K7egjEhkaBH+wOQ8+0GCrcfxLdXOxrsWIZsMJI0ddFNX2HU6yORdFpivlJO5y45co6Uma75nbz1KFHxLbl797uYDWXsmbDMfq/XV5PZO3k5hvQ8Gg7vS5NRg/AM8+fOLXNJ2XaMvZOXc2Lhz3ReOJI7t85FkuDI7JUYc5Qv1j2Wj0MX6INsMnNgxheU5ZfY487ecoSQ+NZ03rcIq6GM0+Ps52LS8pvpnJm4lLL0XC68+Q3Nlo6j7vSHKDxxhZRvt9nDhQ3sQM7vx7GWOAbC9eGBNHl/NKhVSCoVGb/sIXvz4SrXC9B0yVgCuzRBG+TLHUc+5tLbq0m1zfa53XqLV22036+q+gRQ96OJ+HZuiibIj5YHPyHtve/IWbkZLFaSXllK3S9fQ1KryFm1hdKEawQ/ppTp7G82ULDtIL692tL4j6VYDUYSJyvthzYsiFoLxiOpVKCSyFvzJwXblI5r+sc/UufjqQQ/1IeylEyujHqLivzdOvzfkrvlMIHxbWhj03vBSW/jb2Zw0Ulvw6UTqDX9YYpPXrEfXBdsazustrbjnFPbcfmlFTT4eBySVkPp1XQSxn+EN1RZ25G7egvR88dSf8OHyCYzSZMXuoWZ8uo8Dhw5Tl5eAfH3DGX08Mcx2w7BeujeO+neuT079xxgwINP4+nhwawZyiwhjUbNjAmjGDlxJhaLhXsH9SW2bm0ARjz+IJNensNPazYSGR7KgjdfclVqsZI15yMil85BUqso+M8mTBev4vfgnQAUrFqLOjiQGis/QOXjhWyVCRh6D4l3P4tcXFKpLEDmqwsJmT4KNGpkYxkZr7unFyBny2GC4lvTfu8HWA1lnBvv2K+02Tcvcn7iEsrSc7k862saLZ1AnemPUHTyMmm2ehw6uBORT/ZFNlsU+/Dce5XqqcjttolZW44q5WDrYQLi29Bmz0dYDEaX/Vkbf/0SFyZ9jCk9l6tvfk2DJROoNe0Rik9eJt02S6nmhCFoA32pO/cZAGSLheP9leXbDVdMQRPoi2yycPnFT2yH7yjzA6qqLunCAqn//gtIaqVtyf51N7mbDxEepJStzNkfEfXJHCSVUj7KLlzF7yFb2Vq5FnVIIDVXOZWtx+/h6mClbFUmC5D7yUoi3nsJv/v7Y07NIG3CbNeXa7Fy7eVlxH6ttJXZK7dSev4aIUOVOpz19QYKth3CP64dTf9cgtVg5Ookx/uv8+EkfDs1QxPkR7P9K0h99zuyV1Z+SJIbVVSfboWqaqf9OjQifEgPik9fpbVtdtyVud9SsE3xA/5umQ6+sxOhQ3rafbzzzy2wy9f/eAL+XZqiCfKl7aFlXHtnJUXfKEvps7YcISS+FV33LcJiMHJqnGM3utbfTOP0xGUY03NJePNbWiwdS+z0hyg4cYUkmw9xacFPNH1/FJ13zEeSJBJmfYvJNvjRcsVEtIE+yGYLZ178DHN+sb2TmL3lCMHxbei8730shjLOjHPkc4tvpnPWxfcYT93pD1N04rLd9yhJSCZn21E6bH8HWbaS8s02is9eu6X3W1X28Ib8Dd/Du11jgu6Pw3DmCg3XLQQg5e2vKNx+iJxVW6j59lgabvoA2WQmcdIiN73pbyym5oo3Qa0i/4dNlF1IJOBhZRVf3vfrKN5xAJ8e7am7ZQVWg5G0Fx1pkjz0eHdpTdrLH/BXqUof70b5nPLKEup++TqoVeSusvketnzO+cbhezT8fRlWg5GkKUqeacOCqPnueFApfnre2j8p3HbAHnXA4O5uB9s56017fTE1P30TSa0irzyfH7Hl83frKNpxAO8e7am3Vcnn1OmOfE6btYSod6ciaTWYrqWRYruX98MmouaOJ2btx2AykzJ1gZvqaslnG7ffFtv0VlE91ob409i2DZekUZP5007yth+tcr2+HRoRZrMP5bOnE+feZLsmgeBfinSj/cr+UkSS9DnKrN6xFW55A5uAr1C2l6iLMmv2G1mWJznJ7wPaAtNlWX7HdthbHsqAaQ9Zlnc5hX0LGA+8AvwHZabuvcAs4PXyrRskSdKiDEgfRNknuQ7wNtACaC/L8kFJksYAc1AOuLsAPAxMBnJlWa5ji+c14AFZlptV9rtCPlQM+zkQIsvyoMrCSJIUjLKH8acoW3IUohz29wFwQpblPjaZHcBJWZYr2Zz3xpysO+ifecl/kdKy2/Etwh1ZvtWNK/9ZSi3qatEb4Gm8eaAq4pjR/+aBqoBIy412fRH8U/hp/v53qv8GrcZy80BVQKHxZgtKqo7bscynMvyqqf1odODmg81VQWLPUdWiNznLr1r0eqrNNw9URZis1VOqq8sHCA+qfGZoVVNQWGVnI98Qf//SmweqAlKyfKtFL4BaqhZ3miKr9uaBqgCNfYHm7UUvVY9eb331+Dwe+uprpwuL3Rbq3hb02upJs1ZbPf5lUUn15PP/NTtcndyR9sP/vUTfhJQuvarHaP5/StTu7f+6MvJPj+Z1A45UuPYjMABlkPYoygDwt8CMCuG2Ax2wHWQny3KpJEl7UQ63c1mTIsvyNEmSTgAvAK+i7DMM8KAsy6udwpkkSXoYZVuJYzb9MwDnNQNLUWYbf4syHeVH4F3g6VtP9t+iCNgLjEPZw1kPJNue583b9AwCgUAgEAgEAoFAIBAIBALB3+L/4keD/zX+sZnF1YkkSeHANpStJgbKslxyE5H/U4iZxbcHMbP49iFmFt8exMzi24eYWXx7EDOLbx//12Y0iZnFtwcxs/j2IWYW3x7EzOLbh5hZfHv4vzhIKGYWu5PcOe7fP9D4DxK9Z9u/roxUV//0H0WW5XQgDmV2cqdqfhyBQCAQCAQCgUAgEAgEAoFAIPjXUT1TP6sA24Dx69X9HAKBQCAQCAQCgUAgEAgEAoFA8G/kf2JmsUAgEAgEAoFAIBAIBAKBQCAQCP4e/zMziwUCgUAgEAgEAoFAIBAIBAJB9SFXz/bzgn8QMbNYIBAIBAKBQCAQCAQCgUAgEAgEYrBYIBAIBAKBQCAQCAQCgUAgEAgEYrBYIBAIBAKBQCAQCAQCgUAgEAgEiMFigUAgEAgEAoFAIBAIBAKBQCAQIA64EwgEAoFAIBAIBAKBQCAQCAT/ALJVqu5HEPxNxGDx/wF0enO16K3d31Ites2ZhmrR69G/XbXo3TMjsVr0AvRpnFQtevXh1WN81OHe1aLXcKqwWvRePRtULXprNMqvFr2enaOqRS+AFB5SPXojoqtFb2LPUdWit9aOxdWit7jduGrRayjTVotegNZvN6oWvZbDJ6pFryqyeuoSnyVXi9roz56tFr0Ra3+oFr0ARTtSq0WvT/eIatFbXQtQSw+lV4teXW2vatF7cW31tdNaTfX01by8yqpFr0+IsVr0Fl/SVYveQJ/q6ROnF1RPfwmg44rO1aZbIPhfQ2xDIRAIBAKBQCAQCAQCgUAgEAgEAjFYLBAIBAKBQCAQCAQCgUAgEAgEAjFYLBAIBAKBQCAQCAQCgUAgEAgEAsSexQKBQCAQCAQCgUAgEAgEAoHgH0CWq/sJBH8XMbNYIBAIBAKBQCAQCAQCgUAgEAgEYrBYIBAIBAKBQCAQCAQCgUAgEAgEYrBYIBAIBAKBQCAQCAQCgUAgEAgEiMHi6yJJ0lOSJBVV93MIBAKBQCAQCAQCgUAgEAgEAsHt4F8/WCxJUrgkSe9JkpQgSVKpJEkZkiTtliRpjCRJPjeQqyNJkixJUrvrBFkJ1P0vn+lXSZIskiT1+W/kBQKBQCAQCAQCgUAgEAgEAoHgdqOp7gf4O0iSVAfYBRQALwPHUQbAGwBPANnAt5XI6W4WtyzLBsDwXzxTJBAPvAeMADbfJLxOluWyv6rnv8Gra1vCZowClYr8HzaQu3yVW5jQGaPw7t4eudRI2ox3MZ6+AEDAk/fi/0B/kGWM56+QPuNd5DKTcu+xuwh47C5ki4Xi3/eT9c4KlzjVTdriMeQ5kFSYdm+gbNNql/uaFp3QDX4CrFawWjD+sAzLxVNIYdF4Dn/RHk4VEolxzVeYtv9sv6btfT8e942gaMpDyMUFrvG26oDXsBdApca4dS3Gn12Lgq5rb/T3PKL8KDVQ8sl7WK5eBEB/5wPo4+8EGSyJlyj++C0wlaHt1APPB59CFV2bwhdHYbl0rtK83nUpg/lbT2KVZe5tUYunO9V3C3MgMYu3t53CbLES6KljxaN33FA231DG1F8PkZJvIMrfk7fvboufh3tRrj97GMHxrbEajJwe+zFFJy67hfGoFUrTpePRBvhQeOIyp5//ANlkASCgSxPqz3oKSaPGlFPIkXtfA6DzgQ+xFJciW6zIZgsH+zneja5DB3xfeAHUagxr11LyrWteq2vVwm/aNLT161O0YgUlK1fa73nefz9egwYBKLI//KC8v3r18J04EcnTE2taGvlvvolcUuISr6ZlezyfUt5x2ba1GH/5zuW+tmtvPO56GAC51EDJioVYbe9YN+B+5R0jUbZtDcZ1Pyp588CT6OLvRC7IV57pu+WYj+5zTU/jNnjc9yyoVJj2bKJsyw+uz9W8I7qBQ5VjYK0WjD99guXSaeWZet6NtnNfkMGaeoXSbxaC2YTHU1NRhdUAQPL0RjYUUzJ/rEu8uvYd8Hl+DKhUlK5bS8n3rvmsj++N98OPKuk1GChcuADzJSW9vpOnoe/UGWteLjkjhtll/Ga+irpmTQBUPj5Yi4rIHTmCyqj1xnD849piNRi5POEDSk5ecgujqxlGvY8noQn0oeTEJS6NXYRsMl9X3qNeFPUWT3akoVY4hm9WUPofJU+17Trg/dwYJLWK0vVrMayqkOZevfF80JbmUgNFHyzAcukiaHX4v/s+klYLajVlO3+n5KvPAPB64ml0nbuCbMWal0fRO3Ox5mS7xKuObYmu/xOgUmE+vB3Tn79WmieqqLp4jJiF8YdFWE7vVy56eKG/61nlfcpg/GUp1qQE1E06ouv5AFJoFKWfvIw1xT3/dl3J4u3fz2K1ytzTrAZPt49xuX/wWg4TfjtKlJ8nAHGxYYzsVA+AwlITr285xcXsIiQkXu3TlJZRAQB8dzSRlccSUUsS3WJCGd+tgavec0nM/22f0u60b8DTPVu4PduBi6m8vWa/0mZ561kxciAAX+08xX8OnEeSoH5EIK8/0BW9VsPizUf46cB5Ar09ABjTrw3dGtV0idPzjnaETH8OSa2m4Mf15K1wtUvamJqEzZqIvkks2e9/Qf7nP9xUVtewLqGvjEXS65AtFrJmfYjxpGtbPXPOAv7YtZ+gwAB+/nqJW1plWWbuwiXs3HMADw89s1+aRJOGsQD8ufcg8xYuwWK1cv/g/ox4/EEA8gsKmfTyXFLS0omKCOfdWS/i7+frFrdPjzZEv/IMqFXkrNxM5uIf3MJEvfosvr2UupI0eRGGUxeR9FrqrZyHpNciqdXkr99F+nuO+hD85CBCnrgT2WKlYNsB0uZ97hZv7VnDCYhrg9Vg5OKEDyk54V4G9TXDiF08EU2AD8UnL3NxjFKHPWKjqbvgBbyb1+XaW9+StuQXACS9liY/vYmk0yJpVOSs3UPyO442fteFNOZvPKqUrdYxPH1HIzedB65k8PamY5gtMoFeOlY82ZO0/BJm/nKA7KJSJEni/jYxPNbRYUu/23+B7w9cQK1S0a1+BBN6u5ZZdaM26O8ZASo1pr2bMG370U0vgKpmLJ7j3qb0y7exHN99S7Lanvegv+tpil5+DIoLXeOr0wxd/KMgSZiP78S8f10FfQ3R3zsGOT8LAPP5Q5j3/HZDWSm0Jrq+jyNpPZDzszCuXQZlpS7xenVtR8iLz4FaTcEP68mrxMcLmTEKr+4dkA2lZMx4F+MZxcfzH3oPfkMGgCRRsHo9+V/9BwBdo7qEvWqrS2YLmbM+xHjC3e/Zdew8b321BqvVyr092zP8rh4u9wtLSpmxeBVp2XmYLVaeHNiNe3q0JS07j5eWrCY7vwhJknigV3se66/4Qgu+Xc/vR86g1WioERbEG8/ej5+3p0u8VdFOa3vej6ZNHHKJ4lOatq7EknDUJb6b+TwevXvj9YjiX8oGA4XvvYf54sUbyno//TT6O+4AWcaam0vBvHlYsyuxSwOfBEmF+fA2TDtvkN5n38S4ahGW04r/4jnhAygzINt87dKlL9nDazr2Q9uxH1gtmM8fwbSpgg9XBXpV4bXQ3TUCSeeBNS8T4w8fgtG126Vt2wHvZ20+z6a1lK6u4Mf37I3nAw77X/zRAiyXLzo9kAr/hcuwZmdS+Lris3oOfRpdJyf7/95c5Ar2H/77vouixBuPx8ajiqoNyJR+9R7Wy2dR1aiLxyNjQKNV8uL7j7BePe8Sr2+PNkS/OgJJrSb7+01kLHZvt6Jfewa/Xu2wGowkTl6I4eQltJEh1HpvPNrQQGSrTPa3G8n67De7TMhTdzrZh4Okzv28yvV6NomhxuzRqPRaZIuFpJlLKDmW4BJnVbRbQc8Pxe+BAVhyFT8+e+FnlPxxwCVOXYcO+I1V+g+GtWsp/sa93+I/fRraBvUpXL6Cku8dNs1ryAN4DlL6iOZLl8if9xaUlaGJjcVv0kQknQ4sFgreew/TmbMu8fr1bE2t10eAWkXWd5tJ++gnt/TWfGOE3Ve+MuF9u699M9nwkXdT8+VhHG3+OObcQrd4vbu1JXzmSCS1irxVG8lettotTPjLI/Hp0R6rwUjqtAWUnlbqk8rXm8g549DXV8p06vSFGI6eJWTMYwQ82M+e1xnvfkHx7wfd4o2dPYzg+DZYDEbOjv3oOn3TMJosHY8mwIeiE5c58/wHyCYzAV2a0OyLaZQmZgCQuXYfVxfY+op+XjRcMArvRjWRZZlzExbb49t1NpH5P+/GapW5t2Mjno5v7aLv8+1HWXdYKUsWq5XL6Xlsf+MJ/L08ris79cvNXMlU0lpoMOLrqWfVpAfc0iJQkK1SdT+C4G/yrx4sBhYDVqCdLMvFTtdPAj9JkiQBSJIkAy+gDOL2s8l9eKOIJUl6CvhQlmUfSZIaAOeAFrIsn3AK8ywwB4iUZdlku/wUsAF4HzgnSVKwLMvZTjKfAyHATmAMoAPCJEmKBt61PR/AbmC8LMsJNrl6wAKgI+Bre55XZFlec0s5pVIR9vLzJA+fgSk9i9qr3qd4+17KLibag3h3b4+udhRX+j+NR8tGhL3yAtceHo8mLJjAoXdzZdCzyMYyIhfMwHdgTwp+3oxnhxZ4x3fm6t2jkE0m1EH+FTJShcdDz1Py/gzkvCy8pi3CfHwf1jSHXvO5o5iP71UeM7oOHsNnUPLGs8gZyZTMfcEej/ecrzAf2+2IOjAETaPWWLPTK02v1/BxFM2ajDUnE9+5SzAd3IU16ao9iCUjlaJXxyEXFykDyyMnUThjNFJQCPqB91Mw4UkoK8N7wqvo7oijbMcGLNcuU/TOK3g9O+m6WW2xyszdcoIlD3Yi3NeTx77cSY/YCOqFOAYNCkpNzN18go+GdCTSz4ucYuNNZT/dd4GOtUN4ulN9Pt2bwKd7LzC+ZxMX3cHxrfGKiWBvp7H4ta1Pw/kjODTgJSpSb+ZQri1dS8bPu2k4/xmiHo0j+YvNitGdN4Kjj8zGmJyNNsTPRe7Ifa9jyqnggKhU+I4bR97kyVgyMwlasgTjrl1Yrjry2lpQQOH776Pv2tVFVB0Tg9egQWQ/9xyYzQTMn49xzx4sycn4TZlC4eLFmI4dw2PAALwefpjiTz91CEsqPJ8eR/HsKVizy9/xbqzJTnozUil6fbzjHT8ziaKZo1HVrIM+/k4KZ4wCswnvGfMxHd6LNS0ZAOPaHzCucXdYy/V6DBlFyUczkfOy8Zr8HuaT+7CmXbMHMZ87hvmE0lFSRdXBY9g0SmaPQvIPRtdjMMVzRoOpDI9h09C06Y55/1ZKP59vl9ffMxy5tNhVr0qF79jx5E6dhDUzk8CPl2Lc45rPltRUcieMRS4qQtehI74TJ5P7wigASjeux/DLT/hNm+ESbcGbr9v/7/PcaKzFFfTa8I9rgz4mihNdR+PdpgG1547kzOBpbuFqvvQE6Z/8Rs6vf1J73nOEPBJP5pcbrytfejGFU30n2tPY6tByynbttP/2eX48+S9OwpqVScAHSynbuwtLolOa01PJn6KkWduuIz7jJpM/bhSYysifOgFKDaBW47/gQzQH9mE+exrDD99T8qVSljzuvh/PoU9S/P4Cp3csoRs4jNKv5iAXZOPxzGzM5w4hZya7JlaS0PV5FMvFYy6Xdf2fxHLhGMZVC0GtBq0eAGvGNUpXLkA/uPLBeItVZt72Myy+ry3hPh489t1eetQNpV6w6yKZ1tEBvH93Gzf5+b+fpUudEN4Z1AqTxUqp7QPQgWs57LiYwarHuqDTqMgpMVbQa2XuL3tZMrwf4f5ePPbhb/RoXIt64QH2MAUGI3N/2cNHT/clMsCHnCKlU5+eX8x3u0/z08R78dBqmPLNdjYcu8zd7ZRBvaFdm/Bk9+aVpheVitCZz5PyzIuY07KosfIDirfvxXTJYR+s+QVkzVuMd1yXW5YNnjSC3MVfU/LnQby6tSd40nBShk11Eb9nYB8evf8uZsx6p9JH27nnAIlJKaxbuYLjp84y650P+e6ThVgsFt589yM+WTiHiLAQHhoxjl5dO1IvpjbLv1pFp3atGPH4gyz/ahUrvl7FxNHD3Z47+o3nuDz0ZUxp2cT+uoCCzfswXnC0H74926KLieJcz5F4tW5I9OxRXLhnMrLRxKVHX8JaUgoaNbE/vEXhjkOUHDmHd+fm+PXpyPkBY5DLzKiDK9hilDrsERPJsTuex6dNA2LmPsupQdPdwtV86XFSP/mNnF92UWfeSEIfiSfjy42Yc4u4+vIKAvt3cAkvG02cGfIq1pJSJI2aJj/PJn/bEcBm0zYcYclj3Qj38+Kx5Vvp0SCKeqEO21JQWsbc9Uf46NFuRPp7kVOsDIKqVRKT+rSgcWQgxUYTjyzfSqe64dQL9ePAlQx2nE9h9cg+6DRqu4wdSYX+vpEYlryCnJ+N54R3MZ/aj5x+zS2cbtBTWM4duWVZKSAEdYNWWHMy3AuOJKHrMxTjqneRC3PwePwVLBePImenuASzJiVg/GnRLcvq+j2FacdKrEnnUTfrirb9AEy7/uOQtdWH5BEvYk7PomZ5fXDy8by6t0dbO5rE/sPQt2hE6KtjSHp4HLrY2vgNGUDSQ2ORTSails2h5I99mK6mEDJpBDkff03JzoN4dW9PyKThJD/lWpcsVitzvviVpdOfJjzIj0df+ZiebRtRLzrcHmbl5r3UjQ7jg0lPkFNQxN1T3uPOO1qiVqmY/OhAGsdEU2ww8vDLH9KpeSz1osPp1DyWsQ/1RaNW8973G1jx2+9MeLi/a35VQTsNYNq7DvPute7v15bXN/N5LKmp5I4bZ7PFHfCbNImc0aNvKFvy/fd2H8fzvvvwfvJJChdUsEuDnqb0i9lKekfOwXz2Ount+yiWC67pBTB8NgtKKnzciGmCplE7DB9NBYsZvF39vqrSq7tnJGUbv8Z65Qya1j3R3jEY0zYnv0ulwnvUeApmKvbf/72lmPbuwnLNycdLT6Vgus3+t+2I95jJFEwcZb/vcdcDWK5dRfLysl8r/fF7DF/b7P/g+/F65EmKP3LKZ/hbfRcAjyHPYTl9kNLls0GtAZ1StvT3Dse49hsspw+ibtoe/b3DMSx08qNUKmrMGsnFx17BlJZNg1/fJX/LfowJTvahV1v0MVGc6aHYhxpvjiLhninIFgspb36K4eQlVN6eNFizgMI/j2JMuIZP5+b49+nIuf5jkcvMaCrahyrSG/niU6Qt+o7CHYfx7dWWqBef4sLDL7norYp2CyDvy/+Q95n7h9hyvX4TxpE7UamHwcuWUPqnax2WCwooeP99PCr0W1QhIXg9cD9Zjyt9RP/XXsUzLg7Dhg34jhpJ0eefU7ZvP7pOHfF97jlyxo130VvrzZGcf/RVTKnZNF77Nnmb9lOakGQP4h/XFo+YSE52HYV3mwbUmvscZwdPvamsNjIEv26tMCZVYpdsuiNeG03iUy9hSssi5seFFG7bS5mT7+Hdox262tFc7D0Cj1YNiXjjBa48MAGA8JkjKf7jEMlj5oBWg8rD0V7mfP4zOSvcB73LCYpvjWdMJPs6jcGvbX0azH+GwwNmuIWrO/MxkpauIePn3TSY/wyRj8aR8sUmAPL3neHE0HluMrFvDiNn+xFOjXgXSatB7akDghW/9qddLBl5J+H+3jy28Cd6NK1DvYhAu+xTvVrxVK9WAPx+6gpf/3ECfy+PG8rOf8KxaPzdX/fgU8mkLYHgf4l/7TYUkiQFoQysflRhoNiOLMuy089XgXVAc+Cjv6JLluXzwEHgsQq3HgNWlg8U2wannwa+lmU5EdgHPF5JlD2AFkB/IF6SJC9gO1Bqu9cZSAW22O4B+ADrgT5AS+BHlAFx9yk6leDRoiGmxFRMSWlgMlOw7ne84zq7hPGO60zBL1sBKD12FrWfD+rQIOWmWo3koQO1CslTjzlDGf8OeHgQuZ+sQjYpY+WWnHyXOFV1GmDNTEHOTgOLGfOh39G07OT6cEanTp7OA5CpiLpRK+SsVGSnzpn+/pEY/7PCLSyAOrYR1rRkrBmpYDZj2rUNXbs7XMJYzp9CLla2pbYknEYVHGq/J6nUSDo9qNSg98Cao8wAsiYnYk2p0NmswMnUXGoGeFMjwButWkW/xlHsuJDmEmb9mWTiGkQS6ae83iBv/U1ldySkMbiZMitvcLOabE9wjRMgpH870lb/AUDBoQQ0ft7owgLcwgV2bUrmb4qTm7pqByED2gMQfl9XMtftw5isvF9TVoGbbEW0jRphSU7Gkqrkdem2bcrsGCfkvDzM586BxeJyXVOrFqbTp8FoBIsF09Gj6Lt1A0BdsyamY0qno+zgQTy6d3eRVcc2wpqeorxji5my3dvQtr/ZOw5RZKNrY044DWVGsFoxnz6GtkO3m6YVQFW7AdbMVOTsdKVMH/4DTfMKZbqsQpl2LtIqNWh1oFIhafXIBTluOjStu2I69IfrtUaNMScnY7Xls3H7NvRdXJ1Y8+lTyEVKek2nT6EKdZRp04njWAvcZxo4o+/RC+O2LZXeC+jXgewftgNQfPg8an9vtGGBbuF872hOzlrlo07W6u0E9ut4y/J+XZtTejUNa4byAUjTsDGWlGSsabY079imzAi+TprNZ0+hCnGkmVLbLCWNBkmtUWZ6g8sMdcnDw63JUUXHYs1JQ87NAIsFy8k9aBq671ik6dgf8+l9rqsa9J6oazfCfFhJKxYLlCr65KwU5OxUt3jKOZmWT01/L2r4eyn1v0EEOy5ex/GvQJHRzOHkXO5tGg2AVq3C10MLwOrj1xjWPgadRjH5QV56F9mT17KoGexLjWBftBo1/VrWZcfpRJcw649eIq5pbSIDlIHrIB/HDD+L1YrRZMFssVJqMhPq58WtoG/eEFNiCuakNDCbKVq/w80uWXLyMZ48j2w237qsLCP5eAOg8vHGnOFex9q1al7prN9ytv+5l7v6xyNJEi2bNaawsIjMrBxOnDlPrRpR1IyORKvVMiC+B9t2Km3p9p17uHtAbwDuHtCbbX/scYvXq1V9yq6mUnYtHdlkJu+3P/Dr29EljF/fTuT9tA2AkiPnUPt6owlV6oq1RGlbJI0GSaOh3M0JfmwgmYt/QC5T8smS7WqLAQL7dSDrhx0AFN2gDvt1bU7OGuXZs1Zvtw8Om7PzKT52AdlscZOxP5dWjaR1PNfJlBxqBvpQI9BHKdNNa7LjnOvA6fqT14hrFE2kf7k9VGaih/p60jhSeT5vvZa6Ib5kFCp1etXBSwzr0hCdRu0iU46qVn2sWanIObZ2+shONM1c8xlA220QluO7kQvzb1lWf/dwytZ8TmW+iiqyLnJuBnJ+pjJL8+w+1LGt3MJVxo1kVUERWJOUGYjWq6dQN2jrIuvhXB9MSn3wqcTHK/xFad+Nx8+i8vVGHRKEtl4tSo+dQS41gsWK4cBxvONttlSWUXnfuC6dvJhEzfBgaoQFodVo6N+pBTsOnXEJI0lQYjAiyzIlpWX4e3uiVqkIDfSjcYzSZnl76qkbFUZGjtKedmleH41aeb8t6tUko6J/WUXt9M24FZ/HdMrZFp+22+IbybrbJdfypapRIb0ndqNpVEl6O/XHfHq/22q766anfR/Kdv6iDBQDVJCrKr2q4EisV5RyYrl4Ak0T149QmgYV7P8f29B2qmD/zzjZ/3OnUDv58argUHTtO1G60XVOjWxwes+V2H/4m30XDy/Usc0w7d6o/LaYwWDrpsoykqfSzkmeXsj5rjOavVrVx3jFYR9yf9uJfx/Xdsu/T0dyflTKbcmRc6j9vNGEBWLOyMVgm4FqLTZgvJCENjwYgOChA0j/+Ee7fTBXsA9VpRdZRu2jpFft642pQvtRZe3WTdA2rlAPt27Do6urrDUvD/NZ934LgKRWI+n1tr6xB5bsLHt67e2ltzeWrCzXtJTnc6KSzzm//ElABfsf0LcD2TY7XXz4PBo/xU7fTLbma0+TNPuLSsszgGeLBpRdTcF0zTYOsPYPfONd89q3dyfyf7aNAxw9h8rme6h8PPFq34y81bYybTJjLax8YkllhPRvT/rq34Gb9U2b2fumaat+t/dNr4faxxP/zk1I/Ubxl2STGXOBUr9PJmZQM9iPGsF+il/bOpYdp65cN671Ry7Sv3XsLcvKssymow4ZgeB/lX/tYDFQH5BQZtjakSQpSZKkItuf89rSlbIsL5dl+ZIsy+5rH27O18AjTrOVawLdbNfL6QkEAeXTEb4EKkwrApRB4adlWT5pm6n8sC0tw2RZPi7L8llgJMoA8SAAWZaPybK8RJblE7IsX5BleTZwGLiltQ+asGDMaZn23+b0LIcxLw8THozJOUxapiKXkU3uZz9Qd+tX1P3jW6yFxZTsPgyAtk40nm2bUvP7hdT4cj76Zq5Lm1UBIVhzHXFac7OQ/F31AmhadsHrlWV4jX6D0q/ec7uvbdsD08Hf7b/VzTsi52dhTa78VaqCQrFmO+nNyURyciIroou7E9MRZWminJNF6W8r8V+8Cv9PfkQuKcJ83H1JzfXIKColwtcxkBLu60FGoeusp6s5RRSUmhj+3W4e+eIPfjt57aay2SVGQn1snWgfD3JK3Hcv0UcGUZrscE6MqdnoI4NcwmiDfDEXlCBbrEqYlBx7GK96kWj8fWj906u02zSPiCGuA7StVr5Eu03ziHo83n5NFRqKNdMprzMzUYdeP6+dMV++jLZFCyQ/P9Dr0XXqhDoszH6vvBPl0bMnKtt1u96gEKzZjoE0a3YmqsCQ6+rS9RqI6ajyji3XLqNp1ALJxw90erStO7p8LND3uxff+cvxfG4qkrfrrE5VQDDWPKf05l2nTLfojNdLi/Ea+Sql3yozyOT8bMq2/Qef1z/D+82vkEtLsJw94iKnrtcUuTAPOdN1QEUdEoI10ym9mZmoQq6fXo8Bd1K2f99171dE27wF1twcLMnJld7XRQRTluLo2JhSs9FGuJYtTaAvlvxisJUtU2oW2ojgW5YPursbOT/vtP9WBVdIc9ZN0tz/TkwHnNKsUhHw8XKCV/5M2ZGDmM85BjC8nhpB4Ner0cf1puRL149Okl8gcoHjWeWCbCQ/10E1yTcQTaP2mA+6Dq6rAsOQSwrQ3fMcHiPnorvrGZcZazcio7iUcF/HoFe4rweZxUa3cMdT83nw6908/59DXMxWOsrJ+SUEeup4ddMpHv5mD69vPoXBtv3H1dwSjiTn8vh3exm++gCn0lw7ihkFJUT4ezv0+nuRUeDaEbiaVUCBoYzhS9fzyAe/8tuhC7aw3jzRrRn9562iz5zv8fHQ0aVBtF3u+91nGbLwZ15d/ScFFWY0V2aXNGHXf7+3Kpv11hKCJ42g9pavCZ78DDkLP71eNNclPTObCKdnCQ8LIT0zi4zMLCLCQl2uZ2QqZSU7N4/QEKVMh4YEkZPnPmCrDQ/GlOJoo02p2W62WBseTJlTmLK0bHs9QqWi/rpFNDn0FYV/HsFwVBlA1NeNwrtDU2J/foe6K+fi2cJ96yNdRBBG53hTstFVrMNBrnW4LDUbXYR7++aGSkWzze/S5vhn5P9xjOIjylLjjAIDEX5ONs3P0z7gW87V7ELFHn65g0c+2cJvx65SkeS8Ys6m5dE8WnneqzmFHE7MYuiKrQz/YgcnU1wHIST/YOQ8R1rlStppyT8ITfNOmHZvuGVZddMOWPOzsaZcqTQbJJ8A5ELHs8iFuUg+7gPyqqh6eDz5Ovr7JyAFR91U1pqVbB84Vjdsj+Tn+t7Ubv5bFuoKdUkTFuJeZ8KDKUu4gme75qj8fZE89Hh3b48mUinjmfOWEDxlBLW3fk3IlGfIrqQuZeTmE+G0qiwsyJ/0XNcBw4f7dOZSSga9X5jHAy++z9THB6FSuXZBkjNzOXs1heb1XLeqAfj5j0Pc0cLVv6zKdlrboR+eo95Cd/dI8PB2lf2LPo/nnXdStn//Lcl6Dx9OyKpVePbpQ9Gnrnkt+Qa5DC7KBTlu5UDyDUTTuD3mA5XtgCfj8cQMPJ6bg6atw4eTgiNR126Ex7Nv4vH0K6iiXI9rqSq91owk1I2Ujx7qZh3d6qcqOARrlqv9Vwdf3z7o+95J2SGH/fd69gWKP1viNugO4PnECAI+X42+Z29KvnafdPJ3+i6qkAjkonw8Hp+I14sfon9snH1msfGHpejvHY737C/R3zcC4y+fu8SnjQjGlOpsHxw+lEuYFMezmdLcbYiuRhieTetSclTpInvEROHToQn1f36b2JVz8GwR6x5nFehNfmM5UTOG0WTPCqJeGkbKW1+6hK+qdgvA/9HB1PzPYsLenIjKr4IfHxKKJcMRpyUz02VyxY2wZmVR/P1KQlevIuw/PyIXF1F2QOkjFnzwIb6jniP0h1X4jh5F4bJPXPMnMoiyVFfbrqvYR4sIcrX/Nl/5RrL+fdpjSsvGcObKdZ9bExGM2fkdpyn56BImPARTquv70ISHoK0ZiSUnn8i3JhDzywdEzh6H5OloLwOHDibmt4+InDveLa9B6ZuWT0KCW+2buobxa9uAdtvepvm3M/BqqGzZ51k7HFN2AY0WPU/bLfNpuOA5VLbJEBn5JUQEOJ4l3N+bjPzKB7gNZSZ2n71G7xYxtyx7+FIqwb6e1A51X8UlEPwv8W8eLL4e3YBWwH7AearJrY/2Vc53QJQtfoBHgUuyLDtPHRoOrHLag/gHoJ4kSRWns5yUZdm519wWiAEKywe6gXwgEKgHIEmStyRJ8yVJOi1JUq4tTDug1i09veS+Z4xc0YGqJAyyjMrPB5+4zlzu8xSXejyGytMD38FxiohGjcrPl2sPjyfr7eVEvee+rORWMB/bTckbz2JY+gb6wU+43lRrULfoiPmwbRBJq0ff/2GMv33115RU4jACaJq2Qh83EMPXSwGQvH3Qtr+D/OcfJv/Z+5H0nui63fpZhZWpqZi1FqvMmbQ8Pry/Ax8P6ciy3QlczSm6JdkbU/k7vFmQ8i/RklqNb8sYjg2dx7GHZ1Nn4v141o0E4NCglznQZzrHHp1D9LB+BHRqfP3HuE5eV8SSmEjxd98R+M47BM6fj/niRWTbV/yC+fPxvOcegpYuVZYQmkyuwpVmzPXfsS5uIKXfLAOUGeLGX7/He+bb+Mx4C8tVh17j5l8pGPsYhdOeQc7NxuPx0TdPSCXpNR/fQ8nsURiWv4n+zqHKRU9vNM07Uvz6cIpnPgE6PZp2PV2ftW0Pt1nFtgTfanLRtmqN54A7Kfpk6c2f3YY+rjel27deP0Cl2X1rbcityEtaDQF925OzxrHVTOXxVf542pat0fe7k+IVTmm2WskbPYKcx4agadgYdW3H/r8lny8nd+gQjNu24HnXfRViu7leXf8nKNvyrXseqNSoImMwH9hM6dIXocyItutdlT/0LabNmUZhfqx7uhurhnbh4Va1mPDbUQDMsszZjEKGtKjB9491xlOr5tMDVwCwyFYKjGa+fLgjE7o1YOq6Yy7tv5stAKQKeWCxWjmTnM2Hw3rz8dN9WbbtKFcz8ykoMbLjdCJrpw5h04yHMZSZWXtE2ePuwU6NWDP1flaOvZsQP0/eXXuggpJbaK+uxw1k/R4aRPZbS7naeyhZ85cS+sbEW4vTJapK8kSS/n4bfStpvlFdsVpJGDiOM52H4dWyAfoGigsgqdWo/Xy4cM9kUud8Su2P3LeIuSU/4FZsSGVYrZzsM4kjbZ/Bp1Usng2V56pMslJ7mJrLhw935ePHurHszzNczXasgigpMzN59R6m9G2Fj15rlyksNfHV03GM792CqT/udU3LLeSz/u5nMK75AmTrjR+wXFarQ9d7CGUb3I7CcBau5JqrXmv6VQxLp1D6xauYDm9Bf++Ym8qWbfgUTes4PB5/RZnFWD4L9EbPXDH3r1OuTJeukbt8FVEr5hK1bDbGc5fBNnvc/+FBZM1bytX4oWS9tZSwWe51qdI6UeH37hPnaVQ7ii0fTmfV7DHM/fI3ikocH9FLSo1MWvQNU4beiY+X6yzxT37Zjlql4s47Wt1Ei3uS/5t22nRgC4ZF4zAsmY5cmIuu31B3PW56K68j2lat8Bw4kMKlN7DFTrLFK1aQ9eCDGDZvxuvee13D3YIN1g14krJNlaQXKF3+KqVLXqT0q3loOvZFVVtZmCip1Eie3pQum0nZxm/QPzT+tug1/rwEbYd+eDw3B0nneUtl+notkaZFa/R976TkMyWfte07I+fnYblwvtLwhi+Xk/fUEIw7tuAxuKL9v3Uq7buo1KhqxlK2c62ylV5ZKbq+yr722m53YvxhGcUvPYHxh2V4DB1fIca/aR8AlZcHdZZMJ/mN5ViLyldXqVH7+5BwzxRS5nxGnY8r2oeq0RsydADJs5ZzuvNwUt5YTq35Y1zlq6jdyv9+DVf7DePafaMxZ+YQMvXZv5SWGyH5+KDvegeZDz1Mxr33I3l44tFH6SN63X03BR9+ROYDD1L44Uf4T5taUfrmaq/r91Yuq/LQETl2CCnvfOd2/2a6Kyqv/HXISGo1Hk1jyf12HZfvHoPVUErISKVM5367lovxw7l81wuYM3IIf7Gybdb+u3SXhyk8fpm9bUdzMG4KySvW0+xzJV8ljQrf5jEkf7GRQ72nYikxUmvMPYpsb44BOQABAABJREFUJa3F9Vy1P05dpVVMOP4223MrshuOiFnFgv8b/JsHiy+gNJ8u2zDIsnxZluULQMX1ZLe+XqISZFnOALbg2IriMeCb8vuSJAUA9wPPSpJkliTJDOQAnigH3d3oWVTAUZRBbue/BkC5h/kOMATlIL8eOAbEK90sR5KkZyVJOihJ0sGVedeUL7ERjq+mmvAQt+WE5rQstM5hIkIxZ+bg1bk1puR0ZfN6s4XCLbvwbN3YLlO0eRcApSfOI1utqAMdX9mseVmoAp2WhQWGuC27csZy4SSqkEgkpz3TNE3bYb12EbkwT4kjNBIpJALvlz7Ge9bnSAEheL34gcuMEmtOpstMUVVQKHKO63IgAHWtung9N4Wi+S8hFykzYTTN22LNSFUOOLNYMO37A3XDptd95oqE+3qQ5jRzKr2w1D4j2DlMl5gwPHUaAr30tK0ZxLmMghvKBnvpySxSOleZRaUEeSmvPnpYP9pvnU/7rfMpS8/FI9rxVV4fGYwxLddFtym7EI2fF5Jaqf76qCCMaUpZMKZmk7PtGNYSI6acQvL2nsGnaW0AytKVeExZBWStO4CvzUhaK3yRV4WGui29uhGl69aR8+yzyv5+BQVYkpT9tyyJieRNmULOyJGUbt2KJaXCno/ZmaiCHbONVcGhWHPdy5aqVl08n51M8dsz7e8YoGz7Ooqmj6TotfHIRYX2/Yrl/Fxl8ECWKdu2Bk2s604v1rxsVAFO6Q0IqXQriXIsF0+hColA8vZD07AV1ux05TmsFszH9qCOcRp0V6nQtOiM+Yj7YLElKxNVqFN6Q0OxZldSpuvWxW/SFPJfmYFccGvLQVGp8ejWDeP27S6Xw54cQNNNC2i6aQGmtFx0UY5ZCNrIYEzprmXLnFOA2t8bbGVLGxmCKV3Jm7LU7BvK+/dqQ8mJS5izHLMxrRXTHHKdNMfUxWf8FApem4Fc6J5mubgI07Ej6Np3cLtn3L4FXVfXGfTKzCnHs0p+wciFrmlVRdVF/8BYPMe/j6ZJR/R3Po26UTvkgmzkghysycqAqfn0PlSRrofUXY8wHw/SnVYhpBeWEurtOivZR6/BS6ccN9AtJhSzxUquoYxwHw/CfPQ0jwwAoHf9cM5mKHkR7uNBfL0wJEmiWYQ/Kkki1+D4+BLu702a06yJ9PwSt60kwv296dIgGk+dlkBvD9rGRHAuNYe9F1KIDvIlyMcDrVpFfNPaHL2qzAYL9lWWmqtUEve1b8DJpEyXOCu1S5nXtw+3Kut7Vx+Kt/wJQPHGP/Bo3qDSOG5ERFgIaRmOspaekUVYSDDhYSGkOc1ISs/IIjTEttQ3MIDMLKW8Z2blEBTgPuPElJaFNsrRRmsjg92W5prSstE5hdFFBNvrUTnWgmKK9p7At0dbe7z5G5UPLYZjCYotDvIj/Kn+NNv8Ls02v4spPQe9c7xRN6/DushgytKv375VxFJQQsGeU/j3Ug6DCffzJK3AyaYVGAh12sKkPEyXeuEOe1grhHPpSjtgsliZtHoPA5vXIr5xtItMXKMoJEmieXSQUqadVtvIeVlIAY60SpW006qasXg8PhmvmZ+gadkF/f3PoW7W8bqyqpBIpKBwvCYvwmvmJ0j+IXhNXIjkG+DQW5SL5OuYDSX5BiIX5blmUlkpmJT5AtbLJ5StiTx9bigr56RhXL2A0q/ewHJmH9Y81+1pLG7+WwiWDNe6dCM/sPCnjSQ98ALJT0zGkl9I2VXFHvre3YfizUpdKtpQeV0KD/InzWmLiIycfMICXfe9/eX3w8S3a4IkSdSKCCY6NJDLthlsJrOFiYu+ZWCXVvRu38xF7tc/DvPHkbPMHf0gUoXBhCprp4vzlVEKWcZ8eBvq6Houcd6qz6OpWxe/KVPIe+kluy2+VdnSrVvx6OF6SKBckOMyu1XyC3JPb3Rd9EPG4TnhAyW9g5T0Ao6wxQVYzhxAVcPmwxVkYz6tfMizJl9U0u7l2KKnqvTKWSmUfjmH0iUzMJ/YjTXH9fwRZSXRLdj/OnXxGTuFwjcc9l/bpBnajl0I+PR7fKe9grZFG3wmu5/fUbZjC7ou3d2u/52+i5yXhZyXhfWKMrvWfPhP1LWUNGs79cZ8dJft+k7UtRu6xGNKy0Ib6WwfQtzaflNqNtoox7NpI5xsiEZNnSXTyf35d/I37HGRKf9dciwBbPahqvUG3R9H/nrld97aXXi1dG0/qqrdsmTnKQcPyjIFq9ejb+6az9bMTNROK4TUoaFYb7HfomvXFktqKnK+0kcs/eMPdM2UPqJn/34Yf1f899LtO9A2du0/lKVmo4usYNvT3PPZxf5HKvb/erL6OpHoa4bRZNNCmu9Zhi4ymMYbFqAJDXDNx7QsNM7vOMJ9HEApB67vw5yRjSktC1NaFqXHlDJdsOFPPJoq7aJzXuet2oCHbQVI1LB+tNv6Nu22vo0xPQd9tKMN0UcGU1Yx3dkFFfqmjjCWIgMW28fFnK1HUGnUaIN8MabkYEzJptB2SF3mb3vwba6sjAj39yYtr8gef3p+MaH+rqtEytlQYTuJm8maLVa2nrhMv1autkHgjmyVxJ/T37+Rf+1gse3QuE3AC5Ikua95qBq+BoZIktQWZe9j5y0oHgMyUfYTbuX09yzwkCRJlbdQCoeBWCDLtsWE8195a9oV+FKW5R9lWT4OJGGbdVwZsiwvk2W5nSzL7R4KqEnpiXNoa0ehiQ4HrQa/gT0o3r7XRaZ4+1787laWiHm0bIS1sBhLZg7m1Aw8WjZCsm1m79WpFWUXlW0TirbuxqtTS0DZkkLSau0nogJYr55HFRaFFBwOag2atj3sB0KUI4VG2v+vqlkPNBqXPc807XpiOrDDEWfKFYqnPULxy09R/PJTyHlZlMwdg1zgcF4tF86hiqyBKiwCNBq0d8RRdtBpxiIghYThPWUWxR/MwZrqOFzAmpWBpn4T+7IxTfM2Lgfj3YymkQEk5haTnFeCyWJl45kUesRGuITpWT+CI0k5mK1WDCYzJ1LzqBvsc0PZHrER9u0qfjt5jZ71levJn23kQPxUDsRPJXP9fvvWEX5t62MpLKEsI8/tGfN2nSJ0sLL/WuSDPcnaoEy8z9xwEP9OjZDUKlSeOvzaxFKSkIzKS4/atiekyktPUM8WFJ9V9jQ1nTuHukYNVBFKXnvExWHcvdtN5/WQAgKUeMPC0HfvTunWrS7XkSS8H3+ckl9dT9+2XDyLKiIaVWgEqDXousRhqviOg8PwnvQGJR/NdXnHAJJfgD2MtkM3TLvK9To669r23bBcc93qxJp4HlVoFFKQrUy36W4/zM4ed4hTma5RD9Ra5OICrLmZqOs0tC931TRoidXpwCV1w1ZYM5KQ89w7JeazZ9FEO/JZ3ysO4+5dLmFUYWH4vzaL/Lmz7YPut4KubVvMiYlYs1wH8zK+WM+pvhM51XciuRv3EfxALwC82zTAUlCCKSPXLa7C3ScJulM5jCxkSC9yNynLb/M2HbihfNA9XV22oAAwnzuLOroGqnBbmnvGUba3QppDw/B7ZRaFb8/GmuxIs+Tv79hCRKdD16Yd5mtKmVVFOQaddJ3uwHLNdX9ea8pFVMERSAGhoFajbtYZ87lDLmEMi8ZhWDgWw8KxmE/vw7j2UyxnDyIX5SPnZyMFK2VAXbcZ1sxbexdNI/xIzCshOd9W/8+n0bOe6/YrWcVGx36wafnIQICHlhBvPRG+HlzJUQZ99ydmUzdYMTs964WxP0kxJVdzizFZrAR6ah16a4SQmF1Ack4hJrOFjccu0aOJ61Lwnk1qceRKOmaLFUOZmRPXMqkbFkBkgA/HEzMxlJmRZZl9F1Ooa1uWl1ng+Ga77VQiseGuS8SNJ8+hrRWt2CWNBp8BPd3s0vW4kawlMxuP9i0A8OzYyn7gzV+hZ9dO/LphK7Isc+zkGXx8vAkNCaJZowYkJqWQlJKGyWRi/dbf6dW1k13ml/XKcvdf1m+hV7fObvGWHEtAVycKbY1wZTb94O4UbN7vEqZg8z4C7lNW73i1boilsARzZi7qID9Ufso7lfQ6fO9ohfGiUrbyN+3Fp7Nii3UxUUhaDZacAtI/38DJPpM42WcSuRv2E/JATwB8blCHC3adJGiQ8uwhQ3qRu/GAWxhnNEF+qG0fFyQPHX7dWlB6QXmuplGBJOYUkWwrdxtPXaNHg0gX+Z4NojiSmOWwh8k51A3xRZZlXv/tIDEhvjzeyXWQoVfDKA5cUdqrq9mFSpn2cnw7t15LcG2nW3fDctK1nS6Z/Qwlbyp/5mO7Mf64BMvJfdeVtaZepeTVJ+wycn4WJQvG2z9kA1hTLyMFhiP5h4BKjaZRRywXjrpmmNPHcFVEjDKjylB0Y1n74J2EtvNgzEd3uERZevIc2trRdh+vsrpUvG0vvncre2rrWzTCWliCxfZxo/xwYk1kKD6976BonRK/JSMbz/K61KkVZZXUpaZ1o0lMyyIpIweT2cyGvcfp0cZ15VFEiD/7TikDs9n5hVxJzaJGWBCyLPPa8p+oGxXKEwNd96Pddew8n635nUUTH8dT7z4voqraacknwC6vbtQea4brORW34vOowsLwnzWLgjlzXGzxjWTV0Q67pO/SBXNiBbuUfBFVkFN6m3fBfLZCet8bi+G9MRjeG6Okd42SXrR62766gFaPul4L+4GNljMHUddVBruk4EjlQDanw+iqSq+9HkgS2h73Yj7gulWI+XwF+989DtM+d/vv+9Isit6djTXFkc8lX3xC3pNDyHv6YQrfegPT8cMUvTNbkalo/5Nc8xn+Xt9FLsjFmpuJFKboUTdqhTVV0WHNz0ZdXznwVd2wFdYKhwSWHEtAHxOFrqZiHwIHd6Ngs2u7VbBlP0H3K76U3T7Y2vFa88dgvJBE5vJfXGTyN+3Fp4tSj/VO9qGq9ZoycvDppHwA8rmjBcYrru1HVbVb6hCHH+/duwtlCVdcn+usUg/VkbZ6GB+Hcdet9Vus6RlomzQBve3QwrZtMNsOxrNmZ6Nr1QoAXZs2bn548bEEPGIi0dUMQ9JqCLq7K3kV7H/epv0E2+y0d5sGWAqLMWXkXlfWcPYqx1o9xYnOz3Ki87OUpWZzpv9EzJl5LvEaTpy3+x5oNfjd2Z3Cra55XbR1H/732MYBWjXEWliMOTMXS1Yu5tRMdOX7y3duhfGCUqbLz1MA8O3TBeN5JS9SPtvIwfgpHIyfQtb6A4QPUT5++f0/9s46TKrqf/yvO7HdHSydCtIpvaSioggqoIiUdCMSgoCAYoC0iqJiYRddoihdS+dS292T9/fHnZ2d2ZmFVVnm5+d7Xs8zD+y955z36fM+73uiaS2MZcxNM23mphH9OpC2RdE93GwM376Na4JKhSEjF31qFkUJ6XjWUI5yCmzXgPwLFt0jJozradncSs9R9Npjl+hgWfxkS26hjiOXE+l0f1Xrszv5PXDxJtXCAggPuFfmJ4HAdWhcHYF/yShgH3BEkqS5wAnAiHKsQ0MUY/KdqG1ZBWzLuTLcfg+sAdYBB2VZvmjzbgjwjSzLp2w9SJJ0AVgCPAWUdXDiZ8AU4EdJkl4BrgMxwGPAGoucC8DjkiT9CBhQLuzzKCM8R0xmUhesotIHr4FKRc5329Bfuob/Uw8BkP3VJvJ/O4h3++ZU3fohcpGOpBnK7cBFJ8+Tt/V3qny7AtlkQnf2MtkbNyv+vttGxIJJVPlpDbLBSNLLpW6WN5sp+mo1XmMWgEqN4a9tmBOvo22nyDX8vglto7ZoWsYqW9AMeorW2dx2qnVHU7cxRZ+/W+6kKnJNFKxbhs/MJaBSod+9GfPNeNy6KtsM9dt/wvPJQUg+fngNm2jJIxO500dgunQW/f7f8HvjfTCZMMZfRLdDuSBD26ItXi+MR/Lzx+flRZjiL5H3mv02I41KxfQu9Rn59X7MssxjDWKoGeLL18fiAejbuCrVg31pUy2Ufh/9hiRJPP5AZWpabod35hfghVY1mfbjEb4/eYNIP0+WPGZ/wQ1A+o5jBMc2ofWBdzEV6jk7fpX13QOfTefcpLXokzO5tOAz6q+dQPXpT5MXd5WEzy2XKV28Rcau47TY/SaybCbhs13kn7uBR5UwGnw0BVC2Oyd//wcZu08QWc+Sb8uWEbhEyeuizZsxxcfj+aiS14U//YQqKKjkOAlZxuvJJ0kfNAi5oICAefNQ+fkhG43kLl1qvazEIzYWr969AdD9/jtFmzeXKmMzhR++i/eMN5Qy3mMp4y6PKGW842c8nnxOKeMhEwCQTSbyZrwIgPekV5F8/cBkovDDZdaL8DwHjEBdtSbIMubUJAref9tBbtE3a/AaNU9RWPZvx5x0He2DPQEw7NuMtlEbNM07KxdjGPQUrX9d8XrtAsbj+/CathRMZsy3Ltudl6lt0h6j0yMoALOJ3OVLCXj9TSSVisLNmzBdi8ejl5LPRb/8hPezg1D5+eM7vqROZ44aAYDfzFfQNmyEyt+f4C+/Jv/jjyjavAkA906dKdp1myMogOydR/Dv3JQG+1ZjLtRxddJy67tan8wifupKDMmZ3HztE6qvmkz0tP4UnL5K2hc77uhf5eGGf/tGXHtpjb1Qs4m8lUvxX/imUre2WdL8sCXNv/6E14BBSL7++IyZaC3j7LEjUAUF4ztlBqhUoJLQ7d2D4YCywsV7yAjUlWLALGNOSSbv3bccyli/aT0ez74MkgrjsT3IqTfRNFMmLKXPvyyNfvN63PuMQVJrMGcmo/tB2SCirtsMt4eeR/Lyw6P/NExJ8eg2lPR3GpWKlzrVZdT3R5X2f380NYJ9+PqkMrnu+0AMOy4m8/XJG6hVEh4aNYt6PmBdcfdSx7rM2BKH0Wwm2s+TV7spk7Te90czd/tpnvx0H1qVinnd69ut0tOoVUx/tBUjP9yG2SzzWLNa1AwP5Ov9ylDYt1VdqocF0KZ2NP2W/aD0Wc1rU9Nyq3SXBlV5ZvlPqFUSdaOC6dNSWcWzdPNhziekI0kSUYE+zHq8jX1GmcykLVxJ5NqFSGoVOd9vw3D5Gn79HgYgZ+OvqIMDqfTVclQ+XshmmYCBvbn+2HDk/AKnfgFS5ywlZPpI0KiRdXpSXl3qUEZT5yzm0LGTZGXlENt7IKOGPIvRconeU48/TPvWzfn9r0P07PcCnh4ezJ+h1C+NRs2MiSMZMWkWJpOJx3t1o2Z1ZRIx9Nl+TJ69kO9+2UpkeChvL3BcyYbJTMIra6j+yaugVpG5cQe6i9cJGtADgIzPtpC7+zC+nZpR57f3MBfquDlVOfNcGxZEzFsTlMsxVSqyfv2D3F3KZCpz4w4qvTGO2ltXIBuM3JjsmOasnUcIiG1Cwz9XYS7UcWXiCuu7Op/O5MqUVRiSM7nx2qfUXD2JmGn9yT91lVRLG9aGBlB/8xLUvp7IZpnIob042XEc2vBAaiwbi6RSgUpFxs/7yNpxhMrd6injYY9GjPz8d6VON6xKzTB/vj6iGA77Nq1B9VA/2tSIoN/a7UrdalyNmmH+HLuexi9x16kV5k+/95SzUMd2qk+7WpH0blSNOT8dps+abWjVKuY/2tx+5anZjO67tXgOn6v00wd3YE6+gaa1ks/Gv+zPKbajDL/lQjaj37EB9ycngUqFMe4P5PQENA07KnJP7EFTuxmaRp3AbEY26tH/vOa2fgE0dVuiaax8QDBdPIrp1B/2ck1mUl9bSdT7C5FUSnvQX7qG31OWtvTVrxTsPYhX++ZU2fIR5iIdKTNL+r2IZa+gDvBFNphIXbACc44yHqbMWUrIyyOR1GpkvZ7UOUsdkqxRq3l50KOMfOMjzGaZ3h2aUrNSOBt3KsamfrEtGd67M7PXfkOf6cuQkZnwVHcCfb05ej6eX/44Rq2YCPrNUMaEsf260a5RHRZ9/BN6o4kXF38EQIOaMcx+obddOVVEP+3WtT+qCKVNm7NS0f/8Qam8vrPO4zNoECo/P3wnlozFGSNGlOkXwGf4cDSVKyObzZiTk8l521H30P/6ER7PKeOa8ejucqdX8vHH/ZnJyv9VKown92G6pFwgbDy2G/feL+I5egmyyYjuu1X2nitIrqbBg2hbdFPCOHsQ47E9peSayF+9FL/5yviv274J0/V43Hsq+azb/BOezwxC8vPHe1RJPmdPGFFmfAC8nh+BOjpG0fFSkslf+Zajo385d9FtXI3n4Gmg0WJOS6ToE+U8Y91n7+Led4Sym8Cgp+izUnMbk5mbr6yl+idzkdQqMjbuoOjiDYIt40P6Z1vI2XUY305Nqbd3LeZCHdenKGF4N6tHUJ/OFJ6Np86mpQAkLPmU3N1HyNi4g5gl46izbTmywcj1ycvuidwbL60geu4wJLUas07PjekrHeRWRL8VPGUI7nVrKLsDbiWTMrd0PpvIWbqMwDeVdli4aTNGJ/OW4PfWInl7gVnG+8knSXtuEIazZ9Ht+Y2QD95HNpkwXrxIwc/KHDH7jTfxGzcGLP1l9pJSdctk5vrs96n92RxQqUn/agdFF24QOrA7AKkbtpK9S9GV6/+xBnORjvhJ797Wb7kxmUl6dTUxHy5AUqvI+mYb+kvXCXhGqdNZX2wib88hvDs0p8bOdZgLdSROL7lDKGn+GqLemoak1WC4kUSC5V3YtCG416uuHA1yK5mk2csdRGfsOEpwbGNaHliOqVDP+fEl9aDBZy9zftIa9MmZXFmwgfvWTqTa9GfIjbtKomVuGvpIK6IGdUM2mTAX6TkzoiRel2Z8yH2rxiG5aSi6lsy58asIffsBRa99oi0j39uk6B4t6lAzIoiv/zwDQN829wGwKy6e1nUq4elesoCiLL/FiCMoBP+XkJydy/dfQpKkCOBl4GEUA6sBOAt8B6yQZTlXkiQZ6CvL8jc2/qoCZV101wDlPOAVsizbfTaSJOkT4FlgnCzLyy3PmgBHgAdlWXb4NGnxU1OW5TaSJK0HQmRZ7lXKTTiw2JIOfyAB2A1Mk2U5TZKkKihG6tZAJrAU5UK9NFmWn79dHl2o18MlhRzZyTXL7Y2phXd2VAF49HC8Hfpe8NcMx1UR94r766Xc2VEF4B7umrqlDr/dBoGKo/B07p0dVQDXzgXd2VEFUK1++be93008W0e5RC6AFF6+i93uutyI6Ds7qgASZu++s6MKoPKe1S6Re7bZeJfILdRr7+yognjgjduca1+BmI7GuUSuKtI1bTjhI+eXklY0lT4efmdHFYDp12/u7KiCyNuT6BK5Pu0j7uzof4iiI67JZ7cqXnd2VAFc/tV1/bSr8PF2vLz3nsgNcY3cm1cCXCLX29PxMvR7QXKOa+ZLAC3XOe7quhd49pr03zxnoAKJb9T1v21ovMtUPb79P1dH/usri5FlOQkYb/mV5cahYGRZjqfss84BTgHrnfh7Dniu1LOjtwvL4qf4/8+X4SYZGHybMK4BXUo9ftOZW4FAIBAIBAKBQCAQCAQCgUAg+Lv8543FAoFAIBAIBAKBQCAQCAQCgcD1/McPMBDwH77gTiAQCAQCgUAgEAgEAoFAIBAIBHcPYSwWCAQCgUAgEAgEAoFAIBAIBAKBMBYLBAKBQCAQCAQCgUAgEAgEAoFAGIsFAoFAIBAIBAKBQCAQCAQCgUCAMBYLBAKBQCAQCAQCgUAgEAgEAoEA0Lg6AgKBQCAQCAQCgUAgEAgEAoHgv49sllwdBcG/RKwsFggEAoFAIBAIBAKBQCAQCAQCgTAWCwQCgUAgEAgEAoFAIBAIBAKBQBiLBQKBQCAQCAQCgUAgEAgEAoFAAEiyLLs6DoIK5nCl3i4p5AC/QleIxc3L6BK5hiLXHAGekObrErkA1atluERuUa7WJXJNJtecvRTzSkuXyE1f+rtL5C5JDnOJ3FdbJrtELoAxx+wSubuPV3KJ3HBZ7xK5AR5FLpFb7/Ayl8j9scFsl8gFCDIbXCLXS+0aHeCm7OkSuZGyziVyDbJrxsNq0ZkukQtgKFK7RK7koqU9Hr6uacOya4ZDctJc04Yz810jF8BNbXKJXLXKNYXs5emaOp2R65oyVkuusfP4erpmXAIIqZrnErlhO38TB/SW4kqDbsLQaEP1uG3/uToiLrgTCAQCgUAgEAgEAoFAIBAIBP8a2UUflQV3D3EMhUAgEAgEAoFAIBAIBAKBQCAQCISxWCAQCAQCgUAgEAgEAoFAIBAIBMJYLBAIBAKBQCAQCAQCgUAgEAgEAoSxWCAQCAQCgUAgEAgEAoFAIBAIBIgL7gQCgUAgEAgEAoFAIBAIBALBXUA2uzoGgn+LWFksEAgEAoFAIBAIBAKBQCAQCAQCYSwuD5IkdZQkSZYkKcTZ3/dA/npJkn65F7IEAoFAIBAIBAKBQCAQCAQCwf9NKsxYbDFwyja/NEmSfpEkqW4FyqxqkdWs1PO5peJS/Ot9l+R2LBVugSRJJyVJeu5uxF8gEAgEAoFAIBAIBAKBQCAQCCqaij6zeAfwrOX/UcAS4HugXgXLdcZ5oGOpZ5l3Wcb9QAbgBfQF1kuSdEGW5f13Wc4/wq9jYyq/OhTUKtK+2E7Syu8c3MTMG4p/56aYC3XET3yXglNXbus3atLThPTvijE9B4Bbr28ge9cRuzC92jYj5OUXQa0m55vNZH2w0UFuyIyReLVvgVxYRMqMt9CdvQSA/8De+PXtCZJEztebyf70ezt/AYOfJGTqMK606Ys5K8funUfr5gROGQ0qFfk/bCLn4y/t3muqxBA8ZxpudWuStepDcjd8bR8plYqIT1dhSkkndeJMRd644Xi2b41sMGK8mUD6q28g5+U7pMfzwWaETH8RSa0m59vNZK2zT7O2Wgxh8yfhfl9N0t/9mOz139zRb/DkoXh1aIVsNGC4kUjqrLcw5zrKrr7gBYJiG2Mu1HN+/Ary4646uHGvHEbdNRPRBviQF3eF82OWIxuM1vc+jWrQ6NeFnBvxDmm/KNU3sFMjqs8fjKRWkfTZTm6u+KEkvFbN8Z8wBkmtIv+nTeR9+oVDXgfOnIa2Ti1y1n5I3ucl+SH5eBP48hQ0NaqBLJP12hL0p87gO2QQ3o89jCkzC4CcNevQ/XWgwvM5cNRA/Pr0xJSZDUDGso8o+P2QXbhebZsSNmMkqFRkf7OFTCd1OnTGSLzbN0cu0pE04y10Z5Q6HTDocfyf7AGyjO5CPMkz3kLWG5R3Ax4lYMCjyCYT+b8dJO3NdXZh7ruYyBtbjmI2yzzepDovtLvPQe6hq8ks2XIMo9lMoJc76wbHWt+ZzGb6v7eNMF8vlg9oD8Dq3XF8d/QKgV7uAIyNfYB2taPswnRv1ZyASWOQVEr55n7ipHxnT8OtTi2y13xI3melynfmFLTVlfLNXKCUbzE+A/oRMO5FErr1xpxt34aLeWLOIO7r1BhDoY7Ppqzm5ul4p+4A+sx9npZ9OzLt/ucBqN+1KQ9P6odZljEbTXw/7xOuHD5PQGQwA98ehW9oALLZzF9f7IIz60vS1LA5ns+PAZUa/a5f0f1on2Zt2y54PPo0AHJRIQXrlmK+dhkAt559cI99GJDQ7/oF3aZvAfAa/wrqqBglX7x8kAvyyH1pmH24TVvg/eJYJJWKoi2/Uvj15/Zl0akLnn37K3ILC8lb8Tamq5dB64b/kneRtFpQq9H/8RsFGz4CQF29Jj5jJyFp3ZS6tfIdjBfOOeRdo/nPERnbEGOhnkMT1pIV55jPNQZ3pfawHvhUi+DH+0egz8izvgttXY9G855F0qrRZ+Sy54kFeEYF0eLdkXiE+SObZa5s2MWlD7bah7lgMEGxTTAV6rgwfiV5Tvosj8ph1F0zAW2AD7lxV619ln+b+7h//UsUXU8BIG3TAa6/XdLOUalosnUxuqQMTj+72PrYp0MTol8ZBmoVGV9tJ3X1N6VFEjVnOL6dlPHw5pRlFJ6+jOSupcZXi5HctUhqNdmb95H8TkkZBQ/qRchzDyObzOTsOkTS4vV2Yc5a+DZ79x0kKDCAHzascZApyzKLlq7h978O4eHhzmszJ3NfnZoA/LH/MIuXrsFkNtPnkR4MfbYfANk5uUyevYiEpGSiIsJ5a/7L+Pv5OoQN0NCmjA/fpoxrWcr4J5syDm1djzbrJ5F/PRWAW5sOcfYdZUwO7/SAUvZqFVc/38P5FT/bhVnrtcEExzbGXKjjzLhVZZRxKPevLSnjM6OXIxtMVB71COF92gEgaVR416rE7/cNwZiVT1CnhtRaoIxLiZ/t5NryH+3CrDJ/CIGdlbp1eeIKCuKuOMh1jwmj1upJqAN8KDh1lUtjlyEbjAQ/3p6o0b0BMBcUcXX6exScUfLLv2Njqs5/AUmlIuWLHSSssNdNXJXP1Ra8QKBl/L94m/G/zpqJaAJ8yI+7wgVLWwrq3pzKLz2NbDaDycyV2R+Re1DpJ5oeWoUprxDZpLw70f0lh3BrvjaYYEs7Pjeu7HZ839oJaAJ8yIu7ytnRiuyANvdR/+OSdpz66wGuWdpxq0MrMeYXgcmMbDSR8cKIkvDaNCdoyihQq8j7fjM560vpeVVjCJk7VdHzVn5EzqcWPc9NS8QH7yC5Kf1lwc69ZK/5xM6v37N9CZw4ghudn3DQLytCr3WrW52wOeOQ3N2QjSZS569AF3feLsyK0HkA/Po/iv8zj4LJTP7eA2S8ba97VISOB+D95ON4P9kbTCaK/txPzsr3HOTebd3Df+wIPNq2RjYYMN1KJGP+6071eO/2TYmYPRxJrSLzq22kr/3awU34KyPw7dgMc6GOhGnvUHRa0QFUvt5ELRqHe+0qIEPC9KUUHjuHb8+2hI7rj3vNGK4+MZGiuEsOYULFteOo4b0IHxCLLMsUnL3OxQkrwWiyhll53hDrHPDqxOXWOaAtbjFh1Fg1GU2gDwVxV7gybpl1/lCW/6pvjSGgSzMMadmcjh1vF55fx8ZUmquMxelfbCd51bcOMiu9Ogy/zk2RC3XET1pGoSXcym+OxT+2Gcb0bM52GefgL2xEbyrNGsyJBwZiysy1e+fdrilhM0cgqVVkfb2VjPccyzds1gh8OjTHXKgjcfrb6M5cxq1aNFFLp1vdaGMiSVv2KZkf/0jI2AH49+uOKUOZP6S+/TH5vx12CLfa/BcIiG2CuVDPpQnLnZdvTBi110xEE+BLftwVLo59F9lgJOSJdkSPfhwAU34hV6a/R8GZawA0ObgaU16h0leaTJzs4dhPV5k/hIDOTTDfYUysuXqSUrdOXeWyZUz0qBlN9bfH4N2gOjde/5ykNcp4K7lrue+7BUhuWiSNioxf/yJnZUl/6qq25Na8BT6jx4JKRdGmXyn4spQ+HdsF76dL9OncpW9jvKLI9Z3yEu6tWmPOyiRj6OCStDz/Au4PtkU2m5Gzssh5YxHm9HQH2QLB/woVbSzWybKcZPl/kiRJ7wA/S5LkKctyoSRJrwBDgAgUw+02WZafA5AkaQ9wFigABgMmYAGwBngbGADkADNlWf7UIqO4tz0kSRLAb7Isd7Q8M9rExYokSc8DK2RZ9rF51hHYDYTKspz2N9KbYuP+dUmSpgKNgf2WcHsAM4H6gAwcAibIsny2HPFHkqTxwDQUY/QPwGhZlgvKFTOVisoLRnCh/xwMienU+3UJWdsOUnTxptWJf+emeFSL5FTbkXg3qU3lRS9y7pFpd/Sb/P5PJK/9sUy5obNGc2voyxiT04j5ajn5u/djuHzd6sSrfXO0VaK53mMw7g/UJXTOWG4+PR63mlXw69uTm0+NQzYYiHpvIQV7D2C4lgCAJiIUr9aNMSQkO5Ub+NI4UkZPw5ScSsQnqyjY+xfGq9esTsw5uWS+uQLPjg86jbrvM09guHodlbe39VnRgSNkrfwATGYCxg7Df3B/spa/7zTNCcNexpiURqXiNF8pSbM5O4e0xavx7tym3H4L/jpK+tIPwWQmaOIQAoY+TcY79gp9YGxjPKtHcrj1WHyb1KLm68M58dDLDmmrNmsgCWt/IfXHfdR8fTgR/TuT+PE2axyqzRpI5p4TdvGqsWgop/rNQ5eYQaMti8nYdhgMGaBSETB5PGnjp2JKSSXsw9UU/f4nxnj7vM56ZwWe7R3zOmDiGIr2H6Jg5qug0SB5uFvf5X35jd2k417kM0DWp9/bTbJK+w2bPZpbQ2ZgSE6jysZ3yd+9H71NnfZu3xy3KlHE93gBj4Z1CXtlDDeenoAmLJjAgY8R32s4sk5P5Nsz8H2oIzk/bMezxQN4x7bm2mMjkQ0G1EH+dmJNZjOLNh1mzbOdCPfzZMD72+lQJ5oaYSXucgr1LPr1CCsHdiAywJuMvCK7MD7ff4FqIX7k64x2zwe2qsOgB8vY9KFSETh1PKljLeW7fjWFv//p0Jay3lqBZwcn5TtpDEV/HSLjZcfyVYeF4tGiKcZEJ23Ywn0dGxFaLZIFHSdQpXFN+r42lHd6z3LqNqZBdTz9vO2eXdh3ilPblQ9YUXUr8/zK8SyMnYzZaOKHBZ9y83Q87t4eTPl5EaoVuzHfugaSCs8XxpP/2lTM6an4LlqD4fCfyrviNKckkvfqBOT8PDSNWuA1bDJ5s0ahiqmKe+zD5M4YCUYD3jPewHB0P+akWxQsm2f17/HsSOSCUhNUlQqf0RPInjEZc1oqAcvWoj+wD9P1ErmmpESyp41DzstD26wlPuOmkD1xJBj0ZE+fCEWFoFbj/+YKNIcPYDx3Bu8hL1Lw2ccYDh9A27wl3kNeJPulCXaiIzo3xKd6BJvbTCaoSU2aLB7MrofnOORx+qEL/Lb9GB2/sy8DrZ8XTRYPZm//1ym8lY57sB8AstHMiVc/IysuHo23B122LiB57yk4rwx3xX3WIWufNYzjD81wkFtt1gBurf2F1B//pObrw+z6rOwDZ+0MwbZED3uIgou3UPt62uVz9LwXuTpwNoakdGr+9DY52w+gu3TD6sS3Y1PcqkVxvuMIvBrXIfq1kVzqPQVZZ+BK/5mYC4pAo6bmN6+Tu+cIBcfO4926AX5dW3Kh51hkvRF1sL9DfHo/1JX+fR5lxvw3ncb3978Ocf1mApu+WsfJ0+eY/+YKvnh/KSaTiQVvreT9pQuJCAvhqaHj6dS2JTWqVeGDTzfSqlkjhj7bjw8+3ci6DRuZNGqIQ9gRnRviWz2CLeUo48Ttx+jwnWM7Sztwnn3PlYq7SqLxwuf5/alFFCRmELt5PgnbjsK5eACCYxvjVS2C/a3G4de0FnXeGMqRnjMdwq4xayA31v5Kyg9/UueNYUT178ytj7dzfdXPXF+lGEWDuzWl8oiHMWblg0qizuIhHOu3AF1COs22LiJ162G4rLSXgM5N8KwWyfEHR+PTpDbVFw3nVK/pDnIrz3yWxPd/Jv3HfVRbPIKwZ2JJ/mQruhvJnOkzG1N2PgGdGlP9jRcV/yoV1RYO4+zTr6JPTKf+pjfI3HoILqS7Jp/PK5P94rZ0tPVYfJrUosbrwznpZPyvahn/037cR43XhxPevzNJH28j6/c4MrYqH0a96lWhznuTONauxLBzqs9cjBm5DuEBBMU2xrNaJAdajcWvaS1qvzGMoz0d23H1WQO4ufYXUn74k9pvDCOyf2cSbNpx3EDn7fjEE3MxWGRXiy7ODxVBL40lZdRLGJNTidywksLf/sRw1VYHyCXjjZV4dSqlA+gNJI+YglyotOOIdUsp3HcIfZyijqvDQ/FoVcbYVEF6bcjkoWSs2kDB74fxat+ckMlDuPX8NAe5d1vn8WjeEO9ObbjxxEhwontUlI7n1qQRHu3bkPLsUDAYUAUGOMitCN2j6OARsle9DyYz/qOH4TeoP9krHfX4yLkjuTZoFoakNKp//w65O/ejtxkjfDo2w71qFJc6D8OzUR0i543map9JAES8Mpy8vUe4OWYRaDWoLLJ1F65xc9RrRC4Y4xDfYiqqHbtFBBE5tCfH2k/EXKSnznuTCO39IFnf7ATAv3MT3KtFEdd2FN5NalNl0QjOPuJobIyZ+RzJ7/9Mxk9/UGXxi4Q8E0vqJ1tv6z9t4y5SPtpEtWX2hmJUKmIWjOCiZX5Z55c3yd5+kKKLJfns16kp7tUiOdPuRbwa16bywpGcf3QqABlf7yR1/a9UXTrBIZ7ayBD82jVCdzPFMZNVKsLnjOLG4JkYktKo+u1S8nbuR3+5RK53h2a4VY3mSteheDSsQ8SrY7jWdyL6q7eIf2ysNZyav39C7va/rP4yP/qBjA8dF2MVE9C5CR7VIznWZgw+TWpRffFw4h52LN8qs54l4b1fSP9xH9VfH14yLl1P4dQTlnGpc2NqLHnRzv/pJ+eU2U/7d26CR7VITljGxGqLhnPayZgYYxkTM37cR9XFIwh9JpaUT7ZizMzj2ux1BPZoYede1hk423cO5oIiJI2a+354DcO+AxQeP++6tqRS4TtuApnTJmNOTSVw1Vp0f+3DdM1Gn05MJHOiok+7tWiJ76QpZI4ZCUDR1s0U/vgdfi/Zj2MFG78kf/2HAHg+3gfvZweRu/Rt53EQCP4HuGdnFkuS5As8BcRZDMV9gCnAKKAW0As4WMrbACAXaAksBpaiGEkvAM2Aj4EPJEkqXgZX3Hv1ACKBJyooObdFkiSV5YiLABSDcDHeKGlogbLKORvFeO5meX+7+LdDMTJ3QcnHx4FSo27ZeDeqhS4+Ef31ZGSDkYwf/yCgW0s7NwHdWpD+zR4A8o9eQOPnjTYssFx+y8KjQR0M1xMw3kwCg5G8zXvw6dzaPm6dW5P74w4AdCfPofL1Rh0ShLZGZYpOnEUu0oHJTOGhk3jHliiEIS+NIO2tdSDLDnLd7q+L8cYtTLcSwWikYNtuvDrYK8/mzCz0Z86D0ejgXx0WgueDLcn7YZPd86IDR8CkXO2pizuDOszx2Gp32zQblTR7l0qzKSMb3akLyKVk385v4Z9HS2SfPIsm3FF2cPfmpGzcA0Du0Yto/LzQhgU4uAt4sD6pvyjKTfLGPQTbDPxRQ3qS9usBDGnZ1me+jWtSdDWJouspyAYjqT/sI6h7cwDc7quL8eYtTAmWvN6xC4/2jnltOHse2WYFA4Dk5YVbowco+NmSz0aj0xUezqiofL4THg/UwXA9EYOlTuds+s3Br3fn1uT8qCjgRSfOofbzQR0apLxUq5E83ECtQvJ0x5iiGBgCnu5F5vsbkQ0Ga9xtOXUrg5ggXyoF+aDVqOlevzJ7zt+yc7M57hqd61UiMkAxmAb5eFjfJWcX8PvFBJ5oUqNc6SymdPkWbt+FZxnlS+ny9fbCvfEDFPzkvHz9J44ie8Vap224mPrdmnHou70AXDt2CU9fL/xCAxzcSSqJx2YM4KdFn9k91xfoStLi5W4VlZOaZV2hrMsvIvnyLVRBSptS16yLOTkBc0oimIzo/9yFtrn9ZNR04TRyvrIS0HTxDKpgi9/oKhgvngG9DsxmjGdOoG3RziG+bq06Yti30+6ZpnY9TAm3MCcpea37bRdurdrauTGePY2cp8g1njuNKiS05GVRoSUgDZJGU5Kvsozk5aXkk5cPJierIKJ6NOXa178DkHH0Em5+Xng46TuyTl2j4KbjN9TKj7fh5qZDFN5SwtZZdpsUpWRZV1Ua84vIuZiAZ0Sg1V9I9+Ykb/wNKO6zvHErs89Sdjkkb/yN4B7NHdyUxi0yiKAuTUj6zD6fvRrVQn8tEf0NZUzL+nkvfqXGNL9urcj6bhcABcfOo/b1RhOqxNtcoHyEkSz5LFvyOXjAQ6Su/gZZr/Q3pnT7NgzQrFGDMlf9Auz+Yz+P9ohFkiQa1q9Hbm4eqWkZxJ29QOVKUcRER6LVaukZ24Fdvyv5sfv3v3isZxcAHuvZhV17/3Iaduky1v7NMi6LoMY1yItPJv96KrLBxI0f9xPVvan1fUiPZiR9rbThnCNll3Fg2/tJ/VlJU+LGPYT0dCzj8McfJPn7fQD4NalJwdUkiq6lIBtMpPzwJ6E29SKwewtSLTpN3tELqP0VnaY0fm0bkG4ZD1O/3m2dCOcdPo8pW+mvco9ewC0yGACfxjUpik9EZ9GJ0n/8g8DuNmOoi/I5yGb8z7vN+O//YH3SLOlN2biHIEt6i+s1gNrL/bb9cmlCejQn+WulHd++jOtbyzhp429Oy7i8uNWvg/FmAkaLnpe/dY/Dx/9iPa+07gEohmKUdoxtfwkETh5J5tL3nOZBhem1smxdnKDy8caYkmEXZkXpPP5P9SJr3VdQhu5RUTqe9xOPKiuULXLNll1kZcm9W7qH7sDhEl361FnUYaGUxrNhbfTXEjDcUMo4+5e9+HZpZefGt0srsr5XxojC4+dR+SljhMrHE6/m9cnaaFmAYTBadwHqL99Af9VebytNRbZjSa1GZdE/VZ7u6JNKNtgGdG9B+je7AWUOWFZ/6ftgAzJ+/ROAtK93E9i95R395x04gzHL0YCpzC+TrPPLzJ9+x7+bvSHSv1sLMr5Vwi04dgG1nzcam3BNWXkO4QJUmjOEW6+td96GH7Av35xf9+LTxb4t+cS2Ivv7Yj3+vNKGQ+3zw6t1Q/TXkzAmODFIl0FQj+akWvrKPIvO47R829a3jkspG/cQ1FPJl1zbcelIybhUHgK7tyCtnGNihkV2ms2YaEzPJv/EJaf9qVUv0qqRtBplSRyua0uauvUw3rqFOdGiT+/ehXubUvr0mRJ92nDmNKrQkr7AEHcSc45jnZULStboSR4ef2eY/D+JWZbEz+b3X6SijcU9JEnKkyQpD2UVcAegv+VdFSARZTXxdVmWD8uyvKKU/9OyLM+VZfkiymriNMAgy/IyWZYvAfMACSjWHlIt/6bLspwky7KtplWvOC6W3+m7n1ziLWnVAd8A02RZtu4/kWX5W8vvoizLJ1FWTFejxEh8u/jnACNlWT4ry/I24GsglnLiFhmEPrFkUqJPSsctMsjOjTYiCH2CjZvEdLQRQXf0G/b8w9y3fSlV3xyD2t9+VZ86PBhDUqr1b2NSmoOBVRMWgtHWTXIamvBg9Bfj8WzWAJW/L5KHO97tm6OJVDpyr06tMKakoT/vuH0GFGOvKdkmzJRUp4bdsgicPJrMd51PFIrxebQnhX8ecniuCQt2TE85ZZfXr+/j3Sn4w1G2W2QwuoQSQ5A+MQP3UoqEJsgXY05+ibKcWFKebhFBhDzUomSVsQX3yCB0peqGu8WPKjQEU0qJomRKSUMd6qh8O01vdCTmrGwCZk0j9OO1BLw8GcmjxMDp/WRvwj59n4CZU5F8fez9VmA++z/zCJW+W03o/Emo/O4sVxteKo8d6n2q4i8lncyPvqH6zk+pvvdzzLn5FPx5FABt1Wg8m95PzJdLqfTJG7jXr20XZkpOIRF+Xta/w/08SckptHNzLT2XnCI9Qz7ayTNrt/Lz8ZKtbUu2HGVC10ZITsaqLw9eoO+qzcz54QA5hXq7d0pb+oflGxWJOTObwNnTCPtkLYEzSsrXo10bTKlpGC46b8PFBIQHkWVTp7OTMvCPCHJw135QD07tOEJOapbDuwe6N2fGzrcY/uFLfDHNcet/UKVQKt1XFeMlZVWZKigEc3pJms3pqagCy65bbp0ewnBc+dZpunEVTd0HkHz8wM0dbeOWqILt80td7wHM2ZmYk+wVXVVICOZUG7lpqVYjtDM8uj+M4bDN0SwqFQErPiD4ix/QHzuM8bySnvy1K/AeMpLAT77Ge+hICta/5xCWZ0QQBTb5XJCYgWek4ySiLHxqRODm702Hb2fSZesCqvRt6+DGq1IIgQ2qkHH0svWZW2SQXZ9l2x8Vo/RZBdY+y7b/AfBrWpsmO5dQ//MZeNWpZH1eY/5grs7fgCyb7cLThgdjsOnPDInpDm1YGx5sPx4mpaONsLhRqai1aRn3HfmU3D+OUXj8AgDu1aPwbnE/NX94k+pfLcLzgVq3zzQnJKemE2HTF4WHhZCcmkZKahoRNkaN8LAQUlKVfEvPzCI0RMmP0JAgMrIcjdTgWMaFf7OMAYKa1qTLjoW0/WwafrWjreEWfySwhmvzQcA9MoiiWyV5qStVfgBaSxnLxeNSQoaDG5WnG8GdGpFi+WjgHlGq7iSk427TN7iV1mkS0nGLcKxbpux8u7rlFuE4+Q57pgtZu49Zwg1GbzfO2tdZV+Vz6fFf9zfHf4Cgni1o/Psy6m14mUsTV5V4lGXu/3I2Dbe+TvjALg7xdY8MQnfLvh3fuYwd23GzXUtoUKody8ADX82i6bbXiXy2RLYmNARjku3YlIo6rPyGE1QqIr9YQ6Ud31B04Aj6U8pWfc/2rTGllD02VZRem7p4DcFTh1Jl5wZCpg5TdpLZhVkxOo+2ajQeTesT/fkyoj5a4qB7VJSOp4mphFvDBoR+sJKQVe+grVfHzm9F6R62eD/Sk6K/Sq9TsuhwNvMeY1IZel6CfT3QRASjjYnElJFN1BsTqfbTu0QuHIfk6U55qah2rE/K4Nbqn2h2ZDUtTr6PKaeArN9KdhCW7tcMljmgndxA+/7SkJhmHRfL47802gj7cVbxY59Wt1Ju9IlpTvtoW/y7tsCQlE7h2XjncsODMSbdvny14Y5tWFtqkY7fwx3I+XWP3bPAgY9Q9aeVRCyc4DB/UNJjP59Sys5J+ZYal9yd5GX4M7Fk7TpW8kCWue/LV3hg6xuED+x6R9n/Zkx0QKWi/va3aHLyI7L3nqDwhHKEjqvakrq0Pp2aiirkNvp0z4fRHzxQ5ntbvF8YSvAXX+MR24X89evu7EEg+A9T0cbivUAjy68lsAvYJklSDIqx0wO4KknSOkmS+kqSVLoHOFn8H1lZupMCxNk8M6AcXxFWjrhctolLI+Chf5CeO9HJJvxhwDxJkqwHUkqSVEOSpM8lSbosSVIOkIxSBpXLEfYZWZZtlwokUL50F0t3eOJgB3VmRZJv7zflk83EPfgiZ7pNxJCSSczswfYOnYVJKcFOncgYrtwg84ONRK1bRNR7r6E7fxWMJiQPd4JGPEPG8k+ceLwN5fz859G2FaaMTAznLpbpxu+F/sgmEwWbdzi+dJqP5fz0WA6/AcOfQTaZyPtlV7m8l/Yv3UZGdYtxBbO9ceW28fo36VWr0dauRf53P5E6aARyYRE+zz0DQP53P5H85EBSnhuOOS0d/3Ejyx+nO3Ebvzlf/cL1noO52WcUptQMgqcOv6NfubTcMsJX+fng07k1V7s+z5UOA1B5euD7SGfFi0aNys+XG09PIG3JB0S9Y7/1SS7dbpyIMZllziZksmJAB1YN7Mh7e09zLS2HvedvEejtwX1Rjspmv+a1+GV8L756sQchvp68tfVYKRf/snzrKOWb8twIzEVF+A56BsndHb/nB5Czdv2dw3Aq3l6+X1ggjR5qyd71W5wGcXLrIRbGTmbd8Dd5aFI/u3duXu68sHoi3837GAotKwbK029Z0NzfCLfOD1H0mWKANd+6ju6nL/GetQSfGa9junYZ2WS/CsOtTWcMf+50Elr5vzprH2iMe7eHyf9wbclDs5msMUPJeLYvmtr1UFepBoDHw4+R/94KMp/rS/57K/GZMM0hPOdVtvxLJlRqNYEPVOOPgW+y95nF1JvwOD7VI6zv1V7utFk3geOvfIoxz+YjR5njjq2Tst3knbzKgWajOBo7lVvrNnP/R0ragro2wZCWTd5JJwaf8vQdt+tLzWYuPjSes60H49WwNu61lSFcUqtR+/lwqfcUEhd+SJWVjlt474SzPJckyWmTc1pNb8e/LOPMuHg2NR/Pji4zuLRuK60/mlRmuPYR/qf5bf9nSLemZB86rxxBAc77YltP5Roj7uzGr019wp6J5fprn5Qvrq7K5/LIvUOeZGw+yLF24zk3+A0qv/S09XncI7M40W0aZwa8RuTgHvi1Kn31yD/TMYvd5J68yv6mozjcWWnH9deX9FHHes3iSNeXONn/NaIHd8e9SYPbpMXxUZmYzSQ+8yI3ezyN+/110daoiuThjv+Q/mSt+bhsfxWg1wL4P92LtMVruRY7kLTX1xI2f9Kd5d4FnUdSq1H5+XCr/3jS3/qA8DdnltvvHbmNjiep1ah8fUkdOprsFWsJWvBK6Uj/O7lOdA9bfJ8fACYTBVvKqceXx42snKvucX9NMj/bxNVHx2EuLCLkxb7lizdUWDtW+3sT1KM5h1uM5lDD4ai83AntY7PrqRzzh9vPBcrhvzT/UObt+lPJw42IsX1JeOvzMt38Ux3ATq5Wg09sS3I3/2F9lPn5r1zuMoT4x8ZgTM0gbPpQJ6LLI/vOafZrU5+w/rFce+1T67O4R2dysttUzvZfQMTzPfBrVepek3Ll5T9sd2Yzp7pO5ljTYfg0qqmcMVyGTAcqpC2Vf3zQNmqMZ8+HyXt/rXMHpcj/8APSn+lL0c4dePV2ySZ2geCeUdFnFhdYVgADIEnSEZSjF4bLsjxbkqQ6KKtjuwBvAXMkSWopy3LxPmVDqfDkMp6Vx+itt42LDWYcexRtOcJzxlWbM4tPS5LUEngFKD4M62fgFjDC8q8ROAO4lQ7ICX8r3ZIkDQeGA7wc0JBnE+vgFlnyRc0tIhhDkv0WN0NiOm5RNm4igzEkZyBpNWX6NdocVZD6+XZqrbdXMk1JaWgjSlYCaCJCMKXYb4E2JqehsXUTHmLdfpf73VZyv1MuQwqaMBhjUiramEg00RHEfL/a4j6UmG9XcvOpcZjSlC1VppQ01OE2YYaFYkot3wH07g3vx7N9GzwfbInk5obk40XwvJdJf2URAN4Pd8OzbWtSRk5x6t9pesop+05+fR/tgnf7FiQMLTljKnJwDyIGKIvMc49fxj2q5IutW2QQutLlnJ6Dxs8b1CowmXGPDLZuRfNtWJ26aycCyiqgwNgmyEaTsgKoVN3QJWXiBphTUlGHlXy3UIeFYEor39ZaU0oqptRUDGeUFT2Fu/fi+6yi0JszS7bH5f/4K8FvLvxbeXU7bufXlJ5lfZ7zzWYiV867s99S20WNlnpfvBlQExGKMTVDOWP7VrL18rzcHfvwbFyP3J93YUxKI2+7sr26KO4CstmMOtDf6jbcz4uknJLtT8k5hYTansOKsto4wCsCTzcNnm4amlYJ5XxyFucSM/nt/C3+uJiA3mgmX2dgxrd/sbBPa4Jtjqp4okl1xn3+u12YppRU1OH/onxTUtGftpTvrr34PvcM6kpRqKMiCN/wviXMUMI+WUvK4FGYMzJp+2w3Wj+jGNGvn7hMgE2d9o8IIic5005OpfurElI1glm/LQNA6+nGrD1LWdBxgp27ywfPEVIlHO9AX/Izc1Fp1LywZhKHf/iDk1sP0cdyEoE5PRVVcEmaVcGhmDMd65aqcnU8h08hf/F05LySC5D0uzeh361sf/V4eijmjFQbTyq0LdqR+/KI0sEpK4lDbeSGhGJOd8xrddXq+EyYSvbsaci5jpcCyvl5GE4ew61ZCwqvXcW9S3fy17yrxO333fhMUM778+jVm65LFEU348QVvKKCKU6lV2QQRUlZDmGXRUFiBrqMXEyFOkyFOtL2nyPgvsrkXUlC0qhps24C177bx61Nh6nxfFdqD+gIQO7xS3Z9ltIfOeuzvKx9ltL/KG5MNobnzJ3HkBYPRRPki1/zugR3a0ZQbGNU7m6ofTyps2IsyVOWYEhKQ2vTn2kjgzGUasOGJGU8LG5xbhHKeGiLOSefvP1x+HZoiu7CdQxJaWRvVbbnFp64qLThID9MGc4vbnRGRFgISSklZZ6ckkZYSDAGo5GklFS756EhSr4FBwaQmpZBaEgQqWkZBAWUnDla4/muVBvQCXAsY8+/Wca2Rv6kXSdovFiNW5CPssI1uqQMPSOD8KwUQvOdbwDKuOQRHUI2ykojd8v4YYshPReNnxeSWoVsMuMe5Th2hfd+kOTvSybmusR0+7oTFYxHdAgNtr8FQN7xS/Y6TVQw+lJ9hzEjR9kRZVO39Dbl7FWvCtXfHMW5gfMxZirbVfWJ6bjZjbPBuEWH0GW7Mkbd63xuuGOJJb3K+F+8cdY9MsihLRlvM/7bkrP/LB5Vw5UVbhm51nwzpOWQvvkgPo1r4V63ClGWVcY5xy/hHl2+dlxSxiVubNtxxs5jqBYPRRvki6GU7LRNB/G/vy66o3EYU1LRRNiOTeXX82yR8/IpOnICzzbNKfzrMJroCKK+XGsNM/KzNSQ+NxpzukW/rAC9FsD3sa6kLVT02rwtewmbN+HOYd4FnceYnEb+DkX30J06D7IZVaA/ZovuUVE6nik1lcI9ir5hOHMOzDKqAH/Mlp0RFaF7FOP1UDc82rYibXQZenxSGlqbeY8mIgRDcrqjm6hQCo+UuDEmpyPLYEhKs66szN28j+A7GLgiBvcg3KLHV1Q79n+wPrrrKdYLydM3HSD82a5UGvUoAPnHL9n1a9rIYAx36C+1kSHWcbF0v+jMf2lKzzu1kY7jrD4xDbeoEIoNA242Mp3hXjUSt5gw6m1danVfb/M7nHtkCkbLzjNDUhqaiFLl66ADOGvDJXXAp30zdKcv280ZbP+fvXELldbOBSBgQC9i+vQEIO/EJdyjQmzK17GvNKbnoHEYl0ry0qteFWq+NZIzAxZYxyXAmt+G9BwyNh/Ap1FNfOrFEDpAWWWcf1yRXezDLerOZVx6TLwTppwCcv46jU/7puguXLvnbckaj9L6dGgZ+nT16vhNnkrWy9OQc8qvqwEU7dxBwMLF5H/80d/yJxD8l7hnZxZbkFGMs14AsiwXybL8qyzLE4HmwP2A89vGykfx/mn13/CTCnhJkuRn86zRv4iDLSYsaZUkKRioByyUZXmH5VI7X+wN9v8k/k6RZfk9WZabybLc7AnvquSfuIhHNWUAlbQagh5rS9Z2+61XWdsOEvxkRwC8m9TGlJuPISXztn5tzzoK7NGSwvPX7cIsOnUebZVoNNHhylfYnh3J373fzk3+rv34PqZMONwfqIs5twBTmjIwFV+0oYkMxafLg+Rt2oP+Yjzx7Z7iWtdBXOs6CGNyKjf6jLYaigH0Z86hjYlGHRUBGg1e3TpRuPfPcuVd9sp1JDz8NAmPDiBt5gJ0h45bDcUerZvjN+hpUifNQtbpnPrXnTqPtrIlzRrnaS6L2/n1fLAZAUP6kTh2rnLenYXEj7ZwrMtUjnWZSvqWg4T16wiAb5NamHILMKRkOcjJ+vM0ob2U87nC+3Uk3XIZxqEWoznUfBSHmo8i7Zf9XJ7+PulbDpF7/BIe1SNxr6zUgdDeD5KxTfGjP3sOTUw06khLXnfpTNHvzs/MLI05IxNTcgqayjEAuDdrgsFyaYoquGQVrEfHdhiuXLXzW1H5rA4pkesd2wbdpXg7v0Vx59FWibLWab+HOjjW6d378XtMUfw9GtbFnJuPKTUDY2IKHg3rWi9a8WrVyHqhRt7OP/Fq1RBQtoVKWq3VUAxwf1QQ19NzuZWZh8FoYuup63SoE20nt2PdaI5dT8VoMlOoNxJ3M4PqIX6M69KQbZMfY/PER1n8ZGuaVwtnYR+l/FNzSybpu87doqbNhXngWL6eXTtTWMaZqKUxZ2RiSikpX49mTTBevYbx8lUSe/Yh6fH+JD3eH1NKqrL6J0Npw398uo0lD01nyUPTidt2mOZPtAegSuOaFOUWOBw1cWb3MWY3f5F5bccyr+1YDIV6q6E4pEq41V2l+6ui1mrIt9yK/czrI0i+dIs96+zPJjddPocqIhpVaASoNcpK4MP2/YcUHIb35HkUrFyEOfGm/Tu/AKsbbYt2dmcTaxo0xZxwAznDUWk1XjiHOqoSqnAlr907dEa/f5+dG1VoGH6z55O75DXMt0rkSv7+SN6WLY9ubrg1bobxhtIfm9PT0TZoBIC2UROrv6JffmB71xls7zqDW5sPU6WvssooqElNDLmFFDnpO8oiYesRQlrWQVKrUHu6EdSkBjkXlctIm709jJyLt7i4djMAl9dv52iXqRztMpX0LYcI79cBUPosY24B+jL7LOWcu/B+Hax9ltbm/GrfxjVBUmHMyCV+4eccaPIiB5uP5uyL75C17xTnxywHoODERdyqRqGtFI6k1RDwSHtySo2HOdsPEPCE8sHCq3EdTLkFGFMzUQf5obJcoii5u+H7YCN0l5X8zN62H5/WSht2qxaFpNX8LUMxQMe2rfhpy05kWebEqbP4+HgTGhJE/bq1uX4zgZsJSRgMBjbv/I1ObVtZ/fxo2eXy4+YddGpXcvbi5fXb2dF1Bju6ziDhX5axe2hJ3xDYqDqSSkKfkUfm8Sv4VIvAKyYUSasm5rFWnF74FYdip3Eodhqpmw8S0Vdpw35NlXHJaRnvO03oI0qaIvt1JG1LyS3yal9PAlrfR6rNs9xjl/GqHolHZUVuWO82XFn4BXFdJxPXdTKZWw4SatFpfJrUxpRTgCHFiUFl3ymCLeNhaN9OymV1gFt0CLU/mMalccsoupJodZ93/BIe1SJxt+hEwY+15caiz1yWzye6TOVEl6lk2Iz/Ppa25Gz8z/7zNCGW9Ib162i9DMujaslOAO8G1ZC0GowZuai83FF7Kx8VVV7uBHRoSMG56yR8tJXDsVM5HDuVtM2HCO+rtGO/pmW340ybMo7o14G0LZa8Lt2OVSoMTmQHdmyI/nI8APrT59HERKOx6Hne3TtS+Fv59DxVgD+ST0k79mjZBEP8dQyXrnKzS19u9RrIrV4DMaWkkjjgRauhGCpGrwUwpaTj2fwBADxbNUJvucy5mIrSefJ3/Ylni0YAaKsouofZRveoKB2vcO8+3Js1VvIiphJoNVZDsTO5d0P3AHBv1Rzf554mfUrZenzhyQu4VY1GW0kpY/9e7cnbab9FPXfHAQIeV8YIz0Z1MOfmY0zNxJSWiTExFTfLTYzebRqiu3TdQYYtSR9tqfB2rLuZhm/T2qg8lfVJAe0akP7zX5zuNonT3SaRufUAwU8qHxa9b9Nf5v55iqCHldMfQ/p2InObMnZmbTtULv+25J+4aDXuSloNgY+2I7vUWJy9/SBBfZRwvRorc1PjbcItOneNuMaDON1mOKfbDEefmMbZnhOthmJQFmQU6wBoNfg93J68nfZtKW/XAfwfL9bj62DOy8eUWiLXr1cHcn75zc6P7ZnGPl3boLuo1Lmsz37hRNcpnOg6hYzNBwm19JW3LV+bcSmsX0cytyj54hYdQp11U7k49l27cUnl6Y6quK/0dMe/Q0MKzl8nef0WTnWdzCnLmBhSzjExyCI7xGZMLAtNkB9qyzF5kocbfu0eQGeZ29zrtlSM8dw5NNGVUEVY9OlOndH9WUqfDgvDf+58she9hunmzTJCskcdXTLvcm/zoFXPFgj+V6nolcXukiQVj1qBwBjAB+VSt+ct8g8AeSiXthmAsvf+35kUoBDoLklSPFAky7Lzw/tKOADkA4skSXoHaIhy6d4/IUySJA3gjnIO8bMoZxeDclxGGjBMkqQbQDSwBGV18b+Jf/kwmbk++31qfzYHVGrSv9pB0YUbhA7sDkDqhq1k7zqCf+em1P9jDeYiHfGT3r2tX4BKMwfheX81kGX0N1K4Nn21g9zU11YS9f5CJJWKnO+3ob90Db+nHgYg56tfKdh7EK/2zamy5SPMRTpSZr5l9R6x7BXUAb7IBhOpC1ZgznF+kYGz9GYsWU7Y8tdBrSL/p80YrlzDp08vAPK+/QVVcCARn6xG5e0FsozvM31I7PcCcn5BmcEGThuLpNUStlJZMaU7dZbMRUsdZKctXEnk2oVIaiXNhsvX8OtnSfPGX1EHB1Lpq+WofLyQzTIBA3tz/bHhyPkFTv0ChM4cjeSmJep9xXBddPIcafPetROdueMoQbFNaLZ/BeZCHRcmlJw5eP9nM7g4aTX65Ezi539K3bUTqTL9afJOxZP0ubMt8fZpujzjA+p/MQtJrSL5i10UnL+pnLhtMpP11nJClr4OKjX5v2zGeDUer8cfAaDg+59RBQUS9tEaJG8vMMv4PNWH5GcGIxcUkP32cgLnzlAU2luJZL6m5K3/6BFoa9cAWcaYmEzW6287xKki8jl48hDc6tQAZIy3kkl99V0HuakLVlHpg9dApSLnO6VO+z+lnGyT/dUm8n87iHf75lTd+iFykY6kGW9byuw8eVt/p8q3K5BNJnRnL5O9UTGgZX+3jYgFk6jy0xpkg5Gkl9+0E6tRq5j+UFNGfvobZtnMY42rUzPMn68PKRsm+javSfVQf9rUjKTf6i1IksTjTapTMzzgtkW7dPtxzidlIQFRAd7MeqTUhUMmM1lvLifk3deRVGryf1bK19tSvvnF5fvxGqUtmWV8nu5D8tODkfMLyHpzOUHzZoBGgykhkYz5b9w2PqU5s/sY93VqxOzflqEv1PH51JIzh0d89BJfvPQeObeZODTs2ZLmT7TDZDRhKNLz8Rhl9XH1ZnVo0ac9CWevMXXTYiWPf1yD8fgBMJsp/PBdvGe8ASoV+j2bMd+Mx62Lkmb9jp/xePI5JB8/vIZMAFCOhpnxIgDek15F8vUDk4nCD5dZL8ID5QgK/b4y2pvZRN7qpfgveBPUKoq2bcJ0PR6Ph5SVP0WbfsKr/yAkX398Rk+0ys0ePwJVYDC+U2aASgWShO73PRgOKhPrvHeX4DNiLKjVyHo9ue++6SA6aedxImMb0fOvtzEV6jk0sWQ7XtsNUzk8+X2KkrOoOaQ7dUb1wiPMn247F5O48zhHpnxA7sUEknafpNuuxchmM1c/30PO+ZsEt6hN1b7tyDpzna6WlZdxi75C3qlMPjJ2HCUotjHN9y/HXKjn/ISVVrn1P3uZC5PWoE/O5Or8DdRdO5Gq058h79RVkj5XjuEJfaQVkYO6IRtNmIv0nHvxnTLrghWTmYRX1lD9k1dBrSJz4w50F68TNKCHEqfPtpC7+zC+nZpR57f3MBfquDnVsmo9LIiYtyaASoWkUpH16x/k7lLSkrlxB5XeGEftrSuQDUZuTF7qIHrqnMUcOnaSrKwcYnsPZNSQZzFaLqN66vGHad+6Ob//dYie/V7A08OD+TOUctZo1MyYOJIRk2ZhMpl4vFc3alZXtnkOfbYfk2cv5LtfthIZHsrbC2Y6yC0u44jYRvSwlPFhmzJ+cMNUjtiUcW1LGXfduZgkSxlX6tWC6oO6IBtNmIoMHHhRuWZCNpk5PmM97b54CUmtIv7L38i5cIviz27pO44RHNuE1gfexVSo5+z4knHpgc+mc27SWvTJmVxa8Bn1106g+vSnyYu7SsLnJUcthT7UgozfTmC2ubBSNpm58PKHNPpyJpJaRcIXu8k/fxMvy+f2rJ1HCIhtQqM/V2Eu1HF5Ysm1GHU+ncmVKaswJGdy/bVPqbV6EjHT+pN/6iopXyiG90oT+6EJ9KXaIuUoItlo4lTPaWAyEz/zA+p+/gqSWkXKlzspvHAD8HRJPhffFJG54yiBsU1oYhn/L9mM//U+m8Flm/G/ztqJVJ7+NPmn4km2jP/BvVoR1rcDZoMRc5Ge8yOUtqQN8aee5XgXSaMm9bvfydp9HNtNeRk7jhIc25iWB5ZjKtRzfnxJO27w2cuct7TjKws2cN/aiVSb/gy5cVdJtGnHUYO6IZuUdnzGItst1J/6Hyk7ISS1muTv/0BdfFeEyUzG68sJW7kYVCryftriVM+L3LCqRM/r/wQJTw5BHRpEyKsvKavnJImC7b9R+Hv5zqusKL02Zc5SQl4eiWTpp1PnLHWQWxE6T853WwlbMImY79ciGwykzFjiILcidLyCnzcTOHMqYRvWIRuNZM5/3VFuBegegVPGgZuWkOVKOvWnzpD1umNeJ726msrr5yv9/Dfb0V28TuAzyurQzC82k7fnED4dm1Fz1weYi3QkvFQy9iS+upbod6YiaTXobySRME0J37dbayJeeRF1kD+VP5hL0ZkrXB9sf/xGRbXjvGMXSfvlLxpuW4JsMpEfd5WkT7dbt9Jm71TmgA32rcZcqOPqpOVWubU+mUX81JUYkjO5+donVF81mehp/Sk4fZU0S395O//VV07Ct/X9aIL8aHj4fW69+SWZG7eDycyN2e9Rc8NcJLWK9K92UnThBiEDlbE4bcMWcnYdwb9zM+7/Yw3mQh3XJpeEW3XFZHxb1UcT5Ef9g+tIfOsL0r9ycqxIaUxmkuetJmbdAlCryP5mG/pL1wl4WtHjs77cRP6eQ/h0aE71HeswF+pIermkfCUPd7zbNCZp9nK7YMOmDcG9bnXlyJlbySS9Yv8eIHPnUQJim9Dkr5WYCnVcmljSV9bbMJNLk5Vx6dqCDdReM5HKLz1D/qmrJH+hlG/MxL5oA32pvkg55VI2mTjZ4yW0oQHU/dCmn/5e6afVNnuni8fEhpYx8UoZY+KN1z6lps2YmGopY21oAPU3L0Ht64lslokc2ouTHcehDQ+kxrKxSCoVqFRk/LyPvN0l/bRL2pLZRO7ypQS8/iaSSkXh5k2YrsXj0cuiT//yE97PDkLl54/v+ImWuJrIHKXs+vOb+Qraho1Q+fsT/OXX5H/8EUWbN+E9dASamBiQZUzJyeQuLenbBY7I/9FL3QQlSH/nHLW/FbAkrQcG2TzKBc4Br8uy/K0kSb2Bl1BW22pRjmN4VZblXyz+9wCnZFkeYxPmKeAbWZbn2jxLAhYUX44nSdJQlKMfooHfZVnuKEnSXOBJWZbrlxHXx1AMtzEo5yx/avmFyrKcJklSR2B3Of4uxgjcAL4F5hYfqyFJUmfgXaAmcAmYbHEzRpbl9beJ/3ogRJblXjZxvm2abDlcqXfFFPIdCPArvLOjCsDNy3hnRxWAoaiiv704JyHN1yVyAapXK//WpLtJUe4/PSnm32EyuWbQi3mlpUvkpi/9/c6OKoAlyX/jOPa7yKstk10iF8CYY76zowpg9/FKd3ZUAYTL+js7qgACPIru7KgCqHd4mUvk/thgtkvkAgSZS5+edW/wUrtGB7gpe97ZUQUQKTtfHVnRGFw0CawWffvVihWJoehfb/z7R0j3eh+oBQ9f17Rh2TXDITlprmnDmfmukQvgpjbd2VEFoFa5ppC9PF1TpzNyXVPGasklJgB8PV0zLgGEVC3nwrK7TNjO34RltBTn6/Z0TQX8/5Q65zb/5+pIhVm3ZFl+Hnj+Nu9/AH64zfuOTp45GEZlWY4o9fcHwAelns0F5t5G1o/Aj6Ueb7B5vwebJRR3+vs2cnYBpdPgU8qNs/g/7ySsudwmTQKBQCAQCAQCgUAgEAgEAoFA8Hdw0bdqgUAgEAgEAoFAIBAIBAKBQCAQ/P+EMBYLBAKBQCAQCAQCgUAgEAgEAoGgwi+4EwgEAoFAIBAIBAKBQCAQCAT/B5DN/7kjegWlECuLBQKBQCAQCAQCgUAgEAgEAoFAIIzFAoFAIBAIBAKBQCAQCAQCgUAgEMZigUAgEAgEAoFAIBAIBAKBQCAQIIzFAoFAIBAIBAKBQCAQCAQCgUAgQBiLBQKBQCAQCAQCgUAgEAgEAoFAAGhcHQGBQCAQCAQCgUAgEAgEAoFA8N9Hll0dA8G/RawsFggEAoFAIBAIBAKBQCAQCAQCAZIsTP7/8xyNecwlhWyWJVeIxcvd4BK5WQUeLpEbEpDvErkAaVneLpGrllzTb2nVJpfI9fRwTZ1Wa8wukRufEeASuSFuhS6R60qKjK7ZYKRVuaZuuWpcuiF7ukTuY3HzXSIX4FCDqS6R66rxwdtD7xK5GQWuqVtuKteMh36eOpfIBUjJ83KJXA8X6R6uwuf/WFvy0rhGxwPwcDO6RK7eoHaJXMk1KgB6o2vS66o5cWaha+bEAO4uGptaJnznotr1/y9naz0kDI021Lu46T9XR8TKYoFAIBAIBAKBQCAQCAQCgUAgEAhjsUAgEAgEAoFAIBAIBAKBQCAQCMQFdwKBQCAQCAQCgUAgEAgEAoHgLiCb/3OnLghKIVYWCwQCgUAgEAgEAoFAIBAIBAKBQBiLBQKBQCAQCAQCgUAgEAgEAoFAIIzFAoFAIBAIBAKBQCAQCAQCgUAgQBiLBQKBQCAQCAQCgUAgEAgEAoFAgLjgTiAQCAQCgUAgEAgEAoFAIBDcBcyyuODuv45YWXwHJEl6XpKkvFLPhkuSdF2SJLMkSXPvQRz2SJK0oqLlCAQCgUAgEAgEAoFAIBAIBIL/u9w1Y7EkSeslSZJtfmmSJP0iSVLduyXDicyqFlnNSj2fK0nSKSfuQyzuO/4LmYHASmAJEA28aTEo26Y9V5Kkg5IkPfw3w+5o8R/yT+MnEAgEAoFAIBAIBAKBQCAQCAT/hLt9DMUO4FnL/6NQDKrfA/XushxXUgUl336RZTkRQJIkgAKghsWNHzAK+E6SpFqyLF93RURL49exMZXmDgO1ivQvtpO86lsHN5VeHYZf56bIhTriJy2j8NSV2/r1vK8alReNRHLXIpvM3Ji5hoLjFx3kVn51KKhVpH2xnaSV3znIjZk3FP/OTTEX6oif+C4FNnKd+Q18uA1Rk57Go1YlzvaaSsHJyw5herdvSsTs4UhqFZlfbSN97dcObsJfGYFvx2aYC3UkTHuHotNKODV/+xBzfiGYzMgmE1d7TwDAvW41IuePRuXtieFmMrcmLcGcV+g0v6vNf4GA2CaYC/VcmrCc/LirDm7cY8KovWYimgBf8uOucHHsu8gGI4Hdm1N52jNgtsh/5SNyD54DoMbbowjq2gxDWjbHO020C8+rbVPCZowElYrsb7aQ+cFGB5mhM0bi3b45cpGOpBlvoTtzCYCAZx/Dv29PkCSyv95M1ic/AODTvR3BYwbiVj2G6/3Gozt90SHMf5vekCfaET36cQBM+YVcmf4eBWeuARA5vBfh/buALJN/9jqXJq4Avd4aZpX5Qwjo3ARzoY7LE1dQEHfFqdyaqyehCfAh/9RVLo9dhmww4lEzmupvj8G7QXVuvP45SWt+LEnP26MJ7KLkc1znCXbh/Zu2VPnNsfjHNsOYns3ZLuMc/IWN6E2lWYM58cBATJm5du+82zUlfNYIJLWKrI1bSX/PSZ2ePQKfDs0xF+pIfOltis4odVrl603kwvG416oCyCROX0rh8XNWf0FDniB8+lAutHgaU2aOXZgVUa+KCRzch9Bpw7jUuh/mrByHcAHqvDaI0NjGmAp1nBq3mty4eAc3npVDeWDteDQB3uTGxRM3egWywYTG35v7l47Aq2o4Zp2B0xPWkHfuJgDBnRpSd8EgJLWKm5/tIm/tV9bwKqKM1QE+VFs5FbeYMPQ3Urg66g1M2fl2YVaE3ICH2xA58Rk8alXi/CNTKTh5yWk+V1QbbnJwNaa8kv70ZI+X7MKsPG+Itf+/OnG5tf+3xS0mjBqrJqMJ9KEg7gpXxiltuCz/blHBVFs2Hm1oIJjNpH62neR1vziEWxH9h+Su5b7vFiC5aZE0KjJ+/YsbS36yC7Ph/OeIjG2IsVDP4QlryXJSp2sM7kqtYT3wqRbBT/ePQJ+hbHIKbV2PNusnkX89FYBbmw5x9p3vAQjv9ACN5j2LpFZx9fM91rBmLXybvfsOEhQYwA8b1jjIkmWZRUvX8Ptfh/DwcOe1mZO5r05NAP7Yf5jFS9dgMpvp80gPhj7bD4DsnFwmz15EQlIyURHhvDX/Zfz9fB3ChoobDwM6NaLavBdArSLl853cWvG9XZj/pnxv5z98yMOEDegKEqR+toOkD0rqlk/7JkS+MhxUKjI3biNtzTcOMiNfGY5Px2bIRTpuTl1q1T1q712HOb8Q2WQGk4nLjyljvF/PBwkb3x/3mjFcfnwSRXHO23CNBYMJim2CqVDHhfEryXOSzx6Vw6i7ZgLaAB9y465yfsxya3oBfBrVoPGvCzk74h3SftkPQNTQh4gcGAuSRNKGHdx6f5NDuFXmDyGwsyL7dnlda/Uk1AE+FJy6yiVLXgc/3p6o0b0BMBcUcXX6exSciQegus1YfLLUWFwRel7ouP4EPNUdU4YyHqW89TF5ew47hFvztcEEW/L63Liy8/q+tRPQBPiQF3eVs6OVvA5ocx/1P36JouspAKT+eoBrbyv1pNWhlRjzi5R4GU0c6T69wvPZLSqYGsvG4RYWiGw2k7JhO0nrfq1wuQD+HRtTdf4LSCoVKV/sIMGmDbuyLcG/a0/+be7j/vUlZZy26QDXLWVc+52RBHVtiiEtmyMdJ9uF56o5k6vyukLmpvWqErNoJGpvD0XXGve2w1zNt4PiV1KrSP/SudzoV4fh30nJ52uTFbnayBCqvDMBbWgAsiyT/vlWUj9U+v/Iyf3x79YS2WzGmJ7NtcnvYkzOcAi3osaliGG9CO3fBWQoOHeNKxNXAAZrmD7tmxA1Z5hSxl9tJ9VZGc8Zjm/HppiLdNycssxaxgCoVNT86W0MSRlcGzoPALW/DzErpuEWHY7+VjLXR7+OOSffIdyKaEuSu5aGP8xD5aZB0qhJ+2U/15bYz09cMUcUCP6XuNvHUOhkWU6y/I4C7wB1JUnyBJAk6RVJkq5JkqSTJClJkqRPij1ajlpYLUnSW5IkZUiSlCpJ0nhJktwlSVopSVKW5eiHZ23kFfc0hywrcvf83QhLkrRYkqTzkiQVSpIUL0nSG5IkeZTh9nngmOXPKxaZVS1/yzZpvwDMAtyA+238D5Qk6ZBl5XGKJElfS5IUbXlXFdhtcZpqCXu9jXiVJEkLLSu2UyRJelOSpPKXn0pFzIIRXHruVc52HkPgY+3wqBVj58SvU1Pcq0Vypt2LXHtpJZUXjryj3+iZg0h850vO9ZhI4pufEz1jkIPcygtGcOHZeZzuNJagx9rhUauSnRP/zk3xqBbJqbYjufbSKiovevGOfgvPX+fSsMXkHThTZnoj547k+gtzuNR9JP6PtMetpn16fTo2w71qFJc6DyNx5nIi5422e39twMtceWSsdQIBELVoHClL1nPlodHkbvuL4GF9nIoP6NwEj+qRHGszhstTV1N98XCn7qrMepaE937h2INjMGbnEfZMLADZv8dxInYSJ7pO4dLEVdR4a5TVT+rGPZzpP99pmsNmj+bW8FnEPzIcv4c74lajsp0T7/bNcasSRXyPF0ies4ywV8YA4FarCv59e3K933iu9R6Jd8eWaKtEAaC/GE/C2PkUHnZYrH/X0qu7nsKpJ2ZzInYSN5d+Q40lSh1wiwgicshDnOwxjeOdJiKpVYQ81tYann/nJnhUi+TEg6O5Om0N1RY5lxsz81kS3/+ZE23HYMzKI9Qi15iZx7XZ60i0UQCKSftqN+cGOM/nf9yWgIyvd3Lp2VedxlMbGYJfu0bobqY4lRsxdxQ3hr7C5Z4v4terg0Od9u7QDLcq0VzuMpTE2e8SMW+M9V34rBHk7z3ClR4juPLIGHSXb1jfaSJC8H6wMYZbzuVWRL0qluvVpgmGhGSn+QEQEtsI72qR/NFqAmemvM99bwx16q7WrP5cW/sr+1pPxJCVR3T/zgBUH9+b3FPX+KvTS8SNWUWdBc9b0iVRb/ELHO2/mH3tJhP5+IMl5VhBZRwxqg+5+05ypv1IcvedJHxUqf6jguQWnb/OleGLyTtw2mneQcW14WJOPzmHE12nOBiK/Ts3wb1aFHFtRxH/0mqqLBrhVG7MzOdIfv9n4tqOxpidT4hFbln+ZaOZG6+u51THsZx55CXCnu/pZOypmP5D1hk423cOp7pO4lTXyQR0bExQk5rW9xGdG+JbPYItbSZzdOo6miwe7FRu+qEL7O23iPwbqQ7v0g6cZ0fXGezoOsNqKEYl0Xjh8/wx4A22dphGTO/WoNYC0Puhrqx5e4FTOQC//3WI6zcT2PTVOuZOG8f8N5WTr0wmEwveWsnqt+bz02dr2bRjD5evKh8BPvh0I62aNWLTV+to1awR6zY4fkSCChwPVSqqLxzGmQGvcbzDBEJ6t8WzdkkZ/9vyLcu/Z53KhA3oyumHpxHXZRIBXZU2WRynqFdHEj94Dpe6j8L/kQ64O9E93KpGcbHzcG7NWEHU/FF276/2n8HlXuOsBhcA3YVrXB+5kIKDZbfhwNjGeFaP5FDrsVycspaarw9z6q7arAHcWvsLh9qMw5iVR4Slr7Tm6ayBZO45bn3kVTeGyIGxHOv5Mkc6TyGoa1M8qkXYhRnQuQme1SI5bsmr6mXkdeVSeW3tP24kc6bPbOK6TOLWO19T/Y2S/iP1q92cLWMsrgg9DyDjox+58shYrjwy1qmhOCi2MZ7VIjnQaiwXpqyl9hvO87r6rAHcXPsLB1sreR1pk9fZB85yOHYqh2OnWg3FxZx4Yi6HY6c6GIorKp9lo5lr8z7mRIdxnOo1nfDne+Jp019WWPmqVFRbOIxzAxZwouN4gh9rVyLXhW0J7k57yj5wlqNdpnK0y1SroRgg+as9nHrmNcfAXDhnckleV9DctPKSMSQs/oSzXceTtXU/4S8+7lTu5UGvcjZ2DIGPOpfrUTWSM+1f5Pr0lcS8psiVTSZuLfiQs7FjuPDYNEKee8jqN3nt95zrPp7zPSeSs/MwkeOfckhyRY1L2oggwoc8zKme04jrPAFJpSLYZr6ESkXUvBe5+vxcLnYbjf+j7R3K2LdjU9yrRnGh0whuvbyS6AUj7d6HDH4E3aWbds9CRz5J/r6TXOg8gvx9Jwkb+aRDWiqqLck6Ayf7vMrR2KkcjZ1KYKdG+Dapddfy+h/NEQWC/zEq7MxiSZJ8gaeAOFmWCyVJ6gNMQVlxWwvoBRws5W0AkAu0BBYDS4EfgAtAM+Bj4ANJkoqtDS0s//YAIoEn/kFU84EXUFY/jwKeBmaW4fYri6xi2ZHAjdKOJEnSAIOBIuCEzSs3YA7QECX9IcAXlnc3gGLLwf2WsMfb+B0AGIE2wBhgAkr+lgvvRrXQxSehv56MbDCS+dPv+HdrYefGv1sLMr5V7NUFxy6g9vNGExZ4e78yqH29AFD7eWEo9QVV8Zto9Zvx4x8EdGtp5yagWwvSv9kDQP7RC2j8vNFa5Tr3W3TpJrorCWWm17NhbfTXEjDcSAKDkexf9uLbpZWdG98urcj6fhcAhcfPo/LzRhMaeNt8dKtWiYKDitE0b98x/Lo/6NRdUI/mpH79m+Lu6EVLmgIc3Pm3rU/6L38BkLJxD0E9lXw1FxRZ3ai83EGWrX/n7D+DMTOP0ng8UAfD9UQMN5U052z6De/Ore3ceHduTc6POwEoOnEOtZ8P6tAg3KpXpujEOeQiHZjMFB6Kw6dLGwD0V25giL/pIO9upjf38HnrCsvcIxdwiwy2+pHUalQebqBWofJ0Q29TxwK7tyDNUnfyjl5A7a/UndL4tW1AhkVu2te7CeyhyDWmZ5N/4hKy0eTgJ/fAGYylVvbCv2tLAHkHzmDKciw/gEpzhnDrtfV25V2M5wP2dTrn1734xtqXr2+XVmT/YCnf4+dR+Sp1WuXjiVfz+mR9vVVxaDBizi358h8+czgpb3yI7ERuRdUrgNDpI0h98wNwFFvipkczEr7eC0D2kUto/Lxwc1K3gtreT/LPBwBI2LiXsJ7K6UTetaPJ+F1pswWXEvCMCcUt1B//JjUpuJpE4bUUZIOJpB/+tJZjRZWxf7eWpH+j9Dnp3+wioLt9n1RRcpX+8pbT/LXmXwW24dsR0L0F6d8o6cm/TRv2fbABGb/+CVjacPeWt/VvSMm0rrYy5xdRePEmbhH2carI/qO4D5e0aiStxq5NR/VoyrWvfwcg4+gltH5eeDjJ66xT1yi4meYs25wS1LgGefHJ5F9PRTaYuPHjflRu3gA0a9SgzFW/ALv/2M+jPWKRJImG9euRm5tHaloGcWcvULlSFDHRkWi1WnrGdmDX78pq092//8VjPbsA8FjPLuza+5fzeFXQeOjTuCaF8UnoLO0l7cc/COre3Or235ZvWf49a0WTd/QC5kI9mMzk/HWGoJ5KffRsWBvdtUQMN5Q4Zf+yF9+u9u3cr0tLO91DXQ7dQ3f5Jvqrt2/DId2bk7xRyedcSz476ysDHqxPqmXFcPLG3wjuUZJn0UN6kPrrfvRpJbs8vGpFk3PkojW92X+dIeQh+34psHsLUsuZ18VlnGqT13m2/cdR+/4j98AZh102UHF6XnkI6dGcZEudzjlSdl4Htq1P6s9KXidt/I2Qns0d3PwdKiqfDSmZ1hV35vwiCi/dtCuDipLr07gmRfGJ1jac/uMfBHZX/LiyLcHdaU9lkb3/LAYnY7Ur50yuyOuKmpt6VI8mb79ioM7Ze4KAnm3swvQq7ffn8ss1pmRaVzab8wspunQTbUSQ8rfN6mWVl7tTnbqixiUASWM7X3K3m5N7NayF3raMf96LX1f7uuXbtRWZ3zkvY01EML6dmpPx1Tb7eHZtSea3iv6f+e1O/LrZ1xuo2LZkp2tp1Ha6livmiAJ7ZFkSP5vff5G7bSzuIUlSnuVCuBygA9Df8q4KkAhsk2X5uizLh2VZLn1p22lZlufKsnwReBtIAwyyLC+TZfkSMA+QUAymAMXLbdItK3ptLZX1iuNiE6f40hGWZXm+LMv7ZFmOl2V5E7AQeMZZ4mRZLgTSi2VbZBb3IN42cnTA68BgWZYTbPx/KMvyJlmWr8iyfBAYCbSTJKmSJZzi+KdYws62EX9GluVXZFm+IMvyRpRVyLHO4ukMbUQw+oSSSachMR1tqYmzWyk3+sQ03CKCb+v35twPiJ75PPUPrCN61mASFn9qH2ZkEPpEmzCT0nGLDCoVt6BSctPRRgSVy29ZaMKDMdj4NSaloQ0PdnSTkGrnRlOcJ7JM5fXzqfbjMgKe7mF1o7t4DR/LZMSvZ1s0kc6Pl3aLCEJnkyZdYrqD8UQT5IsxOx9MZmu63SNK0hfUswWNfn+Xep/O4NLElXdOc1gwxiSb9CSXkWZbN0mpaMKC0V+Mx7NZfVQBvkge7ni3b44mIvSOMu9meosJfyaWrF3KAn59UgYJa36i6eE1ND/xAabcArJ/K/n+UlquPiEdt1JhaoJ8lUmKjdzSRqO/w79pS7fDv2sLDEnpFJ6Nd/peExGM0aZOG5LS0DiUbwiGxFJ1OjwEbUwkpoxsIl+fSLUflxP52ngkT3cAfDq3xJicju6c45YwqLh65d2pFcbkdPTnncstxiMyiKJb6da/ixIz8CjdhwT5YswpULZAAkUJJW5yz1wn7GFF8fNrXAOPSiG4RwbhERFEUYJNuAkZ1nKsqDLWhPhjTMlU8iglE02wv306KkhueaioNgyALHPfl6/wwNY3CB/Y1Ul6SsrBYOn/7eQG2rdhQ2KaNV/K49+tUihe9auRd+zCbdN8V/sPlYr629+iycmPyN57goxjJVs5PSOCKLCJc2FiBp6Rf8+AFdS0Jl12LKTtZ9Pwqx1tDbfwln24qNTlCi85NZ2IsJLxLDwshOTUNFJS04gIC7V7npKqyEjPzCI0RMmv0JAgMrKycUZFjYfuEUHob9m2hQy7svm35VuW/4Jz1/FteR+aQB9Unm4EdG6CW5SSd9qIYPs+ONFJfxlhr58YktLtdI+qH8+jxo9LCXy6u9P8LAu3yCB0NvVKyWfH9BpzCuzz2eLGLSKI4Idakvjxdjs/+edu4N+qnjW9QbFNcI+y133cSutx/6IthT3Thazdxxyel6ai9DyAwGd7Uf3XFUQuHo/Kz8dBtntkELpb9nntfodxSZdg78avaW2a7VpCg89n4FWnZPWoDDzw1SyabnudyGe72IV5L/LZvVIo3vWrkXe0pL+sKLml+2+9TZ11ZVuCf9+eQCnjJjuXUL9UGd9OpivmTK7K64qamxaev241/gb2amPtn8sOM90hvdqIYLv8NCSlOcatUhhe91cn30a3iJw6kPv3ryOwdweS3vrcIc0VNS4ZkjJIXP0jjQ+tpcnxdQ7zJWflVzo92lJ9qm2eRr0yjMTFH4HZbB/XkACMqRa9NjUTTXCAY5orsi2pVDTZsYTWp9aRtfckucdKjjpxxRxRIPhf426fWbwXKF7jH4SyUnebJEktga9RVspelSRpK7AF+EmWZZ2N/5PF/5FlWZYkKQWIs3lmkCQpEwgrR1wuAw+VehZIqdXMkiQ9ibJKtybgA6gtv79LAdDI8n8voAvwkSRJORYjNJIkNUFZWdwIJX+KPzFUBm6/dNMmbywkcJt8kCRpOJaymBnwAC9IbRwdlf7iKTl+8ZBluSSWTvyGPNuTm6+uI2vzXwT0epDKS8Zyqf8rtoHeUawzucpKw3L4LQtnYZbHjSX8+H5TMaZkoA72p8rHC9BfvkHBodMkvLSUiFdGEDr2GXJ37Lc7588+aGdhlzO/LWRsPkjG5oP4tbqPytOe4cxTzo8uKG94ZblBltFfuUHGB19Tad0izAWF6M5dAZPjl9SyRf/79AL4talPWP9YTj2mLO5X+3sT1L05R1qOwpSdT+33pxDSpz2Z3/1W7jCdVuByVyQn3KY9lLgpT7xsnHu4ETG2LxcHzPl7gkuF6bTayzKSWo3H/TVJmr+GohPnCZ81gpAR/Uhbs5GQUU9z/fmyNlM4D/Tf1ivJw52gEU9za+iMsuXeBkf5Zbu5+u6P1F0wiFY7F5N39ga5cfHKKoHblWMFlHG5cJVcKq4NA8Q9OhNDcibaYD/u+2oOhZduUWjZofFP01zeslJ5eVDz/Ze4MedDy6ofGw8V2X+YzZzqOhm1nxe1172EX51K5Jy/eZsgy1+GmXHxbGo+HlOBjojODWn90SS2PjjZeV6UE2fyJUlymtTyDK+lw3Ei8I6B3nE8vFO4/7Z8y/BfdOkWiau+p+6XczHlF1JwJt7pyiOnceL2+XGl7zSr7lH1kwXoLt+k4NDtt8vbBOwk3NJOynZTY/7zXJ2/wcEYUHjxFjdX/EiDr2Zjzi8i77ST9JanjMvRlvza1CfsmVhO9y7H2FBBel7GZ5tIXfElyDKhk54lfMYQEqcvu2NayqPbFrvJPXmV/U1HYSooIii2MfXXT+Nga+Wc+WO9ZqFPzkQb4kfDjbMpuHgL3aFTZYZ5N/NZ5eVBrQ+mEf/Kh8o587dJy12R67T/dvKsjPAqrC0pgd8xbrdrT3knr3Kg2SjMBUUExjbm/o+mcaiN4z0VpUJ0DO5ezJmccS/y+t/oPLfxe23Ku8TMG0bk+KfI2n4Q2WCwd1ceuXeozyovD6qtfYmbr35gt6I4cckGEpdsIHx0H0Kef5ikt7+wD6OCxiW1vzeB3VtwvOVITDn51HxvCsFPtKfw153ll1uGbuLbuTnGtGyKTl3Gu2V9R0d3oiLbktnM0S5TUft5cf9HU/GqG4PpQnyZcit8jigQ/I9xt43FBZYVwABIknQEyAaGy7I8W5KkOiirYbsAbwFzJElqKcty8X7oUr05chnPyrMiWm8bF0t8Qkr93Qr4EngVmAhkAY8Cb5Yj/NLIpeSdlCSpG/AysEmSJG9gKyWXAKagHEPxO8rxFHfib+WDLMvvAe8BHI15TDYkptt9WdVGBjscGaFPTMMtKoTiwnCLDMGQnIFKqynTb/CTnbg5530Asn7ZR5U3xpQKMx03m9W3bhHBGJLs5ZaOm5slfEmruaPfsjAmpaG18auJCMGQnO7oJiqUwiMlbowWN8YURY4pPZvcbX/h2bAOBYdOo79yk+vPz1biUzUK304lW2Qinu9B+ABlFUjeiUu4R4VQvEHFPTIYfam4G9Nz0Ph7g1oFJjNukcHokzMd0pKz/wweVcOVr64ZZW95MSan2a0G1oSHWNNhl+aIUIo39WoiQjGmKm5yvt1KzrfKMQXBE57HmHz77c/+/R8h+vGH7lp6vepVoeZbIzkzYIH1mI2Adg9QdD0FY7qyJTZj034iBnYleuSjAOQfV+QWb+ZziwrGUCoPjRk5qB3klq8eOePftKWycK8aiVtMGPW2LrW6r7f5Hc49MgVjapaSjqQ0u5Xs2gjH8jUkpaGNDKVYbdVEhGBMSUeWlXdFJ84DkLPlD0JG9MWtciTaSuFU+3mlNcxqP7zL1T4TMaVZVgpUQL3SxkSirRRBlR9WW8Os8u0Krj81HlNaJjGDuxE9UDmrLOf4ZTyiS77ye0QGoUuyL2NDei4aPy8ktQrZZMYjqsSNKa+Q0xNKLvRqd2g5hddTUXu54xFlE25UkLWMKqKMAYxp2dZtjJqwQIzp9isxK0puWYQMeojgp7sBFdeGAWubNKTnkLH5AJHDHsZzwQuA0obdbMpBSfPt27DWJs36xPQy/UsaNTXfn0b693vJ3KxsbQx/vgehA7paZVd0/2HKKSDnr9PcP+1JvCsr33czTlzBKyrYuk3JMzKIoqSscodptJmYJu06QePFatyCfJQVyjZtxTMyCMzl++gXERZCUkpJn5+ckkZYSDAGo5GklFS756EhiozgwABS0zIIDQkiNS2DoICSlfIqDz8abldUqYoaD3WJ6bhF2+oOQbhVCqH+9reAf1+++sT0Mv2nfrGT1C+USXil6QPQJyqlaUhKRxtp019GhmAo3U8n2usn2ohg6yVIjrpH7dsaXYKefZiqfXsCkHv8Eu42bcFZPhvSc9D4edmlV2dx49uwBvXWTlDiFORHUGxjZKOJ9C2HSPpiF0lfKNuTq778DLrEdMKf76Fc8gfkHb9kr8dFOZbfndqSV70qVH9zFOcGznd61FZpKkrPM6VnWf1nfbmFmA+Uj7iBAx+mcl9F58k5fgn36PLldfG45B5V4sbWEJux8xiqxUPRBvliyMi15pshLYe0TQepNPxhvBYOBio2nyWNmtofTCXtu71kbj5wT8q3dP/tZpOP97otAUQO7k6kRY//t+3Jtowzdx5DWjz0jnq8q+ZMrshrZ2m5W3NT3eVbXBowFwD3alH4xzYrFaaTPHSiT7tFlsjVRtjoWho11dZOJ+P738jest9p2jJ+2EuN9bNJevsLQp57iKBnFF2rosYl/3YPoLuRjNFyMWfmpgP4NqtrNRYbb1N+JWlOt3cTqbjx7/kgfl1a4NupKZK7G2ofLyq9M4mbE9/GmJaFJjRQWVUcGojR0n/e67Zkyikg68/TVJ32FJ5Vwu5KXgsEggo8s9iCDJhRVtoiy3KRLMu/yrI8EWiOcjav80Nfy4fe8u8/WQmMRfYty1EUhyzHX1T5F/EpjQlL2oG6KMbhGbIs75Vl+RyOK4P/bXrKJP/ERatBStJqCHy0Hdnb7Y+Mzt5+kKA+nQDwalwbU24+xpTM2/o1JGfg00r5yuj74APoriY4yPWoVuI36LG2ZJWSm7XtIMFPdgTAu4ki12CReye/ZVF48gJuVaPRVgoHrQb/Xu3J23nAzk3ujgMEPK4YpDwb1cGcm48xNRPJ0x2VtycAkqc73u2aUHThGgDq4m3jkkTImKfJ/HyzNbyk9Vs40XUKJ7pOIWPzQUL7dgDAp0ktjLkFGFKyHOKZve8Uwb2U81/D+nUkc4uSPo+qJZfHeDeohqTV3FbBBCiKO4+2ShSaaCXNfg91IH+3vRKTv3s/fo8pp5d4NKyLOTcfk8Wopw5S0qaJDMW364Pk/rrntvKyP//5rqXXLTqEOuumcnHsuxRdSbS6191Kw7dpbVSeyvcU/7YNSPv5T051ncyprpPJ3HKQEEvd8WlSG1NOAYYUJwaGfacIssgN6duJzK2Hbpu22/Fv2lJZFJ27RlzjQZxuM5zTbYajT0zjbM+JVkMxQGHcBdyqRlnrtN/D7cndaV++eTsP4N/bUr42ddqUlokxMRW3asp2de/WjdBduo7uQjwXW/XncqfBXO40GENSGld7j7MaiqFi6pX+YjxX2j7N1S6DuNplEMbkNK71GWOVe+OjbeyPnc7+2OmkbD5MVN/2APg3rYkxtwC9k7qVse8M4Y8o569F9WtP6hblUiKNnxeSVulSowd2JnP/WUx5heQcu4xX9Qg8K4ciadVE9G5jLceKKONiP8FPKn1O8JOdyd5m3ydVlNyySPt4U4W3YZWnOypvD+v//Ts0JHnDdk53m8TpbpPI3HqA4CeV9Hjfpg3n/nmKoIeVHTIhfTuRuU2Rm7XtUJn+q741msJLN0l+7ydrOMnrt1R4/6EJ8kPtpwz9kocbfu0eIP6L36wX0iVsPkyVvu0ACGpSE0NuIUVO8ros3ENLjLKBjaojqST0GXlkHr+CT7UIvGKUOh3zWCvMesdbyZ3RsW0rftqyE1mWOXHqLD4+3oSGBFG/bm2u30zgZkISBoOBzTt/o1PbVlY/P27eAcCPm3fQqV3JWebmopwKHw/zjl/Cs1ok7pb2EvJYW64v/PyulW/WtkNl+i8+QsYtOoSgh1qS/oNyBnXhyQu4W/ppyaJ75O6wb+c5O+11D1NugVPdw6dtY3QW3aMsMj791XrpT/qWQ4T3U/LZ15LPzvrKrD9PE9pLKcPwfh1It6T3YIvRHGyu/FJ/2c+l6R+QvkV5pw3xA8A9OoSQh1qS+v0+ktdvIa7rZOIseR1azrwuLuNQm7x2iw6h9gfTuDRumV3/cTsqSs+zPYfVt1sbaxlkbvjVeiFd2uZDhFvqtF/TsvM6c99pQh9R8jqiXwfSLPnpFhpQIqNxTVCpMGTkovJyR13cX3q5E9ixIYmf7rgn+Vz9rdEUXrxF0ns/A9yT8s07fgkPmzYc/FhbMrcpfu51WwJI/GjrXWtP2tJlLKnuqMe7cs50r/O6OL0VMTfV2MzVIsb1I23DFrswC05cxN0mrwIf+Xu6VpUlYym6dIPUD36y8+NeNdL6f/+uLSi6rJzXnPbJpgofl3S30vBpUjJf8mvbgEKby+gKTl60L+NH2pOzwz7NuTsOEPiEYxknL/mEc20Gc77dUG6MfYO8P09yc+LbSjx3HCSwj6L/B/aJJWe7Um/uRVvSBpfoWioPNwLbPUDSF7tcOkcUCP7XkO7G9lUASZLWA9Eoq2ZBOfJhDMq5vJ2BqigrmQ8AeSiXs80D6siyfFWSpD3AKVmWx9iEeQr4RpbluTbPkoAFsiyvsFwkl4NyGd5aoEiW5WxJkuYCT8qybLdXwrKyOBXoJMvyHkmSHgG+BwYBfwHdLXEKkS2nUEuS9DywQpZlH8vfzYBDQDVZluNt3KwEalhEeQJdgVXAPFmW50mSFIpyid1Ky68e8AZwn018oi1uhgI/A4WyLOeVkTfrLfHsdZtiAZSVxaDc7Fpp7hAktYr0r3aStPxrQgYq57QVD6QxC0bg17Ex5kId1yYvp+CksljamV8A7+b1iJk7FDRqZJ2B6zPXUBinnM1othzk7d+5KTFzXwCVmvSvdpC4/BtCBypnWqVuUFYcVl4wHL+OTTAX6Yif9C4FJy+X6RcgoEdLKs8fhibIH1NOPgWnr3JxoHJMg5e7sgjbp2MzwmcNR1KpyPpmO2mrviLwGWUFTuYXipE3Yu5IfNo3xVykI+GldyiKu4Q2JoKY1ZYt1Go1OT//RtqqrwAIev5RAgcqWZ679U9Slqy35nNWgYddvldbOJTATo0xFeq4NHEl+SeUNNXbMJNLk1dhSM7EvXI4tddMRBPgQ/6pq1wcswxZbyR6dG9C+3ZENhgxF+mJn/8JuQfPAVBr1UT829yPJsgXQ2o2mas+sa7c9G7fnNCXR4BKRc5328hY+yX+TykrYbK/2gRA2OzReLVtilykI2nG2+hOXwSg0qdvog7wBaOJlNffo3D/cSUfu7QhdOZI1EH+mHPy0Z27wq1hSv6kZXnflfTWeHMkwQ+3QndTWcEmm0yc7PGSUienPEXwYw+C0UTeqatcnrwKlc2WsqoLh+FvqbNXJq4g31J36nw6kytTSuTWXD3JKvfy2KXIeiPa0ADqb16C2tcT2Sxjzi/iZMdxmPIKqbFqIn6t6ytfr1OzufnWl2Rt3FZmeyhvW6q6YjK+reqjCfLDkJZF4ltfkP7VDru6c/+f73Hu4cnWS308PZT0endoRvjMEUhqFVnfbCN99VcEPKOUb9YXSvmGzxml1OlCHYnT36HolFK+7vWqK2cVazUYbiSRMP0dzDn2q7dq7P6I+CfGY8pUViaoNeYKq1e2VNvxMdeeHIs5S5EbnxFg977uosGEdG6EqVDH6fFryDmhXC7S+LOXODPpPXTJmXhWCeOBtePQBviQExdP3OgVyHoj/s1qUX/5KDCZybtwi9MT1ypnowIhsY2oM38QklrFrS92k7uqZLtgRZSxOsCXaqun4hYdiv5WKldHvuFwIV1FyPXv0YqYeSX9ZeGZq1waOBeAImPJBqOKaMPulcOp++E0QFm5lvr979xa9i1aVclW98qvDbe24auTllv7/1qfzCJ+6kqr3OqrJqMJ8KHg9FWujH0HWW8s079P83rU+2EhBWfirVsKby7eQObOY3b5XRH9h1tMGDWWjUVSqUClIuPnfex/+xc7uY0WPk9EpwcwFeo5PHEtmSeuAvDghqkcmfw+RclZ1BzSndqjeuER5o8uLYekncc5MuUDagzuSvVBXZCNJkxFBk7O3UD6YaW9RXRuSMN5zyKpVcR/+Rt1hiorqqbOWcyhYyfJysohOCiAUUOexWhU8u+pxx9GlmVee3sVf+w/jKeHB/NnTKR+vdoA7P3zIK+/+x4mk4nHe3VjxCDlWoes7Bwmz15IYnIqkeGhvL1gpt0leocaTL0rdet242FA5yZUmzcYSa0i+ctd3Fr2LWqpRK/9N+V7O//1vl+ANtAXs8HE9Vc/IuePOLw9lO/9Ph2bETl7GJJKRebX20ldtZHA/hbdw/KBOfLVF/G16B43py216B7hVF4zS2krahXZP/1G6qqNAPh2a03UnBHKOJybR+GZq1x7XjnyK6PA05remouGENipEeZCPecnrCTP0lfW/+xlLkxagz45E4/KYdRdOxFtgA95p65ybvS71vQWU3vZaDK2HyHNctlQwx/moQnyRTYYuTLnY7L+OIWbyn7VetWFwwiw5NXl2+R1LZu8vmTJ6+pvjiLooVbobln6D6OJUz2VfqOmzVhsSM0m/d0NZH29zZrXd1vPi3pzMh73VQdZxnAzhcRZy61ncqbkFa//gFqLhhDUuRGmQj3nx68k15LXDT57mfPFeV0ljPsseZ0bd5WzlryOfqEHUYO6IZtMmIv0XHrlY3IOX8CjShj1P5pqqQNqkr//g+tLv8NDXZLXFZHPvi3qcv8PC8m36S9vLPqMrF1HK7x8Azo3ocqrLyCpVaR8uZOEd7/F5/+DtgT/rj1FvdCDyEHdkI1KGV+Zo5QxQN3V4/Fvc7+ymjw1m8S3vyDtS0UPvNdzJg83o0vyWm9QPuJXxNw09IVehA6y6Mab95Ow+BNrmRafTODXqSnRc0r8Jq/4mmCL3HSL3ErzbeROWU7hyUt4N69H7W8XU3g2HtlyZE/iGxvI2X2Eamtewr1GNJhl9LdSuPHy6pJdUMaSdWAVNS5FT3mK4EcfRDaaKTh1hStTVuEplazK9e3YlMhXhoFKRebXO0hduZGg/kqaMz5X0hw170V82jdBLtRxc9oyCuPsNmnj3bI+IcOe4NrQeQCoA3ypvOIltFGhGBJSuT56MabsPDIL7efEFdGWvOtVps67Y0CtQlJJpP70F9ff/gZ3lX1/ea/miNXfGv3fvMGsAomr9og408OGBld//s/VkbttLB5k8ygXOAe8Lsvyt5Ik9QZeQjGSaoEzwKuyLP9i8b+Hv2kstvw9FHgFxVD9uyzLHctrLLY8W4RinPUEtgHbgVX/wFj8kY0oHXAN+NiSfpPF3VMoF+hFo5xBPBvl7Gbb+MxGOes5HPhEluXn75ax+F5jdtGtj8XG4ntNaWPxvSIkoHwrxyoCW2PxvcTWGHAv0apNd3ZUARQbi+81xcbie01pY/G9IsSt8M6O/sewNRbfS2yNxfcSV41LN2TPOzuqAB6Lm+8SuWBvLL6XuGp8KDYW32tKG7juFaWNxfcKP0/dnR1VELbG4nuJh4t0D1fh83+sLXlpXKPjQYmx+F5TbCy+1/zdM/fvFrbG4nuJq+bEpY3F9xJ3F41NLRO++88ZAiuak1WFsdiWB+L/DxuLBf//IozF9wZhLL53CGPxvUEYi//3Ecbie4MwFt87hLH43iCMxfcOYSy+Nwhj8b1DGIvvDcJYfO8QxmJHhLHYnv+isbiizywWCAQCgUAgEAgEAoFAIBAIBALBfwBhLBYIBAKBQCAQCAQCgUAgEAgEAoEwFgsEAoFAIBAIBAKBQCAQCAQCgQBcc1ihQCAQCAQCgUAgEAgEAoFAIPifwlX3hAjuHmJlsUAgEAgEAoFAIBAIBAKBQCAQCISxWCAQCAQCgUAgEAgEAoFAIBAIBMJYLBAIBAKBQCAQCAQCgUAgEAgEAoSxWCAQCAQCgUAgEAgEAoFAIBAIBIgL7gQCgUAgEAgEAoFAIBAIBALBXUAWF9z95xHG4v8DhITnuUSuWiu7RK6+QO0SuVUnVHGJ3B8XZbtELsCjI10kWKd3jdgz6S6Rm3DC1yVyk3O8XSK3WZtEl8hVebmm7wBQ+7u7RK7k65o0n/zENRubGi+p6xK5+ZMvukTuoQZTXSIXoHncEpfIvdHpRZfIDWnjmkmR76Eil8gNHVTTJXILNp11iVyAKi1dMxajcs10Tc7Jd4ncnP2ukRsd6Zr50oE/IlwiFyBa65q8NpldowN4e7hm/qA3ukbX0mhMLpGrxjU2AIAGM6NcJlsg+F9DHEMhEAgEAoFAIBAIBAKBQCAQCAQCYSwWCAQCgUAgEAgEAoFAIBAIBAKBMBYLBAKBQCAQCAQCgUAgEAgEAoEAYSwWCAQCgUAgEAgEAoFAIBAIBAIB4oI7gUAgEAgEAoFAIBAIBAKBQHAXkF13z6HgLiFWFgsEAoFAIBAIBAKBQCAQCAQCgUAYiwUCgUAgEAgEAoFAIBAIBAKBQCCMxQKBQCAQCAQCgUAgEAgEAoFAIEAYi8uFJEnPS5KUV9bf90D+HkmSVtwreQKBQCAQCAQCgUAgEAgEAoHg/x7/Z4zFkiStlyRJdvJrdBfCfr5UmLmSJB2UJOnhvxlOR4v/kH8bJ4FAIBAIBAKBQCAQCAQCgeBeYpYl8bP5/RfRuDoC95gdwLOlnqXdpbALgBqW//sBo4DvJEmqJcvy9bsk41/h0bo5gVNGg0pF/g+byPn4S7v3mioxBM+ZhlvdmmSt+pDcDV/bB6BSEfHpKkwp6aROnAmAZ2x7/IcPQlutMsmDRqM/e8FBrnur5vhPGIOkVpH/0ybyPv3CQW7gzGlo69QiZ+2H5H2+UXleOYbA+bNL3EVHkvP+evK/+ha/MSPwaNsaDAaMtxLJXPA6cl6+XbiebZoR9NIoJJWK3O83k/3hV3bvtVVjCJk3Bfd6NclY/hE5n3wDgDo8lNDXpqEODgLZTO43m8j5/HsAAkYPwrtjG2SzjDkzi9TZSzClpjuked+1dJb8fgGzLNP7viheaFrV7v3hm5lM3HSCKD9PADpXD2VEi+rW9yazzICNBwnzdufdRxoBcD4tl9d2n6PQYCLKz5PXut2Pj5tjE24y/zmiOjfEVKhn/8S1ZMbFO7ipNbgrdYb2wLdaBN/WH4E+Q1koX3fkw1R94kEAJLUKv1rRfN/gRTRe7rRaNhKPMH8wy1zasIsL67Zaw1PXeAC37s+CSoXx2B4M+352kAmgiqqOxwuvovt2OaazB5GCI3HvM7bkfWAY+j3fYDywBXW9Frh16IMUGkXRB69gTrzqEJ66ViPcHh6syD28E8PeH5zLja6Bx4sL0X35DqbT+0teSCo8Ri1GzslA9+liOz+ato/g3vM58l97AQpy7d5pG7fAa8hYUKnQ7fiVou8+t3vv1r4LHo/3B0AuKqRg7duY4i8rIr188B49FXXlagDkr3gd4/nTeE+egzo6RnHj7YOcn0fOpKF24fq0b0LkK8NBpSJz4zbS1nzjkNbIV4bj07EZcpGOm1OXUnRakVt77zrM+YXIJjOYTFx+bCIAYeP7E/hUd4wZ2QAkv/kJeXsOO83Hmq8NJji2CaZCHefGrSQvzrFMPCqHcd/aCWgCfMiLu8rZ0cuRDUYAAtrcR835g5E0agwZuRx/fA4AdZaOJLhrUwxp2RzqMPmu5LUqKgafKXOs7tThURR88SG6X77Bc9CLuDVrg2w0Yk5KIH/5YuQC+80imgea4/nsGFCp0O/ZhO7nUv1W0zZ4PjkYZBnZZKLw05WYLpwCwHPYVLSNWyHnZJE7fUhJWlp0wKPPIFRRlcl7ZRSmq479pfq+pnj0fREkFYY/t6DfZt8Pax5ohdsjz4HZDGYTum/ew3T5NFJYNJ5DXra6U4VEovvlUwy7fyiR36UPHk8MJW/qU/w/9s47TIpie9hv96TNOS8555wzLBkUc8AESFJyTgYkiFkUEBAVIyp6zRIUEEHJknOOm3OandjfHz1M2JmF5Sp3v9+99T7PPCzdVXW6qiucqj51SinK95RbpzmGO4epcvduwrL1W69nA5Ar1cJ/zCJK1ryB7chOpNBIDA+ORw4OR1HsWHf/iuXPn9V30/9xtPVbodisKFlplHy1BEqKvdKsPn8YYUktsBvNnJ24hCIf9cpQOYY6KyahDQum6Mh5zox7G8ViJeqeziSOuRsAW5GR8zPfpfj4JQDihw8g9pGeIEmkffYrKat+dqb359lUXtl4ELuicHfz6gzrWM9L5t6L6bz6yyGsNoXwAD3vP9GN1Lxinvl+L1mFJUiSxL0tqvNI29rOOJ/vOcsXe8+ikWU6145jUs8mPsux9sKhRCY1x240cXz8O2W0pWgarpyILiyIgiMXOD5mCYrFRpWn7yD23s4ASFqZwNqV2N7gSay5RUR0b0rtBUORNDIpn20mbdk3/1hZh/dpTZXpD4PdjmKzceG51RTsOQlAWPdmVJ83DDQy6Ws2c22pWn+eefENtv25h4jwML77dIWXLEVRWLR4Bdt37sXPz8DCOVNoULcWAH/s2sdLi1dgs9u5946+DH/sAQDy8guY8uwiklPTSIiL5fX5swgNCfZK279jKyJnPIWkkcn/ZgN575fSAapXJnr+FFUHePtD8j5y9afR8yYT0KUdtuxcrt4z0iNeyOBBhDx0J9hsFG/bQ/ab73nc1zRshd8Do5FkDeY/1mPeuNbjvrZpewx3Pq4eE263UfLlCmznjgEQtPAjFJPR2b6LXlTHR/8Rs5FjK6nv3D8QxVhE0YKnPdL169CaiKlPg0am8Nv15H9YSserVpmoudNUHW/ZavI/cfQteh1x772JpNeBRkPx5m3krfhYLaM6NYmcMxFJr0Ox2che9DbmY6e8ylqu2gB91wdAkrEe+xPrvo2e9xPrYLjjKZR8VeW2nj2Adc86VwBJwu+hWShFuZh+eMfzuVv0Qt/5XopXToESTz1P16oNgaPHIWlkStb/jHGt5/hg6N4T/wdc40PhkjewnT8HOj2hr7+NpFPzbN7+O8WfrFYfJTiY4Nlz0cTGYUtLpWDh8yiFnuODplZT9P2fUPO7fwuW7T94lQk4dJ6RCzCtfQvb8d0A+E9aAmYjiuMdl6xU9Wk5tgr6O4cj6f2w52Zg+nopmIzecvs+ruo8+3/D8scN5A6fj+nrt7Ad36Ne9AvAcOdI5JhKoIDp+5XYr55BjquKfuCToNWB3Y755w+wXzvnKbdeCwx3DQdZg2XXL1i2/Mu33Mq18J/wKiUfv4rt8I6bxtV1GoCu0wAUux3b8X2Yf/rQ8/21VecPaDQU//izz/lD2JwZ6OrUJn/l+xR9rrY1TZXKRMx7zvX8ifEUrFpN0dp/ET7vObRVHLpWcBBKQSEZQ0Z45UXbrA0Bw8aCrMG0+WdM35bSPTr3xHD3w+p/jEaK330T2yVV9wic7K57xGP8YjWmn79GU7UmAaMmI/n5Y8tIpWjxAjB6j4n1Fz5BlGN8ODJ+Ofk+9Hj/KtE0XTkBXVgg+UcucnjMUhSLDW1oII0XjyKgWiw2k4WjE1dQePIqAF33LsHq0AMVq42dfeY40wvq0oKE50eo+uWXv5LhS798fiTB3VpiLzFxdepbTv0SAFmm1g9vYEnN5tLweQDETHiYiIfc9MtXP6Zg619e6VaZ9yShPVpiN5q4MGkJxUfPe4XRV46h5jtT0IYHUXzkPOfHv+XULW8YX5ZpsP5VLKnZnHliofNyYJeWxD07Ekkjk/PlL2St/Kq0SGKfG0Vwt1bYjSaSp7/pzG+t3z/AXmQEm2MsvGuiM07443cQ8dhAFKuNwq17SX95tVe6Vec/SViPFtiNJs5NWkrxEe/8GirHUGv5ZLRhQRQdvcC5cWp+/WolUuONsQQ2rsGVl9eQuuJ7ACSDjgbfLEDS65C0Mtk/7+Taa55jXmDnlsQ+MwpJI5O7diNZ7/rI87OjCOraGrvRRMqMNyg5ruZZDg4k/sUJGGpXBRRSZi7GePAkiYtnoq+R6AgThL2gkAt3jvNKt/qCYYQnNcduNHNmwlLfukeVGOqumKTm+ch5To9V5w8RfVpTZcZDap9ps3P+WVX38K+ZQJ2Vk5zx/arGcvmVLwG1jv15MZNXt51S5+INExnWqrqHvH1Xs5n00yESQvwA6FEzhlFt1aWc/qu3E6jXIkugkSXWPNQOgBW7zvHNsWuE++sAGNuhFp2rRXvlRSD4b+F/bbHYpChKqvsFSZLmSpJ0n6IojdyuDQGWKooSdAtpK25pp0qS9AwwAWgIXHak+6jjWj3ACPwOTFQU5ZokSdWA3xzxMyRJAvhIUZQhjmuyJEkvAiMBO/AxMF1RFHu5nk6WCZ8xnvQx07GlZRD38TsUb9uJ9cIlZxB7fgE5ry3Fv1tHn0kEP3wPlguXkQMDndcs5y6SOf15ImZP8hkHWSZsygQyJ0zDlp5BzAfLKdm+A+tFT7m5by7Fv4unXOvlK2Q8MdKZTtwPayn5/Q8ATHv+In/5KrDZCXl6BMGPDyb/nVUeciNnjyN11AysaZkkrFlK8dadWM671u1t+QVkvbyMwO6l8muzkf3aSswnzyIF+JP4xTsYd/2F5fxl8j78itxlHwEQMvguwkY9StaCtzyj2xVe+v0Uywc1JzbIwCNr99K1ehQ1IzyrU/P4MOdCcGnWHLpC9fBAisxW57V5W04wqWNtWiWG893xZD7af4kx7Wp6xIvv0ZTg6nH81HEKkS1q0WrRUH4d+Hzp5Mnce5rkXw/Q41/PeFw/ufxnTi5XF1QSejWn3oh+mHOLkPU6Dsz7jJwjF9EG+tFnwwJStx0FroEkoe83hJJPF6HkZ+M3fD7WU/tRMq95CpUk9EkPYTt32HlJyUqh5N3Zzvv+k5ZiO6kuVNozrlLy1WIMA4b5LCMkGf0dT1Kyer4q96lFWE/sQ8m46h2uz6PYzhz0SkLboT9KxjUw+HtGCY1EU6sJ9pwMb7myTMDIiRTMnYI9K4OQV1Zi3vMn9qtudTothYJnxqMUFaJr0ZbAp6aSP+MpAAKGj8NyYA+Frz4PWi2SXlVSil5/wRnff8jTKMVFXnITXniKC48/gzU1ixrfvUnBpt2Yzl5xBgnq1gp9tQTO9BiJf7O6JMx/mvP3uBZfLwyejS3Hc5EQIPOD78h6z/fi4HUikprjXz2e3e3GEdKyNnVeGcH+frO9wtV45hGurvyJ9O92UOeVEcQP7kHyR7+gDQmg9ksjOPzwQkzXMtFFhTjjpH6xlWvvb6D+0rH/WFnbk6+4FttlmbD3vsayezsAloP7MH6yCuw2/B8bhd+9j2D8ZKVLriTjP2QCRYumYc/OIHj+ciz7d2C/5pJrPbqfgr/UybBcuQaB45+jYNoQAMzbN2L+9TsCRs/0yI7t6gWKFj9PwLAy+ktJxu/BMRS/PRslN5OAGW9hPbwbe6qr37KeOoj1sPrBQ06sht+TsymeNxIl/RrFi8Y60wl88ROsh3a4kg6PQluvOfasNJ9yDXeNwPjeCyh5WfiPfQXr8b0o6T7aUr/HsJ0+6Lpmt2P+6SPsyedB70fA+NewnjmEkn4V25lDmDd8CnY7+n6Poe9+L+b1n3gkGdajBX414jnQYSxBLWpT46WRHBkwi9JUfeYxkt/9iazv/6TGyyOJeTiJtI83YrqcztF7nsWWV0RYj+bUfHU0RwbMIqBuZWIf6cnh/jOwm600WPMsOZv2q+/BrrBowwFWPNKZ2JAAHnlvM13rJFAz2lUn80vMLFp/gGWDOxMfGkB2UQmgThqm9GpC/fhwikwWHn5vM+1qxFIzOoS9F9PZejqZr0b1Qq/VOOOUJjKpOQHV49jVbjwhLWtT95Xh/NVvjle4ms88ypWVP5P+3Q7qvjKChME9uPbRr1x+50cuv6N+kIvs3ZIqowZgzS0CWaLuS09y4IEFmJKzaLVxEfm/7sF4+uo/UtZ5249waONeAALqV6XOu1M42Hk8yDI1XhzBsQfnYU7Josn6l8n+RQ13V/9eDL73TmbPf81nWWzfuZfLV5NZ9+X7HD52kvmvLeXzVYux2WwseH0Zqxa/SFxMFA8On0D3Tm2pWb0q732ylnatmjH8sQd475O1vP/pWiY//aRnwrJM1JyxpIyciTU1k8QvllD8WykdIK+ArEXvENCjg9dzFXz/K3mf/0DMwuke1/1aNyWge3uu3jsaLBbkiDDPiJKM/8NjKFo8CyUnk8BZS7Ae3oU9xa0NnzyA9dBO9TETq+M/cg5Fz7s+DBa/Pt3rY45x1YvOvw33jUQxeo8PETPGkf70DKxpGcR/ugzj7zuwXHDJtecVkP3KMgK6l8qv2ULaqKkoxhLQaoh7fzHGP/diPnKC8AkjyF35MSU79uLXsQ3hE0aSNtLzgx6ShL7bw5i+fQulMAe/h2ZhO38YJTvFI5g9+YzXQvB1tM16YM9JdY6HzqSDwtFUqYc93/ujPLJM0JiJ5M2agj0zg7AlKzHv+hPbZVc/bUtLIW/aeJTCQnSt2hI0YSp5E54Ci5m86ZOgxAgaDaFvLEW7dzfWk8fxf+ARLAf+In/tGvwfGIz/g49Q/L77+CChHziMko8WouRn4TfqRawn/1J1idLl0nswtrOHvB7duHq+10do/V2jMG/8FPvFE2ibd0PX8Q4sW9w+NEgS+v5DKfnkRVXuiIVYT5Uht9dgbOc85er7PoHt7CFMaxeDRgM6g3q912AsW/+F7ewh9QN8r8GUfDjfLT0Zwz2jMK54Th0fJr2O9dgelLQrHukjyegHDsF26kC54mpqNUbTqC3Fr44HmxUpKNQzPVkmdOoEshzzh+j3V/icP+S9uQS/Lp08otouX3EtAMsysd9/Rck2df6Q89w8Z7iQcU9hL2Vocj1OwIgJFM6bij0rg+CXV2DZ66l72NJTKHx2AkpRIdrmbQgYPYWCWU9jT75CwVSX7hH67tdY9qi6R8DT0zB+tBzr8UPoe/TDb9BDlHzxgYfoqKRmBFSPZ3u7iYS2rEWDV4azq5+nrg5Q55nBXFz5M6nf7aTBK09SaXAPrnz0KzUn3EX+0UscGPoGgbUSaPDSMPbet8AZb88987Fke9Y9ZJmEeaO58NizWFOzqPn9G+SX0i+Du7XEUC2B091H4d+sLokLnuLc3VNdzz30DkxnryIHBXgknfnB92SuKlu/DO3RAkP1BI50eprAFnWoumgUJ+6Y4RWu8pzHSVv1I9k//EHVl0YT9XASGR9vvGn82OEDKTlzFU2w23PJMvFzn+LSE89gSc2kxrdvUrB5F+ZS+rShWgJne4zAv1ld4ueN4cK9k533Lz0yy0ufDmjXhOCe7Tg/YAyK2YomslSdduTXr3o8hzqOIahFHaovGsmxgTO9wlWe8xgpq34k+/s/qfbSKKIfTiL9441Ycwq59Oz7hPdt4xFeMVk4cf/z2ItLkLQaGny3kLwtB+DUYWee4+Y+zeUhc7CkZlL9X4sp2OKZ58CurdBXTeRcz+H4NatL3LyxXLxP1VdjnxlF0ba/uDbuRdBpkf3U/uPaRJehTczM4T7bU3hSc/xrxLO//TiCWtSm5ssjOdzfW/eo9syjJK/8iczv/6TmyyOJHdyD1I9+IXf7EbLddI+6707mQOcJGM8lc6jnNGf+Wh9cSfb63cQN1apz8a0nWX53C2KD/Hjky910rR5NzchSc/GEMN6+s7nXswC8e09Lwv31XtcfbV6Fx1tU8xlHIPi7SJLUF3gL0ADvKYryUqn7kuN+f1Rj1SGKouwvT9x/h/8ZNxT/SSRJ0gJDgRLAXVvTA88DTYGBQBRw/TP5FeBex98NgXjUheXrPAJYgQ7AWGAi8GB5n0nfsB7WK9ewXUsBq5XiX34joKvnhMGek4v5+CmwWr3ia2Ki8O/YlsLv1nlct168jPXSVa/wTrkN6mG9eg1bskPupi34dfGWazlxCsVqKzMdQ6sWWK8lY0tVFzpMe/aBTV0nNx87gSbG86ueoVFdLFeSsV5LBauVog1bCehWSm52LuZjp1FK5deWmY355FkAlGIj5vOX0cSonkGUIpcFgOTnp1oGleJoWj6VQ/2pFOqPTiPTp3YsW8+X34A9rbCEPy5lcnfDBI/rl3KKaZkQBkC7yhFsPpfuFbdSn5Zc/FpVSrP2n0UfGoBfTJhXuJyjlyi6euNnqnpXBy59p05oS9JznRbK1qIS8s8mExAfDqhWu/acNJTcDLDbsB3bhbZuS6/0tG36YD2x12sSfB1N9UYoOekoeepzKZnJKFkpPsOCauFoz05FyUkHmxXb4T/R1m/lLbd9X6zHdnnJlUIi0NZtgWXfZq84+v5DsGz4FPB+v9ra9bGnXMOeptZp8x9b0LfxnKhYTx1DKSp0/i1HOuqnfwDaBk0xbXJYOFqtXhatAPqO3TFv3+Rxzb9pHUyXUrBcSUOxWMn7aRvBvdp5hAnp2Zbcb7cAYDx4Ck1IINrocK/0/x2i+rYm7avfAcj/6wzakED0PupWeKdGZPyoLmamrv2dqH6tAYi5pxOZ63Zjuqa+X0um633k7TqBNde7HP5WWbun07gFttRk7Blq/2E9tA/san9jPX3cK46mZj3sadewZ6SAzYp51xZ0LUstsJhcC4GSwbMvsJ08jFLoXc/tyZexp1zxun4duVod7BnJKFmpYLNi/et3tE0937G7XPR++KqjmnrNUDJTULJdfYTh3lGYvn3ft9zKtbBnpaBkp6lyD/2BtkEbr3C6jv2xHd2JUpjnvKYU5KgLxQDmEuzpV5FDIwGwnTmkWkgCtsunkRzX3Yno25oMR70q3K/WK52PehXaqRFZP6n9UfrarUT0U5+vYN8pbHnq5KTgr9Po41UZ/rUrUfDXaexGM9js5O865oxzNDmbyuFBVAoPUvvohpXZeirZQ976o1foUS+R+FB1ghkRqC5iRQf7U9/R9wUadNSICia9QLX+W7vvPEM71EWv1XjEKU1U31akfrUNuFlbauhsSylrtzrbkjuxd3ck7ds/AQhpUYviC6mUXEpHsdhI/24HEX1ccf5uWduLXXVPDjA463xQ81oYL6Ziuqz2TZnf/+GU26pZY59Wv9f57Y9d3Nk3CUmSaNqoPgUFhWRkZnPkxGmqVEqgcmI8Op2Ofkld2bJdLYvftu9kUL+eAAzq15Mt23Z6pWtoXBfL5WSsVx06wPrfCezurQOYjp0GH7pHyV9HsOcVeF0PeXCgaqFssTjTcEdTvS729GSUTLUNW/ZtRdu0vWciN+g7yoOuZRese3/zuKZvVBfr1WSsDh2vaONWrw//13U8X7qWYlSfSdJqQav1eCY5KND5r6+dVHJsNZS8dNVq2G7Denovmhq+Lep9IQWFoaneGOvRP73z2uV+zH984yMWaOvWx5Z8DXuqmmfT1i3o25caH44fc1oFW08eQ45y6+tLHFa7Wi2SxpVnffuOlGzaoAbZtMErTU/dw4btyA609XzoHu36Yj2+p0ydpzRyZDz2iycAsJ074tUHy4ml5B7dibauD7lt+2I9vttTrsEfTdV6WPc76o3N5tzloSiK64O5IQClIMdTbpXa2DPdxocD29E2auslV9d5ILbDO1AK8soVV9uhH5bN/wKbqoO7jysAugb1sF5Nds4fjJu24NfZu05bTvietziz3qoFNrf5gzv+Pbph/NVbB9TUqoc91aV7WP7Ygr61p2ybm+5h86FHgKp7qLqEKluTUBnrcXVaaDm0D327Ll5xYvu2ItkxPuT9dRZdSAAGH/10ZKeGpP2oWqsnr91GbD+1LgTWSSRru7rLqehsMv6Vo9FHey9auhPQtDZmd/3yx22E9PJ8x8G92pHzjW/9UhsXSXD31mR/+csN5fgirE8bsr5W62XR/tNoQgPRxXjrrcEdG5P9s/oBPPOr3wjv0/am8XXxkYQltSTjc2992nwpGcuVVLiuT/f01LWCe7bz0KflcujT4YP7k7XiKxSHoY8tK887TJ82ZH69FYDCG+Q3pFNjsh3jcOZXvzkXh61ZeRQdOuuzH78+Rks6DZJOq7bt63lu4pnn/J+3EZzkOTYF92xH3ndqeyg5eAo5WM2zHORPQOtG5H7l2DFisWIv8F4UDunfmbwff/e6HtGnNelrr+f5DNqQAN+6R8dGZLrrHn29dQ+Nm+7hTljnxpRcTMPkmNseTcujclgAlUIDHHPxOLae92EAJBD8f4QkSRpgGdAPaAA8LElSg1LB+gG1Hb+RwPJbiHvL/K8tFveVJKnQ7bf+H0w78Hq6gAl4GRiqKIpzBqooygeKoqxTFOW8oih7gKeAzpIkVVIUxQZkO4KmK4qSqiiK+yhzXFGU5xRFOa0oylpUK+Sk8j6cJiYKW5qrk7SmZzgXQMtD+JQx5Lz97i1PauToKGzprgULW3ommuhb367h36s7xl+3+LwXMLAfJTv3eFzTxERhS3Xl15aeiTb21l1BaxNiMdSrhenISee18LFDqbzxM4IG9CDnnY+84qQXlRAb7FokiA0ykFFk8gp3ODWPBz7fzZgfDnIuy7VQ9ur200zoUAsZT982NSOD2HpBHQR/PZtOWqF3mv5xERQluyZzxcnZBMTd+mKhxl9PfLcmXFm3x+teYKUowhtVJXO/w61CcARKnkumkp+NFOwpUwoOR1uvFda/PBU2D5kN22E9uqPM+6WRQnzILbUYJYVEoG3QFuueX73i6wcMVa0eSxnna+q1QsnPxp56ySsOgBQRhS3TVaftWRnIkWXXLUPPAZj3qwq9JjYBJT+XwHEzCXn9PQKengYGzwUlbYMmKLnZ2FM8rYV0cZFYUtzacEomuljP/GrjIrGkuD4CWFKz0MY5wigK1T6aR83vFxP+UB+PeJGPD6TWuiUkvjwBOSQQXxjiIzBdc5W3KSULQ3yE5zNGBGPNL1ZdXQCmZFeYgJoJaEMDafbNXFr+8jKx93tPkkrzd8ra43rnJMzbvSeEAIak/lgOeMaRI6KwZ7nJzc5EDvfut3StOhH86ocETnuR4ndfvWl+boYcFuVhzW7PyfS5wKpt2oGA594l4Ol5lHzypvdzteyKZZ9LYdc0bouSl4n9mve2P1At6ZVct7aUl4UU6vlupZAItA3bYtlV9mRQCo9GTqyO7bK3ew1dqx7YTu33uq6Pi8CU7KqzppQs54LvdbQRwVjzilwfCFOyMMR5Ph9A7MNJ5G5RrdqKT10mpF0DtOFByP56wnu0wJCg1p30fCNxIa7dBLEh/s4F3+tcyiogv8TCkx9v5eFVm/jxkHd/cC23iJOpuTROVJ/lUnYB+y9n8uj7m3nyo60cTc72igNqWyq55pnnm7elbK8wsr+eyO7NSP9JXUQ1xEVgcuv/TclZ6ONcZflPlHVEvzY02/429T+ZzdlJy5xyzW75Madke8i9EWkZWcS56SKxMVGkZWSSnpFJnNtH4NiYKNIdC5VZOblER6nPFB0VQXau94RcGxOF1U0HsKZloIkt3zPdCF3VSvi1aETCZ28Tv/o1DA3reNyXwiI92rCSk4kc5t1naZt1IPCF9wgYO5+Sj9/wuBcw8UUCZy9F17mfVzxN7UbqB5p0z48b2ugorKnuulYGmphbyK8sE//5Cipt+pqS3X9hPqrqPNmvvUP4hJEkrltD+KRR5Cx9zyuqFBTuscCoFOYiBXnrHXJcDfwGP4Nh0FikiHjndV2XB9QF4VL6paZ6E5TCXO9dStfTi4zCnuHWT2dmIEeVPT749R2AZa9bXy/LhL3zHpFffof5wD6sp9SFWjk8HCVbbbtKdjZyWGl9xofuEVKqvwwOR1u/Nda93roHKPg9Phu/0S+ibelS4+3pV9HUUz+0axq19aHPhKPku8vNQgrxpWu1xrrPU9eSw2NQivPR3zUav1GL0N85wmlZbN7wMfrej+A/aSn63o9g3uTpvkQdH1ztW8n1Hpek0Ai0jdth2bGh3HHl6AQ0NRrgP+FV/Me8iFy5lkdcTXQUtjS3Op2RgSb61vV4/549KPaxIKxv1gRbdg62q971S46Ixp7pNhZnZyD5WAx2ppU0AMsBb31Z37EH5j9ccxfb5QvoHIvO+g7dkKNivOIY4iMwuulaJSnefb8uIhiL2/hQ4jY+FBy/TNwAdZEttHlN/CpF4ee4p6DQ6svZtP/lRSo95qp7vnRHXak+XBdbKkyKK0zCcyNIeWm18+OwO5GPD6DW+rdJfHm8T/1SHxeJ2W3cUtP1zK82PFj9KOzIryUl0yn7RvGrvDCMKws+8noubam8WFN96NOxkViSMzzCuOvTVT6cT/Xv3yLsob7OMIbqiQS0bkj1f71B1TUv4de4NqUpPQ6bk7PQl85vhGd+zSlZ5RtTZZlGv75Oi8Orydt2iKIDZ1xpxkVi9XjHmWi98hzlOc9IVefOusrx2LLziH95EtW/X0L8wglI/gaPuP6tG2HNzMVyyXNsAtDHR3rqJinZGHzpHvmuPKv6iafu0Xz7W9T/dBZnJ3nvUIm6qyMZ3/3h/H96oYnYINcz3nAuvmYnY77f7zEXlyR4+rv9DP58F/866mkU98WhKzzw2U7mbjpGfonFK02B4G/QBjjrWCs0A18Ag0qFGQR8rKjsAsIkSYovZ9xb5n9tsXgb0MztN/wGYW+VYrd0mwPPAKslSep/PYAkSS0kSfpekqRLkiQVANcdg1YpR/qHS/0/GfDWMlyyRkqStE+SpH1rSm9Ru045F379OrXDlp2D5eSZmwf2fpB/W64TrRa/Th0wbvb+Whn0xCNgs2HcWGoR0odc5RblSv5+xLz+HFmvLvewKM5ZuporfR6h8OcthDz077XBejHBrHuiI2sfbstDTSoxaZ36erddyCTCX0+DmBCvOHOT6rP2yFUGf7mHYosVneyjbH0W9y2WN5DYqwWZ+05jzvX8cqwNMNDpvYnsf+4TrIXGMmJDaWtHfZ/H1AlIWc8ia9DWbYn1uPdCX5n48hNfKn19/yGYN/pYEK7bAqUoz2UReR2dHl23ezBv8vTz5SnXVyH7Dqpt1BxDzwEuFwcaDZoatSnZ8D35U4aDqQT/ewZ7PnPnnmUubHrL9RQs3aC9nb9/OufunMjFYc8T8dhAAlo3BCDrs3Wc7jaCswPGY0nPJn5OWd2irzZVOkjZYSSNhuCmNTj86CIOP7SAqpPvw79GvFf4m6VX7rJ23tCia90B846tXnH87nsUbDbMv5ee0Jev37Ls+4OCaUMoevM5/O4f6vvBbgPWQzsonjcS48p5GO543POmRoumSVus+9UdBugMGPo+hOnHT7wTuhGlsmu4Yxim9Z94tSUnej/8Hp2O6YcPvPxs6rrfC3Y71gPbvKLdqM66BfIRxDNMSIdGxAxO4tJCNZ/GM9e4tuw7Gnz5PPXXPEvR8YsoNpuvrPkUYbMrnEjJYelDnXjnkc68+8cJLmW5LE2LzVamfrWTab2bEWTQOeMUlFj4ZFgPJvZswvR/7Sqj/y1Pnn1EKxUkqndL8vaeUl1Q+MpEqXT/ibLOXr+Hg53Hc2rYK6r/4nLIvRG+ykeSJJ/RfYkpk3KMD/8OkkaDHBJM8iPjyX59FTGvld4eXo4XB1gP7qDo+eEUL5+L4c4nnNeLXplE0cKxFC+Zg77rnWhqN/KIp2vdHcuerT4erPx9pU/sdlIeHs3Vvg9haFgPXc1qAATfdwc5ry/nWv/B5Ly+nMjnpt44HadsT+H2jMsYV8+hZM0CLIe2YrhDdcskV2+MYixASS91tIdWh7ZNPyy7fPvkBW4pz7qmzTH0GUCRuzsJu53cp4eT/cj9aOvWR1O1uu/IXnJ9XCute/R7AvMva3zWuZL3nqdkxSxKPnkJbdveyFVVf+mm71aga9MHv9EvIun9nRa3NxRcKnl938cxb/IhV9Ygx1fHuvdXSlbOArMJXac7AdC17oV5wycY3xyLeeMnGAZ5+uguT/s2DBqB6aePvMeHG8WVNRAQhPGtaZh+XI3f46VdD/x9PR6tFkOnDpRs8Z4/+PfsgXFTGbrWLfQf2kbNMCT1L0P36OihexS98wqGvncR/MpKJL8AFGs5F5rKNT44dL23v0cbGkiHzS9R5cm+FBy56LRC3T3weXb2msVfg1+iytDehLdz+Oovz5ypjPlFcI/WWDPzKDl6zut+9mfrOdV1JGf7T8CakUP8nCe9EylPWd+oHpURP7RnK6yZeT79AZdrMLlB/3LxgWlcGDSBy8OeI+LRAU59Gq2MHBrEhXsnk/bSB1Ra4u1eonzz039zTLXbOdprCgdajiCoWS3867ovL9w8TZ/FoihIGg1+DWuRs2YdFwaNw24sIWrUAx7BQgd2Jf+nrb6fqzxz05v0M9nr93Cg8wRODn2FKjMe8oyq0xLRuxVZP3jvMroR9aJDWDekE2sHt+ehppWZ9NNB573V97Xm84fbsXRQC748fIW/rqkfRO9vUokfn+jEF4PbERVg4I0/vI0jBC4URRI/t5/7+pzjV2rAJRHV28B1rjqulSdMeeLeMv9rPouLFUU5635BkiQ73t2Y7t9IWymV9mFJknoDs4B1kiQFAhtxHbKXjuqGYjuqe4qbUVqjULjBYr+iKO8C7wJcbpWk2NIz0cS6voprY6J9bif0haFpQ/y7dMC/Y1skvR4pKIDIebPIem7RTePa0zPQxLjWtDUxUdgyb+1MQb/2bbCcOoM9x3NrXED/3vh3bEfmOO/Jiy0tA02cK7+amChs6eXLLwBaDTFvPE/hui0Ub/7DZ5Ci9VuIXbqA3OUfe1yPCfQjrcC1ZSat0ER0oOcXWPeD6TpXi2LR76fIMZo5mJLL7xcy+ePSn5htdorMVub8coyFvRtSPTyQ5YNUv0qXcorZflHNT+0hvaj5SHcAsg6eJzAh0nlqY0BCBMa03PLn20GVQe2cLiiuI2k1dHpvIhe/+ZOr610HoCkFnha9UkgESoGnTDm+OoZ7VX+qUkAw2tpNMdlt2E6phxBoajXDnnIRyrldE0DJ8yE339OST06sieHBiQ65IWjrNMdktyFXro2mXiv86zQHrR7J4I/h/nGYt32PHB6D/7hXHWlG4j/mFUqWz0IpVPOkZGWgcbMGkSOjsWd712lN1RoEjplGwfzpKAVqvuxZGdizMrCdUS2YzDt+x899sVjWoG/XmbyppccOh6VHvFsbjo/Cku6ZX0tKJrp4l+WNLi4Sa5oaxuoIa8vKo+CXnfg3rUPx3mPYMnOd4XO+2EjV91w+rhOG9iHhUXW7d/7BsxgSXeVtiI/EnFpKflY+2pAAJI2MYrNjSHCFMaVkYcnOx15swl5sIm/XCYIaVsV4vmxXI3+nrJ1l0KIttvNnUPI8+w999z7oW3Ug/zlv/8H27AzkSDe5EVHYc8vut2wnDyPHJCAFhfh0P1Fe7LmZ6NwsmOXwKA8LNi+5Z48iR8UjBYY4txxrG7bCfuWcsw3K0fFIUXEEzlEtMaSwKAJmLaH4lYko+WqZKHlZSGFubSk00rstVaqJ38Oqvz4pMBhNvZaYbDb18CRZg99j07Ae3IbtmOcHH22Lbmjrt8K4ylWvdO370vSxXgAUHjqLISGK68uwvuqVNSsfbWggaGSw2dHHR2JOc73PgPpVqfX6Uxx/ZAHWHJdlSPrnm0n/XF0MqDJrsGp91Ei1JE7Ndy1op+UbiQ7y9FseG+JPWIAef70Wf72WllWiOJWWR9XIYCw2O1O+2kn/xlVIqp/oEadHvQQkSaJxYgSyJJFTbCYi0EDi0D4kPKpachUcPIdfYhR5nHLm2ZTqWT8tWQWl2lIEplLlEntXR9K+dY1PppQsDAlubTQhEn2lKJr++to/VtbXyd91HL9qsWgjglULoERXv6OPj8Cc5tuqujRxMVGkprvaVlp6JjFRkVisVlLTMzyuR0epeYsMDyMjM5voqAgyMrOJCPPeYm1Ny0TrpgNoY6OxpZfvmW6ENS2Dok2OsxOOngLFjhweij1HtW5Wcj13IUjhUdhzb9CGzxxV26ijDSt5DovWgjysB/9EU60etjPqlnJkGW3zjhQtHOuVjjU9A22cu65Vfh3PHaWwiJK/DuHfoTWWcxcJGtibnFdVC/LiX38n8tnJPuLkeOwmkoLCUIpyPQOZXTqR/eJR6P4w+AWiia+JpnoTNNUaqa4g9P7o+wzFsm8jckgkfo8860zTb/AcSr5wud+zZ2YgR7v101HR2LN8jA/VaxA0cRp5z3iPDwBKUSGWQwfQt26D8dIF7Dk5SBERKNnZSBER2HM963/pXUyqzlPKdUNiDQz3q57kVJ2nmarznNznCluUj+3EXtWtxaWTKJnJlHys+qaWIuPR1PH0o6laMLvLjfSWm1ADw33jS8m1Y796Rt0x5Ti4znp8N7pOqrGDtmkXzOvVXXK2Y7sw3Ol52JuSm4nkZh0vhUV5jw+Va+H3mKqLS4EhaOq3xGS33TCukpeF7bCqZ9ovn1EXmgNDnHqgLSMDTaxbnY6Oxp55a3Xar31bLKdPe80f0Mj4detMxtBRPuPZszI8XJbIEdEoZegeAU9No3DBDK+xX9e8Lbbzpz10D/u1yxTOV32syvGV0LVUXR9UGdqbSo/2ACDv4Dn8EyPJvZ6H+Aif44PObXzwS3CFsRUaOTrRdZho171LKL6s9qUmR19uzswnfd1eQpvXwnL4L3WnWhm6o1NmapZnmHg1TGi/joT0bENw95ZIBj2aoAAqvTmZq5PewOqmX2Z/vpFq76uHDkY81p/wB1WL3KKDZ9G7jVu6+EgspcYca3Y+GrdxSRcfhcXxfOaULJ/xIwZ0IKx3a0J7tEQ26JCDA6jx9kTSpr+iWhK75UUbF4UlzbNuWVMz0SVEY/zLFcbqCOOtT9eleO8xrKlZFGxUd0iWHD4NdgVNRAgh/TtT9YF+zvwaEqK4rqnoE26eX3UcLv/4ZcsvJn/nMUK7N6f4k9PO/Gg93nGUMx/XsaRmoouP5rp2pI2LwpqehaKo90oOqTpL/oY/iBp1vyuiRia4dwcu3D3eeSluaF9iH1F1nsKD5zAkRLrpHhG+dY8QV55V/cSX7nHCqXtYHb63w3s0p/DIBSyZrl1GMUEGjx24PufiBve5eDSLfjtJjtFMuL+emCB112dEgJ4eNWI4lpZHy8RwIgNcadzTKJHxPxxAICgv7utzZVAei4OywpTPWuEW+V+zLPZFBhAreZrcNPuH0rYB1z3q10NdHJ6tKMo2RVFO4m0ZbHb8q/mH5LsSPn4SXeVENAlxoNUS0Ls7xm3l2/Kft+x9kgc8RPKdj5A5ZwGmvQfLtVAMYD5xEm3lRDTxDrk9e1Cy/da+/Pn36uHlgsLQrjVBjz5E1vRnUEze20pMx06hq5KINlGVG9i3G8W/l19u1NwpWM5fJv8TzxOftVVcCwMB3dpjueDtf7RhbDCX84q5lm/EYrOz8Uwa3ap7bp3LLDI5v6oeTctDURTC/HSM71CLjUM7se6JjrzUuxGtE8NZ2Fv9Yp1drFYPu6Kwat8F7mukPsuZD39lQ6/ZbOg1m2sb9lHtvs4ARLaohSXfSEl6brnzDaAL9iemXX2ubvA8sbjt6yPIP3ONU+96em+xXzuPHBGHFBYNskZ1J3HaM65xySSMb0/E+PZErMf3YFr3oXOhGEDbqP0tuaBQ5Z5FjoxHCo9xWFN2xHpyn0cY4+tjML6m/qzHdmH64T1sJ/Zi+WUNxldGY3xtDKYv38R2/iimr5agpF2meNFwZxwlPwvjsunOhWIA65mTyPGVkGPUuqXv1APLXk9fi3JUDEEz5lO0eCH2ZNf2JSU3W53gJqgnceuatMB29aLzvq5pS2zXLqNkefvVMh4+jaFaArpKsUg6LaEDu1CwyXNhLn/zbsLuVicc/s3qYisoxpqRg+RvQA5UF8MkfwNBnZpjOq1uq3f3wRbSpz0lp13b7ZNXb2Rf0jT2JU0jc/1eYu/vqoZrWRtrQTFmH3Ur589jRN+hToDiHuhK5gb1UIrMDXsJbVcfSSMj++tV/6pnytj14ODvlPV19J2SMJWy1NY1b4P/3YMpeFG1sCqN7fxJ5LhE5Og40GjRt+uB5S/P/kOOdfkU11SrjaTV/a2FYgD7pdPqonNkLGi0aFt2dR5mdx0p2mWNLVeuCVqth29KbatuWPZudaWZfJGiGQ9T9OwQip4dgpKbSfGicc6FYgD7Vc+2pG3aCduJvR5yi19+iuKXR1P88misR3Zi+u5ddaEYMNw3Bnv6NSzbf/SIo6nTHH23uzF+tAgsZud1y84NHOo1lUO9ppK9fg/RjnoV1EKtVxYf9Srvz6NEDlT968U80I2cDapsfWIUdd+fxplxb1NS6sODLjLEGSaifzvnFsWGCeFczi7kWk6R2kcfu0LXOp5W7t3qJHDgciZWux2jxcqRa9nUiApGURRe+HEf1aOCeaydpwuC7nUT2HtRbbuXsgqw2OyEB6jfgq+t3sjepOnsTZpOxvo9xDncsIS0rI2tjLaU69aW4h/oRuYGV/+mCfYnrH0DMtyuFRw4R0CNePyqRCPpNMTc1YHLL675x8rar1qcM0xg4+pIOi3W7AIKD57Fv3o8hsoxSDotUYM6kb1xn1e6vujWqR0/bNiMoigcOnqCoKBAoqMiaFSvDpevJnM1ORWLxcL6zb/TvVM7Z5zv16u7ib5fv4nundt7pWs6egpdVTcdoF9Xirbemu7hi6ItO/Bv2wwAXdVEJJ3OuVAMYLt4Cjkm0dmGda26YT1Uug27+g65ci3QONqw3uDyHas3oGnQElvyRWdYTf0W2FOveGzrv4752Cm0lRPROnS8wD7dMP5evjFVDgtFcvgllgx6/Nq2wHJRtfS1ZWZiaNkUAL82zbFc8e6z7WmXkMJi1IVMWYO2Tmts50tthgtw7ZaSY6upVmQlRVh2fEfJB7MoWT0H0/r3sV89iXnjapSsZIyrplOyeg4lq+egFOZSsmYhFLv6Ouupk2gSKyHHqnk2dOuBeVep8SE6hpDn5lPw6kLs11zjgxQaihToOOhIr0ffohXWK2qezbv+xK+nupDl17Mv5p2eadqvnXPpPBoNmsYdsJ4spfO8OR7jm+MwvjkO6/HdmH76QD28V2dw+JoHdAY0NZu4DooLdJSRJKHrejfWvZ475uzJ55Aj3eQ2ao/1VCm5b03AuHg8xsXjVbk/q3KVwjz1o2Ck2s9pajTC7jgMWCnIQa5WXy2v6g2xZ6V6yr1yBjk6ASnCMS4174ztqKfuUbxwBMUL1J/10A5M/1qB7ejuG8a1HtmFprbq21qKTgCN1sNgwHLiJNpKrvmDf88elPxxa3qir/kDgKFVS6yXrmDP8P0R2Hb2lIfuoevUA/M+T9lSVAyB0+ZT9PaL2FN86x7mPzx1DykkzPGHhN99j2H6RbWcv7z6F3YkzWRH0kzS1+8jwTE+hLashaWgGJOPfjr7z+PE3qH67U14oAtpjrFAGxKApFOnkZUe7UH2rhPYCo1oAgxoHH70NQEGIrs1ofCkWveKD5/x1C/v6EL+Jk+3GgWbdhN+j7d+mfbqx5zsMJRTnYdzZdwrFO44zNVJqmudsvTL7E/Wcaz3ZI71nkzOxt1E3qcavAS2qIMtvxhLuvciYcGOo0QMUP3OR93fnZxf1OfL/WWvz/hXX/qUQ61GcLjdKM49/ToFfx7h/PjFgKpP66sloqsUCw59unCzZ50u2OSpT9sLinzq04GdWzjzVfDLTgLbq/2lvloCkl6LLTufnE9/5mivKRztNYWcDXuIuq8bAEE3yG/+n0eJcIzDUfd3J2fjXq8w7mgjQtCEqEsOkp+ekM5NKDnrqpfGI6fRO94xOi0hA7pQsNlzbCrcvJvQu9QFXj+3PNsyc7CmZKCvrs47A9s3w3TWtRsksENzTOevYk11Lbinrt7AoZ7TONRzGtkb9hDzwPU830D32HGMKDfd4/qhdmXpHteJursTmd95GnY1jA3hcm4x1/Kuz8VT6VbD05WMx1w8NQ9FgTA/HUaLzXnAvNFiY+flLOch9e6uLLacS/c6ME8g+JtcBSq7/b8SqjeB8oQpT9xb5n/NstgXW4EIYLYkSV8A3YD7/o10JEmSrvdm/kAvoA9w/djdy6i+jMdKkrQMqA/ML5XGJdQvAAMkSfoRMCqK4n3q07+DzU72q0uIWfIyaGSKfliP5fwlgu4dCEDhv35Cjgwn7uPlyIEBoCgEP3wvKQ8M83DBUBr/bh0JnzYOTXgo0YtfxHz6LBnj3Lbd2Ozkvr6EqMUvg6yh6Kf1WC9cJODuOwAo/vZH5IhwYlavQAoMALtC0IP3kvbwUJTiYiSDAb82Lcl92dMvZ9iU8aDTEfmWagFqOXac3FcWe8jNWrSUuOWLQJYp+G4jlnOXCL5fzW/BVz+hiQwn4fNlyIEBKHaF0Efv4erdw9HXqU7wHb0wnz5Pwpfq1/mcJR9g/GMPEROeRFetEtgVrClpZC54y6tMtLLMjC51efr7A9gVGNQgnpqRQXzl8Hl0f6NKbDqXzldHr6GRJPy0Mov6NPK9RdiNDWdS+fKwmkaPmjEMqu+9hT9580Hik5oxcMcb2Ixmdk9ybYvr+sk09kxdhTEtlzpP9qH+UwPxiwml36aXSNlykD1TVV+Elfq1JnXbEWxG14AY1aYO1e/vTO7xy/T9VbV8ObToS+AQKHbM6z/E75EZIMlYD/6OknHN6YvP+tdNXCpo9WhqNML0s+fhW5q6rdD3ewIpIBi/h6dhS7uE6bOXXQHsdsw/vo/fkDmq3P2/oaRfRdtGtVj05af4H8Fuo3jVYoKffw1kGdPmddiuXMTQR93Sadr4A34PPIEUHErAKIfVqs1G/jTVgqV41VsETXoGtDrsackULXFZSuk79SjbBYXNTvLcFVT7aB6SLJPz1a+YzlwmfLBqrZCzZj2Fv+0juFsr6vy2CnuJiavTFwOgjQqjygp1u7Skkcn74XcKt6n+Y+NmDsWvQQ1QFMxX00mes9Sn+OxN+4lMak7b3UuwGc2cmrDMea/xZ7M4NXkF5rQczi/4lAYrJ1F95sMUHLlAyhp1olZ85hrZWw7S6rfXQbGT8tlmihwTlforJhDWoSG6iGDaH1iB5Zv3MG9e97fLGr0BXbNWFK943SMvASMmgE5P8Fz1uvX0cYpXuPkNtdsxfriEwBlqv2X+fT32axfRJ6n9lnnzj+had0HfuTfYrChmE0VLXCesB4x5Bm39pkjBoYQs+ZKSrz/E/Pt6dK064f/EOKTgUAKnvYjt0jmKXp7hIbfky+UEjF0AsgbLzl+wp1xG11n1ZmTZvg5ds05o2yapW5QtZkredzvoVmdAW685JWve9l2HysJux/T9e/g/+RzIMpa9m7GnXUHbtrdaPrvL9lMsV6uHrmU3bCkX8Z+glqd5w2fYTu3HMGg4aHX4D1etiu2XT2P61nOrbs7m/YQltaDFzmXYjCanH1yA+p/O4eyUd7Ck5XBpwafUWTGJKjMepujoBdIcFsOVJ92PLjyYGotUazjFZuNwX7VM674/DW14MIrFxoVZq5wH4WllmZl9m/HUmu3YFYVBTatRKyaUr/5Sre7ub1mTGtEhdKgZxwMrf0WSJO5uXp1aMaEcuJzJT0cuUzsmlAfeVfuYcd0b0bl2PHc1q87zP+zj3hW/oNPIzL+ztc9+PWvTASKTWtB+99vYjGZOTHD532vy2UxOTl6JOS2Hsws+o9HKidSY+RCFRy6QvMa16BHdvw3Zvx/CXuzqpxWbndOzPqDZF3OQNDLJn/+G8bTrg+bfLevIAe2Ivr8bisWKvcTM6dGONmOzc372ezT4/FkkjUzaF1uccqc9/xJ7DxwmNzefpLse5eknH8PqOIzqwbsH0KV9a7bv3Eu/B4bh7+fH/NlqO9ZqNcye9BSjJj+DzWbj7oG9qVWjKgDDH3uAKc++yDc/bSQ+Npo3Fszxrpg2O5kvLiVuxYtIGpmCb6/rAAMAKPjqZzSR4SR+udSlAzx2N1cGjUApKibm5Vn4tW6CJiyUKps+I2fZJxR8u4GCbzcSPX8Klb55F8ViIX1OKV/ldjslXywjYMKLSLKM+c9fsKdcQtdFlWvZ9jO6Fp3Qteup9h0WE8ZVDmvSkHACRjss8DUaLHt+w3bMteiua9XV40NQ6fxmv7yEmGUvgSxT+MMGnzpe/KfvuHS8wfeQfN+TaKIjiHphhmrRJUkU//o7xu3qwknW/DcJn/Y0kkaDYjKTvcDbRzqKHfPWLzHcNV4di4/vQMlOQdtY/XBtPbIdba0WaJt0AbsdxWrGvN7b9/EtY7dRuGwxoS+q40PJL+uwXbqI3wB1fCj5+QcCHlHHh6Cxar1SbDbyxo1CjogkeOpskGWQJUzbtmLZrX5MMH65huA5c/HrOwBbehoFC58vJdeO+efV+D2uxrfu/w0l4yraVuounNL+gt2RgkIxPDxF/VuWsR7+E9tZ9cAzbeOO6No4+twTe7Ae2Ootd92H+D02Sy3nA1vLLRfAvP5DDPeORdJoseekYfpO7YtNP65C3/dx1S2E1YL5x1Lvxm7H9M1K/EfOVceHPZvU8aG9uqBu3bmBMikjLoB1zyYMD43Hf9oSsFkxfV5Kn7bZyXvjbSLffAU0MsXX5w93OeYP36nzh+gPVrrNH+4jffAQ5/zB0LoluS+/QWn8e/bwebCd67ltFL/3FkHPvgqyjHnLeuxXLqLvrdYt8y8/4H//E0jBIQSMcOkeBTNcuoe2aUuKVnrqHvrOSRj63gWAZfd2zFu8j87J2HSAqKRmdNn9FjajiSMTXFbCLT+bwdHJ72JKy+HUgjU0XTme2jMfpODIRa6uUQ95C6qTSOMlT6PY7BSevsZRxzxAHx1K89WOuqeRSfn2TzJ/O0RigFrWyc+voPrHL4Ask/PVJkxnLhMxWH3H2Ws2UPDbPoK7t6LO1ndRjCauTvee/5QmbtZQ/OtXR0HBcjWda7OXeYXJ2/wXoT1a0vjP5diNJi5MXuK8V/vjZ7g4bRmWtByuLvyYGu9MIXH6YIqPXSDTcWjdjeKXic1O6gvLqfLhfCRZJvdrhz79sEOf/nw9hVv3EtStFbW2vIe9xETyDLXv00aFU3m5Y8zRaMj/8XeKtqkfbXK+/pWElyZSY/0yFLOVa9O8617u5r8IS2pB0x3vYDeaOD/JpXPX/WQO56eq4/CVhZ9Qa/lkKk8fTNHRC85D+nTRYTRa/yqaYH8Uu0L88IEc7jYeXWw4Nd8ahyTLIMtk//gnuZv+wukm2pHnyh8sQNLI5H79C+azlwl7WNUvcz9fR+HWvQR2bU3Nze9jN5pImenq71PnryDh9elIOi2WK6kku90LGdiF/J+8Xb1cJ2fTfsKTWtBi11LsRhNnJ7p0nvqfzebc5OWY03K4OP8T6q6cRJWZD1F09CJpaxy6x8B2xNzfFbtD9zg1yiVb9tcT1qUJ56Z56pZaWWZGt7o8/f1+7HaFQQ0T1Ln4EbX/ub9xZTadTeOrI1fRyBJ+Gg2L+jVGkiSyik1M/vmQo9gU+tWNo2M11ejrrT/OcCqzAAmID/HjmR5/+/wwgcCdvUBtSZKqA9eAh4DBpcL8gLqe+AXQFshTFCVFkqSMcsS9ZaR/x5/p/0UkSfoQiFIUZaCPe6OA2aiWvz8CO4GFiqIEOe4PAZbe5P+r3ZI0oS78fgS87Di8DkmSHgReRPUfchh4FtgAdFcUZasjzLPA00AsqvPqIZIkbQWOKori3Ht4o/yU5nKrpAp5yRpdxdQtc/E/bphdLmKHex9k8J/g+0Xeh/v8p7hzdAUJNplvHuZ2iD2efvNAt4HkQ8EVIjezyP/mgW4DTTpUTDnLARXTdwBoQg03D3QbkIIr5h0f/vhWHND+czR/tV6FyN055d/w+f8P4Cd7n5j+n6L1kb9/6OO/w5XuFTMwRXWomDqds7di3nH0E7VuHug2ULzuRIXIBfBvexM/+7cLX2dU/AdQ8otuHug2kL+r4OaBbgP+8RUzb9n9R9zNA90mEgMq5h2XmCvGXi3Qr2LmDwXGitHxQgJLbh7oNpBdEHDzQLeJ5s9WTHsKGLO0Yjrq/4/Zm3j3/8ZCYzlpfe3bm9YRx3lni1E9DXygKMpCSZJGAyiKssLhDWEp0Bf1zLShiqLsKyvu333m/xnLYkVRhtzg3kqg1MkEvOV2/0Pgw/L+/wZyvgRKn5wllQozn1IWx4qidPOR1pCbyRMIBAKBQCAQCAQCgUAgEAgE//+iKMo6YF2payvc/laAMeWN+3f5n1ksFggEAoFAIBAIBAKBQCAQCAS3D7sijK3/ryMOuBMIBAKBQCAQCAQCgUAgEAgEAoFYLBYIBAKBQCAQCAQCgUAgEAgEAoFYLBYIBAKBQCAQCAQCgUAgEAgEAgFisVggEAgEAoFAIBAIBAKBQCAQCASIA+4EAoFAIBAIBAKBQCAQCAQCwT+AUtEPIPjbCMtigUAgEAgEAoFAIBAIBAKBQCAQiMVigUAgEAgEAoFAIBAIBAKBQCAQiMVigUAgEAgEAoFAIBAIBAKBQCAQIHwW/0+g0VWMx5ictIAKkVtirphqHf7HiQqRm2iPqhC5ACW70ytErqVAqhC5klwxci1WTYXI1cv2CpF7bGd0hcityK+n2egqRG7PhYkVIldRLlaIXNv+IxUiN0BTMeNSxfRYKle6j64QuZV/W1EhcrPvG1Yhcs9ei60QuWEHz1aIXJup4mp1wdbUCpEraSpGj7cUV4zuYSrSV4hcXWBJhcitSN2j2FQxukdIBZW1qYLmiJoK0qcLiw0VIrei8gtg3nasQuQGjKkQsQLBbUUsFgsEAoFAIBAIBAKBQCAQCASCv41dqUiTBcE/gXBDIRAIBAKBQCAQCAQCgUAgEAgEArFYLBAIBAKBQCAQCAQCgUAgEAgEArFYLBAIBAKBQCAQCAQCgUAgEAgEAsRisUAgEAgEAoFAIBAIBAKBQCAQCBCLxQKBQCAQCAQCgUAgEAgEAoFAIAC0Ff0AAoFAIBAIBAKBQCAQCAQCgeD/PooiVfQjCP4mwrJYIBAIBAKBQCAQCAQCgUAgEAgEYrH4ZkiSNFeSpKM+rqVJkqRIkjTkP/AMFyVJmnq75QgEAoFAIBAIBAKBQCAQCASC/13+axeLJUn6UJKkn3xcb+VY5K32b6bbCHgeGA3EA186Fo8Vt1+uJEm/SZLU7hbTHiJJUuG/81wCgUAgEAgEAoFAIBAIBAKBQPB3ED6Lb51ajn+/UxRFAZAkCeAU0M1xLxJ4BlgvSVK8oigl/+mH9IWhXWtCJ45F0sgU/bCOwk8+97ivrVqZ8DnT0dWtTf7KDyhcs9Z5TwoKJHzWVLQ1q4OikLvwVcxHj6OrXZOw6ZNArwebjdzX3sJy/KRHukFdWhD/3EiQZXLW/kLmiq+9ni3+uZEEdWuFUmLi6rTFlBw757opy9T8/k0saVlcHj4PAL/61UlYMAbJoMpNfnY5xsOnPdIM6dacKi8MB41M5ue/krrsGy+5lecNJ7RHS+xGExcnvU3x0fM3jFvjnan41UwEQBMSiC2/iON9Jnmlq23aGv8hY0HWYN7yM6bvPcta16knfnc+BIBSYqT4/cXYL6l51ve7F0PSAEDCvOUnTOv+5Yyn73s3hj53gc2O5cAuSj5b6SW75oKhRCS1wGY0cXrCMgqPXPAK41clhnorJqILC6LgyAVOjV2CYrES2qEBDT+cQcnldAAy1+3m8htfY0iIpO6Sseijw1AUhZRPNpH83jpXflq2IXDkOJBlSn75mZKv1njI03frif99g535LVr2BrYLnu84dPG72LMyKHhhFgD+jw5D364TKHbsubkUvrkIJTvLM902bQgZr5az8eefKfrMU66mShVCZ85AV6c2Be+9T/EXXzrvBdx3L/4DB4IExp9+pvgrtV4GDR2C/8AB2HPzAChYtQrzrt1ecoPHjgWNKrd4jadcv549CXj4YTW/RiMFb76J9dy5G8aVgoMJff55NHFx2FJTyZs7F6XQ89tRcNfmVJo7Akkjk/XFr6S98y9Kk/jCCEK7q3X60pS3MDrqdJVXxxGS1AprVh4ne433iBM1ZADRTwxAsdnI37KP5Bc/8koXoPr8YYQltcBuNHN24hKKfNQtQ+UY6qyYhDYsmKIj5zkz7m0Ui5WoezqTOOZuAGxFRs7PfJfi45dcEWWZJhtexpyazbHHXvJIs8aCYUQkNcduNHNqwlLfcqvEUG/FJHRhQRQeOe+s09cJalaTZj+/yMlRb5L50y4Puc03vowpNZuTjy3yzO+CYYQ75J65gdy6KyahDQui6Mh5TjvkRvRpTZUZD6HY7WCzc/7Z1RTsOYl/zQTqrHT1GX5VY7n8ypdkr/rFea3hgieITWqGzWjm4ITl5B256CW32rDe1BjRj8DqcWxsMBJzdgEAifd0pNbYOwGwFpVwZMb75B+/jF9CBM2XPI0hOgwUhUufbObCexuc6f15Pp1XNh/Frijc3aQKw9rV9pC393Imk77ZS0JYAABJteMZ1bEOAJ/tO883hy+jKAr3NK3Ko61qADD9+7+4mKPW4YISC8F+OtYO6eqVl9tRzpJBR+Pv5iHrdUhaDZk/7eTKq64xTVOvBYa7hoOswbLrFyxbvNsSgFy5Fv4TXqXk41exHd5Rrri6bndhuHMYhc8+AkUFPtOtOv9Jwnuo/fS5SUspPnLeO8+VY6i9fDKasCCKj17g7Li3UCxWIu/uQsKYuwCwF5dwYea7FB+/CEBot+ZUmz8MSZZJ/3wTKUu/9ZIb1qMF9pvIrbV8slrWRy9wziH3RvFjnxxAzCO9QIKMzzaR+p7rW71/x1ZEzngKSSOT/80G8t7/0kOernploudPwVC/Ftlvf0jeRy4dIXreZAK6tMOWncvVe0Z6xAsZPIiQh+4Em43ibXvIfvM9j/vPvPgG2/7cQ0R4GN99usIrn4qisGjxCrbv3Iufn4GFc6bQoK6q4v2xax8vLV6BzW7n3jv6MvyxBwDIyy9gyrOLSE5NIyEultfnzyI0JNgj3ZuND5oqVQiZMQNd7doUvv8+xV+6ysP/3nsJGDgQQI37tVoW2lq1CJ48Gcmha+W/+SbWk566FkCdhUOITGqOzWjixPjlFPgc/6NptHKCc/w/NmYpisVGlafvIO7eTgBIWg2BtRPZ1mA41twiOuxdgq2oBMVmR7Ha2Ntntkea2kat8Rv8NMgylm3rMa37wvN+8w743T0EFDuKzUbJ58uxnTkKWh2Bs95E0upAo8Gybxum7z72LM++9+P/4Cjyx92DUph/S2V9u8bi26F7BD81GkOHDihWC7ZryeS99LK33NZtCB47DjSy+syf+8jvQ4Nd+V38hjO/IdNnYGjXHntuDlnDhjrjSMHBhD4315XfF573kmto15qwyWORZHX+UPCxj/nDs9PR161N3ooPKPzM1dfGfbsGpbjY0UfbSB/yFAC62jUImzEJ2d8fa0oa2c8vRCkq9kjXv2MromaORtJoyP/XenLfX+txX1e9MjHzJ2NoUIustz8i78Ovbxo3cspwArq2Q7FasFxJIeOZ17EXFFEaXas2BD09DkmWMa7/GeOXnmVt6NGTgAfdyvrtN7CdP4ccHU3w9DnIERFgt1Oy7keM37rGCL9B9+A/6G6w2TDv3kXRe959U92FTxDtaMdHxy+nwIcO4F8lmiYrJ6ANC6TgyEWOONqxNtifxu+MxS8xCkkjc3H5TyR/8TsAVUb0o9KjPQC4+tkWLr+73iPNvzM++NVKpMYbYwlsXIMrL68hdcX3zjih3ZpTtYxxKbBzS2KfGYWkkcldu5Gsd7/ykhn77CiCurbGbjSRMuMNSo6rdVoODiT+xQkYalcFFFJmLsZ48CRR4x4h7IE+2HJUPT799Y8o+n2fR5rBXVuQ+PxwJI2GrC9+IX25D3167ghCurfCbjRxeepijEfPo4uPosqbE9FFh6PYFbLWbCRz9Y8e8aJH3kXinGEcafYIthxPHeB2zE0TJj9E1OBeWLPU/vHay5+St+Uvr3QBqsx70pn2hUlLnGm7o68cQ813pqAND6L4yHnOj3fpAGXFr/b6WMJ6tsKSmcexpAleaf4dncevViI13epWilvd0oQEUOO1MQTUqwwKnJu8FFDnbBU5FxcI/lv4r7UsLg+SJGkkSXpfkqQLkiQZJUk6I0nSdEmSfJaLJElzgesjnF2SJMXttlVRlFTH7xiwEAgDqrvFnyxJ0mFJkookSbomSdJ7kiSFOe51A1YDgW4WynPd0veTJGmlJEn5kiRdlSRp2i1lVpYJmzKBrMkzSXt4KAG9eqCtVtUjiD2/gNw3l3osEl8nbNJYSnbtJf2hIaQ/NgLLRXWRJ2TMKPLf/5iMJ0aSv+pDQsd4TuaQZRJeeIqLQ5/nbJ+nCb2jK4ZalT2CBHVrhb5aAmd6jOTa7KUkzH/a437k0DsxnbvicS1u5lDS3/6ccwPHk/bmZ8TNHOpxH1mmyoJRnH5sHse6jyNiUGf8alfyCBLaoyV+1eM52ukpLs14hyqLRt807vmnX+N4n0kc7zOJnHU7yVm/07usJRn/YRMoWjSTgslD0HdMQk4sVdbpKRS+MJGC6cMp+eYTAkZMUUVXroYhaQAFs5+iYPqTaFu0R45TF6e1DZuha9WRgmnDKZg6FNOPX3qJDk9qjn+NePa2H8eZqSup9fII7+cDqj/zCNdW/sTeDuOx5hYSN7iH817e7hPs7zmN/T2ncfkNVfFWrDbOz/2YfV0mcbD/bBKG9iGgTiVneQU+NZH856eT+9QTGLokoalcKr9pKeTPHE/e2GEYP/+YwHGeXlX87rwP25VLHtdK/vUFeWOHkTduOJY9Owl4+AnPTMgyIZMmkDNtBpmPP4FfUg80VT3lKvn55L/9NkVfeJaVtnp1/AcOJGvUaLKGDcfQvj2aSonO+0VffU3Wk8PJenK410IxskzwhAnkzphB1hNP4NfDW64tJYWcCRPIfvJJij7+mJApU24aN3DwYMz795P16KOY9+8ncPBgL7mVF4zi3BMvcCJpLOF3dsavtmdbCuneEr9q8RzvMprLM5dReeFTzntZX23m3OMvUJqg9o0J692Wk33Gc7LnONJXfucVBiCsRwv8asRzoMNYzk1bTo2XRvoMV/WZx0h+9ycOdByLNa+QmIeTADBdTufoPc9yKGkyVxd/Tc1XR3vEix8xAOOZa17pXa/T+9qP48zUFdR62bfc6s88SvLKn9jXYRzW3CKPOo0sU/2ZR8nZesgrXuKI/hSfuVqm3P3tx3F26gpqliG3mkPufofcWIfc3O1HONhjCod6TuPMxHeo9br6LoznkjnUc5r66z0Du9FE9npXHYtJakZQjTi2tJ/EoamraPzykz7lZu85zc4HFlJ8JcPjevHldHbcPY/fe8zgzJvf0OQ1tQ9QrHaOz/2UrV2msr3/s1Qb2pugOmqdt9kVFm06wrL72/LNk93ZcCKZc5nei5zNK0WwdkhX1g7p6lwoPpuRzzeHL/PpY51YO7Qr28+lcSlbXWh4ZVBLZ/iedeJJqh3/HytnxWTh6L0vcDBpKgeTphLevTlBLRwL4JKM4Z5RGN99geKXx6Bt0QUptrK3UElGP3AItlMHPK7dKK4UFoWmTjPs2ek+8wFqW/KvHs/BjmO4MH0FNRb5znOVOY+RsupHDnUaizXXrS1dSeP4vc9ypOdkrr35FTVecY1d1V8cwclHFnCo2wQiB3XG323cC+3RAr/q8RxyyK1ehtzKpeRGO+SWFd+/bhViHunFsQHTOdJzMmG9WmKoHu98pqg5Y0l9eg5XBo0gqF83dDWqeMiz5RWQtegdcj/0/pBc8P2vpDw12+u6X+umBHRvz9V7R3P17pHkfuQd967+vVjxxgKfeQTYvnMvl68ms+7L95k7fTzzX1uqPo/NxoLXl7H89fn88NlK1m3ayrkL6vj03idradeqGeu+fJ92rZrx/qel9KVyjA/2/HwK3n6boi89xyVN9eoEDBxI1ujRZA0fjr59ezSJahsNGjWKog8/JHv4cAo/+IDg0Z79J0BkUjP8q8exs90ETk5dRd1XfPcdtZ55hCsr17Gz/UQsuUUkONrS5Xd+ZE/SDPYkzeDcwjXk7DyONde1iLb/nnnsSZrhtVCMJOP32DiK3pxN4Zwn0bXtjpzg+Y6tx/dT+NxICp8fjfGD1/AfOtlxw0LRK1MpfH4Uhc+PQtuoNZoa9V1JR0SjbdgSe2aad0YqcCy+HbqHad8+MocMJWvok1ivXiHwUW+5wRMmkjtzOllDnsAvKcl3fieOJ3v4MIo++ZiQKS5dy7hhPTkzvKcOgYMfwbz/L7IeU/8NHPyIl9zwaRPInDiT1IeG4t+7B9rqPuYPry+l4DPv+QNAxtOTSX9spHOhGCB89lTylq0i7ZHhGH/fTvCjD3rJjX5mDClPPcPlO0cQ1L+7V99hz8sn86Xl5H74r3LHLd65nyt3j+TqPU9huXiNsOEPeT+wLBM8biJ5s6eTPfwJ/LonoalSqqxTU8idMp6cUcMo/uxjgic6ytpmo2jlMnKefJzc8U/hd+fdzri6ps0xdOhIzqhh5IwYQvHXX5SWTFRSMwKrx/NHu4kcn7qKBq8M91mmtZ8ZzKWVP/Nn+0lYcgtJdLTjysP6UHjqGjt7zGDvPfOoO/cxJJ2GoHqVqPRoD3b1ncPOHjOI7tWCgOpxzvT+7vhgzSnk0rPveyzkXS/Lai+O4NQjCzhcelySZeLmPs2V4c9xrt9oQgZ2RV9qjhjYtRX6qomc6zmclGffJm7eWOe92GdGUbTtL873HcX5O8Z6zBWzP/yOC3eO48Kd47wWipFlKs0fxfknXuBkzzGE39kFQyl9Orh7SwzVEzjRdRRXZi2j0gKHbmGzkbzgA04mjeHMXdOIery/R1xdfBTBnZphvupDB7hNc1OAtFU/OOenZS0Uh/ZogaF6Akc6Pc3FGcupumiUz3CV5zxO2qofOdJpDNa8IqLcdICy4meu3cLpR+b5TO/v6jzWnEIu+qpbQLV5T5K79QCHuozncM/JGK/r8xU4Fxe4sIufx+//Iv/Ti8Wo+b8GPADUB+YAs4GhZYR/Dbi++hbv+HkhSZIf8BiQDlx0u2UHJgINgcFAG2CJ494Ox71it7Rfc4s7CTgCtABeBl6RJKl9OfIIgL5BPaxXr2FLTgGrleJNW/Dr0sEjjD0nF8uJUyhWm2d+AgLQN2tC8Y8OS1KrFaXQMYFQFORA1dJMDgrElulp+enftA6mSylYrqShWKzk/bSN4F6e3jlCerYl99stABgPnkITEog2OhwAbVwkwd1bk/PlLx5xFAXkIFWuJjgAS7qn3MBmtTFdTMF8WZWb/f0fhPVu6xEmrHcbsr7eCkDR/tNoQwLRxYSXKy5AxB0dyf5+u9d1Ta162NOSsaengM2KeccWdK07eoSxnT6GUqQuqNjOHEeOjFLjJlbFeuY4mE1gt2M9fghdm84A6HsNwvT9GrBa1DLIz/WSHdWnNWlrVQuCgv1n0IYEoo8J8woX1rERGQ7ryrS1vxPZt7VXGHfM6blOC2VbUQnFZ66hj4sAQFunPrbka9hT1bpl2rYFXbtOHvGtJ445LVWsp46hiYx23pMjo9G3bkfJRk+vMYrRzcLEzw8Uj9vo6tfDdu0athRVbsnmLfh18ixne24u1pOnwOZZpzVVq2A5fhxMJtW64+BB/Dp3vmEZOOXWKyV3yxYMHT3lWo658ms5fhw5OvqmcQ0dO1KyQbX0LNmwAUMnzzIMaFYb08VUZ73M+XE7ob3beIQJ7d2G7H/9BkDxgdNqW4pR21LRnuPYcr293EQ91pe0d/6FYlatBqxZeT7zHdG3NRlfqXWr0FG3dD7qVminRmT9pH5ESV+7lYh+6jMW7DuFLU/tNwr+Oo0+PtIZRx8fQXhSC9LWbPJKL7JPa9LXblXj7T+DNiTAp1y1Tqty09ZuJbKvq2wSnuxH5s+7sWR65k0fH0FEz5akfrbZO79ucgtvIDe0YyMy3fPrkGsvdm0o0QQY1E6r9DN3bkzJxTRMVzOd1+L6tOTKWrVfyd1/Fl1IAAYfcvOPXsR4JdPres6+M1gc5Zzz11n84tV2akrPdVoo24pKKDxzDT9HGz6akkPlsEAqhQWi08j0qZ/A1rOpXmn74nxWIU3iw/HXadHKMi0rR7LljGdcRVH45VQyfesneMW/neV8/Z6k0yBpNc4+RK5SG3tmCkp2GtisWA9sR9vIu4/XdR6I7fAOlAJXvblZXMOgJzH/9CFeHZYb4X3akPH19TyfRhOqjj2lCenU2NmWMr76jXBHngvd29J+V1sKal6LkospmBx9RNb3fxDex9UOwvu0IbOccrMdcjPd5JYV3792IoX7T2M3msFmJ3/ncSL6qWViaFwXy+VkrFdTwWqlaP3vBHYvpXtk52I6dhpK6R4AJX8dwZ7n/eEi5MGBqoWyxeJMozStmjX2svp157c/dnFn3yQkSaJpo/oUFBSSkZnNkROnqVIpgcqJ8eh0OvoldWXLdnW8/G37Tgb16wnAoH492bLN84NxecYHJTcX6ynvcUlbxXNcshw8iOH6uKQoSIGBAMiBgdgyvdt+dN/WpH61DYD8v8oe/8M7NST9RzU/KWt/J7qf9/gfe3dH0r79s8yyc0dToy729GSUDFXnsezZiq65Z54xudqpZPDz7A+v39NokbRa3NuO/0NPUbL2XXy1p4oai2+X7mHeu88Z3nLsOJroaI+4unqqruX5zJ7P5pnfY8hRrjQshw9jz/duS4YOHSnZ6Mjvxg1eaZaePxh/3YJ/GfMHX224LLRVK2M+cBgA0+6/8O/uqYOV7jsK128lsIfntMeWnYfp6GkUq7XccY079oNNnbabDp9AGxvl/Wx1PfXakq1b0HcopdcedyvrE8ecdcuenY317BlAtTi2Xb7kfA9+dwyi+Is1zn5Lyc31kh3dtxXJjnac99dZtCEBPttxRKeGpP2ofmhOXruNmH6t1BuKgjbIT81HoB+W3EIUq53A2onk/nUGu9GMYrOTs+MEMf1dbf/vjg/WrDyKDp31mkOWHpey3cYl/yZ1MF9KxnIlFSxW8n/eRnCS5zsO7tmOvO9UHa3k4CnkYHWOKAf5E9C6EblfbVQDWqw+LcR9EXB9nnfFTZ/u5akDhPZq66ZPn3Lq09b0HOeOPXuREdPZq+hiXfps4nNPkrzoQ586339ibnojwvq0Ievr35xpl/WOgzs2JvtndSdV5le/Ed6n7U3jF+4+jjXX906qv6vzlFW3NEH+BLdrQIZj7qBYrNjy1bljRc7FBYL/Jv7bF4v7SpJU6P4Dtl2/qSiKRVGU5xRF2asoykVFUdYCK4CHfSWmKEohkOv4O1VRFPcZcX03GcXAcOAhRVGMbvEXK4qyxSHrd2A68IAkSbKiKGYgTw3mtFB2X9n5RVGUpYqinFUUZQlwFkgqb0HI0VHY0l1fOW3pmV6KaFloE+Ox5+YR9sx0oj9aSdisKUh+qiKSt3gZIWNHEfvdF4SOG03+cs9toLq4SCwpLss3a0qmx6AK6oKwJcU18bGkZqGNU8PEPzuS1Jc+ALvnoJs6/13iZg2l7h+riZv1JGmveG6b18dHYHZL05yahd6xaOJ6tgjMyW5hUrLQxUWUK25Q2wZYMnIxXUjxKi85Igp7lqus7VkZyOHeyqjzWbv3x3JwDwC2KxfQ1muCFBQCegO65m2RHQurmvhKaOs1IWjBOwQ9vxhNzbreacVHYEp2LZybUryfXRsRjDW/2Kksm1OyMLiFCWlZhxabX6XRmtkE1PX84g1gqBxNUKPqFOxXlWE5Mgp7plt+MzPQRJadX0PvAZj/cllSBowcS9HqFT4VK//HhxP24VcYuvWk+NP3Pe7JUdHY0l11y5aR4VTWb4b1wgX0TZsghYSAwYChXTvkmBjn/cC77yZy9fuEzJiOFBTkKTc6GnuGS649I+OGbcl/wADMe/bcNK4cEYE9O1u9np2NHO6pSOnjIr3ra6m2pIuL9Ki7ltRMdHGeYUpjqJ5AYJsG1Pn+VWqtXUhAk1o+w+njIjC5yVfrVqm2HBGMNa/Is27FedY/gNiHk8jd4rLWrD5vGJcWfOLVzgH08ZEeddqcko3Bl9x8l1z3eq+PiyCqfxtSPvL84ARQc/5QLsz/xGfdKy3XdItyASL6taH59reo/+kszk56x0tG1F0dyfjuD49rfvERlLjJNaZkOxd8b5XKg7uRvuWg13X/ylGENqpG7v6zAKQXlhAX7O+8HxvsR3qBt/ekw8k5PLD6d8Z8tYuzDsvjWtHB/HU1i1yjGaPFyh/n00krMHrE2381m8gAA1UjgrzSvK3lLMs03fQqbY6+T+62wxQeUPssKTQSJddVl5XcTKRQT5lSaATaxu2w7NhQ6nrZcTUN22DPy8KefNErnx55Lj32JGc5P76559lWqi3pfbTlmId7kvvbAUe6kZg92koWOrdyKt2Gb1VuWfGLT14muG0DtOFByP56wnq0QJ+gjgHamCisqW46QFoGmtgb90nlQVe1En4tGpHw2dvEr34NQ8M6t5xGWkYWcTGusSo2Joq0jEzSMzKJi4n2uJ6eoZZrVk4u0VFqmUVHRZCd6/kB6lbHB3esFy6ga+Ial/Tt2qFxjEsFS5cSPHo0UWvXEvTUUxSuWuUV3xAfTsk1z/HfUFrvcYz/yvW2lJztFUb21xPZvRnpP3nuqmn25Rxa/7KIhMc8VU8pPArFzZLenp2BFO79jrUtOhL04gcETFyI8QM3WwhJJuiFFYS89TXWY39hO6+619A2a489NxP7Fe/tylBxY/Ht1D2cz9q/P6Zde0rJjcLupsfbMzLQRJWta/n3H4B5z+4y7zvTjQi/YX41MVHY0v69+YOKQtTbrxLz0QoC7xrgvGo5d9FptOKf1NVZ16+jjYks1Xdkoo0pO7//Ttzgu/tQ/Mder+tyVBS2jFJ67Q3K2q/vAMx7vctajo1DW6s21pPH1eeqVAld4yaEvb2c0NffQlunnnda8REe7bjEhw5Quh2XJLvCXH5/I4F1Eul6eDntt77KyWc+AkWh8OQVwtvVR+fop6N6NsMv0e2j/d8cH8riRuOSNi4SaymdVVt6jhgb5TmPTM1EGxuFrnI8tuw84l+eRPXvlxC/cAKSv8EZLvzRO6j+4zLiF01EDvHUPXSl550p3rqyLi4SS7JLriXVW+fWV4rBv2ENig+eAiCkZxssqVmUnLjouyxu49w0ZsgAGvy6mGqvjUUTGuhbfql3YXGk7Y423PMdu5dNeeL7lvvP6TzuGKrGYs3Kp+abY2n8y2vUeO1pZEcdqMi5uEDw38R/+2LxNqBZqZ/Hvi5JkkZLkrRPkqQMx0LvJMBzn1P5OOcmoyWwCvhekqQWbrJ6SJL0q8ONRAHwDaAH4ryT8+Jwqf8nA94apkvWSEe+9n2algyqX2VPfCyQ+ESjQVenNkXf/EDGE6NQjCUEPa6upwfecyd5b71D2l0PkffWMsJmT71JYt5ypTKeLbhHa6xZuZQcPed1O+KR/qQueI9TnYaSsmAViS+X9o/knaZXdn3KLV/ciEGdfVoVl5luGVZm2obN0PfoT8ln7wJgv3YZ0w9fEPjMqwTNfhnbpXMo1y1TNBqkwGAKn3ka46crCJj4fPlkK6WDlB2m8PAFdrd6mv1J07j2/noarp7uEUwO8KPBe1M599xqbIXGMmWWVbO0TZpj6D2A4tWqfydd6/YoebnYzp72Gd748XvkDrkf09ZN+N1xT6mM+IhQzjptu3SZojWfE/HGa0S89orq089RzsXffU/Gw4PJGjYce1YWwWOevklqZcvVNWuGf//+FKy8gT+r8rbDcuX31tu5pNWgCQ3i9KBpJC/8kGrvTPcdrjx9iK+6UCpMSIdGxAxO4tLCTwAI79kSS2YeRYd9Lwj4bk7l60MAaswfyoX5n4LdcwNQRK+WmDPzKCxDru+ivHl+3Z8te/0eDnSewMmhr1BlhudWV0mnJaJ3K7J+KOXK5u/01W5EdmxAlYe7c2KBp482TYCBVu9N4uhzH2N1tGFfyZd+jPqxoawf3ZO1Q7vyUIvqTPpGnWDXiAxmaNtajP5yJ2O+2k2d6BA0pSJvOHGNvvUT8cntLGe7nUM9p7G3+SiCm9dSfdqVIz0Aw6ARmH76CJRSG8fKiqvTo+95P+YNa7zvl6Zc7/jmYUI6NCLm4SQuL/y4zCgenXE52ucN5ZYRv+TsNVLe+ZZ6X8yl7mfPUnz8ossC6G/00zdC0miQQ4JJfmQ82a+vIua1Z245De+8q31JedrDLQoqVzDb5csUff454a+9Rvgr6rh0ffwPGDSIgmXLyHzgAQqWLSNkuq9+ujx99M2fL6p3S3L3nvJwQbFv4HPs7TWTg4MXUWloH8La1XeLcXO9A8C6/08KZw+jeMnz+N3ttoFPsVP4/GjyJz+Epno95MRqoDdgGDiYkm99+88vk/9vxmLf3Ej3uE7gY4+CzUbJr7+Wklu+cgbQNWuOf/8BFLz7T/jS/HtjUvqI8aQ/MYrMiTMJvO8u9M2aAJCz4BWC7ruLmI9WIAUEoDgs9Vxi/4bccsQNG/kwis1G4U9byhnftyhd0+b49RtA0apSZe3nT8hz8yhcvgSl2LFTTtYgBQWTO/4pit5dTsgzc2+eF3yNiWWHierelIKjl/i9yVPs7DGD+ouGognyp+hMMheX/kDLtXNo+fksCo5dQrG6jW9/d3woixuOSzdPrywdUNJo8GtYi5w167gwaBx2YwlRo1Tf8jlrfuZc0pNcuHMs1vRsYmeVduXx9/tKOcCPaitmcm3ee9gLjUh+emLH3k/KGzfSAW7P3DT94/Uc6Tia470nYUnPofKzZWyQLk/fdaO28+/2ff+QzuOVrEZDYOMapH28kSO9p2IrLiFh7D1ly/xPzcUFgv8i/tsPuCtWFOWs+4XrPoIdfz8ILAamorqByAfGAHf/G7LMpWQdkCTpLtTF58ckSaoK/Iy6iPwckIXqUuJz1AXjm1FKi0LhBov9iqK8C7wLcK19D8WenuHx1V4TE+VzG6MvbOkZ2DIynAfXGX/bRvBj6mJxQP/e5L2p+vkzbv6dsFmei8WW1Cx08S4LBG18FJb0bM8wKZno4l1f+3RxkVjTsgnt14mQpLYEd2uFZNCjCfKn0htTuDr5dcLuTSJlntqp56/7g8RFngd2mVOy0LulqY+LxJJaWm6W0/oJVAs3S1o2kk5747gamfB+7Tnef4rP8rJnZSBHuspajozGnpPlFU6uUgP/kVMpemmmx6Et5t/WYf5Ndfnh99Bw7NkZznQte1TDeNu5k2C3IwWHEj+0D/GPqNtiCw6exZDg+hJriI/EXDrfWfloQwJAI4PNrlr2OcI4F4CBnM0HkF4arlr1ZRcgaTU0eH8K6d9sJ2udy+LFnpmBHOWW36ho7FnedUtTrQZB46eR/9x0lAI1v7oGjdC17UBYq7ZIej2SfyBBU+dQ+NpCj7jmrZsInvsSxs9Wu+RmZKBxs/7SREdjL2edBjD+vA7jz2o5B40Yjs1hZWTPyXGF+elnwl7yPPTMXsqKSI6O9tmWtDVqEDJtGrkzZqDk5980rj0722nRJEdEeDwHOOp06fpaui2lZqKPj+L6FF8XF4UlzTNMaSwpWeQ5fG8XHzoDih1tRAjW7HzihvQl1lG3Cg+dxZAQxfVNZr7qljUrH21ooEfdMqe58hFQvyq1Xn+K448swOo4+Cy4TT3Ce7emRVILZIMOTXAAzdYvQtKpw1PBwXMedVofH+Gsr848ZOWjDXHJVZ9NlRvctAb1HAfK6SKCCU9qgWK1EdyiNpG9WxNxXW5QAE3c5BY65LryG+E7v2XIdSd/1wn8qsU62xJAeI/mFB65gCUzj7ihfWnkKOfcg+fxc8uvf3wEJT7SvBHB9avQ9PWR7B78EpYc1wYVSauh1fuTuPbNn6Suc1lTxQb7kepmDZxWUEK0YxvrdYIMOuffnWvG8uKvR8gpNhEeYODuJlW4u4n6jfXtbSeIdbNSttrtbD6dwudPdHFe09TvQNNNY4DbX84Atvxi8nYcI6x7c8g7p1oDh7nakhQWhZLvKVOuXAu/x9TxTAoMQVO/JSa7rcy4clQ8UkQsAVPfUq+HRhEweTHGxVNQCnKJHdJXPQAOKDx41rMtJ3i2EwBrdr5qHeTRllzPGFC/KjVee5qTj853tiW1j3BvK5EYEqNo9OvrABQdVNvw9RqhT4jEcgtyzSlZZcbP+HwzGZ+rW4UrzXwEc4o65lnTMtHGuekAsdHY0m/cJ5UHa1oGRZtUq3zT0VOg2JHDQ7Hn+Haj44u4mChS0119d1p6JjFRkVisVlLdLEfT0jOJjlLLNTI8jIzMbKKjIsjIzCYiLNQjzfKOD2VRsm4dJesc49Jw17jk16cPBUtUr2WmrVsJmab6nvW/6y7aLL0LgPyD5/BLjOR6CRjiIzGVaieWrAK0IQFIGhnFZseQEOEVJvauDl4uKK7XT0tmPhnr9hDSvCZcUstfyclAinDTASKiUXK9dZ7r2E4fQY6JRwoK8TywzliE9dQhtI1bYz26Dzk6juB56gKcFB5N0NwVFM4bAzjG6goai2+X7gHg17cPhvbtyZ402SuePSPDwwpZjo7G5kPX0taoQcjUaeTOnO7M742wZ+fcML+29Aw0sf/e/AHA7nBPZ8/JpWTrH+gb1sN88DDWS1fIHK9+9NBWroR/R08Xdd59RxTWjLLr1a3EDb6zJ4Fd2pA8fKbvZ87IQBPtqdf6KmtN9RoET55G3myXXqve0BD6/DxMWzZh/sNlWGLPzMD8h6rHW0+dBMWOFBpK5aG9SXQcPHe9HV/HL967jZZux35u7Tjhoa5cWPIDAMaLaRgvpxNYO4H8A+e4tuY3rq1R3QjUmv0QAVVj/rHxoSx8jUvX51TW1Ey0HvO/KKw+9FpdfDTXNRRtXBTW9CwURb1Xcki16s3f8AdRo+4HwJaV64yfu3YDld6d6yNNN7nx3rqyJSULXUI0cMLxbG46t1ZDtRUzyfnud/I2qPqzoWo8+sqx1Fv/ljPNuj8v5vSgKVgzcl1lcRvmplY3F2sZa36l9odznP+PeaIf0Q7do+jgWY93oYu/+Tt2L5vS79JX/Ov80zqPL8wpWZhTspy7xrJ/2qkuFu/6z8/F3d2VCQT/Tfy3WxbfjE7Abod7h/2Oxd6a/2D6NiDA8Xcr1EXhSYqi7FQU5TRQ2oGjGdD8g/JdCZ84ibZyIpr4ONBqCejZg5LtPg5n84E9OwdbWjraKqpVlqFVC+cBd7bMLPTNmzquN8d6xfOAKuPh0xiqJaCrFIuk0xI6sAsFmzy3auVv3k3Y3aqS5N+sLraCYqwZOaS9+hGnOg7hdJcnuTr+FQp3HubqZFWpsaRlE9i2MQCBHZpivpjskWbRoTP4VY9HXzlGteAb1IncXz239OX+sofI+7qpabSog62gCGARmqwAAQAASURBVEt6zk3jhnRuSsm5q1hSfCuttnMnkeMSkaPjQKNF36EHln07PMJIkTEETplH8bJF2FM8D9eSQsKcYXRtOmP5U52AW/b+gbahaqgux1dC0upQCvJIWb3ReSBd1oa9xD7QFYDgFrWxFhRjTs/1esbcHceIHqgq5rEPdCVro7pwpIsOc4YJbl4LJNm56FLnzacoPnONays9fQtbT59Ek1gJOVatW4YuPbDs9pxoytExBM+ZT+HrC7Enu/Jb/NEqcp+4n9xhD1Hw8jwsh/c7F4rlBJclor5dR2xXL3ukaTl5Ck2lSs467ZfUA9OfnuV8I+QwNa9yTAx+XbpQskktZznStTXK0LkT1gsXPOWeUuXKcQ65PXpg2uEpV46JIXT+fPJffBHb1avlimvasQO/vn0B8OvbF9OfnmVYfOgMBrd6GX5HZ/JK1em8X/cQcW93AAKaq3Xamn7jhcbcX3YT1EG19DFUT0DS6bBmqwpT6ocbONRrKod6TSV7/R6i71frVpCjbll81K28P48SOVD1ORfzQDdyNqjPqE+Mou770zgz7m1Kzrvct1x+8TP+ajmS/W2e4vToN8n74wgH+83iQM9pHOg5jawNe4h5oBug1mlbGXLVOq3KjX2gm7NO720zhr2tn2Zv66fJ/GkX52auImvDXi6+uIY9LUaxt/XTnBy9mNw/j3K43yzn4XPZbnJvmN8dx4hyy2+2Q65fNdeGkcDG1ZF0Wo8FzKi7O5HpcEGRunoD23rOYlvPWaRu2EflB1TfaGEtamEpKMbkQ25Z+CdG0vqDSRwYu4yi856+g5u+OZLCM8mcX7nO43rD+DAu5xRxLbcYi83OxhPJdK3lueEls7DEaWV0JCUHRVEI81e/c2YXmQBIyS9my+kU+rn5Jt59MZPqEUEeC8i2EztuezlrI0PQhDj86fvpCe3cBONZdXyyXzmDHJ2AFBELGi3a5p2xHfUcl4oXjqB4gfqzHtqB6V8rsB3dXWZce8olip9/3BlHycuk+I2JKAVqXtI+3MCRXlM40msKORv2EH3f9TzXwZZfjMVHO813a0vR93cnx5FnfWIUdd6bztnxb3m0pcKDZ/GrHo/B0UdEDurElUWfcbTXFI465EaVU26EQ26Um9zcX/aWGV8bGep8toj+bcn6Tl0gMR09ha5qItpEtc8L7NeVoq3l0z1uRNGWHfi3bQaArmoikk53SwvFAN06teOHDZtRFIVDR08QFBRIdFQEjerV4fLVZK4mp2KxWFi/+Xe6d2rnjPP9etU/4vfrN9G9s6d/zfKMDzdCchuXDF26ULJZHZfsWVnomqn51bdo4RxXjN995zyULmP9XuLuVz/KhLQse/zP+fM4MXeo+Yl/oCsZG1yHP2mC/Qlv38DjmhxgQBPo5/w7olsTCk+6DpKyXTiFJiYRKUrVeXRtumE5UHpMdPUJctVaoNWhFOYjBYeCv2PLtE6PtkEL7CmXsV+9QMGE+ymY9igF0x5FycmgcO5olHxXfa2osfh26R76Nm0IGvwwObNmqz6NS2E56dC1PJ65lK4VE0PovPnkL1rokd8bYdrxJ359HPnt09crzdLzB/9ePTBuK18blvz8kAL8nX8b2rbCck7VqeTwMEcgieBhj1L47Q+ez3X0FLoqiWgTY0GrJahfN4p+21W+PN0grn/HVoQ9+QAp4+ailHiXM6gLuR5l3a0H5p3eem3o8/PJf3khtmueZR08ZQbWy5cw/svzwD/Tjj/QNVf1eE1iJbUd5OVxZfUv7Eqaya6kmaSv30eCox2HtqxVZjvO/vM4sXeovmQTHujibLMl17KI7NwIAH10KAE1EzBeUrfj66NCAPBLjCS2f2uOT3//HxsfyqL0uBQxqBM5v6hxjEdOo3fMEdFpCRnQhYLNnu+4cPNuQu9SXd/4NauLvaAIa0YOtswcrCkZ6Kurc4XA9s0wnVXnCdfPvQEI7tUB02nPA7RVfToBfeVYpz6d/2upuekmd33aMTd1lEeVV8ZhOnuVjPdcB66VnLrEsZaPc7zTCI53GoElJZNTAyY6F4rh9s1N3f3/hvdti/GUa76U/tF6jvWezLHek8nZuJvI+7q70i7jHRfsOErEANVFTNT93cn5ZY/j2faWKz78szpPWVgycjElZ+JXUx1fQjs3wXhGHZv+03NxgW8UJPFz+/1f5L/dsvhmnAaGSJLUD9UH8ENAV+DWzLhUtJIkXZ+1BgMPAg1QD6MDOIO6OD9RkqRvgHaoB9q5cxHwkySpF3AA1TK6mH8Cm53c15cQtfhlkDUU/bQe64WLBNx9BwDF3/6IHBFOzOoVSIEBYFcIevBe0h4eilJcTN4bSwifO1udiF9LIWfhKwDkLnqd0EljkTQaFLOZ3Jde95KbPHcF1T6ahyTL5Hz1K6Yzlwkf3A+AnDXrKfxtH8HdWlHnt1XYS0xcnb74ptlJnr2E+GdHglaDYjJzbc4SzwA2O5efXUWdz54HWUPWl5soOX2F6Ef7AJDx6UbytvxFaI+WNPpjBfYSExcnv33DuNeJuLMz2d+V4YICwG7H+MHbBM5+BWQZ89b12K9eRN9TLWvzph/xu+9xpKAQAp6cCKin6xbOVk+8DZz8AlJwCNhsGD94y+l83/zbegKemk7wax+gWC0Uv/OSl+jsTfuJSGpO611LsBvNnJq4zHmv0WezOD15Bea0HC7M/5R6KydRbebDFB69QOoadRte9B3tiH+iN4rVhr3EzMnRbwIQ0qYesfd3pfD4JVpsehWAC4vWQO5GsNsoWr6YkPmvgSxj+nUdtssXMfS7EwDT+h/wf/gJpJBQAp+e5ChjG3kTfZ/Ce52AIaPQJFYGRcGenkbRstJ1y0b+4rcIf+1VkGWM69ZjvXgR/ztVucYffkCOiCDy3ZXOOh14331kPv4ESnExYfPnIYeGoFit5L+52HlQSfDo0Whr1wJFwZaaSv5r3nIL3nqL8FdVuSXr12MrJTfoiSeQQ0IInuTKb/aoUWXGBShas4bQ55/Hv39/bGlp5M2dW0qunavPvkvNT+YiaWSyvtxMyekrRD6qTvKyPt1A/pa/COneigbbV2A3mrg01dUuqi2ZQlD7RmjDQ2i4+31S3vic7C83kf3lJqq8Oo56v76NYrZyafJin+8jZ/N+wpJa0GLnMmxGE2cnuepW/U/ncHbKO1jScri04FPqrJhElRkPU3T0AmkOa8PKk+5HFx5MjUXqGaGKzcbhvjNuWAcAcjbtJyKpBa12LcVuNHF6ossnbcPPZnNm8nLMaTlcnP8J9VZOourMhyg8epHUNd6H1t0KOZv2E57UghYOuWfd5Nb/bDbn3OTWXTmJKjMfoujoRdIcciMHtiPm/q7YLVbsJWZOjXrTGV/21xPWpQnnpnlvEU7fdICYpGb02LUYm9HEwYmuMG0+m86hyaswpeVQ/ck+1BxzB4aYMLpueZm0zQc4PGUVtSffgy48iMYvDQNAsdnZ3mcOEW3qUvn+LuQfv0yXTaq1/MlFXwIZaGWZmT0b8dRXu7ArCoMaV6ZWVDBfHbgIwP3Nq7HpdAprD1xEK8sYtDIv3dnS6f5jyvf7yDOa0coys3o1JsTPtVlmw8kbuKC4jeWsjwmn9ttjkTQyyBJZP+wg59e/qDIYsNsxfbMS/5FzQZax7NmEPe0K2vZqW7Lu3FD6MV2UEfdWyN38F2FJLWi24x3sRhPnJi113qv7yRzOT1Xb0uWFn1B7+WQqTx9M0dELpH+uLlJWmvQA2vBg52n1itXG0X7TwWbn4pz3qLfmOSSNTPoXmzG6jV3X5TZ1yD1fhtwrCz+hlpvcDIfcG8Wv/d40dOHB2C02Ls5epfoejARsdjJfXErciheRNDIF327Ecu4SwfervksLvvoZTWQ4iV8uRQ4MQLErhD52N1cGjUApKibm5Vn4tW6CJiyUKps+I2fZJxR8u4GCbzcSPX8Klb55F8ViIX3Oq17lPO35l9h74DC5ufkk3fUoTz/5GFbHQVgP3j2ALu1bs33nXvo9MAx/Pz/mz1b7a61Ww+xJTzFq8jPYbDbuHtibWjWqAjD8sQeY8uyLfPPTRuJjo3ljwRxPoeUYH+SICCJWrkQKCABFIeC++8h6wjEuzZuHHKKOSwWLXeNS/muvETx2LGg0YDaT/3qpcQnI2nSAqKTmtN/9FnajmeMTljvvNf1sJicmr8SclsPZBZ/RaOUEasx8kIIjF0le49qGH9O/Ddm/H8Ze7FpE00eH0mS1w8peI5P27Z9k/3aIGv0dAex2jJ8tIXDKS2qb2L4Be/Il9N0GAmDe+hPaVp3Rd+gFNiuK2Uzx8gVqeqERBA6fAbIMkoRl7+9YD93cz255y/r2jMW3R/cImTgBSa8j4g2HUcTx4+S//oZLrt1GwduLCX/lNcczr1Pze4dD7o8/EPT4E8ghoQRPdMvvaFXXCn3mOXTNmiGHhhK19isKP1xNybp1FH2+htDn5+LffwC29DTy5pbaVm2zk/vaEqLefhlJ1lD0ozp/CHTMH4quzx8+WqEeeG1XCHroXtIeGoocGkrkK/McdUdD8cbNmHapC0ABvXsQeN8g9dl/+4PiHzd4yc18cRnxK9W+I//bX7Ccu0TIA2rfkb9W7TsqfbkEOUjtO8IevYvLg0aiFBX7jAsQPWcMkl5Hwip1HCw5fJLMeW97yrbbKFy6mNBFryHJMiUb12G7dBG/gWpZl/z0AwGPqXpt8Hi1rBWbjdwxo9A2bIxfrz5Yz59Dv0I9x6Xog1WY9+ymZMM6gqfMIPzd1Wobf/VFSpO56QBRSc3otPstbEYTxyascN5r/tkMjk9+F1NaDmcWrKHJyvHUmvkg+UcuctVhMXz+jW9o+PZTtN/6CpIkcWb+GiyOD9VN35+MLjwIxWrjxKzV6hkTDhOlvzs+6KLDaLT+VTTB/ih2hfjhAzncbTy2QiMX57xHXce4lOEYl3SB6jtOfWE5lT9YgKSRyf36F8xnLxP2sNq55H6+jsKtewns2pqam9/HbjSRMtOlS6XOX0HC69ORdFosV1JJdtyLmf4khvo1QFGwXEsj9VnvOeLV51ZS42NVn85eu4mSM1eIfMShT3+2gfwt+wju3pL621ZiN5q4PFWtI4Gt6hNxbw+MJy5Sd91iAJJf/YSC3/7yepde3Ka5aaU5T+DfsDooCuYr6Vyaudyn+LzNatqN/1yO3WjiwmRXudT++BkuTluGJS2Hqws/psY7U0icPpjiYxfIdLzjG8WvsWwywe0boo0Ioem+VVx57UvnbqO/q/O41y3sCnHudeuZ96i1dCKSTovpchrnJi2ldhMqdC4uEPw3Ifny2fbfgCRJHwJRiqIMLHW9FbAXqI7q93c5cA+qs5x/AZeAYYqiVHOEnwvcpyhKI8f/7wO+UhRFcktzLuCuXRWj+jB+R1GUFW7hxgMzgAhUtxcrgS+B6oqiXHSEWQ7cjzrNekFRlLmSJF0EliqK8ppbWluBo4qijL1ZWVxr36NCXnJOWsDNA90GSswV8w2kVseK+bJ4+PfyHfhxO2jYMv3mgW4DloKK+TonVdBejOTzoTcPdBswWiqmLdmUinm/FbnVJhvdzQPdBnouLHsh93ayf87FCpHbdLC5QuQe/aJi2lJF2jFERxbePNBtoPJvK24e6DaQfd+wCpF79ERshcht1b98LgH+aUouWCtELni7MP9PIWkqZq5mKb4tmx1viqmoYsbDkHjvg13/Exw4HF8hcgFCNRUzJoYEVkxZmypojmi1VYyGqVSQPl1RejxAvc7/js3f3yfsy9/+b5qO3ka2xd3/37nQ+G/SJfWr/3N15L/WslhRlCFlXN+H5/zpScfPnXlu4ecCc93+/3Wp+F5hbvBMbwOlPl+ztlSYp4CnSl2r5iOtbjeTJxAIBAKBQCAQCAQCgUAgEAgE5eV/3WexQCAQCAQCgUAgEAgEAoFAIBAI+C+2LBYIBAKBQCAQCAQCgUAgEAgE/znswgnF/3mEZbFAIBAIBAKBQCAQCAQCgUAgEAjEYrFAIBAIBAKBQCAQCAQCgUAgEAjEYrFAIBAIBAKBQCAQCAQCgUAgEAgQi8UCgUAgEAgEAoFAIBAIBAKBQCBALBYLBAKBQCAQCAQCgUAgEAgEAoEA0Fb0AwgEAoFAIBAIBAKBQCAQCASC//vYkSr6EQR/E2FZLBAIBAKBQCAQCAQCgUAgEAgEArFYLBAIBAKBQCAQCAQCgUAgEAgEAuGG4n+Cq5fCKkRuzaZZFSK3IFlfIXIzj1SM3BCDqULkAuzfF1chcgMkW4XIjQ4vrBC5yaaACpEboy2pELmVE/IrRG5ORsWUM0BcUEGFyFUy/SpEbmxExeRXjk+sELlXlYrpp+v551WIXICoDhWz/TD7vmEVIjfi6w8qRG6j+4dWiFz9HX0qRG7GM79XiFyAC1lhFSI3MahidA+zVVMhcmVJqRC5yrUKEUvlkIrReQDyiypGB7DZKsZezc9grRC5xUZdhcj19zdXiNzsgorTpwsvVozuEVYhUgWC24uwLBYIBAKBQCAQCAQCgUAgEAgEAoGwLBYIBAKBQCAQCAQCgUAgEAgEfx9FHHD3fx5hWSwQCAQCgUAgEAgEAoFAIBAIBAKxWCwQCAQCgUAgEAgEAoFAIBAIBAKxWCwQCAQCgUAgEAgEAoFAIBAIBALEYrFAIBAIBAKBQCAQCAQCgUAgEAgQB9wJBAKBQCAQCAQCgUAgEAgEgn8Ae0U/gOBvU6GWxZIkTZUk6WJFPsM/gSRJFyVJmlrRzyEQCAQCgUAgEAgEAoFAIBAIBP8u5VosliTpQ0mSFLdfpiRJP0mSVO92P+D/D0iSpJckKUOSpAJJkkJvo5xYSZLelCTpjCRJJZIkpUuStEOSpHGSJAXdLrkCgUAgEAgEAoFAIBAIBAKBQHArbig2AY85/k4AXgW+Ber/0w91HUmS9IqimG9X+rfAXcAFIA8YDCz/pwVIklQN+BPIB54FDqMu5tcBHgeygDVlxC13OVWd/yRhPVpgN5o4N2kpxUfOe4UxVI6h1vLJaMOCKDp6gXPj3kKxWPGrlUiNN8YS2LgGV15eQ+qK71X5Bh0NvlmApNchaWWyf97Jtde+dKana9mGwNHjkGSZkg0/Y/zKMxuG7j3xv38wAIrRSOHSN7BdOAc6PaGvvo2k04FGg/mP3yn+dDUAwTOfR1Opsio/KAilsJDcscM90vXv0IqIGU8jyTIF364n74MvPe7rqlUmat5UDPVrkb1kNfkff+28F/XCFAK6tMWWncu1e0c6r0e/MgddVVWuHByIvaCI5AdHe5VhQKdWRM0aDRoN+V+vJ/e9tZ6yq1cmduFkDA1qkfXWR+Su/vqmceXQYOJen402MRbrtTRSJy/Enl/okW5w1xYkPj8cSaMh64tfSF/+L69nS5w7gpDurbAbTVyeuhjj0fPo4qP4f+y9dZhV1fu4fe+T091DDd3dDUMqtigqiiApII2AKCoCFoiKhIiJInbQDYqk0t0x3Xnm5H7/2GdOzDmEMczv833XfV3ngtl7rfWsXs969trPrvLOeLSRocg2mayvNpL5ya9KPdZPoNKcZ1HptchWK9dnLqX4yDmPdOvMeZqIxGZYDUZOPLeEgmOXPML4VImk8bJxaEMCyD92ieOjFyGbrWgCfWm4eCw+8RFIahVXlqwh+esdANRfOJLIns0xZeazp4vnAf6E14YQmtgMm8HEuXGLKPIiV18lijpLJyh9+thFzo55H9lsIax3K6o8PwDZZgOrjYsvfkLB/tMAqIP8qLlgFH51qoAsc37CYrj4l72NWhA1YxSoVOR9t4GcMu0LEDljFP6dWyGXGEmdMR/jyfMAhDx5H8H9+4IkkfftenI//wmAgN6dCB8zEF31ylx9ZBzGE551DFB/ziCiEptiNZg48twS8o9d9ghTdUgvEob3xT8hhk31hmPOLgDAv2YcTd4dQVCjBM7OW83FJWsdcbodeA9LkQHZakO22Njd+wWPdKu8+gzB3VtgMxi5NOF9io97zh+6ylHUWDwJTWgAxccucvE5Zf64WXx1kB/V3h6Nb50qIEP+vDcwHTsJgE+7VoRMGg0qFUU/r6Pgs6/d5GmqVibspano6tYkb8nHFKz81nEv9ucvsRUXg80GFitpg5513At45H4CHrkfrFYMv+8j7/0P3dIN6NKc+JeGgVpF9urNZCz5jrLEzRpOYDelPNcnv4vhxAUkvZYaq19H0muR1Gry1u8m7R3nnBc+qB8RT92NbLWRv+0Aqa9/6pamb4eWREwbiaRWk//9enJXeM4dUbPtc8d7n5H36Xe3FTfo8XsJfuxesNoo2rWP7AUr3NJVJTREl/g4qFRYjuzCsm+d+/3KddA/9BxybiYAlrN/Yvnjl1vG1TRPRNM8EWQb1gtHMO/41i3diporVdXseZYkLEd/w7LfS3kfGIuc51LePb/eNK4UWRldryeRtD7IeZkY134IphK80WT2U8QmNsFiMHFw/DJyvYzjGoN7UmtYHwISYvilwQhM2UoZItvVo/2nEym6mgFA0roDnHrnRwCiuzWm6atPIqlVXPpqB6xY6UgvoHNzYl8aDioVOd9sInOpZ5+OfWk4AV1bIpcYuT5lISUnLgBQe9cKbPb5AauVC/dNACCobweixj2OvmZlLjwwkZJj5z3SVDdoic8jI5FUaky/r8e00b2NNU3aob/3KZBlsFkpWb0U64UTSp7nfIZsNChj2GalaO5YAHyHzUAVXUmpd19/ZEMRRa8965aurnVrAseMAbUaw9q1FH/lrnuoq1Qh6Pnn0daqReGKFRSvduoIvg89hF+/fgBK3O+UutLUrEngxIlIOh1YreS/8w6W06fd0p05dwG7du8nLDSEn1Yu9agPWZaZt3Apv+05gI+PnjkvTKJ+nZoA/L73IK8vXIrVZuOhe/ow9MlHAMjLL2DSi/NITk0jLiaa+bOnExwU6F7eVq0JHDMW1Colz6vcy+vTowd+A5y6VsHCBVguXLituH6PPErgqGdJv+9e5Pw8jzLtPpPEm2v2Y7PJPNCqFkO6NvIIc+BiKm+t2Y/FaiPU34cVw/twOSOPqat2OsIkZRcyqkdTBnaszwebDrHj1DUkCcL8fXi1f0eigvzc81VB8weUj86jjwun4aLR6CJDwGbj+sqtXFu+3pGef+cWxLw4HEmtImf1JrKWfeshM/qlEQR2VXS85KnvOMZwzZ0fYysygNWGbLVy6f7xAOjrJhA7ezQqf1/M19NImvgWtkKDW5rloVv61KtG5bnPovLzwXQ9nSvj5nvILY912Kd+AvFznkWl1yFbrCS9uASDF532Vn0LIGLGKPw6t0Y2lJA+Yz7GU8r8FzzwfoLsel7+t+vJ+0KZn3V1qhM1ayySn6/St6a+gVxU7Jamf6cWRM8cgaRWkfvNRrI+9NLGL44goEsrbAYjKc8voOSk0saqQH9i545DX6sqIJMybSGGw6eJHP8kAYltQbZhycoj5fkFWNKzPdItjz2iA5WKhhvexJSSzdlBcx2XK2pd8u/UgqgX7PX87UayvdRz1EyXep62AOPJC+gS4olbOM0RRls5lsx3vyDns5+JWzgNXUI8AOrAAKwFhVy+b6xbmkFdm1HpZaVPZ63aTNpiz7FU6ZVhBHVvgWwwcnniuxjsunKVt8cSnNgSS1Yep3o856yfCQMIf7wXlixlbk5+YyX52//0Wub/um9FjH2CkEd6Y81RZKfP/4yinQc90i2PvZpvjThqL5vgiO9TNZqrb66GTV8o6bVtRcjEMUgqFUW/rKPg81Vu8jRVKxP64lR0dWqRt/RjCr90jvGYH79CLi62y7SS/vQoALS1ahAybYJDB8h5813MJ911AIHg/xJ/x1hslGU51f7/VEmS3gF+lSTJV5ZlgyRJ8cB8oLc9zB/AeFmWHSuwJElTgYlAAPAD4LYKSZL0KRAB/AaMBXRAlCRJjYB3gA6AAfgFGCfLcp49ngp4ARgORAFngZmyLP9sv18Nxdj7GDAKaA2cBgahuFP5EGgCHAKelGW57Az2DPAFkAuMw7uxOECSpJUohuVC4G1Zlt+2y18F6GRZfsilrCrgCrBAluV37GnagJayLBe5pHsc+EGSJMklrgyMARJR6nsJcEs3GMHdm+OTEMuRDqMJaF6bhHnDOdFvmke4yi88ScryX8n+eTfVXh9B5GOJpH++EUtOIVdeXEFon9Zu4WWjmVP9Z2ErLkHSqKn/0xzyth0C6x5QqQgYPZ68GZOwZWYQ8u4yTPt2Y716xRHfmppC3tTnkAsL0bZsQ8Bzk8mbMArMJvKmTYASA6jVBL+9CM3BfVhOn6Tg9Vcc8f2HPoutuMgtT6hUhM8YS+qI57GkZRL31SKKd+zBfPGqU25+AVlvfIB/tw4edVD48ybyV/1M5Jypbtczps5x/D9s0ghshUVlo4JKReTM0SQNnY4lLZPKq9+naPtezBecsm15+WTMXYJ/Yvvbjhs69BGK9x4i96NvCBn6CKFDHyXL1eCjUlFp9gguPPES5tQsav8yn7wt+zGeu+YIEtitBfqEOE51GYFfszpUem0U5+6fgmy1kvzaxxiOX0Tl70vtNQso+P0wxnPXiJ3+NKnvrqJgx18EdmtB3PSnOT/A3ZAYkdgUv4QYdrcdR3CLWtR78xn2953pUTW1Zj7BlWXrSPvpD+q9OZT4x7tz/bPNVBrSm8Iz1zn85JtowwPpsHshKd//hmy2kvz1Tq6t2EjDRaM90gtNbIZv9Vj+ajeWgOa1qPHGcI7eNd0jXLWZA0letobMn3dT443hRD/endTPNpH72zGyNx4AwK9eVep8OJFDncYBUP21IeRuO8yZofORtBpUvjp81Eo9R704mqRnZmBOy6TqN+9RtH0vJpf29e/cCl3VOC73GYJPk7pEvTSGawPGo6tVleD+fbn6yDhks5n45XMo2rkf85VkTOcukzx2NtGvPOeR/1IiE5vinxDDjrYTCGlRk4ZvPsMffV/0CJez/yzpm/+i7Q8vuV035xZy4oXPiOnb0mv6ex98zWFYLktw9+boE+I41vFZ/JvXpuq8EZy653mPcJVfeIq05b+S/cvvVH19JBGPJZLx+cabxq/y6lDyth/iwvC3kLQaYhKMSmIqFaFTnyN9zFSsaRlEf7YYw649WC455w9bfgG58xfh28VzHANkjJyELS/f7Zq+RVN8u7Qn9bFhYDajCg1xj6RSEf/qSC4NfBFzahY1f1lA/uZ9GM+7jKWuLdAlxHGmqzKW4ueM4vz9k5GNZi4+/gK24hLQqKn53RsU7PiT4kNn8G/XiKCebTjbdyyyyYI6PNhDbuTM0SQPm44lNZNKpeP/ovvckfn6Evy7e587vMX1adUE/27tufbgKDCbUYeVkStJ6Ho+iXH128gF2fgMegnr+cPIWcluwWzXzmL8/t3bjquqUhd1rWaUfPISWC3g527cqrC5UpLQ9RyI8Zv5Sp6ffAnrBS/lvX4O4w/eyus9rq7305h3rMZ2/Szqhh3RtuqLefePlCWmexMCq8ewof0kwprXpPnrg9l29yyPcFkHzpKy+RBdfvCcSzP3nWH3U2+XqROJZnOf5rdH51Gckk3i+tlk7Nyp9FuVirhXRnHpqZlYUrOo/tM7FGxx79MBXVuiqxbHue7D8W1ah7jZz3LxwUmO+5cen4E1x30sGc9e4eqoucTPGeORR6W+VPg+NpqihdORczLxn/4+lqN7saU429hy+hCWI3uUIsQn4Dv8BYpmOR/+Fs+filzkLtew3Gls0D88HNngqQMEjhtH7uTJWDMyCFu6FOPu3VivuM4d+RS89x76jh3doqoTEvDr14+skSPBYiHkzTcx7tmDNSmJgBEjKPr0U0z796Nr04bAkSPJGT/eLf79d/Xk8YfuZcbsMu1j57c9B7h6PZl1q1dw9MRpZr+9iFXLF2K1Wnlt/gcsXziXmKgIHh06jm4d21AjoSofffENbVs2ZeiTj/DRF9+wYuU3THz2mTLlHU/ulEn28i7D+Id7ea0pKeSMV3QtXes2BE2aTPazo24ZVxUZia5lS6ypqWWLoqRrszHvl70sfaYX0UF+PPHBWrrUq0yN6BBHmHyDiXk/7+WDwT2IDQkg224UrBYZzDfP3etIp9e8b+neoAoAgzo3YHSvZgB8tfsUH249wswH2rmVuULmD8pR57FYOTvrCwqOXULt70ObzfPI3nkUks+ASkXsy6O4Mmgm5tRMqv/4DgVb92IqM4b11eI4330Yvk3rEPvqaC49NNFx/8oT0z3GcNy850ibt4Li/ccJebgn4cMeIuMd50Om8tItq7wxlqQ5H1O07wRhj/QgasSDpM7/0k1ueazDsdMGk/7u1xTs+JPAri2InT6YiwNm3Hb/KMWvcyu0VeO52mcw+sZ1iZw1lusDxqGrWZWg/n25/uhzyGYzcR/OpXjXPsxXkol6dTyZby2n5OAxAh/sReiQh8l+/3M3uTEvP8vVp1/AnJpJwvcLKdjm3sb+XVqiqxrPhR5D8Wlah5hXx3D5YcVgFj1zBEW7/iRp7FzQalD56AHI+ug7MhYqBrTQp+4lYszjpL60yK3I5bVHLCVm6N0Yzl1HHeDywKei1iWViuhZz3JtsFLP1b5fSOHWvZgulKnnavFc7DkUnyZ1iHllDFf6T8B0KclpAFapqPnb5xRsVtav5PGvO+JHTRuKtcBzXar82gjOPT4Lc0oWdda8Td7m/ZS4jKWgbi3QJ8RystNI/JrVpsrcUZy5dwoA2d9uJePTtVRbON6jSOkf/UL6sp+8l9cuuzz6FkD2pz+RveKHG4our72a4UIyR3pMcZSv1eFlZK/fR4x9rxY6ZRwZY6dgTc8g6tMlGH774+/tH56d6LF/CB47goKPPqdkz3582rchZMxwMp6d6DW+QPB/gX/ks1iSpEDgUeCY3VDsB2wHSoAuQDsgBdhiv4ckSY8ArwGzgObAGRTDcVm6AI2BPkCiPf4GFANsa+ABoD3wsUucccAU4HmgEcqJ5x8kSWpaJu1XgDeAZiiG36+A91EMza0BH+C9MmWtCnQFvkYxcNf1ki72spyyl20WMFeSpAft91YCd0uSFFKmnLHAKkmSwlCMvh+UMRQ7kGVZLnNpFrDOXt4PvMUpS2jv1mR+twOAwr/Oog72RxsV6hEuqGMjstcoC1/mt9sdC78lK4+iI+eRLVaPOLZi5fSUpFUjaTWUZldTux7W5CRsqSlgsWDcuQ1dW/eNmeXUCeRC5dSG5fQJVBGRzpsl9lMGGg2SRqOcPCqDrnM3jDu2uF3TN6yD+VoylqRUsFgo2rADv67umwVbdi6mE2eRLRaPNEv+OoYt37vRrBT/Xp0pXL/d47pPozqYryZjuZ4KZguF63cQ0L2dWxhrdh7G42ehjOybxfXv3o6Cn5RyFvy0Bf9E9zT9mtbCeDkF07U0ZLOFnF9/I7hnG7cwwT3bkP29kufiQ2dQB/mjiQrFkp7jeHJtKzJgPH8dbXS4EkmWHcqdOtAfs5fTCJF9WpHy7S4A8v48hybIH11UiEe4sI4NSP91LwDJ3+wksm8ruwzQBPgqMvx9MOcWIlsUt/i5e09hzvU81QMQ1rsV6d/sAKDwr3NogvzQepEb3KEhmfY+nf7NDsLsfbq03wKo/fSO/qUO8CWobT3SvtqqZM9swZqvnP7waVwH89UUzPY2yl+3E/8y7evfvR35PytxS46cRh0UgDoyDF31KpQcOY1cYgSrDcOBYwT0UPql6eI1zJevey1nKdF9WpD07W9Kvfx5Hm2QH3ov5c0/fhnDtUyP66bMfPIOX8Rm9hzDtyKkd2uyvlP6TtFN5o/ADo3IXvsHYJ8/ere5aXxVgC+BbeqTuUrp27LZgmx/CKNrUBfztSSsScr8Ubx5O75dyozjnFxMJ894Hcc3IuChe8j/7Gswmx1puOLXtBamK86xlPvrLoJ6uY+loF5tyf1hG2AfS4H+aCKV+nDMh/Z5q3Q+DH/iLjKWfIdsUvJqzXI/oad3Hf8WZfyX7Vulc0fZ8t4sbvCj/chdsdpRXmu2u1xVbHXk3HTkvAywWbGc2o+6VrPbqsubxdU064Z57zrFUAxQ7D6nVtRcqYqtjpzjkufT+1DXbHr75b1BXFVYDLbrZwGwXTmBunYLr2nE9WnBFfs4zv5LGcc+XsZx7vErFF/3HMc3IqxZDQovp1F0NQPZbOXaz3sJ7NkWAN8mtTFeScFs79N5a3Y57pUS1KMNuT8qfdpw2L4+RHqOcVeMF65jupR0w/vqhDrY0pORM1PBasF8cAeaJu7tgdE5D0t6H6/r/M3QtuiM5YD7WqytWxdrUhLWFGXuKNm2DX0H9w2hnJuL5cwZsLrPh5oqVTCfPAlGI1itmA8fRt+pkz2SjOTvD4DK3x9rpmf7tGzayOPUryvbf9/LvX0SkSSJJg3rUVBQSEZmNsdOnaVKpTgqx8ei1Wrpm9iFbb8p6+X23/ZwX98eANzXtwfbdu0pU15F13Ivr7uuZT7h1LXMJ5261q3iBo4eQ+GypYD3djl+LZPK4UFUCgtEq1HTu0kCO05dcwuz/vBFujeoQmyI4lEtzL7eu7LvfAqVwgOJC1XCBPjoHPcMZgvOIxMKFTV/QPnpPKb0XMcJZWtRCUXnktDHhAHKGDZdScZ8Tclz3ppdBPZwH8OBPdq6jWHVbYxhXUIlivcfB6Bw9yGCeruPk/LSLfXV4ynap7xBUPDbYUL6euq05bEOg4yqtO6D/DGneeq0t9O3/Lu3o+BnpZ8Yj55GFeiPOiIMbY0qlBw55aLnHcU/sYOjrksOHgPA8MchAnq5j1Hfxu5tnL92F4Fl+l9gj7bk/WTXLw+fQWUvsyrAF79WDcn9dqMS0GzBZjdWup7YVvl6n2PLc4+oiw0nJLEFGV+579Uqal3y8VLPAT3c6zkgsS15P5bq8Uo9q8vI9WvXBNPVVCzJ6R4yAvt2In/NTrdr/k1rYbyciumqfSz98hvBvdyN68G9WruMpbOOsQRQuO8k1hvsh25FefWt26G89mquhHRqRMnlNIx2nUlXvy6W60lYk5V1zbB5G76dPfcP5lNnwEufvSGyjOSv7ImlAH+smVm3H1cg+B/k7xiL+0iSVChJUiGKq4QuKC4ZAAYAEjBYluWjsiyfBkagnCDuZw8zHvhMluVlsiyflWV5DrDfi5wSYIgsy8dlWT4GPGFP50lZlo/JsrwT5QTxg5Ik1bTHmYxykvcre9ovoZxOLnvadoEsy+vs+ZsPNADel2V5uyzLJ4BFQLcycYYAm2VZzrAbcn9AOWlcln2yLM+xy18GfI7TGL7RXmcPuYR/AthqP61dy15/Z1wTlCTpemmdS5JU9l3G1bIsfyTL8kUvJ6G9oosJw5js3NiYkrPQ2ZXQUjRhgVjzisCqGOpMKVnoYsJvnbhKRcPN82l+9BPydh2h6JByoFwVEYEtw7mI2jIzUIVH3DAZn953Yz64zy3dkEUfEb7qJ0yHDmI5c8o9vw0bY8vJxpbsrhSooyKwpmY4/ramZ6KJvrHcv4tP80ZYs3KxXPVURtTR4ZhdZFtSM1FH3Z7sm8VVh4dizVSUWmtmNuqwELe42phwzCnO9jWnZKIt03bamHDMyc70zalZTqOwHV2lKHwbVKf4sNIdk179iLgZg6m/ZwVxLwwm+Y3PKYs+NpSSJOeCWZKShU+se9/ShgViyS9WXhcDSpKzHWGurdiAf+14Oh9dSrsdb3Nm5qe3ZTDQxYZjTHbKNaZko491L48mLBBLvrNPG1Oy0LnkLaxva5r99i71Vk5XXE2gvMpkzsqn5rujabL5LWrOH4nKT3mKrokKx+LaRmmZHnWo8WjHDDRR4ZjOXca3ZUNUIYFIPnr8O7dCExPJ7eITG4bBrZ6zPer5nyPTZvV0Om6aQ+Unu3vc1cWEY3Kpa3NKFtqy80eo+/zh2gdvFF9vr+uEd8ZSf+N8qr31LJKPDwDqyAisaS7jOC0DdeTfGMeyTOSiN4n+fAn+D9ztzGfVSuibNiLqk0VELluArn4dt2ja6HDMya5jyXOcaKPDMbnOp6lZzvGmUlFr3bvU//MLCn4/hOGwYkDUV4/Dv3UDav70NtVXz8O3cS33+vPStzS3OXfcLK62Wjw+LRoS/9W7xH3yFvqGtd3iSoGhyPnODbNckI0U4LkZU8XXxGfwK+j7T0CKiLtlXFVoDOrKtdE/ORP9Y8+jiklwS6+i5kopIAS5wDXPOd7LG1cDn0GvoH9oAlJ43C3j2jKTHIZjdZ1WSEHex6ZvTBjFLmPBkJKNb+zNN79lCWtRkx5b5tLxy6kE1Y53pOs6PxhSsh39VlkfXOorxcu8VXYNSc1CE+N8aFjts1ep8fNCQgf05naRQsKx5TjlyjmZqEI821jTtD3+r3yE35jZlHy+wO2e3/i5+M9YhLZTX4946loNkQtysKW7nwpXRUZiy3DKtWVkoI68vbnWcukS2saNkYKCQK9H17Yt6qgoAAoWLSJw5EgivvmGgFGjKFy+/LbSdCUtI4sYl34eHRVBWkYm6RmZxERFul1Pz1DaMysnl8gIpT9FRoSRnVvmgU9EBLZ0F10rIwN1xI3Hku9dd2Pav++WcfXt22PLzHS4q/BGen4xMcH+znwH+ZGe525IuJKZT77BxDMfbuCx93/l178809t49DJ9G7vPEe9v/Iver3/LusMXGdXD/QFWRc0fcGd0Hp/KkQQ2TCDvL+UVek20+/i0pN5A90h2L5frGK7y6WwSfn6XkAF9HGGM564QYDc6B/XtiCbWvQ7LS7csOXuFILvROeTuDmjLyi2ndTj5leXETh9C3T8+JnbGEFLf/Iyy3E7f0kRFeK650aV6XiNUwS56Xqwyro3nrjge4gb07uSh/2liwrG4zcFKmm5hoiPc5/JUZX+jrRyLNTuP2DcmkPDz+8TOGYfk6zz9GTnhKWru+oyge7uS8e4XHmUuzz1i1VeGcPW1z5Ft7n28otYlbXQ4ltSbjyVttGf7asvsI4Pu7kL+2h0e6fu2bIglMxfzFfd1SRvj3l8VPbjMOCkTxpSSeVt1HDnoLuptepcqb49F7TIfl1KefSt04D0k/PoBsfPGowry/MRSee3VXIm4vwMZP/3u+FsdFYE1zbmuWdMzb1sHUJCJeO8toj5biv/9zv1D7jsfEDx2BDG/fE3I2JHkLf7ob6T5/z9kJPFz+f0v8neMxbuApvZfG2AbsEmSpMpACyABKHAxKOcBoUANe/x6wJ4yaZb9G+C4LMtGl7/rAUdlWXY9kvQHisuG+pIkBaH4UN5dJp3fgfplrh11+X+a/d9jZa75u5yGVgFPo7igKOUL4AlJknxuUZY9pfJlWbYAq1EMxEiSpEcxHK/k5nRCqe/9KKeeXfF0CHQryh7LUPJWNpBnvNs55WOzcbznJA61GEZA05qK79EbpXcDtI2boe91N0UfL3NLN3fMULKf7I+mdj3UVd03EvquPTDt3OqZ2G2V9Z/j37cbhRs8TxXfSPaNTuT8p3Fvp+28Ju8Mo/LzodrSaSS9+pHjJELEwL4kzf6Ik+2eIfnVj6jy5lgvidxGfXvNnv3EZbcmFBy/zK7GI9nbfSp15w1B7eXk0W2I9SL35vWSvX4/hzqN4/TgN6ny/AAlikZNQKPqpH66iSM9p2AtNlJpzAM3TO92ZZouXiP7o2+ptGIe8ctfw3j6oseptpsh3U49/0P+6Pcyv/ecwf7H36Da4F6EtS3z/dJb9B0lzE3q+gbxJbUa/0bVSf98Ayd7T8JWbCTw6QG3L/MmpA0dR9qTI8kYN52Ah+9D30zxoymp1agCA0gfPIa8d5cRPreMK49b9Jlb5s1m49xd4zjVbjB+TWqjr13FIVcdFMD5+yeTMvdjqn5Qxo3H7ci9ETeJK6nVqIICSHp8HFnzPyL6bU9/1F4iu/1lS7uCYclkSj6ZhfnPregfuLG7FEdclQr0fhi/eA3zjm/Q3Tfq1nmuqLnSW3mXTaHks1mY/9qC/oHSee/GcU0bPkbTrDs+T74EOh/nierbEP93xnHOscusazWOLT1mcH7FRtp9MvEmWbtJumXuSTfpQxf7T+XCveO5PGQWYU/2w69Vg9vM7e21k+XwHxTNGkrxkpfR3zvIcb3ozQkUzRlD8fsvoOtyL+paDd3iaVt1w7x/x+1l5Tbr2Hr1KkWrVhH69tuEvvkmlgsXkO3ztN9991HwwQdkPvIIBR98QNDUqbdIzVs2PPMhSZLX7Hnt5t7w2nbeg2qbNsP3rrsp+HDZzePq9fgPfJLCTz72vH8LMWX7ktVm41RSFoueTmTxkJ58uO0IVzKcBm+zxcrOU9fo2aiaW7yxvZuzcVp/7mpana/3lPELWWHzB5S3zqP209NkxUTOvvgZ1tJTobfTGW7SDy4/MoVL943j6pCXCBt4t2MMJz+/kLCBd5Pw87uo/H0d3xi4RUFuGeRWuuXVKe8R8dRd1F6zwLvcclqHwwfeRfLsjzjdfgjJsz+i0hte1rLb6R83kG2+eI2cj74hbsU84j6cg/HMJcfJxfSZCwh+7B4qfbsI6R/WtfesKbqUT4Oa5Hy1jkv3jcVmKCFixCOOIBnvfM75zoPI/2UHoQPv8UyjnPaIIT1aYM7M8+r/2Ct3Yl36h33LrT60GgIS21Cw/nePcEH9ulDgxYj8T/XoW+kHGV+s50THkZzqPR5Leg7xLw7xEqp8+lbOV2u5kPgMl+4dgyU9m+jpQz3TKKe9miOqVkNYr5Zk/eJqivkX+jSQPuw50geNIHP8NPwfvh9d08YA+D94L3kLF5N67wByF35A6Au39AIqEPxP83eMxcWyLJ+3//ajnK4NQjnlqwIO4zQml/5qA8s8k7opZd9rkLixBiff4P83umb2cs/btdJ66QVUAb6UJMkiSZIFWI9iBHc9JXw7rAS62H07343ij7nUmeF5u2w364wsy5dkWT4PuH/9QOGm739IkjRckqSD06dPv1J54zwabp6POS0bfZzzqaguLhxzWo5bPEt2vvJEUq1UgS42HJOXV7RuhDW/mPw9JwjuppwAsWVmoIqMctxXRURiy/J8bVNdrToB46eQ/+oM5IJ8j/tyUSHmo4fQtXR5XUelRt++E8ZdnkZba1oGapcn9uqoCKzp/9GrImoV/okdKdqww+tta2omWhfZmpjbl32zuNasHNT2k0XqiDCs2blucc2pmW4nM7SxER6v15lTstDGOdPXxoQ73Upo1FRbOo2cn3aSt8G54IY91J289crfuWt349dEOZUY8dRdtN36Bm23voExLQefeOdTYp/YcIyp7n3LnFWAJsgPyd63fOLCHGHiBnQlfa3yooHhchqGq+n414rzWkeVBveiyZa3aLLlLUypOejjnHL1sWGYUt3LbMnKRxPk7NP62HBMZfIGkL/3FD7VotGEBWJMzsKYkkWh/YR81pq9+NtPPFnSMt1Og2iiIzw+FGLxaMdILBlKmPzvN3L1oTFcf3IK1rwCTGVOHpQl+PF76Lh1Hh23zqMkLQdft3oO86jnf4rRPheYMvNJXXeAkGY1iBrUlwabFtBg0wLMqTnoXOpaG3vr+cO1D5pSsrzGN6VkYUrJcryNkL32D3R1lBO31vRM1NEu4zg68m+98mWzh7Xl5GLY8Tu6BsoUa0nPwLBdUfBNJ8+ALKMKcfrxNadmoo1zHUvhHu5XzKlZ6Fzn05hwj/Fmyy+icO8xAru0cKSbt1Fx0WE4cg7ZZkMdFuQI77VvZdxeeW8W15KWSdEW5Xmq8fgZkG2oQp3llQty3E7BSoFhyIW57gJMJWBWnuPaLh4FtRp8A24aVy7IwXpW+ciKLeWSoqj7Ol/Pr6i5Ui7MQQp0zXPozct76Rio7OW9SVw5OxXjtwso+eJVrKf2Yct1nmqp8XRPemyeS4/NczGk5eLnMhZ8Y8MoSS0j/yZYCg1Yi5W8pW47gkqrRhcWoJxQjndPt7TfmlOz0Ma61FdshGefTimzhsSEY7H36dI5zpqVR8GmPfg2cT+dfiPk3ExUoU65UmgEttwbt7H13HFUkbFI/sq4kPMUuXJBHpbDu1FXc1GTVCo0zTpgPrjTIx1bRgYql1NEqshIry4jbkTJunVkDx9OzrhxyPn5WK8rLoJ8evfGuEtxP2DcsQNt3bo3S8YrMVERpKY785KWnklURDjRURGkpme4XY+MUNozPDSEDPtp14zMbMJc5iuwlzfKRdeKjMTqRdfSVK9O0OQp5M6cgZyff9O4mrh41DGxhH+0gohVX6OKjCT8w+WoQt1PG0YH+ZHqcpI4Lb+YyDIfoosO9qd97Xh8dVpC/X1okRDNGZe16/ezSdSNCyM80PtD4r5NEth64orbtTs9fwQ/ds8d0XkkjZrGH08i5fvfSV/nfAHTUkbH08REYE5zL68lNdNNx9PERGCxh/Ecw8obNaaL17n69Itcum8c+b/uxHw1xb0c5aRbGi8kcfHJWZztN5HcX3ZhvOLuE7u81uHQh7qTv0FZh/PW/u7QaV25nb51M12w4IeNXH94DElPTbbrecpbiOZL10geNoPr/cdQuHaHR11bUjPdTnZrYzz1S6U9yrRxehbm1EzMqZmUHFFObudv+B2fBjUoS96vOwi0uxoJfaIfDTfPL9c9YmCruoT2akXTfUupuWQiQR0bUeP9cfayVMy6ZE7NRBNTZix5qWfP9nX2gYDOLTGeuIA1K9c9cbWKwF7tyV+7y1Nuint/VfRgd7mmlEz3Pu1lvJXFkpmnfARWlsn8ahP+TWt5himnvmXNynXIzv1mAz6NlTaIGdyn3PdqpYR2b0bhsUuYM50PIK3pGaijneuaOirib+kArvuHEpf9g//dvTBsV9yIGbbudFwXCP6v8o98FtuRUU73+gF/ATWBTBeDcumvdDY4BbQtk0bZv71xEmhi95NcSnt73k/JspwPJAMdy8TraI/7b3gGxe1E0zK/5Xi6ovBWNofPBFmW9wEXUD6y9wTwkyzLhfZ7WcAmYIwkSZ7vb/wDZFn+UJbllvPmzat6rfd0jvecRM6G/UQ83BWAgOa1seYXY073MhHvPk5YP+U1qYj+3cixO5W/EZqwINT2jYHkoyOoU2NKzisbK8vZ06jjKqGKjgGNBn2X7pj2uh8CV0VGEfTibAremoMtyemzVQoORvK3V4dOh65ZSyzXnB+X0DZrgfX6VWyZGZTFeOIM2irxaOIVuf59ulK809tB9r+Pb5vmmC5dw5rufdEpOX4GbdV4NPHRypPnvl0p2r73ttK+Wdyi7XsJvF/xWRh4fw+KtrmXp/jIOfQJcegqRyNpNYTe04n8zfvcwuRv2U/YQ4qnFb9mdbAWFGOx94Eqb47FeP46GR/97BbHnJ5NQFvlNFdAh8YYLyvGzczP17E38Xn2Jj5PxvoDxPbvDEBwi1pYCooxped6lC9n90mi7lGGStwjXcjYoByQL0nKJKyTIkMXGYxfjTgMVzx9gAFc/2QTR3pM4UiPKWRv2E/UI12VvDVX5Jq9yM374wQR9j4d9UhXx4cSfKrFOML4N0pA0mqwZBdgzsjFmJSFbw1l8xbcqRGGs0rfLDl2Bm3VOEcbBd3VxaN9i7bvJei+REVGk7rYCoqw2o3FpR8X08RGEtizg/fTB655/+pXfk+czu+J00lbf5D4/orvzJAWNbEUFGP0Ut6/i9pPj9rfx/H/yK6NKTh9nfTP1nOi10RO9JpIzsZ9hD+s9B3/m8wfBX8cJ+xuxS9YRP9u5GxSNru5mw54jW/JyMWUnImPva6DOjbGbP8AhenkabRV4lHHKePYr2c3DLv+uK0yST4+SH6+jv/7tG2J+cJlAAw7dqNvZferW6USaDXYXF7rLj5yDl21OLSVlLEUck9n8je7e03K37yPkAcVdx2OsZSRgzosCFWQ8gqgpNcR2KEpxgtK38nbtJeAdk0A0CXEIWk1WLOdD8eMx0vnrWjQ/L2542Zxi7b9gW/rpgBoq8YjabXYcpzltaVcQgqNQgqOAJUaTb3WWM8fchfg7zRqq2ITlFMghsKbxrWe+wt11XpKXYRGg1oDBudLQhU1Vyp5jnbmuW4brOcP37i8MWXLe4O4jg/4SWjb3YPl8A5HGhc+3cyWnjPY0nMGyesPUtU+jsOa18RcYKDkb4xjfaTTUBjatDqSSsKUXUjO4YsEJMTgVzkSSaum8n1tKdiirAGGo2fRu/Tp4H6dHfdKyd+6j5AHlD7t29TZpyVfPSp/+1jy1RPQsRnGs+6GuxthvXwGVVQ8UrjS/tqWXbEccW9jKdL5YFBVuSaoNcoH7XR60NuNhzo96votsCZfdoRV12uOLfUacq7nWmw+cwZ1pUqoYpS5w6d7d4x/3N7cASCFhCj5iYpC37kzJVuVN5hsWVlomzZVstS8ucOI/Hfo2rEtv2zYiizLHDl+ioAAfyIjwmhYtzZXrydzPTkVs9nM+q076daxrSPOz+sVf58/r99Ct07uvibNp0+jji9b3jK6VlQUwa/OJn/eHLd83yiu5dJFMh68n8zHBpD52ABsGRlkDR+GLcd9k9+gUgRXM/NJyi7AbLGy8cglutSr5F7m+pU5dDkNi9WGwWTh2LVMqrv04w1HLtGnifubY1cynXPjzlPXSIh0N5Df6fkjb9Wvd0Tnqf/OSIrOJXF12Vq3tAxHz6KrFo+2kpLn4H6dKdzqPoYLtriPYVtBkdcx7N+pOSX2Mez40KokETFmADlfrXdLs7x0S42L3Oixj5D15QYPueWxDpvTs/Ev1WnbO3VaV26nbxVt20vgfUo/0Teui62g2OG+xFXPC+jRgcJ1O9yuI0mEjnycvG/WuKVpOHbWUWa0GoLu7kzBVne5hVv3EXy/Xb90aWNrZg6WlAx0CYpbIv92TTGeV/ZM2qrOOTYwsQ2mi0pd5Hy5huM9J5XrHvHavC851HIYh9uM5PyoBeT/fowLY99VyltB61KJl3ouLFvP2/YR/ECpHl8HW2ER1gxnfQT16+LhkxjAv30zTBevOx7SuFJ05Bz6arHoKkcpY+neTuSV6dN5m13HUm2sBUWOsXQjNC6+pUP6tMVw5qpHmPLqW67+owN7tne0QeonG8p9r1ZKxAMdyXRxQQFgOnUaTeV41LHKuubbszuGXbdnByi7f9C3aYn5gt2XfEYW+uaKHq9v2QzLtRv7xhYI/i8g3c6rj5IkfQrEA0/aL4UCY4BRQHcUNwmHgFTgJeAqUBm4D1gqy/I5SZIeRfHjOwbYATwMTAeyZVmu5iInQpblUj/H2F1CnAf22dMORTHWHpdl+SF7mPHAqyh+kv8EBqJ8tK6FLMuHJUmqBlwCWsmyfNAepyVwAEiQZfmy/VoflJPDgShuH5KA/rIs/1KmPtqguJmoJcvyBUmSLgNhwDzgO5QP4i0CnpBl+TuXeLNQjMXVgAdkWV7vcq86iiuNfOBl4AhgQXHx8SawSZblZ+xhZXu+HGnfjH1xDzoaudrcYQR3bYbNYOTihEUUHVX8xtX54gUuTl6MOS0HfZVoai6ZiCYkgKLjl7gwdiGyyYI2MoSG699CHeiLbJOxFZVwtOtz6CpHUePdsUgqFahUZP+6m6R3vqVGE2Wh1LZqQ8DwsaBWUbJpHYavV+Jzl/L165J1vxAwbgq6Dl2wpSunCmSrlbxxI1BXq07g5BnKq8yShPG3HRi+cvoWC5g4Dcvpk5Ssc2seCpKVj6L4dmxN+FTlS98FP20k76OvCOyvdK2Cb9egDg8lbtUHqPz9kG0yssHA9QeGIhcVE/n6DHxaNkYdEow1O4ecJZ9T+KOiyEa8OgXjsVMUfOuu5FnNzmcvfp1bETFtJJJKRf6Pm8hZtoqgRxWfR/mr16KOCKXyN++jCrDLLjZw5Z7hyEXFXuMCqIIDiXnnBTSxUVhS0kmdMAdbXgGFRU6/UYHdWhD/0lAktYrsb7aQtuhbwp9QfNOVKuLxs0cQ1KU5NoORq5Pfw3DsPP4t61Hr+zcwnLqsPCEGkt/6goLtf+Lfsh7xLw9DUquxGU1cn7kUw3Gl32SUOE8B1Z03hPDuTbAaTJwct4T8I8orZ82+nMbJicswpuXgWzWKRsvGoQ0JoODYZY6Nfh/ZZEEfHUqD90ahiw5FkiQuvfcTqd8rC3+jpc8R2r4+2rBATBl5XHjrW3JXOT+SUX3eUEK6NcVmMHJ+/GIKjyh5q/flDC5MXIIpLQd9lSjqLJtg79OXOTv6XWSThfgx9xPVvws2swVbiYnLr35BwX7lVVf/BtWouWAUklZDyZU0zo3/gDCV4r3Gv3MrIqePAJWK/B82kb3sa4IfvQuAvNXrAIh6cTR+HVsglxhJnbEA4wnl5GylL95GHRIIFivpb3yIYe9hpT/3aE/kC6NQhwVjyy/CePoiScMUdwHnsp3KWIN5g4ns3gSrwcjRccvIs9dzqy+ncnTicoxpOVQb2pvqo+9BHxWCKTOf9K2HODZxOfrIYDpsmoMm0BdsMpaiEnZ1moI2PJCW9lfZJbWa5B93c37hT0RpnB+VAKgyZ7hj/rg08X2K7fNHrc9ncnnKB475o/riSWhCAig+cYmLY99xfNDtRvF9G1Qj4a3RSFoNxqtpFL05F7lA+YiHT/vWhEwcjaRWUfjLego++Qr/B5VxXPTDGlThoUR/tgSVvx/IMrZiA6mPDkEVEkzEm68oZdKoKdqwlYJPvlIKotEQ9tIUdLVrKB/OeXcpxoOHyclwnoYL7NqCuJeGgVpFzjdbSP/gG8LsYynbPpbiXh1JoH0sXZ/yLoZj5/GpW43K88eDSoWkUpG79nfS3/tayYdWQ6U3n8O3fnVks4XkOR9TtEfxjuQfYALAr1Mrwp8fiaRWxn/uh6sIesQ+d3yzFnV4KJVWu88dV++zzx1e4paWN+q1iejr1EA2m8l6ezmG/UcAiH1S2USqqjdGl/gYSCosx37DsmcNmqZdAbAc3oGmeSKaZt3AZkW2mDFv+xpb0vkbxlVuqNHd9QyqqMpgtWLavhrbVeUZavJnygb9Ts6VAHGDlc2OKqERuu6PgUqF5djvWPauQdPEXt4jO9A0646maTew2ZAtJszbv8aWfOGGcQE0zXugaaZsaq3n/sK8y7lEr1vg6l0Lms59mphujbEaTBycsIycI8pGpMPKKfw5aTklabnUfKY3tZ/th09UMMbMfFK3HubPyR9RY3BPqg/qgWyxYi0xc/TllWQdVOaXmO5NaPLqk0hqFZe/3gkfOn3MB3RtSeyLw5BUKnK+3UzG4m8IfVzxA1xqIIp9ZSSBnVtgKzFyfepCSo6dR1s5mipLZyp9WK0i75edZCz+RhknvdoRN2uEMm8VFGI4eYkrT78EQJWeyotbmoat0D+itJNp9yZM61eh7ay0sXnXWnS9H0HbtgdYLchmI8bvPsJ64QRSRAx+I2cpmVerMe/fjmn9Kkd5fAZNwnrpNOZdZYxqZ5S61rVpQ+CYMaBSUbJ+PUUrV+J7r6J7GH75BVVYGGHLliH5KXOHbDCQNWgQcnExoe+9hyooCNlioXDxYkx//QWAtlEjJU21Gkwm8hcuxHJW8YUa9p3irmHKrNc5cOgoubn5hIeF8OwzT2Kxf2Dt0QfuRpZl5ixYzO97D+Lr48PsGRNoWE85jbXrj/288d6HWK1WHujXixGDHgMgNy+fSS/OJSUtg9joSBa89oLjI3rZ/Qc7yzt6rL286yj6ciW+99jL++svBE2egr5zF6xp9hOcVivZI0fcMG5ZIlZ9TdaIEcj5yoOmoLFOH6G/nb7OW2sOYJNt3NeyFsO6NebbfcoptP5tlBOsn+46zi9/nkeSJB5oWYuBHRVPcQaThT6vf8eaqQ8S6PJRu0krt3M5Mx+VJBEb4s8L97clOtifpJlOA82dnj8uZYU4ZJeHzhPSug6tfn2VgpNXwO7f9fzcVej3KfpQQNeWRM8crqwt320mc/FqQh+zj+FVyhiOeXkUAfYxnPz8O/YxHEPlJXb3Q2o1+b/uJHPxaqXfPn0voQPtuvHGP0h/61NHGU0WNVA+umXE4HuIeMquN23YQ4rL9zBUklL28liH/VrWJ27WMCSNGtloImnmEodO6+dnuu2+BRAxczT+HVtiKzGS/sJ8h54X/8V81CGByGYrmW8uc+h5wQPvJ/hxxQVE0ebdZL2jzBlms9oh179LS6JfGIGkVpH73Saylqwm5DGlnnJXKfpl9KxnlTY2GEmZ9g4lxxW5+nrVFX+yWg3ma6kkT3sHW34h8YteUAx9NhlzcjqpLy1yGDPzi5xeDstjj2h1+bheYLsGxI68j7OD5uLvY3L06Tu5Lmk0Nmc9zxgBahV5320ia+lqQgbY6/lrZz37d1LqOXW6s54lHz01d37GhcQh2ArdX/6NfX0ChsNnHGmUUmzQAhDUrQWVXn4GSa0ia/VWUt//loiBSp/OXKn06cqvjSDI3g5XJr1P8VFF16q2aBKBbRuiCQvCnJlLyvxVZK3eQtWF4/FrkAAyGK+nc3XaYoeB2dfH+QJ1efStuLcmo69XXXHBkpRG6ovvY8nIIbvA/e2S8tqrqXx1tPxzGX+2GY21QGmLqlWVhzY+7dsQPOFZJJWaol/XU/Dpl/g/YB9/P/6KKiyUqM+WKvsHm4zNYCBtwGBUwcGEv/mqvW+pKd64lYJPvwRA16QhIRPtOoDRRM5bCzGftu/v9m3733RKW45sih7w3/kA/T9Ar7Sv/+f6yN8xFg9yuVQAnAbekGX5e3uYaOB1FBcLwSinfbcDU2VZzrSHmQ5MQDmN/AtwFnj6ZsZi+/VGwEKUE8UlwM/AOFmW8+z3VSjG4eFANMqH4l6UZfkn+/1q/H1j8XAUo21kGR/KpXm6Anwpy/IMu7H4U6AOcA+Ki4gFsiy/USZODRTDdzoQb/dl7Ho/BsWAfjeKsd2Mcjr5B2BRqd/mf2MsvpOUGovvNKXG4juNq7H4TuJqLL7TuBqL7yR+0t/4cu1/SGToP/sK8b/F1Vh8JylrLL5TxMR5uqK5E7gai+80pcbiO02psfhOU2osvtOUGovvNGWNxXeKur55tw5UTpQai+80pcbiO02psfhOU2osvtO4GovvJK7G4juNq7H4ThIfUDG6R6mx+E5Taiy+07gai+8krsbiO42rsfhOUmosvtOUGovvNKXG4juNq7H4TlLWWHwnKTUW32mEsdiTDcJY7Eaf/0FjseZ2Asmy/DTKh95uFiYNuKnGKsvyPJTTt668XEaOt3jHgMSbpGsDZtt/3u5fpoync7vRuOy1DS7XFth/N5JZ1eX/1W4UrkycC2VllrmfCoyz/26Wzv9cRxMIBAKBQCAQCAQCgUAgEAgE/29TMUchBQKBQCAQCAQCgUAgEAgEAoFA8P8UwlgsEAgEAoFAIBAIBAKBQCAQCAQCYSwWCAQCgUAgEAgEAoFAIBAIBALBbfosFggEAoFAIBAIBAKBQCAQCASCm1Exn5MU/JeIk8UCgUAgEAgEAoFAIBAIBAKBQCAQxmKBQCAQCAQCgUAgEAgEAoFAIBAIY7FAIBAIBAKBQCAQCAQCgUAgEAgQxmKBQCAQCAQCgUAgEAgEAoFAIBAgjMUCgUAgEAgEAoFAIBAIBAKBQCAANBWdAYFAIBAIBAKBQCAQCAQCgUDwv4+MVNFZEPxLhLH4/wfU7pBdIXLP/xFWIXJtcsVMTBfxrRC5UVZLhcgFyFZVzBRSJKsrRC45ARUi1hdrhcg1WSumnjNSK6aec036CpELoPepmHF8YWlmhcg1W3wqRC6fJFWI2Fg5sELkZhdXzLoEEHigpELknk+KrhC5DfsPrhC5Yd9+UiFy8wdVTHnPZMVViNyKJKuoYsaxWa6YF1CtFWRgUBn8KkRuuI+hQuQCWCtoz1RRa5NOVTH6tL/eXCFyS4zaCpGrUdkqRC7An1diKkRupQqRKhCUL8INhUAgEAgEAoFAIBAIBAKBQCAQCISxWCAQCAQCgUAgEAgEAoFAIBAIBMJYLBAIBAKBQCAQCAQCgUAgEAgEAoTPYoFAIBAIBAKBQCAQCAQCgUDwH2AT37f7n0ecLBYIBAKBQCAQCAQCgUAgEAgEAoEwFgsEAoFAIBAIBAKBQCAQCAQCgUAYiwUCgUAgEAgEAoFAIBAIBAKBQMAdNhZLkvSyJEnHKzqN/5L/1/IjEAgEAoFAIBAIBAKBQCAQCAT/hP/UWCxJ0qeSJK0pc62fJEnFkiTNAd4Gutws/P+LSJL0niRJVkmShpWjDEmSpCGSJO2WJClfkqQiSZJOSpL0gSRJdctLrkAgEAgEAoFAIBAIBAKBQPBfYEMSP5ff/yKa8kxckqQngY+AqbIsv2u/XFieMv9rJEnSA08ArwNDgeXlJOoL4CFgHjAZSAOqAd2BV4BHb5A/nSzLptsRoGnaGr/BY0Clxrh1LcafvnK7r+vYA/39jyl/lBgoXv4O1isXANDf/TD6xLtBBuvVixQtfgPMTrH6ex7F76lR5A65D7kgz0N2lVefIbh7C2wGI5cmvE/x8YseYXSVo6ixeBKa0ACKj13k4nPvIpstN4wv6bXU/X4OKr0GSa0me+0ekud/7ZZm1dnPENK9OTaDkQsTFlF8zFOuvnIUNZdMRBMSQNHxS1wYq8j1qRlP9QVj8G9UnWtvfEXq0p+VOtdrqf/Da0g6LZJGRfbaPSS9vdoj3eaznyKuexOsBhN7Jywj59hljzC1BvekztA+BCbE8H3DEZiyleFRd9TdVHuwgyJPrSKoVjw/NhqJKbeIOsP6UOPxbsiyTN7pa1x8bjE2o9mRZu05TxOe2Ayrwcip55ZQcOySh1yfKpE0XDYObUgABccucWL0ImSzlSrP3kPMQx0VuRo1/rXi2VV/KJbcIjRBftRbMAL/upVBhpMTlpD5lzPtZrOfIjZRKe/+8d7LW3NwT2oPU8r7YwNneQEi29Wj2atPotKqMWYXsP3B15TyDO9D9ce7gSyTe+oa+yd8CCXOvtfotaeITmyK1WDir3FLyfMiN2FIL2oM60NAQgzr6o/AlF3gdj+kaXW6rH2VAyPeI3nNfgCiujWm0eynkNQqrny5nXOLfnVP87UhhCY2w2YwcW7cIoq81LO+ShR1lk5Q+taxi5wd8z6y2UJY71ZUeX4Ass0GVhsXX/yEgv2nAYgb3o/oJxKRZZniU1c5N/4DKLE60qw1ZzDhic2wGYycfG4xhTdo3wbLxjva9+To95HNShoh7etTa/bTSBo15uwCDj3wMgDtDizCWlSCbLUhW6wc7D3dsx7LqcwAqFQ02fgGptRsLg951XE5qGszKr08DNQqslZtJm3x9x4yK70yjKDuLZANRi5PfBeDfX6p8vZYghNbYsnK41SP59ziRD59N5FP341ssZK/7SBJcz/zSLci6tqvYwuiXxgJKhV5320ge/m3HjKjXhiJf+dWyCVGUqbPx3hSmadDB91P8MN9QJYxnrtM6vQFyCbn3BA65CGipg7lfNtHsebmu6UZ0Lk5cbOGgUpFzurNZCz9zkNu7KzhBHZtga3EyPXJ71Jy4oLzpkpFzV8WYE7N5spQpf2C7upA9LjH0desxIX7J2E4dt4jzfJqX4CoEfdTaeZgjjQeiDXHfcz7dWxJxPSRoFaT/916cj/6xiN+xIxR+HVujWwoIX3GfIynlPwHD7yfoP59QZLI/3Y9eV/8CICubnWiZj2HpNchW6xkzF6E8dgZj3Sh/MZSiwOLsRYakK3Kvb96T3NLs8ZrgwlLbI7VYOTsuA9u0KejqLvU2afP2OWWEtC0Bs3WzuXUiHfIXLMXgLihdxE7MBEkidSVW0havs6ZXvtWhE1+FtQqCn9cT/6n7uu0plplIl6egq5uTXI/+IT8L+x9Xqcl5qN3kHRaUKsp3rqLvKWfA6CtXYPwF8Yj6bTIVivZ897DdMKzrstrPWx/4H23MXyg9wxHerpWrQkcMxbUKgxr11K8yl3X8unRA78BjwMgGwwULFyA5cKF24rr98ijBI56lvT77kXOd9e1Zs5dwK7d+wkLDeGnlUs9yinLMvMWLuW3PQfw8dEz54VJ1K9TE4Df9x7k9YVLsdpsPHRPH4Y++QgAefkFTHpxHsmpacTFRDN/9nSCgwI90ta2aI3/8LGgUlGyaS0l35bRL7v2wPdhe5lLDBR9sADrJff5I3jhh9iyMih4RZkP1dVr4j96IpJOB1YrRYvfwXL2NGWpP2cQUXYd4MhzS8j3ogNUHdKLhOF98U+IYVO94ZjtOoB/zTiavDuCoEYJnJ23motL1rpHVEl03DSXktRsDg58647I1QT50XjBcALrVgIZjkxYhu3Pk4771V8bQph97jhzk7mj7tIJaEMCKDx20esYbrp2LqftY1jSa2ny06t2vVZN5po9XH3LfU4sj/VQpdfS/OdXkHSKHp+xZi+X3nJf8+rMeZoI+xg+cZMx3Ng+hvOPXeK4fQxrAn1puHgsPvERii63ZA3JX+8AoOOB97EUlYB9DO9zGcOllMf8ofbzocGi0egiQ5BtNpJXbqX4ix8c6QV2aU78rKFIajVZX28ifYnnmhj/8jCCurXEZjBydfJCDPY9Uc1v5qHSaUGjJm/dblLfWQWAOjiAah9MRVcpCtP1dC4/+wbW/CKPdBNmDyEksTk2g4nz49/33rcqR1F76QQ0IYEUHbvIubHvIZstRDzYifjRDwBgLTJwcdqHFJ+8osgP8qPm/GfxrVsFZJnzEz4g96BTH/g361Jw+/o0+PR5Sq6mA5C5bh9XFyj6S2i3ptSYPRhJrSL1y61cW/STW5pVZz9DaHdF7s32iLWWTEQdEkDx8Uucd9kj1nDZI6bY94il5a3+9mj87PulCxMXIR8/AZSPrgUQPqgf4U/djWyxUbD9AKmvf+qRbmAXRd+S1Cqyvvaub8W/Mozgbsp++8okRd/SxkZQ9Z3xaCNDkGWZrK82kvGxctYvdtLjBPdqg2yzYcnK48qk97CkZXuk+2/24zeLHzOsH5GP9wAZik9f4eKERWBwptnotacc8/Shm+wRq9v3iOtd9ogxvVtQ9/n+YLMhW20ce/ELsvefwScujObvj8LHXh9XvtjGxY82eKQrEPxfoNzcUEiSNA7FUDy01FDs6rJBkqSXgUHA3ZIkyfZfV/u9OEmSvpQkKct+KvmwJEndyqQ/QJKkC5IkFUiS9JMkSRFl7g+2n8wtkSTprCRJEyRJUrnclyVJGi5J0rf2U7wXJUka6KUoDwKXgTlAPUmSGt6gvEMlSboqSZLBNT+SJPWWJMkkSVJ4mfBzJUk6Yv//oygG6UdlWX5VluU9sixflGV5myzLM4EBLvE+lSRpjSRJz0uSdB24frN2cKBS4ffMOArnPE/+hEHoOnRHVamqWxBregqFs8ZRMPkZDN99jt+ISYrMsAj0dz1E/rQR5E8aDCoVug7dnWUJj0TbuAXWjFSvooO7N0efEMexjs9y+fklVJ03wmu4yi88RdryXznWcTSWvCIiHku8aXzZaObMIy9xoudETvSaSHDXZvg3r+0m1ychliMdRnNp6lIS5g2/gdwnSVn+K0c6jsGSW0ikXa4lp5ArL65wUwBK5Z7qP4vjPSdyvOckQro2I8BFLkBs9yYEJsSwpsMk9k9dQct5g73Kzjxwlu2PzqPwWobb9dNL1rKh5ww29JzBkXmrydhzClNuEb4xodR+pjcb+85kffdpSCoV0fe3d8QLT2yKb0IMe9qO4/Tk5dR58xmvcmvOfIJry9axp914zLlFxD2utOfVxb+yP/F59ic+z4U5X5Gz5ySWXEWhrP3a02RtP8LejhPZ130KxWeT3MtbPYZ17SdxcMoKWrx+4/LueGQeRWXKqw3yo8Xrg/n96fls6Po8fwx7DwDfmFBqPdObzX1msqHbNCS1iir3tXPEi05sSkD1GLa0m8jhyR/R5I0hXuVm7z/DH4/MpbiMXABUEg1mPkbajqNu15rMG8yex99ka+cpVHqgPYG14x23QxOb4Vs9lr/ajeX85KXUeMN736o2cyDJy9bwV/uxWHKLiLbXc+5vxzjcfRJHekzh3PjF1Jw/CgBdTBixQ/typPfzHO46EUmtIvL+Do70whOb4ZcQw962z3F68ofUeXOoV7k1Zg7k2rK17G03DotL+2qC/Kjz+lCOPvUG+7tM4viwBW7xDj34CgcSp3o1FJdXmUuJG3YXhnNlpjOVisqvjeD8U69wqvsYQu/rhE+tym5Bgrq1QJ8Qy8lOI7ny/AdUmetMN/vbrZx/8hWPPAa0a0Rwrzac6vUcp3qMJW3ZTx5hKqSuVSqiXxrN9WEvcqnfCALv7oquRhW3eP6dW6GtGsel3s+Q+tJ7RM8ao8iLCifkyfu48vBzXL53FKhUBN7teJEHTUwE/u2bYU5K8yyESkXcqyO59PTLnOs1muB7O6Ov6V7PgV1boK8Wx9luI0ia/gHxr7m3X8TgezCed28/45krXBk1l6L9J7zWXXm1L4A2NoKgTk0xXk/3Kjdy5miSR8zk6j3DCLyrG9oy9ezXuRXaqvFc7TOY9FnvEjlrLAC6mlUJ6t+X648+x7UHRuLftQ3aqnFKHUwaSvbilVx78FmyF31OxCTv8295j6XjD73MkR5TONL7ea9yD7Qby7nJy6j5hveXpRJmPkHSsjUcaP8cltxCYh53rveoVFSfOZCcHYeddVW3MrEDEznUdzp/dp9MWM8W+CTEOMKHPT+W9LEzSH7oGfz7dEOb4F7XtrwCst/8wGkkLsVkJm3EZFIGjCDlsRH4tmuFrlE9pSzjhpG77HNSHhtJ7pLPCB3nWYfluR4C/PXgq+xPfN7NUIxKReC48eROm0rW04PwSUxEXbWMrpWSQs7458geOoSiLz4naNLk24qrioxE17Il1lTvutb9d/Vk6YLXvN4D+G3PAa5eT2bd6hW8PPU5Zr+9SMmP1cpr8z9gyfzZ/PLlMtZt2cGFS4qR56MvvqFty6asW72Cti2bsmKl50MVVCr8R40nf9ZUckcNQt85EXVl9zLb0lLIn/YceWOGYFj1Of5jJ7vd97n3YazXrrhd8xs8EsNXn5E3dijFKz/Gb/BID9GRiU3xT4hhR9sJHJu8nIY3aOOc/WfZ138OxVfddQBzbiEnXviMS0u8v+SYMKwvheeSPK6Xp9wGrw0iY/sRdnaczK7uz1PoomuVjuGD7cZybvJSat5g7kiwzx0H7XNH2TGcMHMgOTuOOC7JRjNHH3qFQ4mTOZQ4mdBuzQhsXstxv7zWQ5vRrKyF3adyIHEqYd2bEtTCKTcisSl+CTHsbjuOU5OXU+8G9Vxr5hNcWbaO3e3GY8ktIt4ut9KQ3hSeuc7e7lM5+OAr1H75SSSt2hHvzwdfZW/i814NxeU1f8gWK+dmfcHeThM5eNdMKg3uhb503VOpqDR7BBcHvcLpHqMJvbez856dwG4t0CfEcarLCK5N/4BK9rVYNpq58NhMzvQdx5m+4wjs0hy/ZnUAiHr2YQp2H+FU15EU7D5C1LMPe5QjpHtzfKrHcqj9GC5MWUL11733raoznyT5wzUc6jAGS14hUfY9k/FqOscffJEjiRO5vvA7arzlHK8Js4eQs/0Qhzs9x5HESW663n+xLuXtO8VfPabwV48pDkMxKhU15z3D8cfncLDzBCIf6IBf7Upu5fVNiOWwfY9Y/QZ7xCpl9ohRLnvEy172iADVXn2G3B2HONL5OY72mOgsbznpWv5tGxHUow3n+o7lXO/RZCz/0bMgdn3rwqBXOJU4htB7vetbPtViOdl5JFenfUDlOfa+ZbWS9NrHnEocw9n7phLx1F2OuGnLfuR073Gc6TuB/K0HiR3nebbt3+7HbxRfGxNG9DN3c7zvVI51H4+kUhF+X0dHelGJTfGvHsPWdhM58g/2iBm/HWdH92ns6DGDQ+OX0XS+0jdli40TL3/Jts5T+O2ul0gY3NNtjygQ/F+iXIzFkiTNRjkh+6Asy1/cINjbwDfAFiDW/vtDkiR/YCfKqdoHgEbAq2XiVkM5afsA0AtohmLMLZU/DJgLvATUAyYBzwPPlknnJeBnoAmwGvhYkqSqZcIMBVbKslwM/GD/uyzVgIHAfUAPoBbwsf3eFiAL6O+SPwl4DFhpv/Q4cEaW5V+8pI0sy3KZS12AxkAfINFbnLKoa9bFlpqELT0FLBbMu7eha9nBLYz17AnkIuWkp/XcSVThkY57kkqNpNODSg16H2zZmY57fk+PwbByGZTNpZ2Q3q3J+m47AEV/nUUd7I82KtQjXGCHRmSv/QOAzG+3E9q7zS3j24pLlPxp1IoC6FJVob1bk/ndDgAKbyI3qGMjstfsccrt0xoAS1YeRUfOI1usHnEccrVqJK2Gsk1UqXcLLn/3GwBZf51HF+yHT1SIRzo5x69QdD3T47orVe9vz5Wf9jj+ljRq1D46JLUKta8eY2qO415kn1akfrsLgPw/z6EJ8kfnRW5oxwak/6qcCEv5ZieRfVt5hIl+oANpP+4GQB3gS0i7eiR/uQ0A2WzFkl/sCBvfpwWXv3WWVxvkvby5x69Q7KW8VR9oz/V1ByhOygLAmOU89ahSO8ur8dVjSHOWN6Z3C65+o8jNscvVe5Gbd/wKxde813ONZ3qTvHY/pkznKa3QZjUpvJRG8dV0ZLOV6z/tIaZ3C8f9sN6tSP9mBwCFf51DE+SH1ovc4A4NybT3rfRvdhBm71ul/QdA7ad367eSWo3KRwdqFSpfPSaX9o3o0/K22zfD0b47iLC3b/SDHclYtw+jvZ7NmfkecW9EeZZZFxtGaI8WpH251S0t/6a1MF5OxXQ1DdlsIeeX3wju1dpdXq/WZH+vzA/Fh86iDvJHYx/nhftOYs31fJkl8sk+pC3+HtmknFiwZHm+DVERde3TuDbmq8mYr6eC2ULBup0EJLZ1CxOQ2Jb8n5V6KjlyGnVQAOpIpbySWo3k0ncs6c7THVHTR5Dx1gqvcv2a1MJ0JQXzNaWe837dRVDPNm5hAnu2JecHZfwbDp9R6tkuVxMTTmC3VmSv3uQWx3jhOqaLnoaWUsqrfQEqzXqGpDmfuvWzUnwa1cF8NRmLvZ4L1+8goHs7tzD+3dtR8PMWpRxHT6MK9EcdEYa2RhVKjpxCLjGC1YbhwFH8E+1rqSyj8vcHQBXg71b/rpTnWLoZEb1bkfbNTgAK/rpxnw7p0JAM+4nhtG92Et7HuT7EP9OHjLV7Mbn0Z79a8eT/eQ6bwQRWG3l7ThJxl5JXXcM6WK4nY0lSdI+ijTvw7eque9hycjGdPON1rZUNpWu8BjQat7KqApx1bc3I8ohbXuvhzdDWrYc1OQlrilLekm3b0Hfo6BbGfOIEcqHSb80nT6CKiLytuIGjx1C4bCk3UrZaNm3k9dRvKdt/38u9fRKRJIkmDetRUFBIRmY2x06dpUqlOCrHx6LVaumb2IVtvyn1sf23PdzXtwcA9/XtwbZdezzS1dRW8m1LVfJt3LUNbVv3MltOOctsOXMCtYt+qQqPRNeqLSUbyxhOZRnJzw8AyT8AW7ZnG0f3aUGSXffI/fPGOkD+8csYvOgApsx88g5fxGb27Hs+sWFE9WzGtS+33zG5mgBfwtrVdcgsq2uFu8wdBTeZO5QxrLRV2jc7CO/jnFfjnulL5tp9mDPd1z1XvValUbt1s/JcD63FxjJynYIj+7QixS437yZyw1zGcLLrGJaVOgVQ+/tgzi1Ettg84nujvOYPU3qu44SytaiEonNJaKOV80R+TWthvJyCyb4W5/z6G8Fl1uLgnm1c1sQzbmui+57IOV8G92xN9vfK+p39/TaCe7mnCRDWpxUZ3yrrQ6F9ffC6LnVsSJbrutRX6VsFB89gzVMephX8eRZdrFImdYAvQW3rk/6VorfIZgtWlz79X6xL3ghsVhPDpVRKrqYjmy1k/LSb8N4tHfdDe7cm4zb3iKXlzbiNPaI6wJfAtvXJ+GqLR3nLS9cKG3gX6Uu/c+i0Vi86rV9ZfevX29e3LOk5jje6bEUGSs5fRxsTpvxd6DzGq/LTe+yH4d/vx28WX9K475nMLqeaY3u34Npt7hG9zdOlcxOA2s/HMZ6M6bmOE8qWohIKziXhE+NZHoHg/wLlYSzuCcwE+suyvPZGgWRZLkR5UcAoy3Kq/WdCMZzGAPfJsrxLluULsiz/IMuyq7amAZ6WZfmoLMt7gA9xN5q+iOL64jtZli/JsvwrihuJssbiL2RZXinL8nl7HAvQqfSmJEnV7X+vsl/6HBhod03hii/wlCzLh2RZ3g2MAO6RJKmWLMtW4GuUk8OldACqAKXv6dUG3N6flCTpDUmSCkt/ZeSVAENkWT4uy/IxbgNVWCS2LOcTM1t2BpKLsl4WXfe7MR9SXseXszMp+XU1wUu+IXj598jFhViOHgRA27I9tuwMh7sKr2nFhGNKdir55pQsxyJTiiY0UFEyrDZ7mEy0MeG3jq9S0WDTApoe/ZT8XUcoOnTORW4YxmTn5G9KzkJXVm6Yu1xTSha6GLdD4N5RqWi4eT7Nj35CXhm5AL4xYRS55Lk4ORu/f7CQqH11xHZtzLV1SlsYUnM4vWQt9x54j/sPf4C5oJjsnc4TsfrYUEqSnHKNKVnoY93LrA0LxJJfrLymDBiTsz3CqHx1hHdrSvqafUp5qkZhysqn3rujaL3ldeouGIHKzzkMfGPCKHYpryElG9/Y2y9vYI0YdMH+dPv+BXpufI1q/Ts6y7t0Lf0Ovse9R5Typu10dnnf2FAMyU7FoORvyvWJCSX2rlZc+myL23UlXWd5lHSddaSLDceY7FrP2ehj3fuNJiwQS76zbxlTstC5pBHWtzXNfnuXeiunc37CYgBMqdkkLfmFln8uofXR5Vjzi8nd6Tz9o48NoyTJ2af/bvv61YhFExxAsx9m0XLT68T07+wWt+nqF2i56XXinvR8BlVeZQZImD2Yy7O/8FAytTHhmFzGsDL23WXqyoQxpWTecgzrq8cR0Lo+dX55i1rfzsGvSU3PMBVQ15roCMwpznnakpqJJrpMHUeHY0lxqZPUTDTREVjSs8j++HtqbPucGr99ha2gmOLdfwHg360NlrRMjGc8X+0EZQNidkvTs5610WXCuLRF3EvDSHn9E7Dd3ibckWY5tW9wz9aYU7MwnLrs9b46Ohxzqns9q6PcXk5CExWBxTVMmtIWpnOX8W3ZCFVwIJKPHv/OrdDEKmtpxutLCZ8ylKpbVxIxZRhZCz/GG+U5lpBlGnz9Ik02vkH0wB5l5IaVkeueplNusduaWNqndTFhhN/VhpTPNrvFKTp9jeC29dCEBqDy1RGW2Bx9nFKfmsgILKnO093W9AzUUbexxpaiUhG7aimVtnxHyb4/MR1X3BBkv72Y0HHDiV/3FaETRpCz6COPqOW1HpbSdPULtNo0z20MqyIisKU7y2vLyEAd4d63XPG9625M+/fdMq6+fXtsmZkOdxX/hLSMLGJc+nl0VARpGZmkZ2QSExXpdj3dbnzPysklMkKpj8iIMLJzPY0QqvAIbJku+c7MQB1+4zLre92N6U9nXfoNH0PRJ0s9HnoUL1+E35BRhHz6Lf5DRlH86YceafnEhmFIcl+rfcq03z+l/uynOPXqV4q7lzsk18+uazV+dyQdt8yj0YJhygMhO2XnDtPfnDt0MWFE3NWalM/cjU0AqFQ02/IWbY+vIGfXUQpc9NpyXQ9VEq22vknHEx+RvfMY+X853ROUHcMlKVke9VxWbkmysy2urdiAf+14Oh9dSrsdb3Nm5qdu/az56hdos2ke8V50nvKePwB8KkcS2DCB4sPKFlBbdi122Qs5ZMaEY052rk3m1CyHsRmVijrrFtLwry8o+O0wxYfPKnEiQrCkKwcPLOk5aCJCPPJSds+k9BsvfavMnkkf49nvox9LJHfbIQD0VaMxZ+VTc+EYGm96ixpvj0Ll69qn/926BBDUojbNt75Fw69m4FdHOT2s90g32608upgwd93iP9oj6qtGY8nKp8Y7Y2i06W2qv/2so7zlpWvpE+Lwb9WAGj++TcLX8/BtXIuyeOpSLv2mVHZMOKYy+qWHTlYpCr8G1Sk6dNZxLXbKQBrsXUHo/V1Ine/ugkiR/e/24zeKb07NJmXJzzQ7sIzmh1dgLSgmz2XP5FNmj/h396YAsX1b0v23t2m7cgqHJniuQb6VIwhuWI2cv/752iwQ/L9MeRiLjwMXgFmSJIX8g/jNgKOyLN/suOUVWZZdNdZkIApAkqRIoDKwrIyx9XWgRpl0HFY2WZYtQEZpOnaGAFtlWS59528HUAzcXyadJFmWr7r8vQ+woZxqBuUEcQeXU8tPADtkWb7xkSt4C2gKTAP8y9w7Lsuy0SPG3+UGp5E0DZqi736XcloY5USHtlUH8kYPIG/4Q0h6X3SdeoJOj8+DAzGs/uTmcrz58y4rW/ISqDTMzeLbbJzoNZEjLYfi36wWvnVcXm/1kqbnE8+byL0ZNhvHe07iUIthBDSt6S73hsne3ukvV+J7Nifz4FlM9ldftcF+VOrdgl/bjOenZmPQ+OkdPtFuIviWeSsbJqJXC3IPnHG8citp1AQ2SiDps83s7zENW3EJ1cbe97fSvBmSWk1Y4wR2DXybnY+9Tv3xDxBQPQZtsB/xvVuwts14fmk6BrWfnqoPuZxK89rGty2WRrOf4sTsVWD7G/0Rbq99b5FG9vr9HOo0jtOD36TK84qnGXWwP2F9WnGw9WgONBmOyk9P5EOdXBL4p+1rv6VWE9gkgSMDX+fIgDlUm/gQvtVjAfiz34sc6DmNI4/PJX5wb0La1nNPo5zKHNqzBebMPIqOevov+6dzx63GmqRRow4O4My9U0ia8ykJi6d6C3Ubsr3lz37r39S1l/RulS9VUAABiW252GMwFzo/geSrJ+iebkg+esJHDiDzvRu95MPt1eEN2j+weyssmXmUHP8HinI5tK/koyNmbH+SvWxYbpamR0XfIG/mi9fI+egb4lbMI+7DOYoB3n6yKHhAPzJfX8aVxIFkvrGMqNkTbyDfW9L/fiwBHLtnJkd6TeXkE3OIHdyHYNe+5TXNsmJvHKbG7Ke5NHulx0bVcC6J64t+ptHqF2n01QsUnrjsPG11GzJvis1GymMjud5nAPoGddHWqAZA4MP3kDN/CUl3PU7O/CWEvzTZS+TyWQ8BDvZ7iQM9p3H48XlUch3Df6O82qbN8L3rbgo+XHbzuHo9/gOfpPAT7w8fbhdv40aSJK9rptchciO8jdEbBNU0boa+190Uf6KUWduqHXJeLtbzZz3C6u+6j+Lli8h9uj9Fyz/Af7znPC15acB/omuVJapnM0yZ+eQf9f6ArbzkSho1QY0SuPrZZn7vMR1rsZEaY+913r+N/up9DCthqs8e7HUMA2CzcajHFPY1G0Fgs5qKv1VnqreU+0/XQ2wyBxKn8kfTkQQ1r6F8F+Mmid7u2gQQ3q0JBccvs6vxSPZ2n0rdeUNQ208aH+j3Evt6TuOvx+dR2es6XH7zByhvhTRaMZGzL37mcjrzX8q02Thz13hOth2CX9Na+NSu4iWwd27Wb1wCeQniHiaofUOiHk/kyhxF55A0agIaVSf1s40c7TUFq8FI/NgHbprm31mXCo9eYl/LZ/krcQpJK9bT4BP7PHGrtrmd8v6DPaKkVuPfqDppn2/kWK/JWItLiBvz4A1l/he6lqRWdNoLD0wmdd7HVFn0vGcit7VPu3l5VX4+JCx7nuuvfOR2ojjlrZWcaPsMOT/tJOLpu73I/pf78RvEVwf7E9q7NYfbjOJQs6Go/PSEP+jyIOpf7hEBUtYfZFunyewfvIB6z/d3u6f209P6owkcf+kLLC71IRD8X6I8PnCXAtwLbAO2SJLUU5blnFvEceV2VFRzmb9lnIbv0n9HAn/803QkSVIDTwNxkiRZXMKoUFxReH7R7AbIsvynJEmngcclSXobxSXFFJcgZ4G6ZeJkApmSJHlzTuf5VYIySJI0HBgOsKB5LZ6pneHmVkIVFomc7WmPV1epjt/IKRTOfR65UHlNTNOoBbb0FMfHVMz7dqGu0wDVlfOoomIJsr/arAqPJOjND8mfPgpdm840eFkxJhYdPo8uzvlkUhsbjjnNvUtYsvNRB/uDWgVWG9rYCMerJKaUrFvGt+YXU/DHceInP4auarRDrj4uwvFFRV3creXqYsMxeXHMfyOs+cXk7zlBcLdm1GonU+MJxbV21uGL+MeFU1rDfnFhGNJybzvdUqrc19bNBUVMp4YUXsvAaHe+f23dAeo+2YMqz94DQP7hC/jEh1P6JEUfG+7mpgLAnFWAJsgPSa1CttrQx4V5hIm+v73bK7fG5CyMyVmOEx/pv+6jzhvP0KuX8kpX9pGL+Lm0kW9sGIbU2y9vcUo2xuwCrAYjVoORjL2nCamvKLlFVzMwZinlTVp3gBoDu1Fv5F0A5By+iG+c8+m0T2wYJam3P92ENEmg1TK7L9KwQKITmyJbbBiSs/F1KY9PbBi+8eE02aJ84Kbw8AX0ceGUfjJLHxuGKdW931iy8tEEOfuWPjbczaVEKfl7T+FTLRpNWCDBHRpivJqOxe6GI2vdPqKf7EnsKGUsFRy+gE98BHn2FxFuv32VvBlTsjBnF2ArNmIrNpK79xQBDapiuJiCyT42zJn5ZK47QGCzmgTXr0z0E4nlWuagVnUI69WK0MTmqPRa1AF+VHt3ApfHvYM5JQtdnPOEmjL23WWaUjLRxUU4JkWdy9xxI0wpWeSuV8ZV8eFzINvQhAUR37crcQMTK6SubWf2Y0nLRBvrnKc1McqJYbc6TstEE+tSJ/Ywfu2aYr6ehjVHGf2Fm//Ap1l9Ss5cQlsphmo/K6dPNdERVP3hfa48Mh5rpv2kUUomWrc0wz0+UGJOzXIPE6uECe7bgaAerQns1gJJr0Md4EeldyZyfYK7j2ZvlEf76qvFoqscRb2NCx3h661/h9P3TMaSkQuANTUTbYx7PVu91bNrmOgIh1uJgh82UvDDRgDCxg92nEAOvK8nmXOXAFC4YRdRr453xI8Z3Kfcx5Ilu8Ctb2Wt30/88Lup8Zrip6/g8Hn0LvOakmaZds7KRxPk57YmlvbpwCY1qLdMKZM2LIiwxGbIFitZGw6QumobqauUV2erTX9MOR0GWNIz0MQ4n8GroyK9uoy4FXJhESV/HsG3fSvMFy4T0K8XOW99AEDx5p2Ev6gY5gMeuZfW/RTjWnmth4BbPWes209Qsxqwczu2jAxUUc7yqiIjsWZ56lqa6tUJmjyF3GlTkfOV+f5GcTVx8ahjYgn/aIXjeviHy8keNRJbzu3rKzFREaSmO/OSlp5JVEQ4ZouF1PQMt+uREUo/CQ8NISMzm8iIMDIyswkLCfZI15aZgSrCJd8Rkdi8lFldrToBz00h/6WpyAVKmbX1G6Jt056Qlm2QdDokX38CJr9A4dtz0Cf2pniZ8v0C0+/b8R+nqM1VB/ek8kDFX2ne4Yv4xodT2mI+sZ7t908IbV2HqN7N6ZbYFJWPFm2ALx02vObwd1teckuSsyhJzibXfkot5dd9NHrjGWJ7NQOUdcl1DOtinWtOKeabzB2BTapTd9kEQDkVG5rY3DGGS7HmF5P3xwmqTh2Avkq0Q255rYelWPKLydl9koSpj+Br1+Pz7GO4FJ/bkOvjMobjBnTl8vuKT1nD5TQMV9PxrxVH/qELGF3GcPq6/QQ3q0FQvcoOHaA85w9Jo6bRx5NI/f53MtbtJ9zHnl5qmbXYy3pnTslCGxcJnFLCxIRjLuPyyJpfROGe4wR2bU7J2auYM3Md7gQ0UaFYMnMBiHjqLkIf7Q1A4RFlz+RclzzXB0tWPhqPPZOzvH71qlJz/ihOPvEalhxl92VKzsKYkkWh/aR61po91Hh9OKE9FTcS/3ZdsroY6XK2HkJ6fSiasEDllLdbumHo4yNotHm+Ut7D5930D12ce1ngn+0RTSlZmFzKm71mD3FjHiSH8tO1zKmZ5G9QTB6GI+eQbTbUYUFYs53uXkxl9C1drGe/Madmoot16lvaGJf+p1GTsGwa2T/uJG/DXq9lz/5pFzU+fZHUBauIfroPkU/0BP79ftyUkuU1fnCnxhivpWGxlzNn3T6iBvYicuT9yt9l9oi+f3OP6ErW3tP4VYtCFxaIKbsASaOm9YoJXP9hNynrDtw6gf+f8u8foQoqmnLxWWw/MdsV5UTs1rIfd3PBBKjLXPsLaFz2g3V/Q3YakATUkGX5fNnf30iqDxAOtEQ54Vv66wckSpJUzSVsvCRJro/CW6PU7SmXa1+inCjug1Ivrp8gXQXUliTpwb+Rv5siy/KHsiy3lGW55dPV47CeP4MqthKqqBjQaNB26I7poLstXYqIwn/KbIren4stxek835aZjqZWfdDZX6Np1Bzb9SvYrl4ib+gD5I8eQP7oAdiyMsifOhw5Nxvjxp840Uv58FzOxn2EP6wYUf2b18aaX4w53XOyLvjjOGF3Kx9ri+jfjZxNiuuF3E0HvMbXhAWhDrL7s/PREdSpCRmrt3K85ySO95xEzob9RDzcFYCAm8jN332csH7tnHI33nzS95TbmJLz1zn36WbHR+mSNhyk2sPKidDw5jUx5xsoSc+9abpl0Qb6EtW2Htc3/Om4VpyURUTzmqh9dQDE2H2llX5EI2P9AcfrfUEtamEpKMbkRW7O7pNE3aP4Qo19pAsZGw467qkDfQltV9/tmikjD2NyFn41lJMgoZ0akrXtMJt6zmBTzxkkrT9Itf4u5S34e+VN2vgnkW3q2P0w6whvXoOCc8kUJ2UR3sJZ3qiODbj2636295jB9h4zSNlwkCqPKHJDm9fEUmDA+Dfkbm49nk2txrGp1TiS1+zjyLRPSNlwkNzDFwioHoNflUgkrZpK97fj5LzVykejekwhe8N+oh7pCkBAc6WezV7k5v1xggh734p6pCvZ9r7lUy3GEca/UQKSVoMluwDj9UwCW9RGZS9vSKdGZP26hwOJysdfMtbvd2tf6w3aN3f3CSId7duVTHtbZmw4SHDbukhqFSpfHUHNa1J8LgmVnx61v7JbUfnpCevamKLTV0n9ZEO5l/nK3K842HwEf7Z6ljMjF5K3+ziXx70DQNGRcw7jn6TVEHpvJ/I273eXt3k/YQ8p84Nfs9pYC4ocr1veiLyN+wjs0BhQXt+TtFos2fkkfbKxwuoaoOTYWbRV49DGR4NWQ+BdXSjc5q6UF27bS9B9ymbWp0ldrAVFWDNysKRk4NukLpKPMk/7tWuK6eI1TGcvc6HDY1xMfJqLiU9jScvkyoNjHYZigOKj59BXi0NbKRpJqyH4ns7kb3Gv54It+wh9UDHQ+Datg7WgGEtGDmlvfc7p9oM502ko18a+SeEfR2/LUAzl074lp69wrNkgTrQfzon2wzGlZHKq7wSHoRig5PgZtFXj0djrOaBvV4q2u9dz0ba9BN6nuHHQN66LraAYa6aycVGHKQYzTWwkAT06ULhuBwDW9Cx8Wyn9yrdtU0xXkh3p3YmxVLZvhXRpQsoXWxwf/snacIDoR7oAENj8xutD7h8niOyn9OnoR7qQZZe7v/Vo9rdSfhlr9nJ+2kcOI5M2Ikipq/gIIu5qQ0apf84TZ9BUjkcTp+ge/r27Yth5q+f4CqqQYCS7X2JJr8OnTXPMl5WxYs3MRN+iiVIfrZthvqa8qFX4zS/lvh56G8OFp68BYD59GnV8JVQxSnl9unfH+Ie7oUgVFUXwq7PJnzcH63WnrnWjuJZLF8l48H4yHxtA5mMDsGVkkDV82N8yFAN07diWXzZsRZZljhw/RUCAP5ERYTSsW5ur15O5npyK2Wxm/daddOvY1hHn5/WKm6af12+hW6d2HulaztrzHa3kW9+5O+Z9ZcocGUXgC7MpnD8HW7KzzMWfLSd3UH9yhwyg4I1XMR/9i8K3lU+Q2LKz0DRqCoCmSXNHvCufbOb3xOn8njidtPUHibfrHiEtamIpKP5bOsCNODPna7Y1G8P2Vs9xaMR7ZO4+we4+M8tdrjEjj5LkLPztulZEp4akbzvMoR5TONRjClkuc0dgc2Vd8jZ3KGNYaavoR7o6xvCB1qM50OpZDrR6lsw1e7kwbTlZGw6gDXfqtSofHSGdGpO2alu5r4fa8EDFCAiofLSEdW5Eyqrt7E18nr32MRxrlxt8m2M4zmUMlyRlEtZJ+S65LjIYvxpxGK6ke4zhcPsYvv7JpnKfPwDqvTOSonNJXFvm7q2x+Mg59Alx6Cora3HoPZ3I3+zuviJ/i+uaaF+L03NQhwWhDnLOl4Edmzg+hKbEUdbvsIe6O9bZzM/XcaTnZI70nEz2+v1E9lfWh5uuS7uPE+6yLuVsUNLSxUdQZ8UUzo19jxKXhwDmjFxMyZn41FA+BBvSsRE52w79Z+uSNjLEESawWU2QVFiyCyg4fB7f6rH4VFH0i8j7O3B53lcc6zmJY/Y9YuRt7hFLyxt5G3tEc0YuRpfyBndqjOGcsj6Ul66Vv2kv/u2V9VCXEIek1bgZiqG0b7noW/f8PX2r6ltjKTl/jYyP3D+vpK8W6/h/cM/WlFxQ1uK0Tzf8Z/vx3E0HvMY3JmUS0Ny5Z1J8Hv/Bjh4z2NFjBqkbDlLZZY9o/pt7RP9q0c6yNaqGSqvBZD+s1eyd4RScS+LCsnW3nZ5A8L9IeZwsBkCW5RRJkroCW4FtkiR5+xDbZaCvJEl1UD4Cl4fix3ca8JMkSdOB6ygfuSso47f4ZrwMvC9JUi6wDtACzYF4WZbn3WYaQ4H1siz/Veb6cUmSzqC4qHjJfs0AfCZJ0kQU/8VLgbWyLLs6sl0JzLb/fpFl2XUWX43i2uJLSZLeADagnNCugvLhvL/nCNIbNivFK94l4IW3QKXCtH09tuuX0fVUTuCYNv+C78ODkAKC8BumnDrAaqVg2gis509h2ruToDeXg9WK5fI5jFu8fznaG3lb/yS4ewsa7V6CzWDk0sT3HfdqfT6Ty1M+wJyWw/U5n1N98STipz5O8YlLZK7actP42uhQEhY+h6RSgUpFzq+7ydtykNLD6blb/yQksTlN/liMzWDk4oRFDrl1vniBi5MXY07L4dqcL6i5ZCKVpz5O0fFLZNjlaiNDaLj+LdSBvsg2mdih/Tja9Tm00aHUeHesQ272r7vJ3fInStMrJG89TGxiU/r9sQCrwcS+Ccsc97p8MYX9k5djSMul9jO9qTeqHz5RwfTd8jop2w6zf7Lie7FS31ak7jqG1eD0OJJ16AJX1+6nz8Y52CxWco5fIekLp7/drC2HiEhsRrt972IzmDg5bonjXpMvp3Fq4jJMaTmcf+1LGi4bR/Vpj1Jw7DLJX21zhIu6qzXZO49ic3HsD3Bmxic0WDwWSaeh5Eq6W9op9vLevWcBFoOJ/S7l7bRyCgcmLackLZdaz/Sm7rNKeftsfZ2UrYc5MPkjCs4lk7L9KL23vQ42Gxe/2kHeGUXJvbZmP702zUG2l/fCym1o7WmnbTlMdGJTeu59B4vByKHxTrltv5zK4YkfUpKWS/VnelNrdD/0USF02/Y6aVsPc3jSco++WopstXF0xqe0XzUNSa3iyqodFJxJwn74g5wtfxGa2JzmexdhMxg5P97pM7TelzO4MHEJprQcLs/+gjrLJlBl2gCKjl8mzf6Bj/B+bYnq3wWb2YKtxMSZEYpxtPDQOTLX7KHJpreQrVaKjl0i9Qunf9CsLYcIT2xOu33vYTWYODXOKbfxl9M47da+46k+bQCFxy452rf4XBLZ2w7TevvbyLKN5C+3UXT6Gj5Vo2j0ifIat6RWk/bj72RvP4Le5T2P8irzTbHauPbih9Rc+TKSWkXW6q2UnL1GxMA+AGSu3ED+tj8J7t6SBr8vxWYwcmWSc36ptmgSgW0bogkLouH+FaTMX0XW6i1krd5C1bfHUm/Le8gmC5cnLPQQfafrOj5UKW/67CVUWvEaqNTkfb8J0/mrBD+qnKTPW72Oop0H8O/cioRNHyOXlJAyQ6nHkqNnKNj0O1V/eB8sVkpOXSBv9fpb17G9npNnLSXh81eUufTbLRjPXSXscaWes7/aQMH2gwR2a0ntHR8iG4xcn/ruLZMN6tWWuJdHoA4LpurHL1Fy8hKXB80q9/a9nfJmzPmAuOVzkVQq8n/chOn8FYIeVV6fzF+9luJd+/Hr3IqqGz7BVmIk/YX5jugx776EOiQQ2Wwl47VF2PKV8y7psxYSMX0UklqNbDKRMWuhV/HlNZa0EcHUs7+CK2nUZPzwGznbDzvSzt7yF2GJzWi1931sBhNnxn/guNfwy+mcnbgUU1oOl2avpO6yCVSb9hiFxy+R6rI+3Ij6H01GExaIbLZwfvpHil9Lf6Wus994n6gPXgeVisJfNmC+eIWAh/oBUPj9GlThocSuXIzK3w9kmcDHHyT54WdQR4YR8crzykkjSaJ4804MvymGk6zZ7xA65Vmlro0msl/znE/Kaz3URQbT2DGGVaT9uJvs7UeIqw/YrBS8t5DQN98GlYqS9euwXr6M7z2KrmX49RcCnhqEKiiYwPFOXSt75Igbxr1dpsx6nQOHjpKbm0/i/QN59pknsViUF+MefeBuOrdrxW97DtD3kSH4+vgwe4YiX6NRM2PCKEZMnInVauWBfr2oWb0qAEOffIRJL87lhzUbiY2OZMFrL3gKtlkpWrKQoNlKvo2b12G9ehl9X6XMxvW/4PvYIKSgYPyfdZY5b/yIm5an6L238B8xFlRqZLOJwvff9giTvuUQkYlN6bpvIVaDkaPjnDpAqy+ncnTicoxpOVQb2pvqo+9BHxVC5+1vkL71EMcmLkcfGUyHTXPQBPqCTaba8L7s6jTllq8Ul6fcEzM+peniMah0GoqvpHFk3DL87GnnbPmLsMTmtLTPHWdd5o4GX87gnMvcUXfZBKpOG0Dh8cukfrWVm6GNCqXOe2OQ1CpQSWT+8gfZm/+k9ExRea2H/vWrUP+90Q656T/vIWvzX5Tq8Zn2Mdxh37tYy4zhZl9O4+TEZRjTcjj32pc0WjaOmvYxnGSXe2nBDzR4bxRtd7yFJEmcm/0l5uwCfKtG0cRlDKf+uJus7UfcTlCV1/wR3LoOsY90puDkFVpvfUPpT29/RsH2P8Fq4/pLy6j+ubImZn+zhZJz1wh/QlkTs77cQP62gwR2a0G9XcuwGYxcnfyevQ3DqLJgvH1vIpG75nfytylG6rTF31Nt8VTCH+2JKTmDy6Pe8OgDOVv/IiSxOc33fIDVYOT8BOf6UG/lC5yfpOyZrry2ktpLJ1Dl+ccoOn6JtFVK36o8oT/a0ECqzxsGgGy1crSP4g7h4gsrqP3BOCStlpKraZwf79yP/dt1KfKetsQO6oVssWIrMXF6pH0tsNo4P2MFDVe9oLTxqu0Un7mOzt7IpXvEpvY94oUb7BGvzvmCWi57xHQve0RsMjH2PaK10MDlmR9Rc9F4JK0G49U0LkxYpOwfyknXyvl2C/FvPketDYuQzRauT17oGchq4/qLH1LjC3d9K9yub2XZ9a2gbi2p/5td35qs6Fv+reoR9lA3DKcuU2e9Ur8pb64kf/ufxE17Cn2NeLDJmJLSuTZ9iYfof7sfv1H8okPnyF67h4Yb30a22Cg+fpH0lZsoNW+V7hF77H0H6y32iDW97BFj+7Wmcv9OykcKS8wcHKHUR1jrOlTu34m8k1fpumUuACfnfXPLdhII/heR/gsfW47EJOlTIEKW5X4u1yKBLSgax29AZ1mWG7rc+xJoBwQA3WRZ3iFJUiVgPtAb0KF8/G2C/d7LwMOladjTeRpYJMtygMu1x1BcPdRHMeaesIf52n5fRvkI33cucS4Di4AvUIzUg2RZ9nB8KEnSq8BgoCqKwfhh4D2Uj+RFAJuAobIsZ5SJtwvlg3n32j+653pPQjFQDwEaAnqUE9LbgPdkWT5yozq+FTn9u1bIWwDn/6iYL4Pa5L/jbO+/46KLsfhOEmW13DpQOZGpKrfnTTdF/x/OW3+HSEwVItcol8tLILdEL/3751T/BF9tWQ9Bd4ZcU9lvl9454kMLbh2oHDAZK2YMmy0V06eDAksqRG5admCFyLXelmev8qFq3L9/Lf+fcD7pb3xA7z+kYX1vXsPKn7BvP6kQufmDBleI3L0H4ypEbkUSJFXMmmiuIN2jouatiikthPtUnL/TYpP21oHKAUsF9S2dylohcv31FTOGLdaKqWeTpeyL43eOVJvPrQOVA/elflVxCtf/o/wU87jwROHC/f+DfeQ/3SXKsvy0l2sZQJMbhM8Aenm5fh149AZxXkY5Oex67VPg0zLXVqG4d7hRXj0aS5blai5/3nD1lGX5JZynil3z4/mZTPd4nW9yTwaW2383S+Ppm90XCAQCgUAgEAgEAoFAIBAIBIJ/QsUcKRIIBAKBQCAQCAQCgUAgEAgE/6eomPdTBf8lFfXGjUAgEAgEAoFAIBAIBAKBQCAQCP4fQhiLBQKBQCAQCAQCgUAgEAgEAoFAIIzFAoFAIBAIBAKBQCAQCAQCgUAgEMZigUAgEAgEAoFAIBAIBAKBQCAQID5wJxAIBAKBQCAQCAQCgUAgEAj+A2ySVNFZEPxLxMligUAgEAgEAoFAIBAIBAKBQCAQCGOxQCAQCAQCgUAgEAgEAoFAIBAIhLFYIBAIBAKBQCAQCAQCgUAgEAgECGOxQCAQCAQCgUAgEAgEAoFAIBAIEB+4+/8FSX8GVIjc2t3zK0Ru8SVbhcht0KlinLgf+qTinMe3CM2tELmB0SUVIlcXVjF1ff2vwAqRm2/QV4jcKg1zK0Rugl/FjSVt1aAKkatu2qBC5Ca/+VeFyI3/ZHiFyL3e7+sKkeujtlaIXIDIQTUrRG7I4fMVIld3T+8KkZs/aHCFyA367JMKkdtxSsWMYYDsvypmjQhvXTFyZVPFzB/5JytELP5xlgqRe+VQSIXIBdCqKmbPFOJTQXq8vmLauLCoYvRpvbZiyptn1FWIXICez/tXmGyBO3JFZ0DwrxEniwUCgUAgEAgEAoFAIBAIBAKBQCCMxQKBQCAQCAQCgUAgEAgEAoFAIBDGYoFAIBAIBAKBQCAQCAQCgUAgECCMxQKBQCAQCAQCgUAgEAgEAoFAIEAYiwUCgUAgEAgEAoFAIBAIBAKBQABoKjoDAoFAIBAIBAKBQCAQCAQCgeB/H1tFZ0DwrxEniwUCgUAgEAgEAoFAIBAIBAKBQCCMxbdCkqRqkiTJkiS1rOi8lEWSpDWSJH1a0fkQCAQCgUAgEAgEAoFAIBAIBP/7/C1jsd1oerPfp7cR/+Ey154uk0aaJEm/SpLU4B+U5x8hSVIzSZKskiTtLmc5TSVJWiVJUrIkSUZJkq5KkrROkqQHJEkShnuBQCAQCAQCgUAgEAgEAoFAUGH8XZ/FsS7/7wcsL3PN8A/zUQzUACQgHngTWCtJUm1Zlk3/MM2/wzBgMfCUJEn1ZFk+9V8LkCSpH/A9sBUYDJwHwoBGwAvAAeD6DeJqZVk2/9s8BHRuTuxLw0GlIuebTWQu/c4jTOxLwwno2hK5xMj1KQspOXEBgNq7VmArMiBbbWC1cuG+CQAE9e1A1LjH0deszIUHJlJy7LxHmppGrfB5cjSoVJh3rMO45mv3+83b4/PQYJBtyFYrJV8uxnr2OAC+QyejadYWOT+XwulDHXFUVarj+/QEJB8fbJlpFC+eCyXFbunq27QiaNwYUKkpXrOWopWr3O6rq1QmZMbzaGvXomD5CopWfeO45//Iw/jeczfIMpaLF8md+waYzAQMGYTfPXdjy80DoGDZRxj37vMos7p2U/T9hihlPrAV884fvbaJqlINfEfNo2TVAqzH94JGi+/w2aDRgkqN9fgeTFtWA6DrOQB1vdZKPRXlYfx2EXJBjkea1V8bQlhiM2wGE2fGLaLo2CWPMPoqUdRdOgFtSACFxy5yZsz7yGaL435A0xo0XTuX0yPeIXPNXgBCuzWl+uzBSGoVqV9u5fqinxzh/Tq2JGL6SFCryf9uPbkffVNWJBEzRuHXuTWyoYT0GfMxnlL6SvDA+wnq3xckifxv15P3hVJXYaMHEvRwX6w5Sl1nLfyE4l0H3NLUtWpN4JixoFZhWLuW4lVfud336dEDvwGPAyAbDBQsXIDlwoWbxg1+aRbqypWV9gkIwFZYSPawoW7papq2xm+I0reMW9di/NFdrq5TD/QPPKb8YTBQ/OE7WK9cQBVXGf+Jsxzh1NGxGL7+BOPa71BXrYHfiIlIPr5YM1IpWvgaGNz7dEDn5sTNGqaM4dWbyfA2hmcNJ7BrC2wlRq5PftcxhpUCqaj5ywLMqdlcGfoqANETnyCwZxuwyViy8rg+eSGW9GyPdAESXhtCqL1vnbtJ36qzdAKakACKjl3krL1vhfVuRZXnByDbbGC1cfHFTyjYf9otb002voEpNRvbgomOy9oWrfEfORZJpaJkw1oM37rXtb5bD3z7O9u4cNECrJcugFZH8FvvIWm1oFZj+n0nxSs/ASBw2izUlZQ2lgICkAsLyR1T/m3syPO9j+I3aBS5T9+HXJDnlq66bnP09w8FlRrz3k2Yt33vfr9BG3R9nwDZBjYrxp8+wnZJWbK0ne5B07YXSBKWvZsw7/pFqdq4augffhb0PsjZ6ZSsnA9G9+V694VU3tx0FJss80DTagxpX6ds03LgSgZvbTqKxWYj1E/Piic7k5pfzMxfDpJVaESS4KFmCTzRuiYAeQYTU3/cT3JuEXEh/rz1QGuCfHVuafp2aEnEtJFIajX5368nd4X73KFNqEzU7Ino69ck673PyPv0u9uOG/z0w0RMHsaljv2x5ea7l/fIWd74Yg02m40HurbimXu7uN0vKC5hxpJvSM3KxWK1MeiuTtzfpQWpWbm8sPRbsvIKkSSJh7u14ok+HQBY8NV6dh46hVajoVJUGK8Of4ggf1+PegSoOWcw4YnNsRqMnH7uAwq9jCWfKlHUXzYeTUgAhccucWq0MpZC2ten4WfPU3I1HYCMtfu4skCpl7YHPsBSVAJWG7LFyom7prilWXX2M4R2V+RemLCI4mMXPeTqK0dRa8lE1CEBFB+/xPmx7yKbLYQ/0Jm40fcDYCsu4dK0Dyk+eRmA6gtGE9qjJebMPI52H++WnqpqfXRdHgFJheXEbiwHN7rfj6+N/p5RyPmZAFjOH8Kyf50zgCThM2A6clEuxl8Wu8XVNO+JrtNDFC+bBCVF7vcatsLn8WeVdXjXeozryugezdrj88DTTt1j1RKs546DRov/9HeQNMrcYT64C+NPn7vF1fXpj++jI8gf+yByYZm+dSaJN9fsx2aTeaBVLYZ0beRRxwcupvLWmv1YrDZC/X1YMbwPlzPymLpqpyNMUnYho3o0ZWDH+nyw6RA7Tl1DkiDM34dX+3ckKsjPLU1ti9b4Dx8LKhUlm9ZSUmau1HXtge/D9rmyxEDRB/a50tEQKoIXfogtK4OCV6YDoK5eE//RE5F0OrBaKVr8Dpazp93SnTl3Abt27ycsNISfVi71KKssy8xbuJTf9hzAx0fPnBcmUb+OMkf8vvcgry9citVm46F7+jD0yUcAyMsvYNKL80hOTSMuJpr5s6cTHBTokfY/bWMpLBK/oc8jBYeCLGPauRbTZkX3UFWuju9T45F8fLFlplK8bJ6HfunbviVhzz+LpFJR8ON68j5e7d4W1SoT8epk9PVqkv3+J+R/roxPdXQkkXOmog4PA9lGwXfryP/KLjcokKg3X0ATF4MlOZX0Ka9hKyh0S1fdoCU+A0YhqVSYftuAaYO7XE2TdujvHwSyDFYrJauXYD1/whlAUuE/cxG23EwM77/kKK/PwHFIWqWNDV++j+3yGfd0G7XC5wm7Hr9zHca1Xur5ocFgsyHb7Hp8aT0Pn+as5+1rMW3+AQD9g0+jbd4BbDZsBbkYlr+JnJvllq5Pu1aETFLkFv28joLPysitWpmwl6aiq1uTvCUfU7DyW8e92J+/xFZcDDYbWKykDXrWLW7gwP6EjBtJUo8HsOW5j2EAbbPW+A1TxpNx81pKvi8znrr0wOdB53gqXrIA62VlPEn+AfiPmYK6SgLIUPT+G1jOnMB3wNPoe/XDlpcLgGHlcsx/uu8hArs0o9LLw/j/2DvvMCmK7WG/PXFzzuQMCpJzkCxgFkRFFEGCoEgOBgRBVExgJIsRBTMGkBxEoiA5Z9ic0+yE7v7+6Nmd6Z1dwKvc/Xm/ep9nn93trqpT4VTV6eqq05LRQMaX60j5QG8DAFR6cRihXZqj2OxcmPA2tsPaOF719dGEdGuBKyOH4z2eLgnv36A6VV4eiSHQD8flVM4//RZKvu8je9WZjxPaVUv33Lh3KTzsOz9YqsRQ64MJmMKDKDx0lrNPv13y/FBe/Ft2LkTOt2n64ZI56jUvBXZqTty04UhGA1kr1pKx8CsfmbEvjCC4cwsUm53EyXNL7NraWz5EKbBp850sc+6esQBY69cgftaTGAL9cV5O4cr4133KeyOeW4oJG9yPqEnDONvO1/YIvrUZlaYPRTIayfhyLanzy2jfGcMI6aKV9+LEedgOn0Wymqm98hUMFjOYjOT8sp3kudpzrTE0iOrvT8ZSOUZr31FzkHMLfNK9IXXdoKZW11YLqiyT9MIHFB086ZPu37F5AMLa3UTtWYORTEacmXn8ea9mZ9ebN5LIHs1xpuew59YJuvQM1W/G0vlBMBhwHdqGa88a/f3KdbHe/SRqjjbuuE7vw7XzJ6SgcCy9hyAFhGrrAIe24tq/AQApugqW7gORjGZURca58XOU5PM+ZREI/lf4S4vFqqomF/8tSVJ2GddGSJI0CagKXATmqKq62H3vvDvYV5IkAVxQVbW6J+mSdJIkSZoLrALqAYfc8TcDx9AWlgcDMvASsAB4C3gYyAWeU1X1U688vQA8DsQBWcBaVVUf9brvDwwAOgEB7rATyyh+XUmS5gEtgPPA06qqrnXvCC4u67te6dYFTgDNgJPAMuBnVVXv80rzDNoi8YeSu1IkSeoMbAJuB2YATYD7JEnaiLag3Q8oAN4uI4/lYzCQ8OJIzj36PK7kDGp+P5e89buwn75UEiSocwss1RM41XU4/k3qkTBrFGfv8wy85wY8i5yln/TsJy9wceTLVJr9VNlyJQN+g56mYM5k1Mw0gmZ+gHPfDpTECyVBXEf2kb/vdy2bVWoS8NQ08qcMBsCx7Vfs634g4IkpumT9H59A0RcLkY8fxNypF9bb+2P/5iNdeUPGjyFz3CTk1DSilizA/tvvuM575Kq5eeTOexe/Th30VRUVRUC/+0gb+Bg4HITNnI5/t67YVmsPuAUrv9YtLJdVZutdw7AtnYmam4H/k3NwHduDmnrZJ5yl1yPIpw54rrmc2JbMAEcRGIz4P/EShhP7UC6dwrH1B1inGcrmdn2wdLsf+/eLdEmGd2uKf8149rYdTXCzOtSeM5wDfZ7xyWKN5weSuPAn0n7YTu05w4kb0JWkj9eW1F2N5weStdkrXwYDtV4ZyuH+M7EnZdJkzatkrt0L6cfAYCD6+Se5MvQZXCnpVFnxLgWbduI8c7EkekCnlpirVeJir8FYb6lP9PTRXH5wDJba1Qi5vzeXH3ga1ekkYdHLFG7dhfNCIgDZn3xH9jLfBdHiPAWPGUv2pAnIaWlELFiI/fftyBc8bSwnJZE19mnU/HwsrVoTMmEimaNGXjVuzswXS+IHjRyFWlDgIzdg2BjyZ05EyUgjeM4CnHu2o1z2kpuaRP60MagF+ZiatiLgiQnkPTMKJfESeROHlqQTuuhrnLu3aXU0ahK2j+fjOnoAS9fe+N39IEVffqiTmzDzCc49Mg1Xcga1fniL3FJ9OLhzc6zVEzjZZQT+TepR6aWRnLnXM5xFDb4T++nLGII8iwxpi74l5a3PAYh87E5inn6QxOf1CzLg0a19bUcT1KwOteYM52AZulXdrVvpP2yn1pzhxA7oSvLHa8nedojMX7XF/oAG1ai3aDz7O44piZcwrA+2U5cxBnstgBgMBD05lpxnJ6CkpxH29kIcu7YjX/Sq6+QkciZrbWxu0ZqgpyeSM24kOB3kTB0HRTYwGgl94z1Me3fhOn6UvFc9bRw4dBRK4X+njQGkyGjMjZsjpyXjg2TAet8IbAteQM3JwH/cm7iO7EZN8bSxfOoAtiPaw6Uhvjp+j06mcM4oDHFVMbXpiW3eBJBd+A2fgevoHtT0JKz9R2P/8UOUM0cwteqOpct9ONZ87klTUXllzQEWDOhAbIg/D3+4iVvrxFMrOqQkTG6Rg1fW/Mn7D7YnPjSAzIIiAIySxIRujWgQH06B3clDH26iTY0YakWH8OHvJ2hdPZoh7Trw4e8n+HDHScZ2bair5+jnnyRx2DO4ktOpXDx2nPWMHUpOLumvziewazufNrpaXGNcNAFtm+JMTPGpZllRePnjVSycOoTYiBAGvPABnZvXp1al2JIwK9btpGalGN6d8CiZufncPWkut7dvjNFgYOKAPjSoUYkCm50Hp71Hm0a1qVUpljaNavP0Az0xGY3M/XINS3/cwrgHe/nIj+jWFP8a8exqM5qQ5nWo+9ow9vV+1idczecf5vLCn0j9/nfqvjaM+AFdSXSP0zm7jnFo4Ku+OgQcuG8Gzsw8APyMnuthXZvhXyOeP9s/SVCzutR8ZTiH75jqE7/qc4+QtPhHMn7YTo1XRxDzUDdSPvkV+6UUjvadhpxTQFiXptR87YmS+GkrNpG8bDW1335an5gkYen8EPbv3kbNz8LvwWeQzx5EzUzSBVMST/ksBBdjatIVJSsZyeKnTzooHGPV+ii5Gb6RJAN+j4ym4I0pmu3xwvs4//wdJdGjW66j+8jf77Y9KtcgYNQ08p8dAi4nBa9NBHsRGI0EPjMP18E9yGe1lzJSRDSmm5ujpJetW6+s2smCx3sSGxLAw+//zK0NqlArNqwkTK7NwSs/7OT9wd2JDwsi072IUT06lJVP31WSTs9XvqLrzVUBGNTpZp7s2RSA5duPsWjDAZ6/t61HsMFA4Mix5D6vjZWhcxfi3Lkd+ZJnzFJSksid6h4rm7cmcPREcsePLLnvd1c/5EsXkAI8Y3DA4CewLf8Y5x+7MLdoTcDgJ8h9ZqyuzPf06cGAvnfx7Kw3fNsB2LZjDxcvJ/LLiqUcPHKcWW+8xxeL5yHLMi+9+T6L571MXEwUDwwdQ5cOralVoxpLPl1JmxZNGPpIf5Z8upKln61k/KjH/7k2lmVsKxagXDgNfv4ETZ+P68gfKIkX8R88gaIVC5FPHMTcsRfW3v2xf/eRrq4jnx1N8ogpuFLSSVj+HoWbd+jGLTk3j4w57xPYpb0+z7JM5hsLcRw/jRTgT6UvP8C28w+cZy8SOuQBbLv3k/PhCkKHPEDo4w+SNW+Jrrz+A56iYO5U1Kx0Ap97F9eBHShJXuU9vh/Xizu0bFaqgf+I5yl4wVNvlu73auH9PW3s13cYjh8/w3V4j7b43m8ohW9M0sn1e/RpCl5z2/EzPsC5v5Qd713PVWpq9fzMYK2ev1iAcuGUVs8vLnDX8wXsv6zE/q1Wr5Ye92K9+xGKPp6nq+fwyU+T+tRk5JQ0Yj/+ANvWHbjOeel0bh7Zb76H/62l6tlN2hMTylwINsZGY23VHFeSbx8ulh0wYix50yegZKQR8sZCHLu3o5TqT3nPPo1akI+5WWsCn5xI7iStPwUMHY1z327y50wHkwnJ6hm7ilZ9RdH3K3xEFsut8tIITj88HWdSBvV+fIOcdbspOuWxAUK6NMevejxHOz1BQNO6VJk9kpN3a+2V8dUG0j7+mWpzx+qSrfLaUyS+tIz8XUeI6N+N2BH3kvSmfvE7tGszrDUSONRhFIHN6lLtlREcu1P/7AVQ5blHSVn8I5mrfqPaq08Q9VA30j759ZrxT9w/DVdWnk9542eM5MKg53Emp1Pzu7nkbdiJo9SzqbV6Aqe7DsO/ST3iZz7Jub6eDQUXHn7G59k04ZWnSXllKYW7DxPWrweRw/qSNvczndwb9dxiuortgcFA5VkjOPPwCziTM6i76k1y1u/G7tW+wV2aY62RwLFbRxDQtB6VXxrJqXsmodqdnHnoeZTCIjAZqfP1q+Ru3kfh/hPEjOpH3vYDpM7/hpiRfYkZ1Y+kVz/+r9R17JTBpL+7nPwtfxDUuQWxUwZz4WH9s8HftXlMIQHUeXUYBx+ajf1KOuYoj22a/OVmrixdQ4P3Sq1DSBKWrgOwfzMXNS8Lv4efQz5zwNf2uHIa+/fv6q6pqoJjy1eoqRfBbMVv4DTkC0dRM5OwdOyLc8ePKOcPY6jREHPHfti/KnvuE4AiVXQOBH+Xf8z1gSRJ9wLvAfOAhmiLmR9IknSnO0hL9+9haLuRW5ZOw51OGNriLUDp3bQPA3lAa+BVt6zv0RZjWwAfA0skSUpwp9UXbeF3FFAHbTf07lJp9kNbuD4IfIq2u9hcRtZeA95BW7xdB/wgSVIlVVUV4At33krn9aiqqvuBnkCUO40yUVVVLXVpDvA8UB/YBbwB9AD6At2ApmgL3NeFf+O62C8k4byUgup0kfPTVoJ7tNGFCenemuzvNgJg+/MExpBATNHhV03XfuYyjnNXyr1vrFUfJeUKaloSyC6cOzdhbl7qod9eVPKnZPXTdkS4kU8cQi0ow9CLr4J8/CAArsN/YG6prwpzg/rIlxORE5PA5cK2fiPWDnpjUsnOxnn8BKrLRWkkoxHJagWjAclqRU4v42G0HAxVaqNkJKNmpYDswnXgN0wNfNXd3K438uGdqPn6nYU43PVhNILB632O905AsxVKawwQeVtLUlduBiBv3ylMIQGYY8J8woW1b0jaT9oDRcrKzUT2alVyL+Hx3qT/vAtnuidfwU1rU3QumaKLqahOF2nfbyfiNq1Mfo3q4byYiOtyMjhd5K/eTFDXtjp5gV3bkvfDeq0YB49jCA7EGBWBuVZVig4cQy2yg6xg23OQwG5lG/2lMddvgJx4BTlJa+OijRuxttcv/DuPHEHN13bmOI8ewRAVfd1xAfw6d6Fow3rdNWPt+ijJV1BStLjO3zZiaanPs3ziCGqBJlc+eRRDZLRP2qZGzVBSrqCkaQalMaEKrqPaAr3zwF4sbfQ6HdC4Dg7vPvzjVkJ6tNaFCe7Rhqxvy+7DprhIgru0JHPFWl0c790WBn+rrv95E+GlW/lX0a3Q9g1Jd+tW6srNRLh1Syn09HNjgF6OJT6C8O7NSfl8g76O6mrtpCRrdW3fshFLG307uY552th13NPGgLZQDNrDmslUZtksnbpg3/zfaWOAgMFPYftkYZn911C1Dkp6Emqme+zYvw1TQ30bl4wPABYrxQlJsVVQLpwApwMUBfnMEUyNtH5oiKmEcuaIO69/YrpF3z8PJ2ZSJSKQyuGBmI0GbrupMptP6g3q1Ycv0bVeAvGh2iJDRKD28Bsd7E+DeE3HAq1makYGk5qn1fvmk0nc2Uhb7LqzUVU2nUjUpWn1Hjtc2tgRWGrskDNzsB8+6TNOXytu1OQRZLy1tMw2P3zmMlViI6kcE4HZZKJXm1vY/If+QJEkQaHNjqqqFBY5CA30x2gwEB0eQoMalbTy+lupmRBDaqY2R7VrVAeTUVudvaVWFVIzS43txXnr1ZKUr7QdpLl/nMIUEoiljL4U3qEhaT9qJzuSV24hqneZZtN1E35bK9K+3gxA/r6TGEMDMcf4zvEhHRqR4e7DaV9tItzdh/P3nkDO0V6s5O07iSU+siRO3q6jyKUXAgBDbHXUnFRt17Ai4zq5B2PNW647z1JQGMYajXAd9vUSZu50P47fvi0znrFmPZTURI/tsXsz5qal5par2B4l94zuscOrw/o/OJKilYsoqxMfvpROlcgQKkcEYzYZua1xDTYfu6QLs/rPs3S9uSrxYUEARAT57j7fdTqJypHBJIRrYYL8PDvybU4XUqkHMJ+xcutGzFcbK08cweg1Zhkio7G0bEPRrz/pE1bVksVjKTAIJdPXFmrRpFGZu36L2fTbTu7q1Q1JkmjcsAF5efmkpWdy6NhJqlZOoEqleMxmM7273crGbZq+b9q2g7t7dwfg7t7d2bh1h0+6f6eN1ZxMbaEYoMiGknQRQ1iUlm5cZeQTbvvyyB+Ym3fUJWltWA/npURcV7Sxp2DNZgI66+1aJTMbxxHfcUtOz8RxXJOrFtpwnL2IMUaTG9ClHfmr1gGQv2odAV30aRpr1ENJS0RNT9bKu2cLpibXsKe9dFQKj8LUqBWO3/S760AFP/ficUCgz+5eY81SdvyuTZibXUWuxSNXq+dT2o0iG0riBQzhUe7/Pbu1S+cVwHJzfZyXriBf0XS6cN0m/G8tVc9Z2TiOlm3HX42wcaPIeXdRufaOqU4DnQ3g2LYRS6tS/em4xwZwnTjisQH8AzDd3Bj7up/dAV0l4a5FQJM62M8n47io2XlZP24jtGcrXZjQnq3I/GYTAIX7T2p2nnscL9h9FDnbV5ZfzUrk79JsgLxtBwjt084nTNhtrcj4Wku34CrzQ3D7RmT+rL0YSP9qE+G3tf5L8b3xb1wXx4VEnJe054ecn7YS3F3/bBrcvY3u2dRwHc+mlhqVKdytnVDN376fkNv048KNfG6JmjKC9DfLtj209k3CccmrfUvZ8aE9Wnu17wld+xbb0ZLJiGT22LShPVqR+Y1WR5nfbCS0Zym7kRtX16hqyQYUQ3BgmScT/67NE3NfB9J/2YX9inb6yJnuWRfI2XkMVxk6b4irgZqdhprjtj2O78FYq8nVy1JMQY62UAzgtKNkJCEFefJb/OJasgSgFmRfX5oCwb+Uf9JP7kTgU1VV31NV9aR7l+3nwBQAVVXT3OGyVVVN9vofIFCSpHxJkgrQdv8+CKxSVVV/1g2OqKo6Q1XVU2i7idMBp6qqb6uqehqYiebKongWrAYkoe0mvqiq6l5VVd8rleZQtEVigC1oO5fvKqN881VVXenO0xjgElC8JeNToLUkSbW9wg8Ail9j1nX/LjnXJUlSI3eZi39KLzbPUFV1raqqZ9HcezwOTFZV9VdVVQ+j7a5WyshnmZjjInEmearclZSOOTZSF8YUF4kzKb3kf2dyBqY4dxhVpfrHM6n1wzzCH7ztesUihUehZnrkKplpSMWGorfs5u0JmrOMgAmzsS259hs6+fJ5TG5j1dzqVgwR+oUaY3QUcmqqR25aGsZoX7lloaSnk//lSmK+WUHM99+gFhTg2LO35H7AffcS9dESQp+ZjBQc5BNfConQJic3am4mUmikTxjTTa1x7lpbOrq2e2T0GwQ+9yHy6QMol06V3LL0HEDAlIWYmnTCvv5Ln6iW+EjsiR5D35GUiTW+VDtHBOPKLQBZUx97UgaW+AgtflwEUX1aeXYZu7HGR2BP9JTJkZSB1R3HGBuJM9lLt5LTSx5+SmTGROHyDpOSjik2Esep8/i3aIQhNBjJz0pgp5aY4j1tGTrgTqp8N5+Yl8ZjCNHXtSEqCqV0G0eV38b+fW7HsXvXdcc133ILSlYm8hX9yxBDRDRKeimdLmOhsBhLt9tx7i/9jgos7bvi+G1jyf/yxXOY3QuSlnadMUTF6MKX1T/Ncfq2NceWCpPkCZPwwjCSXl2mHcksRezER6i3/UPC7u5MytzPfe6Dr27Z/6JuAUT0bkXTbW/T4LNnOD3Os4uwxqzBnJ/1KaXfmRmiolDSvNopPQ1DZPlt7Hfb7Tj3eh3pNBgIe28JkV98j2P/Xlwn9AuCpoZaGyuJ/502Nrdoh5KZhnzhjE9YACk0EjXba+zITvcZOwCMjdoQMOUD/Ie9QNGX72h5TLqAsebNEBAMZgumBs2R3IsfStIFjDdrDw+mxu1LrheTmldEXLBnwSo2xL9kwbeYC5n55BY5efzTrTy0dCM/HrxAaa5kF3A8JZtGlbQ2zyiwE+1ONzrYn8xCuy68KSbSd1yIub5x+mpxAzq3wZWajuOE7xFagNSsHOIiQkv+j4kIJaXUbpkHe7TlbGIq3Z96lX7PvMPkR+7AYNCbTFfSsjh+IZFGtar4yPh+6x+0v6Wuz3Vwj6dXvPuSZzwtxhwRjCu3UHP9BNgT9WFCmtelxcbXabT8WQLqVS65rgK3rHie5mvnEP9Id12alrgIHN7jeGIGlji9XFNEsLYg7JbrSMrAEuergzEPdSd70/4yy+eNFBSuc5ek5mcjBfk+fBriauI34Hmsdz+FFOHxbmbu1F9bEC41Nhhr3IKan42aXvbLas328Bo7MtOQwn3LYWrWnqCXPyRg7GxsH3rZHpKBoBcXEPL217iO/IF8VjNHTU3aomSno1wqR7dyC4kLDSz5PzYkgNQc/cmFC+m55NocPL5oDQ+9+yM/7vMdD349eJ7et9TQXXv3133c9upX/PLnWUZ2b6q7Z4iMQknXj5XGq4yV1p634/A6/h4w/CkKli3wqefCxe8RMGQkYR99ReCQkRR+tKh0UtckJS2DOK9+HRsTRUpaOqlp6cTFROuup6Zp/SIjK5voKE03o6MiyMz2ffHyt9u4OJ3IWIxVa+Nyt7F85Tympm77skUnX/syJgrZa+yRU9MxxV7fuKXLV0Is1vq1sR/S5BojwpHTtYUWOT0TY0SYPp9hUShe9rSalYYhrIzyNm1P4MylBDw9i6KP3iy57vfASIq+XuJjAxR9OR+/fsMImvM5fv2GU/Tth7r7f8mOf2UZAePLtuOlqFiM1WrjOuOZh619hxD81heY23Yr2WVcjDE6CjnFq55Trt+OB0BViX7vNWI/mU/gvbeXXPbr1BY5LR3nqbL7MIAUGYXs3Z8yrm57WHvcjmOf1p+McQmoOdkEPj2VkLlLCHhqEnjtLLb2uZeQtz8kcPQUpEC9XWuJi9SP0UkZPs9q5rhIHDpbMN3HFiyN7cRFQntoi85ht7fDEu9bFk22Z17S7MdS80O4fn5wJnlkXzW+qlL3i+nctPoNoh/u4UmvlM3qSi7j2TQ2Emei/hnD+9m06kezqPHD24R5neKxn7pAkHshNKR3B0ylynujnlsCulzd9jCXtuOTfNvOHKcvrzPZSwcMBur9Mo+G+z4lb9ufFP6puXswR4XhStXmWVdqFqaoMB/ZN6quk19aTOzUIdT57SNipw4h9fWPfGT/XZsnoFYCptBAmnw7g+Zr5xB7/7X3yklBYah5noVrNT8LKTjMJ5whviZ+j7yA9d6nkSITfNMJicQQUwUlWXOb4dj8JeZO/fAbNgfzrf1wbiv7hbVA8L/CP7lY3AAovfXjN+Cm64hbiLZjtzkwAjjl/l2ag8V/uHfipuJ2U+G+5kRbbC5eZfkK8APOSZK0VJKk+yVJshaHdy/utgeWe6X5OdoCcmlKtjW4dxPvKi6be1fyIdw7oiVJao3mg3m5bzIlnHCXuQnaAnfp3cx7vf6uBVhK5SHfu+z/EaUeCqTSW1W8wpy9fzJn7hrL+SHTiXjkDgJaXuf3B8s6flDG21bXH9vJnzKYwnkv4Nf3sWsma1v8OpbudxM0cz6Sv7/vroKrlOWaWQ4Owq9DO9L6P0TqPf2Q/Pzw76k9dBd+t4q0Bx4mffAwlIwMQp4aVVYK15RtvWMw9jWfan5HfcIq2N6dSMGrwzFUroMh1rMQ4Vi7nMI5I3D9uRVL296+kq+jvq/WzjVnDebcrM98FxSvVp9lCy0Vv+x8Oc9eImvJShKWvkLCotnYT5wDlwxAzpc/ceG2wVy6bxSutEyiJg+/jjyVIQcwN2mKf5/byVu08Lrj+nXtTtGGDb7hrlOnAUwNm2Dt1gfbpwtL3TBhbtkex++bSy4VfPAa1l73EPzaQiS/AFRXqYMVZeTZ50BCmc2kEty1Ja70HIoOl71ImfLGp5xoP4TsHzYT+egdZYYpL+1r5dG7bjJX72Z/xzEcH/waVac8CEC429dYwcGyjOvrP79kvqUp1p63U/ChV10rCtlPDSXzkfsx1W2AsZp+8cXauTuOLf+lNrZY8es7ENuXy8ovxHWOW/KhnRTOGYXtw5c1/8WAmnoZx6Zv8X9iJv7DX0RJPAeK1peKVryDuUMf/Me9BVZ/kPXjpVpGxymdFVlROZaUxXsPtOODh9qz6LfjXMjw7CQtdLiY+M0uJvW4hSBrWYdz/vPy/pW4kp+V8OEPkfXeJ773ryKidGq/HzpJ/WoJrH9vKitnj+aVT34k32t3fGGRnQlvf86kgbcTFKB3j7D4h00YDQZub9+kvMxfO09l9nftd97Bc+xsPoq9XSdxZelqGn40uSTM/jue548eUzg4YDaVBt9GcGsvE+y66vvaYULaNSTmoW5cnF1+HV+VUukpaRexLXuOouUv4TywGeud2nt4Q41GqLY8zw6fYkxmTK1649y56ipCrm9+cO3bTv6zQyh8dzp+9w72CquQP/0Jcsc/iLFGfQyVqoPFivWOARR997FvQuWL8JlzZUXh2JUM3nusGx8M6cGijQe4kOZZDHW6ZLYcu0SPRtV18Ubf1oxfp95PnyY1+XJHqb0UZelLOXk0ucfKwmXamGVu2RY1Jxv5tK+fSWufuylc/B7Zj91PweL3CRw72SfMtfA9OKfVSZn98C8dWf2bbQxg9SPwqenYvvigZKerbekbWLreRdD0D5D8A1Dla9uXZZXxqjn39yPmzRfIeH0+akHhtSNAOdNhGfb0/u0UvPA4he+/iPXuQQCYbmmNmpuNcvGUT3hz5zspWrmA/CkPU7RyAf6DxusD/BU7/pnBFL5Thh1v9SNw9Axsn3+g21Fs/+ZD8sY/hHPHBizd7/mP5JZHytAxpDzyBGljniGo391YmzZCsloJGfwwOQs+ukbs67cvTY2aYu1+O7aP3TaA0YixVh2K1vxA7rihUFSEf1/twGzR6h/IeWIAuWMfR8nKIGDIk9cU+5+M0aW5OOkdogb1od7Pb2IM8kd1lvEZnOuRfdVngfLjH7vnGY72msjJgbOIeaw3QcXz0vV0+KvY6+f7T+Lc3WO4OOQFIgbeXvJsmjhlHhEDb6fGD29jCPTXfZOlfLl/77lF8rMSMeIhMt+92rx4HW13tXZQFE70GcvRNkMIaFIHv7pVryKrtOgbU9fhD/ch+aXFnOrwGCmzFxP/6tiyEvZN9i/YPJLRSHDjmhwc+AoHH3yJauP74V8z3if8tWSWbmIl9SK2JVMp+nQmzj83Yr2r1DO92Yr1zpE4N68oOdVnatwZ55aVFC2egnPzSiw9B10jHwLBv5u/+oG7a1HWbHU9M7vq3hkMcFySpHg01w5dSoUrPbup5VwzuBO9JElSPTS3Dd2BN4HpkiS1VlW1AG1R2Ahc9DLmi30HV1FV9RLXz+fAELTdzQ8D21RVLd56VWyB18e94Ov+cN9pt6yy6sh7K8pf9vgiSdJwYDjAC5GNeDS5PmavHZum+CicpY6KOJPSMXu9fTXHReJK0cIUHyuRM3LIW7sD/8Z1KdxzhGuhZqYjee3KMERE+xxx80Y+cQhDbAJSUIjPR2O8UZIuUfia5gvLEFcZU2P9URo5NQ1jjGdnpiE6+rpdSVhbNEdOSi75iF3R1m2YGzXEtnY9SpZnh1Thqp8If+0Vn/hqbgZSqKcepZAI1Fx9XRsq1cLvIc0glwKCMdZrhl1RkI967U4sKkQ+dxhj3aYoKXpVdB34Db9Bz8L6FcQP7kXcw90AyPvzDNYEz5tiS3wE9uRS7ZyRiykkEIwGkBWs8ZE4krVyBTeuSf2F4wDtLW94t2aoLll7w5sQ5ZVuJHZ3HDk5HXOcl27FRSGn6uvalZKOyTtMbFSJTuV9+yt532r+oCPGDi55ky9nZJeEz/1qNfHzZ+rSVNLSMJRu44x0SmOqWZOQiZPInjoZNTf3+uIajFg7diRzxPDSyWk7TKJK6XSmr1xjtZoEjJxE/ktTfHTZ3LQ18tmTqDkefVKuXCR/luZ3zhBfGXNzvU67rtI/i3EmZ+jDxGthQnu3J6R7K4K7NEeyWjAGBVB57nguj3tLFz971RaqL51O6jztPVfc4F7EunUr361bxcuD1vgIHKV0y3UV3fImd+cx/KrHYooIJqRlPSJ6tiS8WzMMVjPGoACcxufIf322tpM42qudoqJRymhjY/WaBI2dRM60yah5vuOGWpCP8+B+LC1aYbvg/qiGwYi1XUeyn/7vtLEhLgFDbDwhby7V/o+MJuT1ReROHYmardWjmp2u2/UrhUX5jB26fJ49giEyHgKDoSAP1651uHZpx5gtfR5Bce9SVlOvULRQ+xiIFJ2A6aYWunRig/1J9tpJnJJrI7rU0fjYEH/CAiz4W0z4W0w0rxrFidQcqkUG45QVJnyzkz4Nq9CtfqWSOJGBVtLybEQH+5OWZyMiwKpLs8xxIe36xuny4pqrxGOuFEflb+a7r0dT+av3ufLg08gZWlvERoSS7OUiIjUzh5jwEF36P2zZx5A7OyFJElXjIqkUHc65pDQa1aqC0yUz/u3l9GnXhO4tG+rirdq6j637j7Pomcd1i4QJg28jYaD20jH3z9NYK3nGaa2flDVOByAZDaiygjXBE0b2ch2TuWE/hleHYo4IxpmZhyNFK6MzPZf0X3YTN+wOqr+k+SzN//M0Fu9xPCGyJHxJvWbmYgz19GFLfCQOr3EmoEE1ar4xiuMDZ+HKuvbRam03j2cnsRQU5nts08u1inL+MHR5CPwCMcbXwljjFozVGyIZTWDxx3LbYJx7f8UQEonfw9NK0vQb8BxFX74KhVo/VLPSkCK8xo5r2R4nD2GIife1PWwFuE4cwNSoJa7DezFExxE8U1sUksKjCZqxgPyZT6LmunUrJIBkr53EKbmFRJf6EF1saCBhgX74W8z4W8w0rxHLieQsqkVru91/O3mF+gkRRAbr+2AxvRvXYPTHGxjVo4mn3tLTdKdRrjpWPj2J3Bc8Y6X5poaYW7cjrEVrJIsFyT+QoInPkf/GbKzdbqNwoXZ6wfHbJgLHTPJJ81rExUSRnOrJS0pqOjFRkThdLpJT03TXo6O0fhEZHkZaeibRURGkpWcSERbqk+7fbmOjkYCnZuDYsQHXH7+VhFOSL1H4puaL2xBbCdMt+iPdckoaRq+xxxjja/NcFZORmLemk//LRgo3eOTKmVkYoyK0XcVREciZ2aXKm67b5SyFR6Nklz8/yKcOYYjR7GljrZsxNWlDUKOWYLYg+QXg9/gUipbOwdK2B3lfaid9XHu34v/oOL3c/8SOj0nQ1/PoGTh+19ezN44dGwgc/zJ2rxcxcmo6xliveo69fjseQHGHVbKysW3+DcvN9VFy8zElxBG3XNshb4yJJvazBaQ89iRKhtcJiIw0jN79KTIapRwbIPDJSeTN9PQnJT0NJT0N+aS2g9rx+xb83IvF3jaffe1PBD2vf4ZwJGXox+j4SN9nteR0LPFRJQ+J5rgonCnl6wGA/cwVzgycAYC1RgIhXTUbIOrRPkQ+1BOAgj9PY/F6fjDHR+K8xvxgjvfI1vJedvzi366MHLJW7yKoSR3yDvyp7W71sllNcVE4U0o9PySnY06IxvaHJ4zLHcb32bQehXuO4Dh7mYuPafODpXoCwV30LpxuxHOLuUo8pkpxVPnOY3tU+eZ9Lj/wNHK6ux5Klde7/opxJmVgTohG+0yTe6dxKR2QcwvI33GY4M7NKDp5EWd6NqaYcG1XcUw4rvRsSnOj6jrsvm6kuOfE3F9+I/5l7Vsk/6TNY0/KwJmZi1JoRym0k7PzGEE3V8N2Vu8uzRvN9vDsXpaCwlHzS9WLt+1x7jB0NYJfEBTla88Id47EdWwX8mnPKSrTTW2xbdJO9son92Lp8SgCwf8y/+TO4mNAaaefHYCjXv870RZnr8VcoJkkSfddM+Q1UFW1SFXVn1VVHYfmJ/lmoL0kSSZgEPAMnh2+TYDGaDuYS20/oGTlxv0xulYUj+QanwO1JUlqAzyAxwUFwFogwy3rP+E0Wt155yEQzTd0maiqukhV1Raqqra4P6QqtoMnsVZPwFw5FslsIvSOTuSt13+BN3fDLsLu7QqAf5N6yHmFuNKykPytGNxfdJf8rQR1aIr9pO8R5LKQzx7HGFcJKToOjCbMbbrgdH/MrhhDjOfYh6FaHTCar7pQDCCFhBVXBNa7H8ax8Ufdfefx4xirVMIYHwcmE/7du2Lf/rtvQmXlOSUV8803gVVb2LA0b1byYTxDpGfi8evUEdfZcz7xlcunMUTFI4XHgNGEqXEH5GN7dWEKXx9F4WsjKXxtJK7DO7H/sEhbKA4M8fiOM1kw1boFJU07ZitFet6imhq0QHVfT1q2hv3dJ7G/+yQy1uwmpn9nAIKb1UHOK8SZmu2Tx+zfjxB9h+afK7Z/ZzLcHx7b0+pJ9rQcxZ6Wo0j/aSdnpi4mY80e8v48jV/NeKxVY5DMJqLvaU/mWi1O0eETmKtVwlQpFswmgnp3pmDTTp28go07Cb5bMxqst9RHySssOW5pdB8HN8VHE9S9Pfm/bNauR3nqOrB7OxynzuvSdB4/jrFSZQxxWhv7de2K/Xf94QZDTAyhM2eR+8ps5MuXrzuupXlz5EsXda4IipFPn8AQXxlDjBbX3KErjr163ZKiYgicNIuCd15GSbrsk4alQzccv+l3tHrrtF+/R7Cv1e+aKzx4St+H7+xE7nq964O89bsIv8+3D6e8/gnH2w3mRMehXBr9Gvm/HyxZKLZU9+hVSPfW2M968pu8bA0Huk/iQPdJZHrpVlCzOrjK0a2c348Q5datmP6dSz5q51c9riRMYKMaSGYTrsw8Lry8nL3NRvBHy1GceGIeOdsPk//6bABcJ49jTKiMIVara+utXXHsLNXG0TGETJtF3uuzUa548i6FhnqOeFosWJq2wHXJs0PR3LQ58uX/XhsrF8+RM+Reckc+SO7IB1Ey0sidNLxkoRhAuXQKQ3QCUkSsNnY07Yh8WD9OS1Ge9jJUqgkmExRoS/hSkNaXpLAoTI3a4tq/VXcdScLSvT/O3/U+K29OCOdiZj5Xsgtwygq/Hr3MrXX1uzY6141n/6UMXIqCzeniUGIWNSODUVWVF3/eR43IYB5pXUcX59a68fx4SKvzHw9dpHOpNO2HT2Cu6h47TGWPHeVRXlzHqfOcv/UBLt42iIu3DcKVksbl+58sWSgGuLlmJS4mp3M5NROny8WanQe5tVkDXfpxUaHscn8FPCMnj/NJ6VSOiUBVVWYs+ZaaCdE82kdv8mw/cJJlP23h7fGP4G+16O4lLvuVvd0msbfbJNJX7yH2/lsBCGmu9SVHGX0pa/sRou/Upv24/reSvkbrS5bosJIwwU1rg8GAMzMPQ4AVo9uXtCHASnjnxqR+to5DPSZwqMcEstbsJrpfZwCCmtVFzi3EmVrGy5zth4l09+Ho+7uQ5e7DlkpR1F0ymdNPv03RVR7SvFFSLiCFxSCFRILBiKluS+SzB/WBAjwL9YbY6toOo6ICnL9/T9GHz1C07Dnsq5eiXD6O49dlqBmJ2BZPpmjZcxQtew41P5ui5bNLFooB5HMnMMZUQopy2x6tOuPcfzXbozaYNNtDCg4Ff7crCbMF003NUJIuolw+R96Y+8mbNJC8SQNRs9LIn/FEyUIxwM2Vo7iYnsuVzDycLplfD5zj1gaVdXI731SF/edTcMkKNoeLQ5fSqRntWQxdc+AcvRrrT0Fc8PLRuOXYJWpE6xdPXSfdc1rxWNmpK85dvmNl8HOzyH9zNkqiZ8wq/Hgx2YPuJ3vIg+TNmYnz4D7y39DGYCUzA1OjJgCYGjfTxbteOndow6o1G1BVlQOHjxEUFEh0VAQN69fl4uVELicm43Q6Wb1hC106tCmJ88NqzV/oD6vX06VjW590/04bA/gPnoiSeAHH2m90cUqOKksS1jsH4tis9+NsP1I89mh1HdirM4VbfH0ql0fUjAk4z14k91O93MLNOwi6SzuiH3RXDwo36csinz+Bwbu8LW/FdUAvV4r2Km/V2mA0oebnYv/uQ/InP0z+M49iW/QyrhN/UrR0DgBKTgbGupofcWP9Jiipet/y8rnjGGO95Lbuco16rqOv58cnoiRexPGr/mPFhljPi0Vz03YoSfpNEY6jxzFXrYQxQavngB5dsG29Pjte8vNDCvAv+duvTQucZ87jPHOOxNv6kXT3wyTd/TByahopA5/QLRQDuE4d19kAlo5dce4u1Z+iYgh6ZhYF8/T9Sc3O1F7eVNJOBZpvaYZ86byWl3CPXWtu0xH5ov4ZovDAKaw14rFU0Wzt8Ds7krNOb+flrNtNRF9tL1VA07rIeQUlLgjKwxTpsQHinu5P+meaDZD+yS8c6TmeIz3Hk/XrLiL7aekGXmV+yPv9MBG3a25aou7vQtZaLX/Za/eUGd/gb8VQPC/5Wwm9tQmFJzS7wHbwJJbqlTBX1p4fQu/oRP4Gvc2Tt17/bKrkFZT5bBrYsRlF7mdTo1d5o556kKzlq3Vp3ojnFsep85zv+AAXegziQg/N9rjU98mShWIobt8ELFViS9o3d12pZ/H13u3rtuNTszBGhGAM0eYlyWohuENj7Kcve8XR6iiib1cfnbmRde1KySSgdSMAAts1xuH+0N8/afOkr9lDaJsGSEYDBn8LIc1qU3iq/O8lASjJ5922R5Rme9RviXz2gD6Qt+0RV91te2gvwS09B6FkJuHat04XRc3PwVBZczFmqFIfNTsVQfkoSOLH6+ffyD+5s/h14CtJkv5AWxzthbbD1nvB9zzQTZKkLYBdVdUyZzdVVXMlSVoCvChJ0vdutw9/GUmSHkMr4y4gH20R14nm5uJ2tI/OLVZVNaNUvC+BkZIkveR1eaQkSSfRXD+MQvOHPN8rz5clSdoKLABC0VxgFN8rkCTpcbT6WYP2Yb5TQADaR+v8ALm8cqiqmi9J0lJgjiRJaUAi8ALXt/CuISskzlhA9Y9nIhkMZH21Dvupi4QP0FwZZC1fTf6mvQR3bkHdTYtRiuxcnjwPAFNUGFUXPK/VjdFAzqot5G/dB0Bwz7YkTB+BMSKU6kunYzt6jguPveCRqyjYPnmXwElztAfaratRrlzA0lU76u7Y+BOmlp2wdOgBsgvV4aDw/Vkl0f1HPYepQWOkoFCC3/6Som8/xrllNeY2XbF0vxsA595tOLeW+mCHrJD71jtEvPUaGAzYfl6N69x5Au7WvrdY+MOPGCLCiVqyECkwABSVwPv7kTbwMZxHj1G0aQvRHy5ClWWcJ09RuEp7WAgeOQJzndqgqsjJyeS8rt+ZWVxm+6ol+A+ZBpIB596NKKmXMLXS3t67dpfhp9iNITgc6/1PgWQEScJ16Hfk49orXmuvgUhRCaCqqNlp2L9f6BM/a/0+Iro1o8XO91Bsdk6O9fiFvfnzZzk1fj6OlCzOz/qU+gvHUW3qg+QfPk/y8jKO4peqzzPPLqHhF88jGQ2kfLGRwhOXCY3Q7qXNfp+ExS8jGQzkfrcWx+kLhDyg+YjLXfEzhVt3E9CpJdXWLEMpspP6nMePXtzbL2AMC0Z1yqS99B5KrjZRR058HGv9WqCquK6kkDrjnVL1LJP3zjzCX3sDDAaKVv+CfP48/ndqLsdtP64i6NFBGEJCCR7r3ikjy2Q+MaLcuMX4de1atgsKt9zCJW8TNO11MBhwbFyNcuk8lp6aXMfaVfjfPwgpOISAYR65eVPcnnUsVkyNm1Ow8E1dspaO3bD2ugcA565tODbqjVtkhcTpC6jxyYtgMJD11Xrspy4SMUDzHZa5fA15m/YS3KUFdTcvQrXZuTz57au1qlb/kx/DWrMSqqrgvJLGlefeLzNc1vp9hHdrRjO3bp320q0Gnz/LGS/dqrdwHFWnPkjB4fOkuHUr8o42xNx/K4rThVLk4MSIudfMG4pM/vx5hL70BhgNFK39Bfniefz6aHVd9MsqAgYMQgoOJehJra5VWSZnzAgM4ZEET3wWDAaQJOzbNuPc7Xmwtt7aFfvm/24bX7u8CvZvF+I/fIY2Xu5ej5JyCVNbrY1dO9ZguqUtphZdNVcSTgdFn3i+m+r32FSkgGBURcb+7QKwaXuPTE07YW7fR0vj0A5cu/Uf9DMZDEy9rQkjv9iOoqjc3bgataND+OoPzTXI/c1rUjMqhHY1Y+m/eAOSJHFvk+rUjgll/6V0fjp0kToxIfRfrNXn6C4307F2HEPa1mXyd7v57s/zxIcG8Pp9pT66Iiukv/w+8QtfRjJqY4fzzAVC+rvHjpU/Y4wMp/KKdzEEBaAqKmED7+Hi3cNRCwrLjHs9mIxGnhl0FyNfW4aiqNxza3NqV45lpfvBqX+31gy/pyvTFn5N36lvo6Iy9oHbCA8OZN+J8/z0237qVImj/7PaF7RH9+9Jxyb1eOXjVThcMk+8qrkaaVS7CtOG3OMjP3P9PiK7NaX1rneRbQ5OjPH0uUafP8OJ8QtwpGRx9qXPuGnhOGpMfYi8Q+dIWq75v46+sw0Jg3qiyjJKkYOj7r5kiQ6l4TJt56dkNJLy3W/kbPbsiMne8Adh3ZrR5PcPUGx2zozzfMKh3qfPcXbiBzhTsrg4+1PqzB9PlckDKDh8jtQvNH2pPK4/pvBgaryi7cZXXTKHe2tuCWp/MI6Qtg0xRQTTdO9iLr/5JXAIVAXH5hVY73kaJAOuo7+jZiZhaqR9NMx1aBum2s0w3dIJFAXV5cCxesl1teNVURRsn79L4IRXtb60bQ1K4gUsnd22x+afMLXoiKWdl+0xXzP5pNAIAodOKRk7nHu24Dqw62rSSjAZDUy9qzUjP1yPoirc3aIOtWPD+WqX9smK+1vXo2ZMGO3qVqL/O6u0vtSiDrXjtN3XNoeLnaeSeP5e/eLoO2v+4Hx6LgZJIj4skOfu0Z88QZEpmD+PkFnanGZfp42V1t7amGVfvQr/hwYhhYQSOMozZuWMLcvjm4eCd14ncMRoMBhRnQ7y3/X1RTtp+qvs2X+Q7Oxcut0zkFGPP4LL7RrsgXtvp1PblmzbsYfe/Yfg7+fHrGc1+SaTkWfHjWTE+OeRZZl77+hJ7ZrVABj6SH8mTHuZb3/6lfjYaN566TnfzP2NNjbWaYilfQ/kS2cJenEBAEXffIjr4G7Mbbpg6eq2L//4Dec2X/sy45X3iJv/ChgM5H3/K84zFwi+X5Ob99VPGCPDSfjifQyB2rgVOvA+Lt87FEvdGgTf2QPHybMkrNDkZr37IbbfdpPz4ZfEvD6N4Ht640pOJXXiLL1cRaFo+XsEjH0ZSTLg2P4rSuIFzLdq46Vzy8+Ym3fA3LY7yDKqw45t0eyrti9A0Sdz8XtwlKbvTie2T+b51vOnZdjxXdz1vOknTC3cdrzLher02PFaPffU6tm9+7Do66W4Du7G7/6hGOKrgKqipKdg+7iUXFkh67V3iX5nDpLRQP6q1bjOXiDwPk1uwbc/YYgMJ/bj+RgCA0BVCXqwL8kPDMEQFkrUay8CIJmMFKzZQNGOPdesC0+ZZQoXzSN4hrs/bfgF+dJ5rL3c/WnNKvwe1GyPgBHjSuLkTtD6U+Hitwka/zyYzCjJiRS88yoAAYNGYqxRG1BRUpMp+KBUf5IVLk9bRK1PZyAZDWSs2EDRyUtEDtRsgIzP1pC78Q9CurTgpm0LUGx2Lkx8tyR69XcnENS2IabwEG7etZSkt74gc8V6wu/uSNSjmg2Qs2YnmSt9bZ+cDX8Q2rU5jbbPR7HZOTfek26dT57n/KT3caZkcXn2J9T8YAKVJg+g8Mg50t3zQ3nxzdFh1F6qnQSVjEYyvt9G7ub9BPpp5U1+cT5VP5qFZDCQ/bX72fQh97PpF6vJ37yHoM4tqL1xCUqRncQp2nxnigqnynz3uGA0kvvjFgq2as9LoXfeSvhAd3/89Xeyv9Yv+N2o55ZrIitcfmEhNT/R2jdz5XqKTl0i8mF3+36+htyNewnu0pwGWxei2OxcnKg9+5hjIqj61lgkgwEMEtk//UbuRm0jUsoH31D9g8lEPtADR2Ia50fOKVP2jajrxGffIe6FEdqOYLuTpOfe9RH9d22ewlNXyNz4Jy02vQmqQtLnGyg4rr1carBgDGHtbsYcEUzb/Qs49/pKYJ9me2xajrXvWO15+vB21IxETLdoi9aug1sw1W2O6ZbOoMqoLieOnxcDYEiojemmtihplzEO1NY0HNu/RTl3GMe6T7B0eRAMBlSXE/u6/9Adl0DwL0H6q362SiJKUj/gK1VVJa9rT6B96K4acAGYo6rqYq/7d6J9mK46cEVV1eruBd33VFXVefmXJKkqcAYYpKrqckmSNgOHVVV9yivMYeBrVVVneF1LBl5SVfU9SZLuQfvAXgM0n8BHgRdVVf1JkqRVgJ+qqj3LKFtNt+zb0FxInAMGAk8CzdxlG6uq6upS8YYAS4FvVVXtW0a6zdz56YS2UJ0L7AM+AT5XVVWRJKkzsAmIVlU13StuINri9H1oPp7fBVoD6aqqPlZaljeHa97xnzXy36RKe9u1A90ACs/9R+8W/jbBHSOuHegGsH9Zxb2pio/Iu3agG0BwbNG1A90ALBEVU9eX95X/pfkbSa7Neu1AN4B6TX13+/43MAZUXF8yVwu5dqAbgLHJdfqf/4dJfG1fhcittMzX7ch/g513+H6Q9L+Bn7Hc99A3nFumxFw70A3A+efpawe6AVju7FohcguX/lohckM+vor/9RtI4aSK6cMAmfsqZo6IbFUxclVHxYwfuUevHeZGEJjgunagG8CF/WEVIhfAJf+Th4yvn0A/R4XItVgrpo3zCyrGnraYKqYPp+YHXDvQDaLVlLAKkRswfvG/c+voDeTzhIEVsgb1f5WHEz/71+nIf7yzWFXVrynlS1dV1QVoO2vLi/Mj8GOpax8BH5UR9iJeH31TVbVzGWF83DCoqhrn9ff3wPfl5OWuq+TzLPqyFf/9eXlx3PE+BD68yv19aLubr5bG5lKyi68XAI+6fwQCgUAgEAgEAoFAIBAIBAKB4B+lYl4nCgQCgUAgEAgEAoFAIBAIBAKB4P8UYrFYIBAIBAKBQCAQCAQCgUAgEAgE/+gH7gQCgUAgEAgEAoFAIBAIBALB/6cIh8X/fsTOYoFAIBAIBAKBQCAQCAQCgUAgEIjFYoFAIBAIBAKBQCAQCAQCgUAgEIjFYoFAIBAIBAKBQCAQCAQCgUAgECAWiwUCgUAgEAgEAoFAIBAIBAKBQID4wJ1AIBAIBAKBQCAQCAQCgUAg+AdQpIrOgeDvInYWCwQCgUAgEAgEAoFAIBAIBAKBQCwWCwQCgUAgEAgEAoFAIBAIBAKBQLih+P+CnEK/CpEbl5pXIXL94ivmzINaYK8QuRaDpULkApj95AqRW5hZMWU2BTgqRG5Cw9wKkSsdCa4QuUnHQypEbtXOtgqRC4ChYsat3A93VIjcxPSoCpEb9/PXFSK3RqWsCpFbkGOtELkAhb8cqxC5sr1i+lLa81sqRO6JjIQKkdth0vAKkRvw+qIKkQtwocWYCpEbllkx9rTiUCtErtFcMXuZitIqRq7dZawQuQAWY8XY8RGVCipEbkFmxcyJSgWdx5cMFdOHLQalQuQCqNkVM14KBP+LiJ3FAoFAIBAIBAKBQCAQCAQCgUAgEDuLBQKBQCAQCAQCgUAgEAgEAsHfp+L2lwv+KcTOYoFAIBAIBAKBQCAQCAQCgUAgEIjFYoFAIBAIBAKBQCAQCAQCgUAgEIjFYoFAIBAIBAKBQCAQCAQCgUAgECAWiwUCgUAgEAgEAoFAIBAIBAKBQIBYLBYIBAKBQCAQCAQCgUAgEAgEAgFgqugMCAQCgUAgEAgEAoFAIBAIBIJ/P2pFZ0Dwt/mf2lksSdJHkiT99L8mSyAQCAQCgUAgEAgEAoFAIBAIbjT/yp3FkiR9BAwq41Zn4MB/NTMCgUAgEAgEAoFAIBAIBAKBQPA/wL9ysdjNeuCRUtfSVVV1lRdBkiSLqqqOG5ut/9vUeGkI4d2aotgcnBrzHgWHzvmEsVaNod6CcZjCgig4dJaTT72L6nQRcVtLqk55EFVRQFY4O20ZebuPA2AMCaD2WyMJqFcVVJXT4z4AVxoA5hatCHxiNJLRQNHqn7GtXK6X16U7/v0HAKAW2ch/9y3ks2fAbCH0zXeQzGYwGnFs20Lhp8sAsHTsTMAjj2GsUo2cp5/AdeqETzlMTVoRMPgpMBixb/gZ+/d6uZYO3bHe85D2T5GNwsVzkS+c0fJ0ez+s3W4HFeSLZyn4YA44NdWx9roXa+97QZZx7tuJ7bOFPrKNDZrhd99wMBhw7liLY/3X+rw1ao2lz0BQVVBk7N8uRj57VKuvW+/C3PY2kMC541ecm1dpkQKC8H9sCoaIWJTMFGzLXgVbgY/sarMeJ6xrMxSbnTPj3qPw0FnfNq4SQ+3547U2PnyOM6PfRnW68KtdiZpvPUVgo5pcmrOc5AU/6CMaDDRc8xqOpExODnq55LJfu5ZETBwFRgP5360m96Mv9eWtXoWoGZOw1K9N9vvLyP30K3cjmIlbMhfJorVx4Yat5Cz4RBc35JH7CR83gktd70PJztXd82/Xgogpo5AMBvK+W03Ohyt0983VqxA1cyLWBrXJfHcZuZ942iHqxQkEdGqNnJnNlb7DS65b6tUi8vkxSBYLyDLpL7+D47Bev8zNWxE4fDQYDBSt/Zmir0rpVufu+Pfz6HTB+28hnzujq8fQeYtQMtLIe/EZrSwDh2Bp0wFUBSU7m/y5r6BmZujlNmtF4DC33HU/U/R1Kbm3dse/r5fcD95CPq/JDVvyJarNBooMskzO+BEABE2ejrFSFQCkwCDUgnxyxgzVpRvUqRnxL2j6nLVyLekL9PoMEP/CcII6t0AtsnN50jyKjujLW+uHuThTMrg4dCYAfg1qkPDSk0hWrZ4Tp83HdvCkT7pBnZqRMH2YJnvFOtLKkj19OMGdm6MU2bk88W0f2bVXvYUzOZMLbtkhfdoTO2YA1tqVOXPPBGyHTvukaWrYEr8Bo7Q+vHU19l9K6XTTdvjd+xioCqosU/TFfORTh5EiogkYOgUpNBxUFceWn3Gs+07LSpVa+A8ai2Q2a3E+fQf5nF63jPWaYr1bK69z1zqcm77xyZuWVm38R79G0WdvIB/8/apxrQMnYYhOAEDyD0S1FWCbO06XnqVVK4KfegqMRmw//0zhcr1u+XXvTsBD2nip2mzkzZ2L68yZq8a13norQY89hrFaNTJHjsR1wnecBqj50hAi3PPSiavMS/UXjMMcFkT+obOccM9LxQQ1qUWTn1/m+Ii5pP+0E0tCJPXeHY0lOgxVVUn+dB2JS37x1HPtxlh6PQoGA659m3D+tqrsek6oid/QWdi/fhv56G53ZQRgvWs4hpjKoIL9h4Uol09h7twXU7OuqIXaOOXcsAL51J8+aVbUeBnYqTlx04YjGQ1krVhLxsKvfPIW+8IIgju3QLHZSZw8t6Qv1d7yIUqBDWRN38/dMxaA6KcHEPbAbciZmqzUNz8mf/NeXZo3wgaQgoMJfnYGxtg45JRk8mZPR83P16V7I3RaCg4mdPp0jHFxyMnJ5MyY4SM3oEMLop55AoxGcr9eTfaSlfr6qFGF2Nnjsd5Um4y3PyZ72dfXjGsIDSbuzWcxVYrFdSWF5PGzUXL1cgFumj2ImG5NkG0ODjw9n9xD533CVBvSkxrDexNYI461DYbjzMwDILB2Ao3fHkFIoxqcfGUFZ+f/rI9okOiw9mWKkjPZO/B13a0bM17WxP/RsUh+/ijpyRQufAWKCkvSfP7lt9i6fTcR4WF8/9kCn3Kqqsor8xawbcce/PyszH5uAjfVqw3Abzv38uq8BciKQt87ezH0kf4A5OTmMWHaKyQmp5AQF8ubs54hNCTYJ+2gW5tR6YVhYDSQuWIdafN956WE6cMJ7tIcxabNS7YjZ5CsZmqteBXJakYyGslZvZ2UuZpu+d1Ug0qzR2GwWlBdMlemzcd24JS+Hpu0ImCIl137XSkboGN3rPe67VqbjcJFXnbtHf2wdveya9/T7Fpz21vxf+AxDJWqkTd1JPIZ33H6Rtge/g8PwdLabfPkZJM/z9fmsbZuSehYrR8W/vgz+Z9+oa+PalUIe24K5rp1yF24lIIvtP5irFqFiJkvlIQzVoonb/EyClZ+Q/jMFzBVdds8wUGoefmkPTbMp8w3QnYxgQ/1J3T0SJJ7342Sox+nQbPjw7s2Q76GHV9n/niMYUEUHj7HabcdH3lvJxKevAcApbCIc1MXUXj0PJLVzM3fvoRkMSOZDGT+vIPLb3hs5pDOTak8Q9PpjC/WkfKBr+1R+cVhhHRtjmqzc37829gOa/mq+sZoQru1wJWRw7HuT5eEjx/3IJEDeuLKyAEgcc5n5G76Q5empVUrQp7WdNr2888UfK7XLWPVqoRO1eo5b8lSCr/05Dng/n7436HptOvsWXJenQMOB6ZatQiZMB4pwB85KZmcWS+hFhbq0vVv34KoqU8gGY3kfrOa7KW+43TMLPc4/c7H5Hz09TXjho8aSEjf3shZWnkz315G4bY9unRvRD0bw4Ko8f4kLFVicFxK5dyo15BzfJ8PAzs2J/b5EUhGA9krfyVjURk2wLQRBN3aEsVmJ2nKWxQd1fqxITiQ+JfHYK1TDVBJmjoP25/HiRr9MGH9byspc+qbH1OwZa9PujVmDSGsWzMUm4PTY98t286rEkPdBeMwhQVTcOgsp0a/g+p0EXVfRyo9eS8AcoGNs1MXUXj0AgDNds9HzvfYJgd7TfHUS+3GWPoMAsmAa99GnNuuYucNfwn7yreRj+7SLvoFYL17hGbnAfbvF6BcOgX+gfj1H4MUFo2anUbRirehyLeuBYL/Ff7Ni8V2VVWTvS+4XUNEqap6h/v/zcAxoABtJ/J5oKUkSTcBrwOdABuwARhXnJ5753IUsBMYDQQCXwGjVFW1lZUZSZJ6Ac8BDdFctOwBxqqqeswrTIJbbi/AHzjplrvJff9OYAZwM5AELAdeLF7gliTpPvf9Ou58HwL6q6qacj0VFt6tKf4149nXdjRBzepQa85wDvZ5xidc9ecHkrjwJ9J/2E6tOcOJHdCV5I/Xkr3tEJm/apNeQINq1Fs0nv0dxwDaw372xj85MfRNJLMJg78FagAGA0FPjiXnmQko6WmEvbsQx87tyBcvlMiTU5LImfQ0an4+5hatCRozkZwxI8HpIGfyOCiygdFI6FvvYdqzC9fxo8jnz5E3cxpBT08ou7AGAwGPjyF/1kSUzDSCX1mAc+92lMteclOTyJ8+BrUgXzPAR0wg79lRSBFRWPv0JXfcIHA4CBw3HUv7rjg2r8F0cxPMLTuQO+FxcDmRQsJ8ZUsG/O4fSeH7z6NmZxAwcS6uw7tQki+VBHGdOIDrkDYhGRKq4zd4CoWzR2KIr4a57W0UvjkeZCf+I2fiOrIXNS0Ra/f7kU8ewLb+ayzd+2HpcT+OVR/pRId2bYZfjXgOtH+SoGZ1qfHKcI7cMdUni1Wee4SkxT+S+cN2qr86guiHupH6ya+4svK5MG0p4b1alVmtcUNvx3bqMsagAF1dR0wZTeqoKbhS0oj/7H1sW37Hee5iSRAlJ4/M194noEs7fYIOJykjJqLaisBkJG7pPGzb9+A4pHUbY2w0fm2a40oqQ8UNBiKfHU3yiCm4UtJJWP4ehZt34DzrkSvn5pEx530Cu7T3iZ7/w1pyv/iB6NmTddcjxg0je8Gn2Lbvwb9DKyLGDiN56ESd3MCRY8l9XtPp0LkLce7cjnzJo1tKShK5U9063bw1gaMnkjt+ZMl9v7v6IV+6gBTgqceib77E9tmH2v07+xLw0CAK3n9LL/eJseROm4CSkUboWwtx7ipD7jNPoxa45T41kdyJHrm5z41Fzc3R18NrL5b8HTBkFGphKaPHYCDhxZGce/R5XMkZ1Px+Lnnrd2E/7dHnoM4tsFRP4FTX4fg3qUfCrFGcvc/TNyMH34X9zCUMXnoTN3Uwqe98Qf6WPwjq3IK4qYM5N6DUeGQwkDDzCc49Mg1Xcga1fniL3FKygzs3x1o9gZNdRuDfpB6VXhrJmXs97RU1+E7spy/rZNtPXODCyJepNPtJykQy4PfIaAremIKamUbQC+/j/PN3lESPbrmO7iN/v7ZIa6hcg4BR08h/dgjIMrYVC1AunAY/f4Kmz8d15A+UxIv49R+G/YdPcB3ag+mWVvj1H07BnAk6udZ7R2BbNB01JwP/MW/gOrobNeWST/4stw9CPrH/uuLaP/Ms7FjuHIxapH9owmAgeMwYsidORE5LI2LBAuzbtyNf8Bovk5LIGjMGNT9fe7ibMIHMUaOuGtd17hzZL7xAyIRyxmk889LetqMJblaH2nOGc6CMeamGe15K+2E7tecMJ25AV5I+XluS/xrPDyRrs+dgkeqSOTvjYwoOncMY6EeTta+RvfUgkAKShKXPYIo+fRk1NwO/YbNxnfgDNe1KqXqWsPQYgHxGf2DJ0msQ8ukD2FfOA6MRzNaSe86dv+D6vdQiW6m6rqjxMn7GSC4Meh5ncjo1v5tL3oadOEr1Y2v1BE53HYZ/k3rEz3ySc33Hl9y/8PAzyFm+CxuZy34gY8m35Zb3RtgA/v0fxrn/D3JXLse//wD8H3iYwqULdXJvhE4HDhiAY98+CpcvJ2DAAAIHDCB/0SKd3Ojnn+TK0GdwpaRTZcW7FGzaifOMd/vmkvbyfAK7lWrfq8QNH9qfwp37yV6ykrCh/Qkf+gAZby3VRY/u1oTAGnFsbjOOsOa1afja4/zee5pPk2TtPknqun20+fYF3XVndj5HnvuYuN4tymzKGsN6k3/qCqZgf/2NGzRe+g+eQNGKhcgnDmLu2Atr7/7Yv/uoJM17+vRgQN+7eHbWG2Xmd9uOPVy8nMgvK5Zy8MhxZr3xHl8snocsy7z05vssnvcycTFRPDB0DF06tKZWjWos+XQlbVo0Yegj/Vny6UqWfraS8aMe92mnSjOf4NzAaTiTM6i96i1y1/nOS5YaCZzoPIKApvWoNHskp++ZiGp3cnbAcyiFWh+u/fUc8jb/QeH+E8RPHUzq21+St/kPgjs3J/6ZwZx98Fmd3IBhY8ifORElI43gOQtw7inDrp3mtmubtiLgiQnkPeNl145127UTpmPp0BXHpjXIF8+R/9oLBIwo356+EbZH0bdfYvvcy+Z5cBAFH+htntCJY8gYMwk5NY3opQso2vY7rvNecnPzyJn7Ln6dOujSli9e8iwAGwzE/vAVRVt/AyDrhZkl4UJGj0TJL2Oh5wbJBjDERGNt1QJXsu4RtoSwrs3wrxHPn247vuYrwzlchh1f1W3HZ/ywnRqvjiDmoW6kfPIr9kspHO07DTmngLAuTan52hMcvmMqqt3J0funoxQWIZmM3Pz9bLI37sdx4BgYDFR5aQSnBkzHmZRBvZ/eIGfdbopOeXQ6pEtzrDXiOdrxCQKa1qXqyyM5cdckADK/2kDaRz9Tfd5Yn3ymLllF6sLvyywrBgMh48aQNV4bayMXLaDoN/04rebmkvvOO/h10NezISqKgH59SX9E0+nQGdPx79oV25o1hE6eRO4H83EeOIB/n94EPvQg+Us/1MmNfv5JEoc9gys5ncrFY+1Z/Tid/up8AruWPU6XFzf70+90C8ul496Ieo4b1Ze87QdJ+eAbYkf1JXZUXxJf0b9IxmAgbsYoLj72HM7kdGp8M4+8jXobIPDWFliqVeJM96H4NalH3MynON9P21gQ+/wICrb+wZXRL4PZhMHPY/dkfvQ9mUvLsQHQdNqvZjz72z1FULM61Hx1OIdu97Xzqj3/CImLfiLjh+3UnDPco9MXUzl8n1unuzal1utP6OIf6Tcdl/ulZwmShOWOIRR9PFuz80a8jOt4OXZezwHIp0vZeb0HIZ/6E/uKuTo7z9zxbuSzh3FuW4W5412YO96Nc53+BYdA8L/E/5TP4nIYCEhAR+BRSZLiga3AYaAV0B0IAlZJkuRdH7cCjYFuQF+gJzDnKnICgXnuNDsDOcCPkiRZACRJCgS2ANWBe4FGQInFIknSbcDnwHtoi8VDgH7Ay+77ccCXwMdAA7SF7k//SkVE3NaS1JWbAcjfdwpTSADmmDCfcKHtG5L+0w4AUlduJsK9cKgUFpWEMQZYtV2xgDHIn5A2DUhZvgEA1elCztUWI0z1GiAnXkFJTgKXC/vmjVja6id819EjJTtzXMePYIiK9twscq/Nm0xIRlOJTPnSBeTLpRZQvDDWro+SfAUlVZPr3L4RSwv9gqF88ghqgSZXPnUUQ6RHrmQwIlmsYDCC1Q8lMx0Aa8+7Kfp+ObicWllzs31kG6rVRUlLQs1IAdmFa99WTI3a6AM5PHWJxa/EA7whtjLyhePgtIOiIJ8+jPmWtloVNGqNc7dWx87dGzCXThMIv60V6V9vBiB/30mMoYGYY8J9woV0aESmu43Tv9pUsjjsysih4MBpVJfsE8cSH0lYt+akLV+vv96wHq7LibiuaHVd8Otm/Dvr61rJysZx9ESZ6ao2rS4kkwlMnjYGCJ8wkqx5i3TXirE2rIfzUiKuK8ma3DWbCeisN+qUzGwcR06iunwPHBTtO4SSm+dzXVXVkoVFQ1Agcpp+p4upbimd3roRc5tSOn3MS6dPHMHopVuGyGgsLdtQ9Kve5blq81rA8/PoRIncOg2Qk66gpHjJbV1K7nGPTruOH8Ho3ZeuA0uHLti36NvXv3Fd7BeScF5KQXW6yPlpK8E99LoX0r012d9tBMD25wmMIYGYojW9M8VFEtylJVkr1urLq1JSz8bgAJyp+noGCGhcB4e37B+3EtKjtS5McI82ZH17ddmZpWTbz1zGcbaUweiFsWY9lNRE1LQkkF04d2/G3LTUCwe7pw9LVr8SHVVzMrWFD4AiG0rSRQxhUZ6w/oElv5VsfZkNVeugZCSjZrrHjj+3YbrZ98WNucPtyAd3oObn/OW4psYdcO3fqk+vfn3kK1eQkzTdKtq4EWt7fXmdRzw67Tx6FEN09DXjyhcvIl8qf5wGiPSal/KuMi+FtW9ImnvMSlm5mUivF1oJj/cm/eddONM99eFMzS7ZuSIXFGE7dQVLXIRWV5Vqo2Qmo2algiwjH96BqZ7vApmpdS9cR3ehFngtkFr9MVarj2vfJu1/WdbtdrwWFTVe+jeui+NCIs5LyVDcj7vr+3Fw9za6fmzw6kv/KTfKBrC0bU/R+jVakPVrfNK8UTptbd+eojVuuWvWYC21gOHXqB7Oi4m4Lmv1nL96M0Fd2+rCyJk52A+fhFLz0tXiBnZtS9732tic9/16Arvp0wSI7dWcK19tAyD7j9OYQwKwltGXcg+fx3Yp3ee6Iz2XnD/Pojh99c4vPoKYHk259Pkmn3s3arw0xlVGPnEQANeRPzA376hLskWTRmXu+i1m0287uatXNyRJonHDBuTl5ZOWnsmhYyepWjmBKpXiMZvN9O52Kxu37dTibNvB3b27A3B37+5s3LrDJ92AJtq85HDPS9k/biWkp35eCunZhmz3vFS4/wTGYE9fKralJZMJyWRCLemvKoYgbSHeGBKIMyVTX8/Fdq3bBnD+thFLy1J27Qkvu/ZkKbvW6GXXWjx2rXLlIkpi+eP0jbI9dDaP1dfmMd9UH9flRORETa5t/Ub8OvqOlc5jJ3z6kjfWFs2QryQiJ/u+RPPv2hnbug0+12+k7NAxT5L7/sJyv/wUflsr0q7Tjs9wz4lpXnZ8/t4TJbtK8/adxBIf6clzse6ZjUhmz3ga2KQO9vPJOC5qOp21ahuhPfX2Q2jPVmR+o/X/wv0nNVvLna/8XUeRs31POlwLc4NSY+2Gjfh1KFXP2dm4jp/Q5tpSSEYjktUKRiOSnx9yhqbTxqpVcB7QFv/se/fid2snXTyr91jr0sbawHLG6dLPD9cTtzxuVD2H9mxNxtfaeJPx9UbCbvN9PvS/RW8D5P68leBS80hw9zbkfK/1h6I/T2Bwj1uGIH8CWjYk+6tftYBOF0re9e+mjejVkrSvtmhl2HcKU0hg2esPHRqW6HTqys1E9NbqJs9bp//Q63R5GCqXsvMO/Y6pfhl2Xpte2saK0nZe9QZl2nmm+i1KbGjX/q2YGpT9clWgoUjix/vn38i/eWdxL0mSvEfMbUBZO2zPqapa8rpckqSZwAFVVad4XXsUyARaAO5zpsjAYFVV84HDkiRNAZZKkvSMqqo+I6SqqrpzJJIkDQZy0RaPfwMGAHFAW1VVi610r7PSPAe8rqrqsuJ7bpmfSZI0CUgAzMDXqqoWv3I9XFbFlIclPhJ7omdxwp6UiTU+Emdqdsk1U0QwrtwCkBV3mAws8REl9yN6t6Lasw9jjgrh2MBXAPCrFoszI5fabz9J4E3VKTh4hrPTtGIYIqNQ0lJL4ivpaZjqNyg3j369bse5Z5fngsFA2HuLMCZUwvbj97hOHCs3rjeGiGiUjDSP3Mw0jHVuKje8pevtOPdrTa9mplP04wpC569EddhxHtiD66B2pMaQUAVTg0b4P/Q4qtOB7ZP5Pkf2DGGRKNlesrPTMVar5yPTdEtbLHc+iiEojMKF2u5OJekC1jsexR4QDE4HpptaIF/UjiFKwWGouVlaHnOzkILDfMsRF4E90fMQ6EjMwBIXgTM1yyM3IlibdN1t7EjKwBJ37Ym32otDuPjSJxiD9LuKTNFRuJI9bSynpmFpWP+a6ZVgMBD/+QeYqlQib+UPOA5rrk38O7VFTk3Hecr3+B2AMSYKOdlTz3JqOtZGf0FuOWS+Np+4+a8QMV5zu5D06Bh9diOjUNL1Om2uV75OW3vejuMPj04HDH+KgmULkPwDfML6PzoUa9fbUAvyyX1m7NXlZqRhrnv9cgFCZr4BqkrRmh+x//qj7p7p5ltQszNRkvSLqOa4SJxJnnp2JaXj30Svz6a4SJxJHr1zJmdgiovElZZF/LThJL/6IcZAfXmTZy2i2scziX9mCBgMnO03kdKUlW5Ak7r6/MWWCpOUgdktO+GFYSS9ugxjYKmdcNdACo9CzfSq68w0jLV8dcvUrD1+/R5HCg6jcN5zvulExmKsWhvXWU2ni5Z/QOCEV/F7YDhIBvJnP60PHxqJmu0pi5qdgaGavrxSSASmhm2wLZiGtcpTfymuoeZNqHnZqOlJ+uvR0ShpXmNWWhrmm8ofL/1vvx3H7t3/UdzSlJ6XHH9xXrLERRDVpxUH+75IcJORlIW1SjSBDauTt+8U3ARSSDhqrkemmpuBoXJtXRwpOBxT/ZYUfTwLS6VaJdcN4TGohblY7nkCQ2w1lKSzOFZ/or3gA8ytbsPcuBNy4lkcv37mczyxosZLU6l+4kpOx79xPd8wiWm6MMX9GFWl6kezAMj6YjXZX64pCRf+yB2E3tsV26FTpLy8VOce4UbZAIbwcNRMbTFNzczEEKZfTLlROm2IiEBxy1UyMzGE6+UaYyNxJuvr0HrL9bXv1eIaI8OR0zW5cnomxogwn/h+8RHYrnj0uigpE7/4COxefek/5aZZj3Js5nJMQX4+927UeClfOY+paTtc+3/H3KIThoi/9vIzJS2DuBjPi7rYmChS0tJJTUsnLiZad/3QEc2Oy8jKJjpKG1uioyLIzNbvhgX3nJOon3PKmpcc3rZYsmdewmCgzk9zsVSLJ+PTn7H9qblfSnxxMTU+mUn8s0OQDAZO952kS9MQEY2S/hfs2m6l7NpVKwhd4GXXHvA9Kl4WN9L28H9kKNYut6EW5pP77FhdHGN0FHKK11iZloblpvLllod/964UlrEgbGlyC3JmFvJl3xfHN0q2tUM75LR0XKfPlBvHEheh152/YcfHPNSd7E1eJ5AMBhr9+jp+1eNI+WgN+ftPYTFqdp6jtE431eu0pVQYR1I6lrhIXF75KovoQX2I7NuFgoOnuTLrQ517BENUNHKqlx3/F+wHJT2dgi9XEP3VSnDYse/Zg2OPptOuc+ewdmiP/bft+HXujCEmRhfXFBOJy3usTUnH7zqfH64VN/ShOwm+qxv2I6fIeH2Rbj68UfVsigotue9KzcIUGeobJi4Sl86eLssGiNLb+8npmGKjUGUZOTOH+Dnj8Ktfk6LDp0l+aQGqTbN7wgfeSeg93Sg6fIqUV5b4uEgq/Wyq2XBl2HmldNoaF0FpYh/qRvZGL51WVW768gVQVVI+XUfKZ+sAkIIjUHO87bzMsu28Bi0pWlaGnVeQi+XekRjiqqIknsPxy8fgtCMFhqLma/lW87ORAkN88igQ/C/xb95ZvBVo4vUztJxwf5T6vznQSZKk/OIfoPiVei2vcAfdC8XF7AAspcKUIElSLUmSlkuSdEaSpFy0hWsDUNUdpKk7Td/tHJ58PVcqX8vRdizHoX24bz3awvU3kiSNlCSpXMtZkqThkiTtlSRp7w+F7ofHMt5oqKV3IEllBir5M3P1bvZ3HMPxwa9RdcqDWhSTkaBGNUn+aC0HekxCLrRT+al7r5Je2Xk2N26K9bbbKfA+SqooZI8aSubD92Oq1wBjtRrlFfnalLHbCsB0cxOsXfuU+B6WAoMwt2xPzpMPkjO8L5LVH0vHHto9gxEpMJi8Z0dh+3QBgeNn/MeyXQd3UDh7JLYlL2G9fSAASsplHOu/JuDJWfiPfBH5yjnNz9v1UkZ9+7Rx2Ypw1WTDujfHmZ5Tpt+0v9LGZaIoJD30BJd7PYj15vqYa1VH8rMS+vgAshd8XH686yrrXye4/x1kvD6fS7c9TObr84maUepoZllyy0nLdEtTrD1vp3CZplvmlm1Rc7KRT/v65gWwfbKE7Mfux755PX533ndtueUINjVqirXH7RR+5OlLOZOfJGfsMHJnTMbv9nsw3XyLLo61U3fsW30fqMqklGCpnHEjuGtLXBnZFB32fTCKeLgPyS8t4USHwSS9tJhKc8b4pnE9bVzOuBbctSWu9JwyZV+b69Np177t5D87hMJ3p+N372D9TasfgU9Nx/bFByU7Eixd7sT2xXzyJgyg6Iv5BAz2XSAvozD6ZO8eiv3nj0FV/nJcc5NOuP7cWk7gq8f1pNEE/z59yFvo66v9WnHLoizVuV79Aqg5azDnZn0GStn1YQjwo8GSiZx94SPNr52WYhnp6f+19HoUx/rlvmUxGDHE18C1Zx1FC58Bhx1zh7sAcO5Zj+3tMdgWTEXNy8Jy20BfOf+Hxsu/krfz/Sdx7u4xXBzyAhEDbyeg5c0AZH7+C6e7DOXsHaNxpWUR+2ypI/v/AhvgH9XpshX6xscFpDL0+p+YE2N6NMWRnkvuQV8fk8WSfQX7Xvqr46Vt6RtYut5F0PQPkPwDUOXyd3CWRVlllySpzKa8nu5x1cDXMS+VhFEUTvUZw7G2gwloXBdrXe0xIXJgHxJnLeF4uyEkzlpC5Tn6l4lXTbMUpoZNsHbrg+3TUnbtqAfJGdYXyc8fS6ceVymkt9wbZ3vYPl1C9hC3zXNHKZvnn9Bnkwlrh3YUbdzic8u/e1ds68uzef552ZLVSvCggeQtXnb1eNejX9dhx4e0a0jMQ924ONvLHYGicKjHBPY1H0Zgk9r416tabnK+Ov3X6yTt09Uc6fAEx24biys1i0rThlyzGNc71kpBQVg7tCftgQdJvVfTab8emk7nvPoaAffeQ+TihZq7N6fzmmX5W2O8O27uip+42Hswl/uOQk7LJHLS8FJxy0jvH6jn6+PaZS7PHpOMRvxurk3W8l84d/doFFsRUSM0P+9Zy3/mTLfHOXfXU7hSM4l9xnc55mo23NWEly53SLuGxAzoxoXZnoPVh+56joM9J3FswEvEPdaLkDY3lVvc0jItvQfhWHsNO2++287reHcZCQoE//v8m3cWF6qqqvsqUZmDkeav2BsD8DNQ1lP6dfn+LYcfgSvACPdvF3AUbYEZyh62SufrRTTfyKVJU1VVliSpJ9AGzSXG48ArkiTdqqrqgdIRVFVdBCwCnsw/fK45QP6fZ7AmRFJ88N4aH4EjWX/MzZWRiykkEIwGkBWs8ZE4kn3fZubuPIZf9VhMEcHYEzOwJ2WQv1/bAZvx004qjb4H5VdtF5Eh2vNG1xAVjZLhu15urFGToLGTyHl+Mmqer09EtSAf54H9WFq2wnahvAcWD0pmmu74nSEiGjWzDLlVaxLwxCTyX56Cmq/JNTVqjpKaVOJfzblrK8Z6N8O2dSiZaTh3acc85dPHQVGQQkJ1vtiU7AzMYV6yw6JQc/X17I185giGqDikwBDUglycO9fh3Km9GbXc8WjJbkE1L9u9Iy5L+52XDUDsY72IflgzkAr+PI01IYritxyWhEicKfr2c2XmYgz1tLElPhJHSvn5AwhuWZ/wni0J69YMyWrGGBxArXfHUDB7Fq7UNExxnjY2xkT7uG64HtT8Aor+OIB/u5bYduzFVCmOhC8XlqQZ//kCkh59EiVDK4+ckoYxzlPPxpgo5DJcGfxVgu/sSeacDwAoWLuVqOnjdfeV9DQMUdeh09VrEvT0JHJf8Oi0+aaGmFu3I6xFaySLBck/kKCJz5H/xmxdXMfm9QTPeBXb556HCh+5kdElx0h95I6eRO4MfV8q/nCMmpONY8c2THUb4Dpy0J2YEUvbjuSMG+6TnjM5A3O8p55N8VE4U/X64kxKxxzv2cFljovElZJJaO8OhHRrTXDnFkhWC8Ygfyq/NYHL498krG83kmZqvj5zf/mNSq+UejBG28VcVrq++fMKE18suz0h3VsR3KW5W3YAleeO5/K4t7gWalYaUoRXXUdEo2aXr1vyyUMYYuKRgkK0ccRoJOCpGTh2bMD1h8dXoaV9T4qWv6/le88W/AfrdUvNyUDydlkRFukzdhiq1MZvoDZ9SYEhGBs0xy7L145rMGBs1BbHPL1M0HZOFh/BB21npZzuq1ummjUJmTSJ7ClTUHNz/1Jcb/zvuYem3TXDO889LxVjiY/AXmpecl5lXgpuXJP6C8cBYI4IJrxbM1SXTMaaPUgmIzctnUjat9vI+MWz003NzUQK8ciUQiJR8/TjpCGhJtZ+mk5KAcGY6jTBrigol0+h5maiXNFeQriO7sLcwf0QUeCZB1z7NuI3QO8PHfivj5fkaAtvrmR9XzLFReFM0ct1JadjTojG9ocnjMsdxuXu83JGDnlrd+DfuB6Fe44gZ2SXxM/+cg1VlkzXpXmjbAAlKwspIgI1MxMpIgIlW99+N0qnlczMkt3FhogIlCy9XDk5HbPXvGSKu/556Wpx5YwsjFER2q7iqAjkzGxA28XW4d47AMj58yz+lSIpzpFffAT2Muy3v0p4q3rE3NaMLt2aYPAzYw7yp8n7T8LPM4AbN14qyZcofFPz1WqIrYTpltblJVkmcTFRJKd62jwlNZ2YqEicLhfJXrsZU1LTiY7SxoPI8DDS0jOJjoogLT2TiDDfHXrO5HTMCfo5x2dOTM7AkhBFsaMFS1ykj1sJJbeA/J2HCL61OfaTFwnv25XEF7U5Mefn36j86mh9+Iw0nYuWcu3aajUJGDmJ/Je87NpbStm1O9127dZ1ZVeet9wbaXu4cWxZT/D0V7Et99g8cloaxlivsTI6GiX9r42Vfm1b4zx50qefYjTg17kjaYNHlBnvRsg2VkrAmBBH9CdLStKMWraI9KEjie3cixi3HZ//52ksXvplSYjE8Rft+IAG1aiWo13dAAEAAElEQVT5xiiOD5yFK8vXbYGcW0jujiOEdWlKxulzOJMydDLN8b766khKx5IQVfJQbYmP8glTGpeXa6j05Wup9dHzuvtKWhpGr13+Wj1f3X4oxtKiOXJSEmqOJqNo61YsDW+maN065IsXyZqg7cw3Vq6Mta3eLYMrJR2T91gbG4XrOufhq8X1ng9zv15N/PszdXFvZD2bYsK1XcUx4SUfFNSFSU7HpLOno0rm9ZL8Jadjjo+m+LW6KS4KV2oGqqrdKzqgncDIXfMbUSPu9ylz9so1VF40A4C4x3oR+7Dm0if/gPZs6ll/iCx7/cFHpz16H9CgGrXfHMnRh1/S6XTxM64zI5fM1bsIalIbZM1Ok0K97bwIXzuvUk2s92sbVTx2nuyx8y5ry0yuo7swd9Q2BagFOUhBYdqu4qAwvfsKgeB/kH/zzuL/lH1oPoEvqKp6utSPtwPTRm4/w8W0ARzoXUcAIElSJJof4ZdVVV3v/qhdMPrF+H3ALZIkRZWO73W/fhl5Oq2qqgtA1dihquqLQEsgEXjgGuV9/0D3SRzoPonMNbuJ6d8ZgKBmdXDlFeqOgBST8/sRou7Q/BjF9O9c8lE7v+pxJWECG9VAMptwZebhTMvGfiUD/1oJAIR2bITt5GUAXCeOY6xUGUNsnPaWvXNXHDu36+QZomMIeWEWea/PRrly2VOvoaFIgUHaPxYLlmYtcF26yPUgnz6BIb4yhhhNrrl9Vxx7f9eFkaJiCJw0i4J3X0ZJ8shV0lMx1bkJLJoze1OjZiUfEHHs/g1To6ZavuMrI5nMPh/tUC6exBCdgBQRC0YTpmadSj5m55Ed7yl/5VpgNJdMOFKQ9nAihUdjatwW5x/argTX4V2YW3UDwNyqW0maKR+t4XCPCRzuMYGsNbuJ6tcZgKBmdZFzC3VH14rJ3X6YCHcbR93fhaxf9/iE8ebSK5+zv8Uw/mz9BKdHvkXub4c4M/ptrU6OnMBUpRKmBK2uA2/rjG3L71dNr6TsYaFIQW4frlYLfq2b4Tx/Eefpc1zufj9X7hjIlTsGIqemkfTwEyULxQD2IycwV62EqZJbbq/OFG7x9S/4V3GlZeDXQtv54teqKc6L+iOKrpOldLpTV5y7fHU6+LlZ5L85GyXRo1uFHy8me9D9ZA95kLw5M3Ee3FeyUGxIqFQSztKmPfJlva67Th3HmFBK7u4y5D4zi/y39HKx+oG/f8nf5qYtkb1eupibNEe+clHnuqUY28GTWKsnYK4ci2Q2EXpHJ/LW6/U5d8Muwu7tCoB/k3rIeYW40rJIef1jTrR/jJOdHufy06+Rv+Mgl8e/CYAzJZPA1o0ACGzXGMf5RB/ZhQdP6WXf2Ync9bt1YfLW7yL8vrJkf8LxdoM50XEol0a/Rv7vB69roRhAPncCY0wlpKg4MJowt+qMc79epw0xCZ6/q9UGk7nkwdx/8ESUxAs41uq/cq1kp2Os1xgAY4OmKCl63VIuncIQFa8tvBhNmJp0RD6iL2/hy8NLflwHf8f+7ULkI7uuGddYpzFq6mXdsbxinCdOYKxcGUOcplt+Xbti/710eWMInTWL3JdfRr58+S/FLY3t++/Z330S+7tPIsNrXgpuVge5nHkp+/cjRLvHrNj+nclwj1l7Wj3Jnpaj2NNyFOk/7eTM1MVkrNHu1Zk7isJTl7myUO8fXEk8gyEyDiksGoxGjA3b4jqhP4Rke3sMtnlPY5v3NK6ju7D//CHy8b2o+TnawnykNoYbazZESdPqQwoK89R3/ZYoqb5+QCtqvLQdPImleiXMlWPB3Y/zN+j7cd56fT9W8gpwpWUh+VsxuF25SP5WAjs2o+ikNid6+zQO7tkO+8kLujRvlA3g2Lkdv+69APDr3gvHDn2aN0qn7b//jl8vt9xevbBv18stOnwCc7VKmCpp9RzUuzMFm3ZyPVwtbsGmnQTfoz14B9/TnYKN2lyX88WP/NbtGX7r9gwpq/dS6X7Nr29Y89q48gr/ERcUJ2Z/ycamT7Gp5dPsH/EO6duP8OeT75fcv1HjZYmrLUnCeudAHJv1/fhadO7QhlVrNqCqKgcOHyMoKJDoqAga1q/LxcuJXE5Mxul0snrDFrp0aFMS54fVmm/oH1avp0tHX1+khQdOYfGal8Lu7ETuOv04nbtuF2HueSmgqWdeMkaEYAjx9OHg9k2wn9F0z5maSWCbhgAEtbsFe6k50ceu7XAVu/adMuzaumXbtdfiRtkehngvm6e1r83jPHYcU+VKGOM1uf7du1L02/WNlcX49+iKbd1Gn+vWFs1xXbiEklb2wuSNkO06e46U2+8jte9DpPZ9CDktjfTBw1Eys0j5aA2HekzgkNuOj75OOz7SPSdGe9nxlkpR1F0ymdNPv03RWY/LKVNECMYQzR2Y5GchtOMt2E5rbVVw4BTW6vFYqsQgmU2E39WRnFI6nbNuNxF9uwAQ0LQucl7BNV1QmLx8LYf1aoPtRKk2Pq6NtcX17NetK/bt11fPSkqq5rLCqum0tXkzXO4P4xnCwrRAkkTQo49g+2GVLq79cPHzQyyY/to4fbW4xiiP24TAbu2wnz6vi3uj6jln3W4i+2njTWS/ruSs3eUTxnboZMm4hdlEyO2dyNugL3P+hl2E3qM9Z/p52QByehaupDQsNbQ+G9i2CfbTWlvqbIAeHhsg+aM1HOgxkQM9JpK5ejfR998KXGP9wUunY/p3JmuNVjeWSlHUWzqJU6Pf0em0wd+KIdCv5O/QWxtT6NYx5coZDBFedl6jdriOl7Lz5j6Nbe5obHNHa3beT152Xm4pOy9Vs9ddx//A1FTzgW1q2gnX8etz5yMQ/Fv5N+8s/k95HxgGrJAkaQ6QBtQE+gMTvBaMTcCHbh/HCcCrwOKy/BUDWUA6MEySpEtAJeB1tN3FxSwHpgLfS5L0DHAZ7SN3eaqqbkL72N1PkiRdAFa64zYEWqmqOlmSpDZoH+P7FW0HdFOgCtru5esia/0+wrs1o9nO91Bsdk6P/aDkXoPPn+XM+Pk4UrI4P+tT6i0cR9WpD1Jw+HzJh+si72hDzP23ojhdKEUOToyYWxL/3HNLqfvBGCSziaILKZwa+z61qwOKTP778wh9+Q0wGCha+wvyhfP43a69oSv6eRUBDw9CCg4l6Cltd5gqy+SMHoEhIpLgic+CwQAGCfvWzTh3aQ9IlnYdCRz1NIbQMEJmvYrrzGlyn/Py76bIFC59m6DnXgeDAcem1SiXz2Ppocl1rFuFf79BSEEhBAzT5CLL5E0dgXz6GI6dWwh5bTHIMq7zp7Cv1x5SHJt+IWDkFELeXIbqclLw/iu+Fa0oFH29gIBRM8FgwLlzHUryRcztewPg3L4ac5N2mFp21ZzmOx0UfeT5dqLf488iBQaDLGP/agHYNJWzr/sa/8FTCWzTEyUrDdsyX9nZG/4grFszGv/+AYrNztlx75Xcq/fpc5yd+AHOlCwuzf6U2vPHU2XyAAoOnyPtC+3hyBwdRsPVr2MM9kdVVOKH3sHBzk97Hd8uA1khc867xLz/KhgM5K9ag/PsBYL6arud8r/5CUNkOPGffYAhMEBzTzDgPhL7PY4xOoKoF6dob5IlicJ1W7Bt8zVyypOb8cp7xM1/BQwG8r7/FeeZCwTfr8nN++onjJHhJHzxPobAAFRFJXTgfVy+dyhqQSHRrz6LX4tbMIaFUmXtcrLmf0L+d2tIn/kWkZNHgdGI6nCQPnNeqfaVKZg/j5BZmk7b1/2CfPE81t6abtlXr8L/oUFIIaEEjvLoVs7YsnewFBPw2AiMlaqAqqKkplDw/pu+chfMI+RFt9z1brm93HLXrML/QbfckV5yx4/AEBZO8HMvadeMRhxb1uPc5zFQLZ26Yt9SznFMWSFxxgKqfzwTyWAg66t12E9dJHyAps9Zy1eTv2kvwZ1bUHfTYpQiO5cnzys7LS8Sn32X+GnDwWREtTu48ty7ZcuevoAan7wIBgNZX63HfuoiEQO0xZrM5WvI27SX4C4tqLt5EarNzuXJb19TdkjPNiTMGIExIpRqH75A0dFznB/ktSNSUbB9/i6BEzSddm5bg5J4AUtnTbccm3/C1KIjlnY9QHahOhwUztfq11inIZb2PZAvnSXoxQUAFH3zIa6Du7F9NBf/AaPAYER1Oij8aK4+Y4qC/btF+A+bAZIB554NKCmXMLXVyuvasYZyKSduMaYmHXH+ua3suLJM3ttvE/66Nl4WrV6NfP48/ndpumVbtYqgQYMwhIQQPM6jW5kjRpQbF8DaoQPBY8ZgCA0l7JVXcJ0+TfZk/W7brPX7iOjWjBbueemk17x08+fPcsprXqq/cBzVpj5I/uHzJC+/usuUkFb1ib3/VgqOXqDp+tcBOP/KcuAwKAqOXz7C75FnQDLg2r8ZNe0yphbaYpxr7/qrpAyO1R9h7fsUktGEkpWC/XttR6+lxwAMcdW05shOw/HjkjLquuLGy+QX51P1o1lIBgPZX7v78UPufvzFavI37yGocwtqb1yCUmQncYqmn6aocKrMd/uYNRrJ/XELBVu1h66YKUPwu6kmqCrOy6kkPV+qH98gG8C2YjnBz83Ar9ftyKkp5M3W72i+UTpdsHw5odOn49+nD3JKCjkzZvjUc9rs90lY/DKSwUDud2txnL5AyAO3A5C74meMUeFUWfkuhiBtXgp75B4u3DkctaCwzLgAWYtXEDf3OUL69sKVlEryOP1pFIDU9fuJ7taEzrvmIdvsHBzjcQXQ8vPJHBy/GHtKFtWH3kbNJ+/EGhNGp01zSN2wn0PjF2ONDqX92tmYgv1BUak+vDdbO07CdbX5H27YeGlu0wVLV23XvvOP33Bu049/k6a/yp79B8nOzqXbPQMZ9fgjuNwfo3rg3tvp1LYl23bsoXf/Ifj7+THrWa2dTSYjz44byYjxzyPLMvfe0ZPaNbV+O/SR/kyY9jLf/vQr8bHRvPWSr29lZIXEFxZQ85MXwWgga6V7XnrYPS997pmX6m1ZhGKzc3mSNi+ZYyKo8uZYMBi0fvjzb+Rt1Bb5Lk99j4Tpw5CK58Rn3tPLVWQKl7xN0DS3XbtxNcql81h6uu3atavwv38QUnApu3bKCORTx3Ds2ELIG2679twp7Os0u9bcqgMBQ8cghYQS9OwryOdPkz9rsk7ujbA9SmweRUVJK8PmkRVy3nqHyLmvgdFA4U+rcZ07T8A9dwJQ+P2PGCLCif5wIVJgACgqQQ/0I3XAY6iFhUhWK9aWzcme4/uS2L971zI/bPffkH0tiu34Jm47/kw5dvzF2Z9Sx8uOT3Xb8ZXH9ccUHkyNV7STYqpL5nDvyVhiw6n19ugS3cv4cTvZ6//AYtTKe2naImp/NgPJaCBjxQaKTl4iaqCm0+mfrSF34x+Edm3Bzb8tQLHZuTDBM9ZXf28CwW0aYooIoeHupSS9+QUZK9ZT6dlBBNxcA1SwX07l4lTP/K7Vs0zuvLcJf0PTadsvq3GVGqcNERFELvLUc2C/fqQ/OgjnsWPYN28hasliVFnGdeoUhT9qOu3XvRsB994DQNHWbdh+We3Tvukvv0/8wpeRjNpY6zxzgZD+7nF65c8YI8OpvMJrnB54Dxfv1sbpsuICRE54HEu9WoCK60oKaS++4yP3RtRz8vvfUGP+JCIf7I7jShrnRr7mq1huG6DKhy8hGQ1kf70Wx+mLhD3UR9O7L34hf/MeAm9tSa0NS1FsdpKmemzU5FkLSHhzMpLZhPNSMonuezGTH8fawG0DXEkheZqvLZ+1YR9h3ZrRbMf7yDY7p8d5XjY2+Ow5Tk/QdPrCS59Rd8E4qk55iILD50j5QuujVcbdjzk8mJqvDAM0G+FgrymYo8Oo/6E2VkkmI2nfbSN7059Uq23W7Lyfl+H3qGZDuPZt+mt23s/LsPYrtvNSsX+nzU/ObT/g98BYTM26oOZkULRi7lXT+f+d63CYJ/g/jvTP+MH57yJJ0kdAlKqqd1ztuiRJm4HDqqo+VSpcHeAVoBvgB1wE1qItFjuK00H72N1TQADwDTBSVdXCcmR1Bd4BagOngQnuOE+pqvqRO0xl4E3gNjT3FCeAcaqqbnbf7wlMQ/Nf7AJOAh+pqvqeJEkNgLeAZkAYmp/lRaqqljEj6Nke169CGrleY99div8NjCEV87lJU3xQhcg9+rXl2oFuEHFxFXP8RpErpo1DKjsqRG5FnQFJOlL+l+ZvJKpaMe1btfM1FkVuIMbIwGsHugEU7PU9rvjf4OTx8g7Z3FiaPWGuELnpqypmPizIsVaIXICY2r7Hn/8byPaKGT/yUiumrk9k+H4E6L9Bhz4Vo9MBry+qELkAx1qU4Vv/v0CV5nnXDnQDUBwV84xoz/j/6+DrxfPh1w50g7AY/8J3Uf5BEmpUjO1RkFkx43ROju/HQf8b+Ps5rx3oBpCV/9c+LP1P0nhYxdh5gTO/rBjj4/8wiysP/PctNN5Ahl3+7F+nI//KncWqqj52PddVVe1cTrhTQL/rkDMTbcfv9cjaiLYT2JugUmEucxW3EaqqrkVbtC7r3jGg97XyLBAIBAKBQCAQCAQCgUAgEAgE/wn/f726FQgEAoFAIBAIBAKBQCAQCAQCQZmIxWKBQCAQCAQCgUAgEAgEAoFAIBD8O91Q3GjKc3MhEAgEAoFAIBAIBAKBQCAQCAT/q4jFYoFAIBAIBAKBQCAQCAQCgUDwt1EqOgOCv41wQyEQCAQCgUAgEAgEAoFAIBAIBAKxWCwQCAQCgUAgEAgEAoFAIBAIBAKxWCwQCAQCgUAgEAgEAoFAIBAIBALEYrFAIBAIBAKBQCAQCAQCgUAgEAgQH7gTCAQCgUAgEAgEAoFAIBAIBP8AqlTRORD8XcRi8f8HRIYUVojc1NNBFSI3q8C/QuQ2nRBSIXK3mRwVIhfgqbfvrRC56tkjFSK38OsdFSI375KlQuSmFARWiNyb66VUiFy1qOKsmsL92RUiN+NSxYzTRkmtELn5m5MqRK6zyFohclPzAypELkC11sEVIjdvc3KFyD2XEVYhciuKzH0VM15eaDGmQuQCNNj7doXIdSx4oULkVhTypksVIleqoPO2e4wVN07fasypELkHT8RViNxQY8U8M7mUilEupYJW6yrKxhMIBP8swg2FQCAQCAQCgUAgEAgEAoFAIBD8H0OSpAhJktZJknTK/Tu8jDBVJEnaJEnSMUmSjkiSNMbr3gxJkq5IkvSn+6fPtWSKxWKBQCAQCAQCgUAgEAgEAoFAIPi/x1Rgg6qqdYAN7v9L4wImqKraAGgDPClJ0k1e9+eqqtrE/fPLtQSKxWKBQCAQCAQCgUAgEAgEAoFAIPi/x93Ax+6/PwbuKR1AVdUkVVX3uf/OA44Blf5TgWKxWCAQCAQCgUAgEAgEAoFAIBD8bRTxo/uRJGm4JEl7vX6G/8UqjVVVNQm0RWEg5mqBJUmqDjQFdnldfkqSpIOSJH1YlhuL0ogP3AkEAoFAIBAIBAKBQCAQCAQCwT+MqqqLgEVXCyNJ0nqgrC+APvdXZEmSFAR8A4xVVTXXfXk+MAtQ3b/fBIZcLR2xWCwQCAQCgUAgEAgEAoFAIBAIBBWAqqrdy7snSVKKJEnxqqomSZIUD6SWE86MtlD8uaqq33qlneIVZjHw07XyI9xQCAQCgUAgEAgEAoFAIBAIBALB/z1WAYPcfw8CfigdQJIkCVgKHFNV9a1S9+K9/r0XOHwtgWKxWCAQCAQCgUAgEAgEAoFAIBAI/u/xKtBDkqRTQA/3/0iSlCBJ0i/uMO2BR4CukiT96f7p4773miRJhyRJOgh0AcZdS6BwQ/EvQJKkGUA/VVUbVnReBAKBQCAQCAQCgUAgEAgEgrJQKjoD/2OoqpoBdCvjeiLQx/33b4BUTvxH/qrMCt9ZLElSrCRJcyVJOiVJUpEkSamSJP0uSdJot2Pm/9NIkjRUkqQ8SZJqlroeK0lSmiRJU64St7okSarXj12SpJOSJE28hsyPJEm6po8RgUAgEAgEAoFAIBAIBAKBQCC4Xip0Z7EkSdWB7UAuMA04iLaAXRd4FMgAlv8H6RoASVVV+R/LbDmoqrpEkqS7gI8kSeqsqmrxS5QFwAng9XLyaPH6txdwALACXYFFkiRdUlV1xT+Z18COzYl5bgSS0UD2V7+SuegrnzAxz48g6NaWKDY7SVPfwn70DJYalUiYN7UkjLlKPOlvf0rWxz8QNeYRgrq1AVVBzsghaepbuFIz9XI7NSdu2nAko4GsFWvJWOgrN/aFEQR3boFis5M4eS5FR84AUHvLhygFNpAVVFnm3D1jS+KEP3onEY/cgeqSyd+8h9Q5y3zSrfHSEMK7NUWxOTg15j0KDp3zCWOtGkO9BeMwhQVRcOgsJ596F9XpIuK2llSd8iCqooCscHbaMvJ2Hweg+Z4PkPNtqLJ278Bt+ncChuoNsXQbAJKE6+A2XLt/0d+vUg/rvaNRc9IBcJ38A9eOHwGw9BqMsWZj1MJcij56oSSOsW4LzO3vRoqMx/7pSygp533KAtD1xUeo0aUJLpud1RMWkXrYN9xtrw0l9pYaSJJE1rlkVo9fiLPQXm784PgIes99gsDoUFRV5eDyTez78NeS9LYfPsOcL35FUVTu7diEx/u018n7aM0OftmlucVxyQrnktLZPHc8oUH+fLp2F9/+th8JiTqVo5k5+C6sZs/Q9PGvO3jrqw1snjue8OAAXbrbz6Tw2rqDKKrKvY2rMaRdPZ+y7rmQxuvrDuFSFML9LSx9pBMA03/6g62nk4kIsPLNcI8v+flbj/Htn+cJD7ACMLrzTXSsrf8oqblZKwKHjQaDgaJ1P1P0tX6YstzaHf++AwBQi2wUfPAW8nlNp8OWfIlqs4EigyyTM36EFqd9Z/wHPIaxcjVyJjyBfPqET1n827UgYvIoMBjI/241Ocv0Q4S5ehUiX5yItUFtst5bRu4nXwMgWczEffgWktkMJiOF67eRPf8TLT+jBhHQuR2oKnJmNukvvI6cluEjG6Du7MeI7NYU2Wbn2NPzySujP/lVjabhwjGYw4LIO3SOI0++h+qUqTrqTuL6dtDy8//YO+twK6q2cd8zO093kofu7pYuu5AQQRRUOkQsVEQEkVBU0sLEFilJCenuhsPp7p0z8/tjNmefffYm3teXl+/7fnNfFxcwe631zKpnrXnmWc/odQTUrMD2eiNw5hVTd8EoIns0w55VwN7Onu/KjK1aETx2NIg6LGvWUPy1Z1vrKlcm5KWpGGrVpHD5Ckq+c7eJ/6OP4Ne/HyjgvHSJ/Hdng92OvkYNgidNRDAaQZIomD8fx+kzHuXqG7fE70lVrn3rGmy/f+v5e/P2+D02DGQFRZawfLkI6eyJm+Y1PzoMQ4v2ICvIBbmULJ6NkuvZ1saWrQh8wTW21q6h5DvP+pq6dSdggGtsWSwULpiH85I6toImT8XUpi1yXi45I4Z59Y3fo48TNOp5Mh+8D6Ug3+O3O6GnK3wwFVNCRQDE4ADkgmIu3TvGq9yEGcMJ7dYM2WLnwvgPfevpStHUWjwBfWgQxccvcX7MBygOJ2G9WlL5xSdAdsl+3a2nq897nvAeLXBk5XPkHs+TVsZWrQgaPRp06rgq+caznc3du+P/xBPudp4/H+fFizfNGzB8OKb27UFRkHNzKXj3XeRs77nk36EFkdNGgU5HwY/ryFu+yitN5MvP4d+pFYrFSsbL72M7fQGAkMEPEPxoHxAECn5YR/7KX9R7qlON6OljEUxGFKdE5oxF2I5765AaM4cR0a0ZksXGmbEfUeRzDkdTb8l49KGBFB2/zOkX1DUxtF09GnwxFWui+j2NzDV7uTpP1TFt9n+Es9iqjgGnxMFe7j2DrkZjjH2HgiDiPLQFx47fvWQCiPHVMD/7NrZVC5FO7QXAb8KHYLeo67AsYV2ifgxajKmM8b4RCEYzcl4mth8Xgc3iUd4/0h2PPIxf//4ggOWPNZT8oNYz6LlRmNq1Q3E6kJJTyH93NkpRkVddas98ikiXrjx5E13ZyKUrC45f5oRLV+qD/Gjw8RjMFSIRdCJXP/mDlO+2YYqPoMGiFzBGhYIsk/TVZq4tW+dRZr2ZQ4nu1gTJYufo2E8oOH7FS26V4T1JeLYPAQmx/Fn3WRw5hQAE1Iin8cKRBDdM4Nys77n0yZrSPPpgfxrNe5agOhVBgaMTlkBSVunvfu1aED71eQRRpPCXdeR/6r02Rb6lrk05H7rXJl1MFFEzX0QXEQ6KTOGPayn4Rh3TYnAQ0XNeQR8fizMljYwpbyMXerZ1YOdmVHj9GdCJ5Hy/kcxPfvSqb/z0Zwm6pzmyxUbS5IVYTl5EMBmo/v27CCYDgk5H/rpdpM9Xx4e5XgIVZj6P6JpLya99guXo+dLyXn1nHtt37SM8LJRfv1rsJU9RFGYtWMyO3fsxm03MfGUS9WrXAGDnngO8u2Axkizz8L29GTHkMQDyCwqZ9NosUtLSiY+N4f0Z0wgJDvIqW1etEcZeQ9S5dGQbjr9Xe6UBEOOqYR72BrafP0Q6s1/tw1a9MTTtouqnzCRsvy8FyYGh2xPoazYFyYmcm4Ft9VKwlfxH5ArhcZgeGu3+PSwa+18/4ty3ATG6Msa+w9xz+NdPwF5uDt+h9dDvgYfwe+BBkCRse/dQvNS7Hw0tWhH4/BgEUcSybg2W78vJ7tod/8fLyP5gHtKli4hRUQS9+ApieDjIMta1q7H88hMA/kOewty3P0p+HgDFny7Dvm+vl+xObw6hSld1H75p4lIyfezje37wHNGNqiE7naQfucTWlz5FdqqPvRXa1KXjG4MR9TqsuYX8/OhMAJqM6E29AV0AhewzSWyatBScanl3Yi7FTBxEcI/WoCg4s/K5NnmB1zMiQO2ZQ4ly6csTYz+h0Ife8nPpS31oAIXHr3C8jL5s+PHoUn155ZM/SPnuL0DVW/XnjSSwTkUUBU5OWAyHT5aWWWXG04R2bYZssXFxwiJKjl/ykmuqFE2NTyaqz4gnLnNxzEIUhxNzjQpUmzeagIbVuDb7G9IWu0OHNtm7WH1GlNX18GSfFz3KvFvPpsFdmlL5zRGgE8n6diNpH/3sJbfSWyMI6ar28ZUJH1By4tJN88ZPHkhor1YgKziy8rkycSGO9Fyvcu9UWyfMe4Gw7uo+73jX8R7l3ZG9R2wVjPeOAL0BZAn7H58iJ1/0Wa6Gxv8F7nYYik9QPdRbKIpSXOb6CeBnV4BmBEGYCDwFVAfygHXAZEVR8ly/PwUsAh4D5gB1gCaCIPgBM4FmgBHVGD1FUZTd1wUJglALWAa0Bq6ixu5YBYxWFOVzV5oKwPtAL1e2v4HxiqJc3z0+47rnCcD7giAMAboDja8bjwVBUIDRqK7jvVx1X+TKn60oSprr358JgvCC6569jMWukBRDy5QJcI+iKNt8tK8bUSRm+vNcG/YKjrQsqv60gKLNe7BfvFaaJKBzC4xVK3CpxwjMjWsT++Zorj46AfvlZK7cP6a0nBo7vqRwo9qEOct/JGvhSgDChtxHxAsDSZ++yENu3BvPcXXoqzjSsqj2y3wKN+/BfsEtN7BLC0xV47nQ9Rn8mtQm7q0XuPzwxNLfrw6ahpRb4FEd/zaNCOrehkv9XkCxO9FFhHhVOaxbU/yqxXGo7RgCm9Wk+uxnOdZ3mle6qq8OJmXJH2T9tovqs58lZmBX0r74k7wdx8nZoG6y/etWofbSiRzuOK4034mH38DpesjyQBAw9hiMbdX7KIU5mIe8jnTxCEp2ikcyOek8tp8XemV3ntiF49BmTH1HeKbPSsb260cYez7pLdNFwj2NCasay4pOk4hrWp0eM5/i6/vf8Eq39a2vsRepm/Iurw2i6VM92ffx6hvmlyWZbW9/Q8aJKxgCzAxZM4OrO44DIMky73y9jiUTBxETFszAt1fQpUktqsdHlcp7qndbnurdFoBtR87x1aa9hAT6kZ5bwDdb9vHLW6MwGw1MWfwT6/ed5P72jQFIy8ln96nLxIUHe9VBkhVmbTjK4ifaExPsx6DPttK5ZhzVo9xpC6x2Zq0/ykcD2hEX4k9Osa30t/saVWFAi+q8+vsBr7IHt6rB0DY1fTeyKBIwajwFr01Czs4kZN4SHHt3IV27WppETk+lYNpYlOIiDM1bEzB6MgWTn3Pf1yvjvYx10tXLFL7zGoEvTLqh3PBpY0gfNRVnehbxXy+i5K/dOC4lusvILyRnzkf43+NprFfsDtKemYJisYJeR9xn87Hs3I/t+Gnyv/iBvI+/ACDoiQcIfXYw2TO9x2VEtyb4JcSyu804gpvXpPacpznQ51WvdDVeHcS1JWtJ//Vvas8ZQfzAriR/sZHEj1eT+LH6gBnZsxmVRvbDmaeq/dTv/iJpxQbqLXrBq87BE8aRO3EyUmYmEUsXY925C+mqu62VggIKPvgAc4cOnlkjI/F/5GGyhgwFu52QN6bj17UrlvXrCXpuJEWff4597z6MbVoTNGoUOePGuzMLIn7DxlH8zhTk7EyCZi7GcfBv5GS3XOeJgxQe3KXKqlyNgLHTKZw89KZ5rX98j/UH9aWWsddDmB96EsuK+R71DRo7ntwXJyFnZhL28RJsuz3rK6WmkjthLEpREcZWrQmaOJnc0erYsm5Yh+W3nwme+rJXv4hRURibt0BKT/P67U7p6eSxs0v/HTPtaaRCTwMEQGjXZpirxXG43WgCm9Wk2rvPcryft56u8uoQUpb+QfZvu6g2+1min+hG+pcbyN9xnKNl9HStpZM40nEsAJmrtpH22TpqfjDWq75B48aRN1kdV+GLF2Pb5aOdx41ztXMrgidNIuf552+at+S77yj+9FMA/B56iIChQymcN89LdtSrL5A8YhrO9Cwqff8hxVv34Ljonsf+nVpiqFKBxN7DMDWqQ9T0MSQNGIexRhWCH+1D0uNjURwO4pe+Q8n2vTiuphA5aQQ5H39FyY4D+HdqSeSkp0l+yvMBNbxbU/wS4tjbZgzBzWtSa84zHOrjPVaqvTqIpCV/kPHr39Sa8wxxA7uS8sWfAOTvPc3xwe965QE4+tAbpYbHUgQBY//hWL+YiVKQjXnkOzjPHETJTPZO13Mg0oWjXuVaPpsBJZ7lGh8YiX3DV8hXTqNv2gVD+3txbCljdP8HukOfkIBf//5kjxwFTidh783Btns3UlIytgMHKFy6DCSJwFHPEjB4IEWLl3rkj+zWBP+EWHa1GUdI85rUnfM0+3zoypqvDuKqS1fWnTOCCgO7kvTFRioO70XR2SSODJmDISKI9rsWkPrTDhSnxLnpKyk8fhldgJnWG2eR89cx7OdSAYjq1oSAhFi2tZlAaPMaNJjzNH/3ec1Lbu6+c2RsPESbn1/3uO7IK+LkK18Q26eFV576bw8lc+tRDo1YgGDQofMzwfV3t6JIxMtjSBvpWpu+WUTJtnJrU0Eh2bM/IqDc2oQkkTN3CfYzFxD8/ajw3cdY9hzEcSmRkOGPY9l3mPxPvydk+OOEPD2A3AXLPfq4wlujuDz4NRxp2dT4fR4FG/diK6O3gro0x5gQz9kuI/FvWpsKM5/jwgOTUWwOLg18BblEXRNr/Dibwm0HKTl8lriXhpGx8DsKtx0kqEtz4qYN49IA9zx5oG8PBj58Hy/PmOvVTgA7du8nMSmFtd+v4NjJM8yYu4hvly1AkiTefv8jli14h9joSB4fMY57OrSmekIVlq9cRZsWTRgx5DGWr1zFiq9WMfH5pz0LFgSMfYZi/fpdlIIczE+/hfPcQZSsFO903R5HunTMfSkoDEOrnlgWTwWnA9NDY9DXb4Pz2A7ky8exbPkeFBlD18ddc+n7/4hcJScV6/JXSn/3G/ch0ll1z2XsPwL7pm+QE8+gb9wJQ9t+OP4qY6C8Q+uhoUlTTO3ak/PMcHA4EEJDvTtRFAkaM568qZOQszIJW7QE++5dSIllZKelkjfJJbtla4LGTyZv7HMgSRQv+QjnhfMIfn6EfrwM+8EDpXktP/2A5ccb+wJVuacxoQmxrOw4iZim1enyzlP8cN8bXunO/vI3f479BIBei16g3hNdOLFyM8Zgf7rMfIrfhsyhKCUbvwh1TxwQG0ajYT35uttUJKuD3h+PoeZ9beDnP+7YXMpc+jPp874GIOKpe4kZN4DkVz72qEdktyYEJMSxs814QprXoN6cEez1qS8HcnXJGtJ+3U3dOU+X6stKw3tRdDaZw0PewxARRIdd80n9aSeKQ6LO20PJ2nqEoyPml+qtAFd5IV2bYU6I42j7FwhsVouEWc9ysv9LXnIrvTKE1GWryfltF1XfHUnUE93I+HIDztwirr62grDerXz24+lHX/f5jHjXnk1Fkcpvj+TcwOk4UrOpu+Y98v7ch/V8UmmSkK7NMSfEcaLDcwQ0q0XlWaM4c++LN82btvgXUuaqLweih/cjbvzjJE7zfPlyJ9s66/utpH+2juoLy+3z7tTeo+cgHNt+Qjp/BF3NJhh7DsL62Vve7a2h8X+EuxaGQhCEcFSj6UflDMWlKIpy3RgqA+OB+sBAoBXwYbnkZuBVYCRQD9XwGwSsBDq68hwB1gqCEOm6BxH4BfW9ahtUg/R0VA/f6/fpD2wFrEBnoC2QCmxy/YaiKOkuuW8LgtAd+ACYqChK+ddm04G1QEPgIx9tIgiC0B6oC3i/alaZi2rM3gTEuf78fYO07sZpVAv71RQc19LA4aRgzXYCu7f1SBPYrQ35v2wGwHr0LGJQALqoMI80/m0bY09Mw5miehbJxW4vAMHfDKVdpuLX2FNu/h/bCerexiNNUPc25P2yBQDLkbOIwQHoy8ktT9jAvmQv/gHFrr4Sl7LzvdKE92pJxqptABQdOo8+2B9DdKhXupD2Dcj6QzV+Z6zaRrhrMZJLrKVpdP4mr7rdCDGuGkpuBkp+JsgSzjN70dVoclt5AeSkc2D1nhJKTipKrg9DTxlq9GzOyZ92ApB6+CKm4AACfNT5uqEYQG82lNbtRvmLM/JKPZQdxVZyLqQQGBsOwInLKVSKDqdiVBgGvY7ereqz7ci5G97j+n0n6dOqfun/JUnGZnfilGQsdgdRoe7oM+99v5EJj3TD9d7IgxMpOVQKC6BiWAAGnUivehXZdj7VI826k0l0rR1PXIj6VBseUDq1aV45kmCz4Yb3eSP0NesipSYjp6eC04lt+xYMrT2NDc4zJ1GKi0r/rYuM8lWUB1LSVeTkazf83dSgNs5rKTiT08DppHjDNtUjuAxybh72k+fA6fTKr1jU8Szo9aDXc129KsVuA57oZ0a5wTiP6t2StB+2A1Bw8Dz64ACMPsZWWIf6ZKzeA0Dqqr+I6tPSK03Mg+1J/2VX6f/z9pzGkeftnWeoWwcpORkpVW1r6+YtmDt4GhvkvDycZ86C5H2QRNDpEEwm0OkQzGakbJcnnKIgBqiPDGJAAFJWlkc+XY06yGkpyBmpIDmx796iegSXxebWD4LJDCi3zmtxt7Vg9taX+jp1cSYnI7vqa9u6BVO7cmPr1MlST0bHqZOIUe6x5Th+DLnAx0MCEPj8aNV7ykf/3ik9XZbgfh0p+OMvr+vhvVuS+YN6XdXTAb71dIcGZJfV03289bRYTk8X7DmFM9fHuKpTblxt2aJ6BJfBcbJsO58qbeeb5VVKbt6/AOaGtXEkpuBMUtu6aN02Art6rsUBXdtS+NsmAGzHzqhrcWQ4huqVsR49jWK1gSRj2X+MgG6u+y47pgMDfHpvRfZuSbqrrW8+hxuQ6ZrDaav+ItLHHL5dxIo1kHPSUHIzQJKQjv+Nvo63MVLfpjfOU/tQigt8lOKj3Ig45CunAZAuHkdfz/Mh8p/oDl2VyjhOnQKbDSQJ+5EjmDt2BMC+/0BpesfJU+iivHV7VO+WpLp0Zf5N2jm8jK5MKasrFdAH+qn3EmDGkVeE4pSxZ+SVeihLxVaKzydjcq3DADG9m5P8ww4A8g5ewBDsj8mH3IITV7Bcy/K6bs8qIP/IJWSHZ3voA/0Ib1uHa19vVW/PIeEscI91U4PaOMquTet9rE056tqklFubpKwc7GdUr3mlxIL9UiK66EgA/O9pR9HvGwEo+n0j/vd4lunfpCb2q6nYr6WjOJzkrd5OcM/WHmmCe7Yh72dVb5UcPosuyK23rusOQa9HKLMmgoJ4vf2DA3Cke86lFk0a+vT6vc7WnXu4r7e6b2ncoC6FhUVkZuVw/PQ5KleMp1KFOAwGA326dWbLDrX/t+7Yzf191BNO9/fpzpbtu73KFeOrI+eko+Spe0vp5B70tZp7pdO37Inz9H7vuSTqQG8EQQSDEaVI9f6TLp0A16FIOfkiYnC4Z7Z/KteFLqG+a2+snrYQI+KQE1WPSOnyCfR1PPXMnVoP/e69n+LvvgGHAwAlL8+7LrXrIqUkI6e59Me2LRhvJvu0W7ack4PzgupLpFgsSIlXEW9jD3idaj2bc9q1D0937cP9fczjq1vdxq30IxcJjFP7rfYD7bi4fj9FKWo7W7Ld/SHqdejNRgSdiN7PSLHLA/ROzSW5zLNG+fX5OlG9W5BSqi8voA/2v6G+TF+tPhqnrNpO9PWXWoqCPtAMgL6MvtQF+hHWti7JN9BbYb1akfXjNgCKDp1DFxKAIdp7TxPcoSE5rr1H1g9bSw2Wzux8io9eQHH+a4eY79azaUCTmtiupGJPVPs457edhJbr49Cerch2tUnxoXOu/VjYTfN69LGf733PnWzrwr2ncOZ6z/M7tfdQUMCkrg+Y/VEKvb2oNTT+L3E3PYtrogZf9jgnKQhCEhDq+u9XiqKMUhRlQZkkVwRBeBH4TRCEoWXCPuiAMYqiHCyTdku5sscAD6OGffgK9SuCtYGeiqIku9JMQA2NcZ0Brvscdt14LQjCSCAD6I9quEVRlJ8FQfgB2ACsVxRlmY86f68oSqlbhCsMB8B2QRBkVO9nA7BAURTvsyGqnCJBECyArYw38i0xxETgTHM/HDjTsvBrXLtcmkicaZnuNOlZGGIikTLdijC4X2cK1mzzyBc54UlCHuiGXFhM4hDPN4X6mAgcqTeXq4+JwJGS6ZFGHxuBMzMXFIXKn88AIPfbdeR9tx4AU0IF/FvWJ3rSk8g2O+mzVmA9ft6jXGNcBLYU9xFgW2oOprgIHBl5btnhQTgLikGSXWmyMca5N8rhfVpR5eVBGCKDOT14lrtwRaH+d6+BopC2ciPpX20q/UkIDEUpdD9cKIW5iHEeIa0BdQNuHvomSlEe9m3fe3ke/zsExoZRmOquc2FaDoGxYRSXqfN1es99loR7GpN9PpltM7657fzBFSOJrl+F1MMXgQpk5BYSG+b25o0OC+L4Jd91sdgc7DpxkWkDewMQExbM0F5t6TX1A8wGA23rJ9CufnVA9UCODg2idqUYn2VlFFqJDfYr/X9MkB/HUzwX7as5RTglmae/2kGJ3cnAltW5t2Fln+WV5buDl/jjeCL14kKZ1K0hwX7uqDFiRCRyVkbp/+XsTAy16t6wLFPPftgPer77CX5rLigK1vWrsW3wfZyzPLpo7/lpaljntvKqNy4S/+3H6CvFU/j979hPuMMuhI4eRmD/7shFxaQ9M8V3PeLCsCaXnU/ZmOLCsZcZG4bwIJwFJeoROMCWkoMprtyDp5+RiHuacHbap7e+5cgopAx3naXMTAz16t1WdeWsLIq/+56oH1aB3YZt/37V0AMUfLiI8LnvEfT8cyAIZD8/2iOvGBaJnO3Zx/oa3n1saNEB84BnEEJCKZ4z7bbymh97GmOnniglxRTN8AyNoIuMRM4skzczE33dG48tc59+Po+wlsfYth1yVlbp8dzy3Ck9fR3/lvVxZuVhv+KtF4yx4dhS3LJVHexDT+e79bQ9NdvDSBbepxWVXx6MISKY00PeuVVzIEZFIWe66yLfYlz59euHfd++28ob8PTT+PXqhVJcTM748V5l6WIicKR5tqOpkec81vuY6/qYCOznrxAx7inEkCAUm52ATi2xnlTXvcx3FxO/7B0ipjyDIAokDfL+wLEpLhzbvzyHsz3mcHDzWrTY8h62tFwuvvklJWdVryQFaPT9q6BAysqNpK5U10QhKLzUOASgFOQgVqzhcV9CUBj6ui2xfjYDY4Xq5e5awfzky4CCc/9mnAfVF9pyRhK6Os2RzhxE16A1QkiER65/ojucly8T9MwIhOBgFJsNU5s2OM76CAvUty/WLVu9rpfXldbUbMy3aGdrSg5mVztfW7GeJitfpNOxxegC/Tj+7AKvB3BzpSiCGiSQf+iC+1pcOBYPuWqZNh/r/7+Cf5Vo7NkFNFo4iuD6Vcg/dolTr35Z+rsuOhKpzHiVMv7FtcmFPj4GU50a2I6ra5MuPAwpS91LSVk56MJDPdIbYiJwlNEdjtRs/JvU8kpjL5PGnpaN4breEkVq/jEfY5U4sleuweJ6yZ3y5jISvnyLuJeHI4giFx72vSbeiPTMbGJdBm+AmOhI0jOzyMjMIjY6yuP68ZPquMrOzSMqUu3/qMhwcvK8HSCEoDCUgrJ7yxzE+OpeafS1W2D96h2M8dXKpM3FsXst/mMXgsOOdPm4aiQuh75xJ5ynPNeUfyK3LLp6bXGedBvB5Yxr6Go1Qzp3CF3d1gjljNR3aj3UVayIsWEjAoePQLHbKVryCc6znmGoxMhIpLKyszIx1LmJ7N79sO/3li3GxKKvURPnmVOl1/zufxBzj144zp2leMlHXmFsAmLDSg29AEWp6j685AbzWNTrqP1QB3a8oZ7yDE2IRTToeHDVKxgDzBz9dANnftpJcVouh5es5ak9C5GsdhK3H+fa9hNU0925uQQQM3kIYQ/dg1xYwsUnvE+ymOPCy+nLnH9JXyau2EDTlVPofOwTdIF+HHt2IShKqd6qv/A5gupXpuDYZc6++gXY7ID33sOeko0xNhxHhvs5Qh8ehFRu72GM9VxrfKEoCnW+nQ6KQvrKP8n8emPpb3fr2dQYF4491bP/Apt6nqA0xIZ79nFqNobY8FvmrfDiICIeuQepoJizj3mfZrmTbX0j7tTew772C/V6r8EgCFiXvY6Gxv9l7voH7nzQEWgC7EP1FkYQhK6CIGwUBCFJEIRC4GdUw2rZQKJOVM/hUgRBiBYEYYnro3H5QCEQDVy3FtUBUq4bil3sx/Pjjc2BBKBQEIQiQRCKgHwgDDUsRlneQm3TGTeom/d5d5WBrjo3Bh4HnhAE4e0bpL0tBEF4VhCEA4IgHFiVnwg+PDO93v75TFImjUFPYLfWFK7b6ZEma/6XXOw8lPzV2wgbcm/5G7mdm/UhWP3rymNTuHz/OBKHv0744H74t3R5pOpFxJBALj88kfR3P6Xih97HWW5ZnxvKdqfJWbePwx3HcWbYHCpPHVB6/fi9r3K054ucGjSTuGG9CW5TdhPpq86ecuX0q1iWTMH6xXQchzZhetA7jue/g+C70j7Trp+8lMUtR5NzIYU697a5rfwGfxP3LRnH1je/KvVOVvAu/0bd/tfRczSpUYkQl9dOQbGFrUfOsvbd0WycOw6LzcEfu49jsTlYtmYnz9/f+YZ19VWr8mIlWeF0Wh6LHmvLxwPasXTnGa5m+/a8vM5jzRL447mefD+iK5GBZt7ffPyWlbvRi319w6aYevSj5PMlpdfyX3yB/PHPUPDGi5j7PYC+fqOb3s/N5N6uRwEAskzK46NI6vUExga1MVSvWvpT3qLPSOo9iOK1WwgecP+NbuDW8n0Ofc80kT2bk7f/bGkIiptyG+XdMGtgIKYO7cl8fAAZDz6MYPbD3KMHAP7330/Boo/IfOQxChd9RMjUF8tlvvUcBnAc2Enh5KEUv/8a5keH31Ze66oVFIx+HPuuTZh6PVj+rm9HLKAepfXr04+iZUt8J7iOyUTAoCEUf34T4/yd0tMugu/tTP5qb69itdjbGVe+5pynnj7ScSxnh89R4xf/O9xgXBmaNMGvb18Kl9ykncvkLV6xgqzHHsOycSP+D5bvX25vbN1g3DsuXSN3+SriV8wifulMbGcvg8vTJmRAf7LeXcLVboPJmr2E6BkTfRRyG7rrJvqt8Nhl9jR/ngNdp5C8Yh0NPnfPm8P9X+Vgj6kcGziTCsN6EXJ9TbyNOWzsMxT7n9/47APr8ulYF0/DuvJd9K17IlZRjZC2XxdjaNUL86h3EIx+IJU7TfEPdId0NZHib74lfN5cwufOUWNVl/M+DhgyGCQJ68aNPkq4+Xi90f1dTxNxT2MKT1xhe6NR7On6InVmDUcX6H4xqvM30XjFRM699gVSGa8uX+v3jU6K/CsIeh3BDRNI/GIjO7tPQyqxUX3MfWUS/HO5gp+Z6PdfJ/u9TzxOu9w80z9ck2SZ833HcbrtMPwb18JUS300iBjcl5QZyznTbjgpM5ZTcfZYH4XcGF91FwTB5/C7HdX7ryQ29hiMfct33u1g9kdfuxkliyZQsnAMGEzoGnh62hva3weyjHRil2fefyL3OqIOfa1mOE+7Daq2P5ZhaNED89MzEIxm7zl8J9ZDXCeOAoPIHf0cRUs+IeS1N3wk+hdkN26KuU8/isvLNvsR/PpbFH3yYempE8vq38gZOpDcUU8j52QTMPIFr/J8rYk3m09dZj5Fyt4zpOxTXzyIepHohgmsHjqX3wbPpuW4BwhNiMUU4k9Cz2Z80W4Cn7YYg8HfRO0H29+kvv98LgGkz13JmXbDyf1tG5FD+9+wHjet7030ZeQ9jSk8cZW/Gj3H7q5TqTtrGLpAPwS9jqCGCSR9sZE9Lr1VdUyZ/e1ttfO/t+8+df/LnOg1mTOD3ibmqT4EtS7zovJ/0LPp7az/6ri/ed7kOV9zrNUIsn/ZTvSwvt5l3MG2viF3aO9haNUD+/ovsbz/AvZ1X2J6YOS/f4//H6Bofzz+/G/kbhqLL6C2m4f7gaIolxVFuQCUAAiCUAVYA5wGHkU13rqeyin7kTibjw/afQG0RI0l3A7VIJtUJp/ArftORDVCNyn3pxZQflfiLPd3eW5kHUlSFOWCoiinFUVZBSwApgqCYL7Fvd0QRVGWKorSQlGUFo+FVMaRloU+1u3poI+NxFHumKqaxu31oI+JxJnhfisX2KkFtpMXkbLzfMosWL2NoJ6em09nWhaGuHJy07O905SJb6uPjcTpSnP9KK2UnU/hn7tLvd2cadkUblCjb1iPnQNZQRceTNjgfjTe9B6NN72HPS0XU7z7raQpLhx7mmedndkF6IMDQCe60kRgT8v1rtue05irxqAPV48e2l1HtxxZBWSv2+fxhlUpykUIcr8BFoLCUIrKtZndCg41fq58+bh6PNAvkH+HJk9258l1M3ly3UyKMnIJinPXOSg2nKL0vBvmVWSFM6v3ULOvevyvMC3nhvlFvY77lozj9C9/c369+71HTFgwaWVilWbkFhId6vuI5vr9p+jT2m1I2nP6MhUiQwkPCsCg19GtWR2OXkwiKTOX5Kw8HntzGX2mfkh6bgEDZiwnK9/tgRETZCatwP2gnF5oISrIc8rEBJlpVy0GP6OeMH8TzStHcjbj5keNIgLN6EQBURB4qElVTpTzVpazMhEjo0v/L0ZEIed4H+nVVa1G4JgpFL79MkqhW6aSo45tJT8P++4d6G/ilVwWKT3Ta37e6EN0N0MuLMZ64Ch+7b2PYxWt24J/N/dRy4rDetJq82xabZ6NLT0Xc4Wy8ykCW7m54sguRB/sj3B9PsWHe6WJeaCdRwiKm95rZia6Mp5Yuqgo5CzvtvaFsUVzpNRUlPx81aizfTvGBurY8+vdC9tf6rFH69ZtGOp6esHJOZmIEeX6OPfGbS2dOYYYE48QFHzbee27NmNo1cmznKxMxKgyeaOikLN9jK1q1QieNIX8119GKbj5eNbFV0AXG0f40hVEfP0dYlQU4YuXIYa5ddSd0tPqDYgE92pHwZrtpZfCBvej8ca5NN44F3t6DqZ4t2xVB/vQ0yFuPW2MiyjVwWUp2HPKQ0/fCDkz0+O4shgV5RWKBEBfrRrBU6aQ98orpe18u3mtmzdj7tzZ67qUloUh1rMdpYxybZ3uay1W26Tw5w0kPTKa5CcnI+UXYr+qvusOur8HxRvVF7lF67djbqh6hcUP60WLze/RYvN72NJzMJWbw+Xb2pFdUG4Ou9NIRRYk1xHYnM2HEfU6DD7WxKy1+whuqnrwKAU5Hl6/QnC417FNsUI1TI+Ow2/Ch+jrtcbUfzg613HR0rTFBUin95d6BilZKVi/fAfr4pdxHv8bOSfdo8x/ojsALGvWkj3iWXLGjEMuKMCZ5I7raO7dC1PbtuTNcL/T93/wAdpsnk0bH7rSfBu60lxGV8YP6ELGGtWT3XIlHUtiBgE149X20+to9OkkUn/aScbafVQc1pMOm2fRYfMsrOm5+HnI9da//w7WlGysKTnkHVJPJqSu3ktIw4TS36X0THRlxqsu2ntM3xS9juh50ylau4WSzW5nBCknF53L21YXGY6Uk+eRzZGWhaGM7jDERfjY12ZjLJPGGBvhFVZCLiimaM9xgjqroRXCHu5KwXp1f5m/Zif+jT09LG9FbHQkaRnusZaekUV0ZAQx0ZGklfF2T8/IIipS7a+IsFAyXV7UmVk5hIeGeJWrFOR4eN8KQT7mUnwCpgdH4zd6Pvq6rTD1eQpdreboEhog52Wq8TdlCenMAXQV3ftWfaOO6Go2xfarZzzZfyr3OroajZHTrkCZo95KdirWb2ZjXfEazpO7kXMzPMq8E+shqKcMbDvV9ch59gwoMkKIZ3vLmZnoysqOjHKHsSorO6EaQROnUPC65z4PnY6Q6W9h27IJ+84d7jrn5YIsg6JgXfsHhtrq3qPh0O4MWD+TAetnUpyeS2CZZ5fAuHCKb7CPbzX+Qfwigtjx1tel14pSc7m67RhOiw1rbhHJe88QWa8ylTo0oOBaJtacQmSnxMV1B4htoY6BOzWXypL321+E9FZDyUQM6Uubze/SZvO7PvSlt966ub7sTLoPfWlNycaWklN6+iJ99V6i+7Sgwcb3abDxfRzl9h7G+AivD7M5cwrQee09vEM8led6Oc7sfHLX7yXmmf53/dnUnpqNMa5c/5Vf/1PL9XGc2se3kxcg59fthPVRw2rFPNX7v9LWN+JO7T30TTojnVLHm3RyD6KXR7KGxv8t7pqxWFGUbOBPYLQgCDezkrVANe5OUBRlt6Io54D42xTTAfhQUZQ1iqKcRPUsjivz+2mggiAIZctrgWe7HAJqAFkug27ZP/++Frs5EmqIEOMNfrejht24bazHz2GsGo+hYgwY9AT360TR5j0eaYq27CXkwW4AmBvXRi4q9gxB0b+zV8xJQxV30wV1a43tUpLH75Zj5zBWrVAqN6R/J4o2ex7VKty0l9AHuwLg16Q2cmExzsxcBD8TYoDqTSP4mQjo2AzrOfUDEYV/7iagbWMAjFXjEYx6pJwCcr9aw9HuUzjafQo56/cR/VgXAAKb1cRZWOJxzOc6+X+fJLK/urhFP9al9MMB5qpux/WAhgkIBj3OnEJEfxO6ANUoKfqbCO3cmJIz7g+5yKmXEcJiEEIiVW+KOq2RLhzxFBrgDtsgxiaob10t3rE1b4cjX27iyz6v8GWfV7iw4SD1H1aNfXFNq2MrLPEZgiK0iju0Q/XuTcm5oB4Pv7jx0A3z93pvBDkXUji43PPr6/WrxpOYnkNSZi4Op8T6fSfp7OPhqrDEysGzV+lS5mhbbHgIxy4lY7E5UBSFvacvkxAXSc2K0WybP5F1s8ewbvYYYsKC+e61EUSGuFVF/fgwEnOLSM4rxiHJbDiVROeacR4yu9SK4/C1bJyyjMXh5HhyDtUibm5IyixyxwPbci6VGmU+mAfgPH8GXXxFxJhY0OsxdeqKY5+n8VOMiiZo2gyK5s1ETikzJ0xm8PMr/behaUukq5dvej/XsZ08i75yBfTxqtyAXl0o+cs7rqEvxLAQxCA1nqlgMuLXuhmOy2p8ZH3lCqXp/Du3Lb0OkPTZn+zrNpV93aaSuW4/sY+qxs3g5up8svsYW7m7ThHt8lSPe6wzmWVeLOiC/AhrW8/j2s1wnDmLrmJFdHFqnc3dumLbdcsQ7QDI6RnqsXOTGqfa1LwZTteHceTsbIxNmgBgbNYMKclTb0kXzyDGVkCMigWdHmPbrjgOesoVY9y6T1e1phqnr7DgpnnFWHdbG5q3Q0pJ9CjTeeYM+goVEWNdY+uertj+Lje2oqMJeWMG+bNmet23L6TLl8h65AGyBw0ge9AA5MxMckY9g5zrXr7ulJ4GCGjfFNvFJJxpbuNR7ldrONpjMkd7TCZn3T6iHlWNqjfV07tOEFFGT+euVzfrN9LTN8NxVh1X19vZ3LUrtr/L9W90NCEzZlDwzjse7XyzvLoK7v41tWuHM9GzfwGsJ85iqFIBfQW1rQP7dKF4q+daXLxlD0H3q/FLTY3qIBeWlB7H14WrRg19XBSB3dtTtHYbAFJGNn4t1VMKfm2aYL+q6vSUzzZwoNsUDnSbQta6/cS42vrmc/gkUa45HPtYZ7LWq2uiMSq0NE1Q0xogijh8rIlhXRpTfEbVI3LyRcTwWITQKNDp0DVsh/PMQQ95lvljscwfg2X+GJyn9mL741OkMwfAYAKj6wWgwYSueiOUdJd+ur6GCgKGzg/i3L/Jo8x/ojsARNdHr8ToaMydOmHdpB5BNbZqReDAJ8id9rIa09hFyS+/sqfbVPa4dGWcS1eG3KaujC+jK63JWYR3bKDKiwrBv3o8lquqIa3e/FEUn08mcckaQNXRO7tNY2e3aaSvO0CFR9XYyqHNa+AsLPnHISgAbJn5WFOyCaiurq+RHRtQeM49J2wnz2KoXAF9Bdfa1Pv21yaAyDcm4biUSMHKnzyul2zbTeB96mmQwPt6ULLVs/9Kjp4v3dcKBj2h93aiYOM+jzQFG/cS+pCqt/yb1kYqLMGZmYsuPBgx2L0mBrVvgu2iWidHRg4BbdT2D2zXCJuP8Dk3o0uHNvy+fjOKonD0xGkCAwOIigynQZ1aJCalkJSShsPhYN3mv7inQ5vSPL+tU8fwb+s2cU/Htl7lyimX3HNJ1KGr3wbnuUMeaSyLJmJZNAHLogk4T+/Dtu5zpHMHUfKz0VWoocYsBsSE+shZ6osmXbVGGNr2x7pqHjjt/1G519HX9wxBAYD/9b2VgKHD/TgPbfb4+U6shwC2XTsxNm2m1r1iRdAb1JfKZWWfPYOujGxzl67Yd3vv80Kmz6Bg9kykZE/ZQZOm4ky8iuWnVZ55wt1Gd1P7jjivqPu/419s4rver/Bd71e4tOEgdV378Jim1bEXlvgMQVFvQBcqd27I+tEfeXhGXvrzIPGtaqtxic1GYptWJ+dCCoXJ2cQ2rYHerI6Biu3rk3teHQN3ai4Zq7r35MHdW2N1Xc9euZY93V5iT7eXyFh3gPhSfVnjhvoyZ9cpYu5V4+TGP9apjL7MJsKHvrS79Ja/S29FdGxA9pajnOgxiRM9JpG7fh+Rj3QBILBZLaSCEo+wCKX13nWCcNfeI/LRe8h1PSPeCNHPhHh9PfQzEdK5MZlfbbzrz6bFR89jTojDWCkawaAn/P4O5JXr47w/9xHhapOAZrWQCotxZOTeNK8pwd3HoT1bYbmojqn0z9ff8ba+GXdq76EU5iJWVT3FxWoNkHNuOyKohsb/Su5mzGKA51HjAx8UBOEN4CiqV25z1JAMfwLnUY234wVB+Bn1Q3Tjb7P8c8BgQRD2AgHAHFRD63U2osZM/kIQhMmAHzDPdQ/XV96vgcmoMZJfBxKBSsD9wGJFUTwD5f57RAiCEIvaHw2BccBWRVFu9Ir8CtBHEITaQDaQryiK46YSJJn0tz6h0oq3QSeS/+Of2C8kEjpAPS6S991airftJ7BzS6ptWoFssZE2bX5pdsFsIqBdU9Je8/yuYPTkYRgTKqDICs6UDNKmL/KSm/bmJ1T+fAaCKJL340Zs5xMJe6IPoMa3LNq2n8AuLaixZTmy1UbKVFWuPjKMSp+4vqKs01Gw+i+Kt6uKPvfHjcS/O55q6z5CsTtJnlLui/NA7qZDhHVrRrM9i5AtNi6Md3tM1P36ZS5O/AR7ei5XZqyk9pIJVH5pAMUnrpD+jbphjejfhuhHOyM7nMhWO2dHqvdliAyh7mfq8VtBryPz5x3kbT0CzVwbX0XGvukrTI9MBFHEeXwnSnYK+sZdAHAe3Ya+Vgv0Te4BWUZx2rGvdn851th/JLpKtcEvEPOouTh2/YZ0fAe6ms0wdBuI4BeE6eFxyBnXsP3oWe9LW46QcE9jRux4H4fFzvrJ7q+0P/T5ZDZMXU5xRj595o/EGOiHIEDGqUQ2vfL5TfNXaFmL+g93JPN0Ik+umwnAjjnqJlivE5k2sDfPLfgWWZZ5oH0TalSIYtU2ta8e66J6GGw5fJa29avhb3K/A2lUrQI9mtdlwIzl6ESROpVjeKRTU6++9IVeFHmpZ2Oe+24Xsgz3N65Cjahgfjikbr4fbZZAtchg2lWP5rFlWxAEeLBJVWpEq/300q/7OXA1kzyLnZ4fruO5jnV5sElVFmw5wdn0fAQgPtSfV/uUux9ZonjxAoLfnAuiiG3TWqTEK5h6q8dybet/x2/AUITgEAKec8UNlSTyJ45EDA0j6BWXN5pOh/2vTTgOqRsuY5uO+I8cixgSSvDr7+K8fIHC6WViJUoyOe8uIuaTWSCKFP22AcfFqwQ9oh7rK/zxD3QRYcR98xFigD8oCsGDHiL5oRHoIsOJnPEigiiCKFD853YsO1RjYNjYpzFUrQiygjM1neyZC322d/amw0R2a0rbvQuRLXZOjfuk9LfGX7/E6YlLsKfncuHtr2mwZBzVXnqcwuNXSPnGHTo+um8rcv46hlxi8yi7/uKxhLWrhyE8iPaHP8a2cgWWNWtBkihYsJCwue+BKGJZuw7nlSv43ae2teX33xHDw4lYugQhwB9khYBHHiHryaE4Tp/Gtu0vIpcvQ5EknOfPU7L6DwDy58wleOxo0OlQ7Hby33u/XB/LWD7/gIBpc0AUsW9bh5x0BWN3NcyOfdNqDK06YezUC5xOFLuN4g/eumleAPOAZ9HFVwJFRs5Mp2TF/HJyJQo/XEDo7LkIoohl3Vqkq1cw91fra/3jdwKGDEUMDiFonHts5T6vHoMLfuV1DI2bIIaEEPHdDxR/8RnWdWt99qcHd0hPA4T070TBDUJQAORuPkRot2Y02/0RksXGhQnub7/W/eoVLkz6GEd6Llff/opaiydQeeoTFJ+4TPq3Lj3drw1Rj3ZBcenpc6PcOrHmxxMIaVcffXgQzQ8u5drc7+HQKpAkChcuJOw9dVxZ161DKjeuAocORQwOJmiCu51zRo68YV6AwGefRV+5MoosI6enUzDPe11Cksmc+RHxy95BEEUKfvkT+4WrBD/eD4CC79dQsn0f/p1aUmX9Z8hWGxmvuMdn7MLX0YUGoTgkMt9ehFygvmTMmL6AyGnPIbjGdOb0BV6iczYdIqJbU1rv/RDJYufsOHdbN/x6GmcnLsaensult7+i3pIJJLz0BIXHL5PqmsNR97YhfmhPFElCtto55VoTjVEhNPhM1VWCTkf6LzvJ2XqE6rV0IMvY13ymxvgTRZyHtqJkJqFvoRrDnQc2cSOEwBBMT0xS/y2KOI/tKv1iub5hewyteqplnN6H8/C2cu387+sOpaSE0BlvIYYEozidFMxfUBpXNHj8OASjgfB5ap84Tp2i4H3Pfs5y6cr2excildOVTb9+iVMTl2BLz+X821/TcMk4arh0ZbKrnS/P+5n6HzxHm23vIQgC52d8jSOnkNBWtYl/rBOFp67SZvNsAC688y0pm4+pY2DTYaK6NaHL3gVIFhvHxrkPv7X8+kWOTVyGLT2XqiN6Ue2FezFFh9Jp62wyNh/m+MRlmKJCaP/nTPRBfiArVH22D9s7TsFZZOHky5/T5OPRiEY9JVfTOTpuCbWuR8aQZLJnLSLWtTYV/upamx51rU0/qGtT/Lfq2qTICiGDHyLpwREYayUQdG8P7OcuEf+9ug/K/fBTLDv3kf/pd0S/9xpBD/TBmZZBxuRyEd4kmZTXF1PtyzdBJ5K7ahO284mED1K/iZDz9XoKtx4g6J4W1P5rKbLFRtIUdX0zRIdT6f3xIIqqzluzk8ItqmEi6aVFxE9/BkGvQ7HZSZ7mua+dMv1d9h8+Rl5eAd0eGMzzTw/B6fpw3+MP9qNT25bs2L2fPo8Nx89sZsbLqg7R63W8POE5Rk58FUmSeLB/T2pUqwLAiCGPMem1d/j5jw3ExUQx7+1X8EKRsa//AvMTL6pz6chfKFnJ6JupBjznoS3eeVzIKRdxnt6H34i3QZaQ06/iPLwVAGPvoapBdKAazk1OvoB93Wf/EblqxY3oEhpgW+sZCklfvy2G63rgzAGcR7d75rtD66F1/VqCp0wlfPln6vye7SPOvSxRtGgBIbNU2dYN3rL9h6j7vKCxqmxFksh7YST6+g0x9+iF89JFjIvVz9QUf7oM+769BDzzHPrqNUBRkNLTKFow10v0lS1HqNK1MU/uVPfhmye59/H3fjGZLS8upzg9j3tmDaMwOYtHf30DgIvr9rN/4a/kXkjh6rZjDPxzFooic/LbbeS4YstfXLuPAeveRpYkMk9c5cQ3W+kId2wuxU19ClO1CiiyjCM5k6RXvL7t7tKXTeiwdyGSxcbJce7noaZfT+XUxKUuffkNjZaMpcZLj1Nw/ApJ36jj95JLX7bdNselL7/B4XphfOblz2jo0luWqxmcGLeYAFfZeZsPEtqtGY3//hjZYuPSBPc8r73yFS5NVvce12aupMYnE6n04kCKT1wm81t1zTJEhdJg3XvogvxQZIW4Ef051mUs+vBgaq6YCoCgF8n+ZQf52w5z3Q/tv/1sarpu6ZFkEl9bRq2vp4OoI/v7TVjPXSNqcC8AMr/aQP6Wg4R0bU6DnYuRrTauTPzgpnkBKk57EnO1eBRFwZ6UydVp7vXuOneqraUiC9U/nkBw2wbow4NoemAZSe9/B+y4Y3sP229LMfYdqp4Idjqw/+brE1UaGv93EP4T8cz+0Q2oRtJpQD9UI6wD1eP3Z2CRoiiFgiCMBaYC4cDfqOEfvgcSFEW5IgjCU660geXKbgwsBRoBKcAbrnJ+VBTlDVeaWsByoDWqEXaSS/YQRVG+d6WJAd513WOIq6ytwIuKomSVkVcVuAy0VBTFw3VOEAQFeFRRlB99pL+OBKQC64BXFEXJdKV7A3hEUZQGrv9HoRqx2wKBwD2Komy7URufqdX3rnSyLP0rwdj+c+QW+9060R2g6aTgWye6A3z8obcnyH+L0V/3uitylUsn74rckh9v31vqP0nhtRsdMrizXEwNv3WiO0D92um3TnQHMFe4OzoLwJ4h3zrRHSDryr8X/uafklfyb0dZ+kdUr/2vh275T1CYYborcpOy7866BNBy5L90AOo/RuG2u+Ppc/ys74+x3mnsd+mQYL3Y2w/r8Z+kMP/u6A6Augd8v0y909gX///1EaXirddunegOINyl87bfnal0dwQDnXXeH1P8b5BmCbh1ojtAiO7uPDM55bszuEz6G0XGvLNId6m+AA1G3J1npoC3vrt7DxH/Q/mw0uD/raF67whjrn31v26M3G3PYhRFSUP1pB13kzQfAB+Uu7yqzO+fA5/7yHcU1QhclpXl0pwDSgNHugzMBtSYytfTpAPDbloRNd0VfIdUR1EUr+s3S18u3Ruohu7r/88Eet4qn4aGhoaGhoaGhoaGhoaGhoaGxn8L+X+daVSjPHfdWHy3EQThQdQPz50HqqKGoTiKGqtYQ0NDQ0NDQ0NDQ0NDQ0NDQ0NDQ+P/C/6/NxYDQcBs1BAYucA21I/paW7zGhoaGhoaGhoaGhoaGhoaGhoaGv/f8P+9sVhRlC+BL+/2fWhoaGhoaGhoaGhoaGhoaGhoaGho3E3uXvRxDQ0NDQ0NDQ0NDQ0NDQ0NDQ0NDQ2N/zH8f+9ZrKGhoaGhoaGhoaGhoaGhoaGhofHPke/2DWj8YzTPYg0NDQ0NDQ0NDQ0NDQ0NDQ0NDQ0NDc1YrKGhoaGhoaGhoaGhoaGhoaGhoaGhoRmLNTQ0NDQ0NDQ0NDQ0NDQ0NDQ0NDQ00IzFGhoaGhoaGhoaGhoaGhoaGhoaGhoaaB+4+/+CnEK/uyK3TqusuyI3OM1yV+QK4VXvitwqjtS7IhdA3r/97shNz74rcg3Rxrsi16/QcVfkBmTcHbk6k3JX5Oorh98VuQD6inenzuGO3LsiN+ls0F2RG9gp9q7ILfr57rSzWSfdFbkAiHdniyno7s5cqhBYdFfkZhffnT1eRCvhrsgNzSm8K3IB7ItfvytyjaPeuity5fTLd0UuW+9Ofe8WlR138TNQursjNtav+K7IleS74yfntN8duUGBtrsiNzU38K7IBRBrVb9rsjU0/q+hGYs1NDQ0NDQ0NDQ0NDQ0NDQ0NDQ0/jF38TWYxn8ILQyFhoaGhoaGhoaGhoaGhoaGhoaGhoaGZizW0NDQ0NDQ0NDQ0NDQ0NDQ0NDQ0NDQjMUaGhoaGhoaGhoaGhoaGhoaGhoaGhpoxmINDQ0NDQ0NDQ0NDQ0NDQ0NDQ0NDQ20D9xpaGhoaGhoaGhoaGhoaGhoaGho/AdQ7vYNaPxjNM9iDQ0NDQ0NDQ0NDQ0NDQ0NDQ0NDQ0NzVisoaGhoaGhoaGhoaGhoaGhoaGhoaGhGYs1NDQ0NDQ0NDQ0NDQ0NDQ0NDQ0NDT4H2QsFgQhRhCE+YIgnBcEwSoIQoYgCH8LgjBGEITAu31/t4sgCEZBEKYIgnBYEIRiQRByBEHYIwjCSEEQTHf7/jQ0NDQ0NDQ0NDQ0NDQ0NDQ0NDQ0fPE/4gN3giBUBXYBBcBrwDFUQ3Yt4EkgG/jm3yhXBARFUaT/2M3eXJ4R2AA0BV4HdgB5QEtgInAW2PZvlm1QFMXxT+8xYcZwQrs1Q7bYuTD+Q4qPX/ZKY6oUTa3FE9CHBlF8/BLnx3yA4nAS+VBHKrzwIABSsYVLLy2l5NRVAOKe7U/MwO6gKBSfTuTChEWl5RmatsL/mTEgitg2rsH6k2dXGjt3x/zQQAAUq4WST+YhXbmo1jsgkIDRU9BVTgAFij+cjfPsSYTAIAKnvIEYHYuckUbRnOkoxUWe9WjTktCJoxFEkeLf11L45bcev+urVCLstRcx1q5J/uJPKfp6Velvsb98g1JSgiLLIElkPPWcWpea1Ql9aQKC0QiSRO6chThOnfFqw12XMpiz+QSyovBgo8oMb1PT4/f9iVlM+Hk/8aH+AHSrGcfI9rUA+PrAJX4+loiiKDzUuAqDW1Qrzfftwct8d+gyOlGgY/UYJnSp5yW7yYwnievWGKfFzv7xS8g7fsUrTfVhPaj1TG8CE2L5rf5I7DnutotqW5cmbw1BMOiw5xSy7aG38YsPp9UHz2GODkGRFS59tYULyzeU5hGr1sfYZQCIIs7jO3DuX+8hT6xYC9P9L6DkZwPgvHAI554/EALDMPYZjuAfAoqC8/h2nIc3q23d9l50DTtCiXpv9l0/I18+4VGurlZTTPcNB0HEsX8Tjm2/eNVVlV8DvxdmYf1mHtLx3QghEZgeH4sYFIaiyDj3bsSxa42aNq4qpodGgd4AsoTtl6XISRc85TZogfmJ5xEEEfuOddjXfe/xu75JW0wPPAWKArKE9duPkS6cdCcQRAJe/wg5NwvLB68BYHr0GfSN24DTiZyZguXTuWAp9ijX2KoVQaNHg06HZc0aSr7xnEu6ypUJnjoVQ82aFK1YQcn37vvye/hh/Pv3B1Dz/vijeq81ahA0cWLpmC6YPx/nGe8xDVBlxtOEdW2GZLFxccIiSo5f8kpjqhRNzU8mogsNpOTEZS6MWYjicBLxYCfiX3gAALnEyuWXllJy6goA1ea9QFj3Fjiy8jnWdbxHeYYWrQh8fgyCKGJZtwbL9551NnXtjv/jLv1hsVD4wTykSxcRo6IIevEVxPBwkGWsa1dj+eUntR07dSFgyFPoKlchb8wonOfOetXjToyt0jp1uh9Tv6EUvTkUSgo95dZuium+p0EUcezbhGPrzzeWO+ZdrF+9j3R8t9oWj45GV68FSlE+lvfHlaY19ngcfeseKMUFANjXfYV05pBHecZWrQgeOxpEdWwVf+09tkJemoqhVk0Kl6+g5Dv32PJ/9BH8+vcDBZyXLpH/7myw29FXr07wpIkI/n5IqWnkz3gbpaTEqy61Zw4lqltTJIuNE2M/odCHzvKrHEWjJePQhwZQePwKx19YhOKQ0Af50fDj0ZgrRCLoRK588gcp3/0FQOVn+lBxcFcAkr7eQuLSde761GiMse9QEESch7bg2PG773aOr4b52bexrVqIdGqvei8TPgS7RV0fZAnrkldK0+tb98LQuhfIEs5zh3H86b118WvfgsiXRiHodBT8tI68Fas8fjckVCJ6xkRM9WqQ/cEX5H/+423lDR54HyFP3AeSTPH2veTMW+El+07MYWN8BNUXjsUYHYYiy2R8tZG0Fe4xr6vRGGPvJ9X14dBWHDtv0tYjZmD7cSHSqX3qRbM/pvueRYyuCArYfluCnHQeMbYKxv5Pu/S0jH3Np8jJFz3KM7ZsRdDoMaATVZ33rWdfmLt3x39AGd2xYB7Oi2oZwS9OxdSmLXJeLtnDh5XmEYKCCHn9DXSxsUhpaeS/OR2lyHPvEdCpObGvPYugE8n9/k+yl/zgVdeY10cS1KUFssVGyovzsZ5U5db461PkYgtIMookcfmB8Wqf1EkgbsYLiAF+OJLSSZ74HnKRxavcam8PJ7xbU2SLnbPjFvne41WOps7iCRhCAyk6fomzoz9EcThLfw9sUp0ma97hzMj5ZP2xB8FkoPGvbyEYDQh6HVl/7CbxPc8xq6vfAvOA5xBEEfuO9djXl1sTG7fF9MBQdU2UJKzff+K9Jr66CDkvC8uHrwMgVqqGefA4BIO6Nlm+/hD5iqeu1jdphf9wVW/ZNq/B9ku5/WXH7pgefEL9j8VCydL5SFfVtjb1fwRTd1VvSYmXKF40Gxx2DG074/f4U4gVqlD40nNIF32sD9UaYew1RNUfR7bh+Hu1VxoAMa4a5mFvYPv5Q6Qz+9V7btUbQ9MuoCjImUnYfl8KkgNDtyfQ12wKkhM5NwPb6qVg89SXr74zj+279hEeFsqvXy32kqcoCrMWLGbH7v2YzSZmvjKJerVrALBzzwHeXbAYSZZ5+N7ejBjyGAD5BYVMem0WKWnpxMfG8P6MaYQEB3mUu/PQSWZ/+gOyrPBQ93Y8/VAvj98Liy1MW/gZaZm5SLLM0Pu680C3tlxOTufF9916KCk9i+cH9GfIvV05c/kaMxZ/i93hRKcTeeXZATSsWdWz/1q2IvAF9fnBunYNJd+VW/+7dSeg/By+pPZv0GT3HM4Z4Z7DAU8Nx9S+A4oso+TlUTBnFnJ2tldb/rt7D4DASVMxtVZl5z7rlq2rVp2gcZMQ/PyQ0tIofHeGzzWx4dtPEt2tCZLFzuFxi8n3sSYmDO9JNdc+fl29kdhz1L1EbK/m1Jn6KMgyiiRz/LWV5OxTx3CT+c8S26MptqwCtnaZ6lFeYOdmVHj9GdCJ5Hy/kcxPfvSSGT/9WYLuaY5ssZE0eSGWkxcRTAaqf/8ugsmAoNORv24X6fPVtqq86EVM1SqodQ8OQCoo5nzfcXdcrrluVSrMfAHR34wjKYPE8XO99GVQ56ZUfOMZBJ1I9ncbSf/4Jy+5Fd58hhCX3KuTFmI5cQlDXCRV5o/HEBWKoihkf7OBzE//ACBu0kBCerZGkWWc2flcnfQBzvQc7757ezhhLj19/iZ6uvbiCehDAyk+folzLj0d3qsllacOcD2fylx67TMK951xtbE/NeY9h3/tyqAoXJjwMVw8XFqmf4fmxLwyCkSR/B/Xk7PMe22KfmUUAZ1aolhtpE57H9spdUyHDX2AkEd6g6JgO3+FtGnzUOwOAnt1IHL0YIzVK3H1sfHYTpz3KhOgxsxhRHRT9x5nxn5EkY86mytHU2/JePShgRQdv8zpF9Q6h7arR4MvpmJNzAAgc81ers5Tx0nFkf2IG9gNUCg6ncjZcR+XlrfrQhpzNhxRn8WbJjC8fR0vmfuvZPDen0dxSgph/kZWDO1CWn4Jr/62n+wiK4Ig8HCzBAa1Vp/jz6TlMXPtIWxOCb0oMq1PUxpWCPdZZw2Qhbt9Bxr/lP8RxmLgE0AGWiiKUtY6cgL4WRAEAUAQhInAU0B1VCPsOmCyoih5rt+fAhYBjwFzgDpAE0EQ/ICZQDPAiGqMnqIoyu7rggRBqAUsA1oDV4EJwCpgtKIon7vSVADeB67vkv4GxiuKcl0zjgc6A60URTlQph6XBUH4EQh0ldMbeAVogPqhyP2uck67fq8KXAYGAs8AbYEpgiCsdNWvFxAMpAAfKIqy4JYtDIR2bYa5WhyH240msFlNqr37LMf7TfNKV+XVIaQs/YPs33ZRbfazRD/RjfQvN2BLzODEQ68h5RcT2rUp1d8bxfF+0zDGhhP3dF+OdB6PbLVTa8kkIu/vAFd+AFHEf+R4CqdPQs7OJHjuEuz7diFfu1oqT05PpfDlsSjFRRiatSbghckUTFGNs/4jxuA4tI+i2dNBr0cwmQEwPzwIx7GDWH/6BvPDAzE/PAjLl0vclRBFwqaMI3PMFKSMTKI//wTLjr9xXi4jt6CQvPcX4de5vc/2ynx+InJ+gce1kDEjKVz+Jdbd+zC3a03o6GfJfH6iRxpJVpi16TiLH2tDTJAfg77cQecasVSP9Nx8N60YzoePtPa4diGzgJ+PJfLVkA4YdCIv/LCXjtWiqRIeyP6rWWy7kMYPwzpj1OvIKbZ53XNs18YEVotlXbtJhDerQbN3h7Gl33SvdNn7z/HXxsN0+flVj+uGYH+avTuM7QNnY0nOxhQRDIDilDn65tfkHb+CPsBM9w1vk779BJALgoCx60BsP81HKczFPOgVpItHUXJSPcqWky9g+/VDj2uKImP/6weUjEQwmDAPfg3p6qnSvM6Dm3Ae/NPr/gEQREwPPINl+Zso+dn4jZ6D89R+lIwkr3TGPkOQzh0pczMy9j++QE65BEYz/mPn4jx/FCUjCWPfJ7Fv+h7p7GF0tZth6vsklqWve5TnN2gMxe9PRcnNIuC1RTiP7EZOTSxN4jx9GOcRVb2IFRPwG/Uqxa8+Xfq7sceDyCmJ4OfvznPqELafVoAsY3pkBKZ+T2D7cblbrigSNG4ceZMnI2VmEr54MbZdu5Culh3TBRR+8AGmDh08mkCXkIB///5kjxoFTiehc+Zg270bKTmZwJEjKf78c+z79mFs3ZqgUaPIHT/eq7lDuzbDLyGOI+1fILBZLarNepYT/V/ySlf5lSGkLltN9m+7SHh3pFt/XEvn1MMu/XFPU6rNGVWaP/P7raR9to4aC8d6FiaKBI0ZT97USchZmYQtWoJ99y6kRHedpbRU8iaNRSkqwtiyNUHjJ5M39jmQJIqXfITzwnkEPz9CP16G/eABpMSrSFcuU/DmawSOn+R1/9f7+E6MLQAhJAJdzUbIuZm+5T74LJalb6hyx87BeXKfb7n9nkQ6e8TjsuPAFhx/r8U0wPNhDMCxYzWOv37zXV9RJHjCOHInqmMrYulirDs9x5ZSUEDBBx9gLje2xMhI/B95mKwhQ8FuJ+SN6fh17Ypl/XpCXpxCwcef4Dh6FL++fQh4YgBFKz71yB/ZrQkBCXHsbDOekOY1qDdnBHv7eOolgJqvDuTqkjWk/bqbunOepsLAriR9sZFKw3tRdDaZw0PewxARRIdd80n9aScB1eOoOLgre3q/gmJ30uy7aWRtPAykqTqr/3CsX8xEKcjGPPIdnGcOomQml2tnAWPPgUgXjnrdj+WzGV6GfjGhHvo6LbB89CJITggI9tnWUa++QMoz03CmZVHx+w8p3roHxyW3/pDzC8h69xMCura77bzmlo0JuKcd1x56DhwOdOEhXqLv1BxWnDJX3/qCkuOXEAPMNFw/l/ztR4FMtQ37DsO68h21rZ+ZifPsDdq6x0Cki55tbew9FOnCUWyrFoBOBwb1gJaxx0Ac235CunAUXc0mGHsMxPr5DI+2Cho3nrwpk1z6cgm2vz3HtJSaSu54l+5o1ZrgSZPJeV7de1jWr6Pkl58Jmfayx/0EDByE/dBBSr79Bv8nBhIwcBBFSz33HnFvPMfVoa/iSMui2i/zKdy8B/uFa6VJAru0wFQ1ngtdn8GvSW3i3nqByw+79xFXB01DyvXce8TPGkv6rBWU7DtB6CM9iHjmYTLnf+WRJqxbU/yqxXGg7RiCmtWkxuxnOdrXe4+X8OpgUpb8QeZvu6gx+1liB3Yl9Ys/S+8/4dXB5G5z94Nic3Ds4TeRS6wIeh2Nfn+b3M2HgYOuvhPxGzia4vkvqWviKx/iPFpuTTxzGOebrjWxQgJ+I1+l+PUya2L3B9X0ZdZE88PPYF/9Fc4T+9E3aIn5kRGUzJ3i0db+z4yj6K3JyNmZBM1ejGP/LuSkMn2ckUrRa+NQiovQN22F/6hJFE57HiE8ElPfhykYr+qtgEnTMXboin3reqTEyxTNeR3/kTdaHwSMfYZi/fpdlIIczE+/hfPcQZSsFO903R5HunTMfSkoDEOrnlgWTwWnA9NDY9DXb4Pz2A7ky8exbPkeFBlD18cxtL8XxxZPo/sDfXsw8OH7eHnGXJ+3tmP3fhKTUlj7/QqOnTzDjLmL+HbZAiRJ4u33P2LZgneIjY7k8RHjuKdDa6onVGH5ylW0adGEEUMeY/nKVaz4ahUTn3f3jSTJvLPse5ZOH0tMRChPvDibLi0bUb1SXGma79b9RfWKcSx6+Xly8gu5b8yb9OvUkoQKMfww7+XScro/8zLdWjcGYP6XvzDq8X50bFafHQdPMP/LX/h0xgSP/g0aO57cFychZ2YS9vESbLt9zOEJ7jkcNHEyuaPVOWzdsA7Lbz8TPNVzDpes+o7iz9V1yO/BhwkYMpTCBfM8G/Kf7D0A25/rsP72M0EvesoOmvgixUs/xnHsKOZeffF7dAAlX3iuidHdmhBQLZbNbScS1qwGjWcPZ3vf1ylPzr6zpG08RIefX/O4nrnjBGkb1LkZXLcSLZaOY0vHyQBc+347lz/9k2YfPudV3wpvjeLy4NdwpGVT4/d5FGzci62M3grq0hxjQjxnu4zEv2ltKsx8jgsPTEaxObg08BXkEivoddT4cTaF2w5ScvgsiaPnlOaPe2U4UmHJf0VuxXfHkvrOpxTvPUHYo92JevYh0ud97SG30tsjuTBoOo7UbGqvnkv+xn1Yz7vlBt/THHPVOE51GoV/01pUmvkc5+6fgiJJJL/9KZYTlxAD/Ki95n0KdxzFev4a6Ut+IfV91WAdNaw/ceMe59rLn3hU+bqePtR2DIHNalJ99rMc86Gnq7r0dNZvu6g++1liBnYl7Ys/ydtxnJwN6osn/7pVqL10Ioc7qnu+am8PJ2/LEc6OeB/BoEf0M2K6foZcFIl5/QWShr+MIz2LKj8spGjLXuwX3Xo6oFNLDFXiudzracyN6xAzfTSJj09AHx1B6JD7udJvJIrNTtz8aQT160zBL5uwn79K8tgZxL45tnwVSgnv1hS/hDj2thlDcPOa1JrzDIf6vOyVrtqrg0ha8gcZv/5NrTnPEDewKymutSl/72mOD37XI70xNpwKI/qyv+MEZKudeksnEP1AeyBFfRZff5jFgzoSE+zPoOWb6VwrnupR7n1ZgdXOrHWH+WhgR+JC/MkptgKgEwUm9WhE3bgwim0Onli+mTbVYqgeFcyCzccY2akuHWrEseN8Kgs2H2PFk11uWHcNjf/t3PUwFIIghKMaPz8qZyguRVEUxfVPGdUgWx/VkNoK+LBccjPwKjASqIdq+A0CVgIdXXmOAGsFQYh03YMI/AI4gTaoBunpQGnYCEEQ/IGtgBXVINwWSAU2uX4DGARsKmcovl4HWVGU67v/AGCB6166APnAapdncllmAR+76vEr8DbQEOiPaggfDpR74rox4b1bkvmD6nFVdOg8+uAADNGhXulCOjQg+w91U5+xahvhfVoBUHjgLFK+2kWFB89hjIsozSPodIhmI+hERD8jdtebVH3NushpycjpqeB0Yt+xBWMrT2OD88zJUq9g59mTiBFR6g9+/ujrN8a20eWh5HSWpjO2bo9ti+q9atuyHmMbzzKN9ergTEpGSlHlWjZuwa+T54O3nJuH4/RZcP4LjueKghCgdrcQGICU5e2NcCI1l0qhAVQMDcCgE+lVN55tF9Juq/hL2UU0igvDz6BHL4o0rxTBlvNq3lVHrjCsdQ2Meh0A4QHeUU3iezfn6g87AMg5dAFjsD9mH32cd+IqJUlZXtcrP9iOpLX7sSSr9bJlq0PWmpFX6qHsLLZScD4Fv9gwAMTYBJS8TJT8LNWb7sx+dNWb3FZ9Kc5XDcUADhtydipCoPf9+kKsVAM5OxUlJx0kJ86jO9HXa+WVztC+L9KJ3ShF+aXXlMJc1ZgHYLciZyQhhlwfzwqCydXHZn/kAk+vAF212sgZKShZaSA5cezbhr5pOaOOzVr6T8FkVl8JXf9/WCT6Rq2x71jnkUU6eRBkWf33xdOIYZGe9ahTByk5GSlVHdPWLVswtfd80aHk5eE8exYkzzGtr1wZx6lTYLOBJOE4cgRTx46uTApCQIDapgEBSFne4wIgrFcrMn/cBkDRoXPoQgIwRId5pQvu0LBUf2T+sJWw3mqfFJXVH4c89Ufh3lNIuYVeZelr10VKSUZOc9V52xaM7crpj1MnSz37HKdPIkap+kPOycF5QX2Pp1gsSIlXESPV36TEq0hJ17gRd25sgene4djXrlQ97MrLrVwTOauM3CM70de/gdzju1GK8z2uy5dPoZR4t+OtMNQtN7Y2b8HcwXNsyXl5OM94jy1Q9b9gMoFOh2A2I2WrY0hXuRKOo6rRyXbgAObOnbzyRvVuQcoP2wHIP3gBfbA/Rh86K7xDfdJXq569Kau2E92nhfqDoqAPVF8i6gPMOPKKUJwyATUrkHfwPLLFjiLJ5P59mui+LQHVK1vOSUPJzQBJQjr+N/o6Lbxk6tv0xnlqX6lH9q0wtOyBfcdvqqEYwEc+U8PaOBJTcCalgdNJ0bptBHRt65FGysnHduIcitN523lDHu9P3orvweEoLaM8d2oOOzJySz2U5WIrlgtJpb+JFcq19Ynd6Gv7aOvWvXGe2uvZ1iY/dFXq4Dy01dUwElhVY4OiKGDyc6XzRynM9SjPUEfVHZ760lN3OE6W0R2nTpbqBwDHsWPIBd5zydSuPdYN6t7DumG9V5l+jWthv5qC41oaOJzk/7GdoO5tPNIEdW9D3i9bALAcOYsYHIA+yrsfymJMqEjJPvVkTdGuwwT38n7JHdGrJRmrtgFQeOg8+mB/n3u80PYNyHT1b/qqbUT0duuY+Kf7kLVmL46scrqlRF3TBIMOUa/zWNN0CbWRM8usifv/Qt/kFmtimQKEsEj0DVth3+l5IgkUMLu21/4BKHme+y1djToe+0vHzi0YW3q2i3TWvb+Uzp1y7y9x6S2jCUQdGM3IOarekpMTkVNusj7EV0fOSUfJywRZQjq5B32t5l7p9C174jy931t/iDrQG0EQwWBEKVLHrnTpBCiy6x4uIgZ7e6u1aNLQy+u3LFt37uG+3t0QBIHGDepSWFhEZlYOx0+fo3LFeCpViMNgMNCnW2e27Nij5tmxm/v7dAfg/j7d2bJ9t0eZJy5coXJcFBVjIzEY9PTu0Jyt+zxf6ggCFFusKIpCidVGSGAAOp3nI+be42eoFBNJfHSEK49AcYnq7VlYYiGq3AsufZ26OJOTkV1z2LZ1C6abrf+n3Os/gOO47zlc1pNXMJt9LcX/aO9RKrvQW7auYiUcx9S2sx/aj6ljZ680cb2ac22Vuo/PPXQBQ7A/Jh/zOP/EVSzXvPdrUonbkUTnb/bYa2TvOYM9r8grj3+TmtivpmK/lo7icJK3ejvBPT2dWYJ7tiHvZ1VvlRw+iy7IrbdK9YNej6DXo/ho1JB+Hcj7/a//ilxTtQoU73Xpy51HCOnjqY/8m9TEdiUNe6IqN3f1DkJ6eu61Qnq2IuenrS6559AFB6CPDsOZkYvlxPX1zoL1QhKGWHWulvVeFv1NPtshvIyeLrqJng5p34Csss/iLj19vc4AOn9Taf/qAv0IblOX9G/U05mKw4lU4B7r5ka1cCSm4EhS16bCtX8R2M1zbQrs1oaC39T81qNn0AUHonO1taDTIZQ+55twZqjPRvZL13BcvrkpIrJ3S9Jd9oeCg6r9wdc+L6xDAzJXq3opbdVfRPZpedNy1fsSEc1GBJ2Izt+ELU29rxMpOVQKC6RiWKD6LF6/EtvOer7QW3fiGl3rVCAuRF1nwgPUvWRUkB9149R6B5gMVIsMIqNQ7VsBgWKbujcrsjmICvS75T1qaPxv5q4bi4GagIAaoqEUQRCSBEEocv1ZDKAoygJFUbYoinJFUZS/gBeBx1zG3uvogDGKouxSFOWcoiiFrjwrFUU5rSjKGWAMqtG3tytPD6A28KSiKEdcHscT8PS8HuC6z2GKohxzlTMS1Vu4f5m6nL5VhRVF+cn157yiKMeAYUACqvG4LB8qivKjoiiXFUVJAqoAhxVF2edqg22KonifIbkBxthwbCnujYUtNdvDYAOgDw/CmV8MkrphtadmY4r13rDGPNGNvC3q0RZ7Wg4pi3+n+YHFtDy6HKmwhPy/1M2QEBGJlJVRmk/OzkSMiPQq7zqmHv2wH1INArrYeJT8PALGvkTw/OX4j54CLs9iISQMJVddEJTcHIQQzwctXXQkUrpbrpSRha7MRu7WKER+8B7RXywm4IF+pVfz5n9EyJiRxP7+HaFjRpH/8XKvnBlFVmKD3ItHTJCZjEKrV7pjKbk89tlfvPDDHi5kqZvKGlFBHEzKJs9ix+JwsvNSBumuBepqbjGHknIYvHIHT3+zixOpeV5l+sWGU5LifqAqSc3BL+7mD6FlCaweizEkgM4/vUL3DW9T5dEOXmn8K0YS1rAKOYdcoUICQ1EK3QZVpSgXISjUK58YVw3zkNcxPTgWISLe63chOAIxuhJymvtokr7JPZiHTMfYcyiY/D3Th0R4PDwq+dkIIZ5jVQgOR1+/NY49N/BOBoSwKMQKCUiJ5wCwrf4UY78n8Z+2FGO/odjXf+2ZPjQSOcftFarkZiGGeo9pfdP2BLy9Av9xb2P93O0FZB7wHNYflpU+FPrC0KEXzuP7Pa6JUVHImW65cmbmbY9p5+XLGBo1QggOBpMJY5s26KKjAShctIigUaOIXLWKwOeeo2jZMp9lGGPDsZfRH/aUbIzldIM+PEg1JpXRH8ZYTx0DEP1Ed/K2Hva6Xh4xMhIps4z+yMpEF3lj/WHu3Q/7/r3e5cTEoq9RE+eZU7eUCXdubOnqtkTOz0ZOveI7fXA4Sp67jVW5EV5p9A3a4Ni9oXz2m2Jo1xe/ifMxPToa/AI8fhMjo5Ay3GNLysz0ePC9GXJWFsXffU/UD6uI/uUnlOIi7PvV96XOy5cxuYzO5i5dEF1jrizmuHCsye62tqbmYI7zbGtDeBDOghIU17iyprjTJK7YQECtCnQ+9gltt73HmVe/AEWh6Mw1wtrUxRAWiOhnJLJ7E8wVXEaKoPDSkDgASkEOQjnDjBAUhr5uS5z7N/qotYL5yZcxj3oHffNu7jwRceiq1MH87NuYh7+OGF/NK6c+OgJnmrutnelZ6KNvPKZvN6+hagXMzRtQ4ZuFxH/2HqYGtbzy/zfmsKliFAENEig6pI55ITgMpaBsW2cjBHuuSUJQGPo6LXEe2ORxXQyLRikpwPjAKMwjZ2G875lSz2L7+i8x9hyE34RFGHsOwr7pO8+8kZHIGWV0R+bNdYdf337Y93nrjvKI4WHIOep6J+fkIIZ51kUfE4Ej1d3GzrQsDDER3mlSMj3S6K+3saJQ+fMZJPy2kNABvUvT2M5fJdBldA7u0wF9nHddjHER2Mqs//bUHEy+9ngF7v5V94HqGDDGhhPZt5Xby9ij4iJNN71HmxMryN1+jMLD7qPG3mtiJmKo95jRN21PwFsr8B87A+vn75deNz/+HNYfl5e+LL2O9btPMD/yDIGzv8b8yLNYf/b0wBTDo5CzyqyJOZkIETfWW8Zu/XAcVsObKDlZWH//npDFqwhZ/hNKSRHOo15+Hj4RgsJQyrxEVgpzEIJ8jOnaLXAe2uxxXSnMxbF7Lf5jF+I/fhHYSlQjcTn0jTvhvHDM6/qtSM/MJraMPomJjiQ9M4uMzCxio6M8rmdkqmMlOzePqEh1DERFhpOT5/miID07j5gId/1iIsLIKPcy6om+XbicnEa3p6fx8ISZTB3+CKLo+Yi5fudB+nR0vyh6cfgjzPvyF3o88zLzvviZcYPu90ivi4xEzvScw+LN1v8+tzeHAQKGjyDi2x8wd+tO8efe4Xr+U3uP8khXLmNsq66Jpk73IEb5WhPDsKS4x5flX9zHA8T1aUHXHXNp89UUDk9Yesv0hpgIHGXWBkdqtpfeMsREeK4fadkYrustUaTm2oXUO7iSwp2HsRw555E3oFV9nFl52K94nji8U3Kt564S3EM1Oof0bY+hnL40xpYr05fc2AjsZXS5Iy3LLfd6ORWj8a9fjeLD7vrGTRlM/T0rCHugM2nve4ehKq+nbf+ingYI79OKpjsWUveraWqoCcBcJQZHdgE1Fr5A443vUeP9UYj+bqcifUwkjtRy646PtclZrs76mEicGdnkfPoT1bd8SfUd3yAXllCyyzOU2c0wxYVjSy5b52xMt9jn2VI80wQ3r0WLLe/R8JuX8a9dEVDtD9c+WU3bQ5/Q9tgynAUl5P6l6s2MAguxwWWexYP9Sg2+17maXUiB1cHTX27jiWWbWH30KuVJzivmTFpeaaiJKT0bM3/TMXotXMO8TccY27XBbbeDhsb/Rv4nGItvREegCbAP1VsYQRC6CoKw0WVILgR+Rg0rEVsmnxPVc7gUQRCiBUFYIgjCOUEQ8oFCIBqo7EpSB0hRFKXsq7H9qJ7M12mOatAtvG7ERvUIDkMNiwGqMfmWCIJQXRCEbwRBuCgIQgGQjtoXlcslLb9z/QTVOH5UEIS5giB4v5J2y3hWEIQDgiAc+K3k8vVr3gnLv/X0kab8m9Hgdg2IHtiNqzNXAqALCSC8V0sOtn6eA02eQfQ3E/nwdQ8yXzJ937O+YVNM3fth+cJ1pFOnQ1e9Jtb1v1EwYQRYrfg9PPBGVS7HbdT1JmQ8M5aMoSPJGv8SAY88gLFJIwACHrqP/AUfk3bfAPIWfETYK5NvS0z5Zq0bE8K6Ud1ZNawzA5olMOFn1TBYLSKIYa1rMOr73bzww15qRQWjc2WWZIVCq4OVgzsw/p56vPj7Aa++8d3Ft19vUacjrFECOwfPZfsT71J3/IMEVnNPL52/iXYrxnPk9ZU4S9+g37qP5YxELMtfwrryLRxHtmC673nPBAYTpnufw7Hte7CrhnXH0W1YP30Z68q3UIrzMXZ+9NYVKCfXdO9wbOtW3tgwazRjHvwitt8/BZtaH0Ob3thWf0bJrGex//EZpkfK3auvRvYxqJ2Hd1H86tOULHpDjV8M6Bu1RinMQ77qO6YXgLHfQJAlHHs23zCNW+zt9a2UmEjxt98SNncuYXPm4Lx4EcXlIep///0UfvQRWY89RuFHHxH84ou+C7kd/XEb8y64XQOin+hG4swvb33jPmX6Tmpo3BRzn34UL1vi+YPZj+DX36Lokw99xga8bf7p2DIYMXZ9GPvG73ynh9tqY9N9T2Nb++VNXzaUx7F7PSXvPodl/kSUwlxM/Yd5JvA5pG9vbAmBgZg6tCfz8QFkPPgwgtkPc48eAOS/Owf/Bx8gYtkSBH//Uq/XW+Gls26i1yLvaUzhiav81eg5dnedSt1Zw9AF+lF8PoUri36n+apXaP7tNApPXkVxyrddX2Ofodj//MZnO1iXT8e6eBrWle+ib90TsYoaB08QdQh+AViXvop9w9eYHh/vLee25tENuEleQadDDA4keeA4st9fTszcV7zT3uE5LPqbqbn8Ra68/inSv7A+GHs/iX2Tj7YWdYhxCTj3b8S6ZBrYbRg63Ae4vLjXr8QyfzT2DSsx3f/sbdTV+xKAoUlT/Pr2o3DpEt8J/hV8rg+3kcZ1b1cem8Ll+8eROPx1wgf3w79lfQBSpi4gfHA/En5biBjg5xFj+KaivfYIN+7fajOGcXnGV15GWwBkmcPdp7C36UiCmtbAv06lMoX6quQN1sTXn6bkozcx3T8UcK2JBXnIid5roqHLvVhXLaZo6iCsqxbjN9Qz5Ne/orf0DZpg6tYXy0q1j4WAQAwt25P//ADyn1H1lrFTD595vbiNPjb2GIx9y3fe92P2R1+7GSWLJlCycAwYTOgaeHpDG9rfB7KMdGLX7d1PGXzt9wRBuK196b9C+ay7Dp+idtVKbF4xix/en8Y7y1dRVOI2zDgcTrbtP0bPds1Kr61av4Mpwx5h47J3mDLsEaZ//FW5Uv/FOdynH0Xl1/8bUPzpcrKfeBTr5k34P/CQjwr+B/YePih8fzZ+9z9I6EdLEfz8wOljTfT5HHbLoj1IXXeALR0ns2/YPOpOvY298209H/rIdz2NLHO+7zhOtx2Gf+NamGp5Ps6G3teJvN+3/9fkJr34ARFD+lFj9XzEQB/68rZ0x83vTfQ3k7BkKklvLvfwKE597ytOtnma3F//IvKpft5l3M5z2i3aJWfdPg53HMeZYXOoPHWAmkWvI7BhNdI+/5OjPaYgldioOPpB73I8yrytm0MMDiSwWxsudR/GxU6DEPxMBN97z83LvkW53s194zSFxy6zp/nzHOg6heQV62jwufqcog8JILJ3S/a0fIHdjZ9F528i5uGOvqvmQ4QkK5xOzWXRgA58PKgjS3ee5mq2+0RAid3J5B92M6VnEwJNBgB+OHiJyT0bs2FcPyb3aMybfxy8vSbQ0Phfyv+EmMUXUOe0R9RxRVEuAwiCUOL6uwqwBjWu8OuoH71rBnyLajC+js3HB+2+AGJQvYWvADZgc5l8AjfcBpQiohqhB/j47for4HNA3VuUA7AaNXzESNffTuAUnvUA8AjLoSjKOlc79AG6AWsEQfhBUZRyT/6gKMpSYCnwQvGJy80Bio5ewBQfyXU1aIqLwJ7mecTemV2APiQAdCJIMsa4COzp7uOd/nWrUOP95zg16G2cuepRptCOjbAmZuB0hSzIWbuH4Ba14Roo2ZnoIt1vzsWIqNKjfmXRValGwAtTKHzrRZRCtRw5KxM5KxPpnOqsbf/7L8wuY7GSn4sQFq56FYeFo+R7HkGVMjLRxbjl6qIjb3i83heyK7yEnJuHddtOjPXrYD9yjIB+Pcmfp368z7L5L5/G4pggM2ll3l6mF1qJch2Tvs71RQegY/UY3tl4nNwSG2H+Jh5sVJkHG6kbng+2nybG5aUcE2Sma61YBEGgYVwYoiCQa7FT/akeVBukLto5Ry/hHx/B9fe3/nHhWNPybrveJak52HIKkSw2JIuNrD1nCK1XmaJLaQh6He1WjOfqz7tIXut+j6F6Ervf/gqBYShF5WTa3Z7V8uUT0FUH5kCwFoGow3TvczhP70W6UMZTrcxxeufxHZgeGONRpJKfjVDGe0kIifDw9gEQK1bH/IT6gCkEBKGr0xybJKkfTxJ1mIdMwXlkO9JJt0eIoXkX7L+rnibOY39jetjTWKzkZiKGlznKGhaJXO54bFmkc8cRo+IQAoPR1aiPvnFbAhu2AoMRweyPecRUrMtnq7Lb9UDfuDUlc70NtnI5b08xKupfGtPWtWuxrl0LQOCIEUguL2Vzr14UfqhG87Ft20bwFHdMyJinehM9SH2ALjpyAWO82zvDGO+pGwCcOQXovPSHu0/861ah2tznOTN4Rqn+uBmq93QZ/REZVRrioCy6hGoETZxC/stu/aH+oCNk+lvYtmzCvnPHLeVd506MLTEiFiE8Bv9x80rL9B83F8uHU0vniyo38uZyK1XHPGiSp1xZQjq578b1KRMmw7H3T8zDPWMCy5mZ6Mp4nemiopBvc2wZWzRHSk1FyVdlWLdvx9igPtaNG5ESE8mdpI4nXcWKmNqqnpH+Dz5Amx4PAFBw5GKpxy+onsa2NM9x5cguRB/sj6ATUSQZc7w7TfyAzlz+UP1gmuVKOpbEDAJqxlNw+CLJ32wl+Rv1GGmNlweo3jwmlydxGY9tITjcK4yBWKEapkfVOICCfxD6mk3Udj5zwJ22uADp9H41rMXVM8gF2ThPqS/+5OSL6pOOf5CnLkvPQh/rbmt9TCTOzBvrj7LcLK8zPYviTapxyXbiLCgyYlgIMfd1/6/MYUGvo9byKWT9vJ3cdW59qnptl23rCO+2jq+G6RE13qG7rWXkpPMoBTmlH65zntqLoYPqfahv3An7ui8AkE7uwXTfMx5lypmZHp7sYpRv3aGvVo3gyVPIe+lFlIJbhxuRc3IRw8NVr+LwcOTccu2XluXhxaaPjcSRnu2dJj4Ky0F3GqcrzfWjvVJ2PoV/7savcW1K9p/EfimJxKfU2KTGqvEE3aMezw0b3I/Kj/YBoPDIRUzx7rY2xoWXHsm9jiO7AH2wu3/VfaBah6DG1aizRI0ZawgPIqxbMxSnRPZ69ykXqaCE/L9PEnZPU0hSP1Cn5GaVWxOjkPO8P+pUWsb544jR8eqaWL0++iZtCGzY0r0mPj0V64rZGNv2oPA71WvOeWA7fk9O8ChHzs70CB0ihkeh3GB/6f/cFIrenopSpPaxvlFz5IxUlAJVbzn2bEdXuz5s93WSwJPyJxGEIB/6Iz4B04Oj1d/9g9DXaIxNlkGnQ87LLNUJ0pkD6CrWLDUM6xt1RFezKdavZt3yPnwRGx1JWoa7DdIzsoiOjMDhdJJW5vRIekYWUZHqWIkICyUzK4eoyHAys3IID/UMBxETEUp6trt+6dm5XiEjftuym+EP9UIQBCrHRVMhOoLLyemlH6zbefgkdatVIiLUHS/09217mPq0asjs2a4Zb3zseYpLysr08LwVo6KQfa3/1aoRPGkKedNubw6Xxbp5E6HvvEvxF595XP/He48bIF1LJP8l9blBV6EixtZqGKGEYT2o4trH5x65hF+8e3z5xYVjLbcm3i7Ze87gXzUaY3hQ6QfwfOFIy8JQZm0wxEXgyCinO9KyMcZHcv2VuzE2Ake5j7fJBcUU7TlOUOfm2M65QszpRIJ7teXCvZ7z907KtV1M4vKTapxnY0I8wfd4hjOwp2Z7roU+5WZhjIssfRA3xEa65ep1JCx5iZxf/iJ//R6vegHk/Lqd6p+/Rtq8b4l8si9hA3oCUOTS0+5n8XDfz+I30NNlKdhzGnPVGPThQdhSsrGlZlPkOvWR/cceKox5oLTdnOlZGOLK7B9iVY9hD7npWR6nVgyuNP5tm+BISkfKVfVl0ca/MTetR8HqrT7rDhA/rBfxg9XwNgVHLmAqs8/zZX9Q1yb3Ps8U704jlTHG52w+jPjuCAzhQYS2r481MQOHy/6QuWYvwS1rA+nEBPuRVlDmWbzA4hUyIibYj1B/I35GPX5GPc0rR3I2PZ8qEUE4JJlJP+ymb8PKdKtboTTP6mNXeLGXGne9Z72KvKUZizX+j3PXPYsVRckG/gRGC4IQeJOkLVCNqRMURdmtKMo5wPssu286oIZ0WKMoyklUz+K4Mr+fBioIglC2vBZ4ts8hoAaQpSjKhXJ/rmu8b4DugiB4BeQTBEEUBCFYEIQIVIPyO4qibHJ91C6I2zTcK4qS5Qqp8RTwNDBUEATv4LVuPjraYzJHe0wmZ90+oh5VnZEDm9XEWViCIyPPK0P+rhNE9Fc3MNGPdSF3vWqEMFaIpPaKKZwf8wHWS+6jRLbkLIKa10L0U23dIR0aUnJe/SCT8/wZxLiKiNGxoNdj7NgVxz5PbwkxMprAaTMoXjATOcX9ISclLwc5KxOxgurBYmjUDOnaFQDs+3Zh6qoe0TR17Y19r2eZ9tNn0FeqgC5OlevXoyuWcnHYboRgNiP4+5X+29S6BY6Lqne2lJmNqZm6SJhaNMV5zTtOU/24UBJzi0nOK8EhyWw4nULnGrEeabKKrKVvko+n5qIoCqGu9rv+4brUghK2nEulT111WN5TI5b9V9XN6tWcIhySTJifkYufb2Rjj5fZ2ONlktcdoMqj6lvV8GY1cBRasPro4xuRsuEgka1rq7Gf/IyEN6tOwXk1xlOLec9QcD6Z80s8Y+3KaVcQQqMRgiNB1KGv0xLpUrkPQvm7HxDE2Krq612rK/50z6HIOak4D5V7SAtwP4zoajRFzvJsaznpAmJEHEJYNOj06Bt3QDrtGbqhZPZzlMweRcnsUTiP78b261LVmAeYHnkBOSMZxw7Pr5grBbnoqqneXLrqDZGzPI/NSZfPIsZUQIiMBZ0eQ6supR+zu44Q7VYlYuUaoDegFBVg+/lTiqYMpGjqECxLZuI8c6TUUKxr0AJjn8exfPA62L0/Xug4exZdxYqIseqYNnftiu3vv73S3QghNFS9n+hoTJ06Yd2sei7L2dkYmjQBwNisGVKSew6mf76e4z0mcbzHJHLX7yPqkS4ABDarhVRQgiPDx+a1jP6IevQecl0f4jBWiKTW8he5MHahh/64Gc6zZ9BVKFPnLl2x7y6nP6KiCZk+g4LZM5GSPT8EFzRpKs7Eq1h+WnVb8q5zJ8aWnJZIyYxhpXmU/GxKFk72eLEiXzuPGFlGbpMOSKfKyZ01ipJZIymZNVKV+/OSmxqKAY8j0voGbZDTPI/aOc6oY+u6vjR364pt1+2NLTk9A0O9emBSlyFT82Y4XR8gEl1jDkEg8MkhWH5Tjbolv/zKnm4vsafbS2SsO0D8o+pJlJDmNXAWlmD3obNydp0i5l71WGn8Y53IXK++sLImZxPRUT0GaIwKwb96PJar6vFhY6Sqd8wVIojp25LUX9Q6yckXEcNjEUKj1BMsDdvhPOO54bfMH4tl/hgs88fgPLUX2x+fIp05oIZBMLpe/hlM6Ko3QklX45tKpw+U6g4hIg50eq+P4NlOnMVQuQL6CjGg1xPYpwvFW30/bJbnZnmLt/yNX6sm6m1VqYBgMCDn5v/X5nC191/Acj6ZtKWe+lROuai+KLne1g3a4jxbrq0XjsOyYCyWBWPVtl6jtrVSlK++QIlQt2u6ag2QM9U5rhTmIlZV382LCfWRsz2/C+A4U053dO2K7e9yuiM6mpC3ZlAwa6aH3rsZtr93Ye6l7j3MvXp7lWk5dg5j1QoYKsaAQU9I/04UbfY8nl64aS+hD3YFwK9JbeTCYpyZuQh+JsQA197Dz0RAx2ZYz6lzSRfhWg8FgcjRA8j9Rl2Hc79aw+HuUzjcfQrZ6/cR/VgXAIKa1US6wR4v7++TRLn6N+axLmS7+nd/qxfY3/J59rd8nqw/9nDxpWVkr9+PISIYXbAaBko0Gwnt2AjLBfd6LF05ixhdZk1s2Rnn0XJrYlS5NVGnV9fEXz6l6MVBFE17EsvSd3CePYJ1hbomyvnZ6Gqpp7p0dZogZ3jGm5QunPXYXxo6dMV+wFNvCZHRBEyZQfEH7yCnuvtYzspAX6seGFW9pW/YzOPDeDdDTrnk1h+iDl39NjjPeR7JtiyaiGXRBCyLJuA8vQ/bus+Rzh1Eyc9GV6GGGrMY19h17W101RphaNsf66p54LTf1r2Up0uHNvy+fjOKonD0xGkCAwOIigynQZ1aJCalkJSShsPhYN3mv7inQ5vSPL+tU0PA/LZuE/d09IyhXr9GFa6mZpCUnoXD4WT9zoN0adnII01sVDh7j50BIDuvgKsp6VSMcRud1u04QJ8Onga7qLAQDpxUDVt7j5+lchlDFoDzzBn0Zeaw6Z4bzOE3ZpD/L8xhXQW34cfUrj3Oa4leaf7p3uNGCGXWRP9BT2L9Q10TL3+2kW3dX2Zb95dJW3+ASo+p+/gw1z7e9i/s4wOqxpT+O6RhVUSD/qaGYoCSo+cxVo3HUDEGwaAn9N5OFGz03FcUbNxL6EOq3vJvWhupsARnZi668GDEYDW0lWAyEtS+CbaL7vYI7NAE26VkHGneL0XvlNyy+jJm9ONkf+353FJy9DymhDiMlaIRDHrC7u1Ifjm5+Rv3Ef7wPS65tZAKi3G61ssq743BeuEamct/98hjquo2LYT0aIX1ojq3s75cy9HuUzjafQo5ZfT0TZ/F/z5JZJln8esftTNXdT9PBjRMQDDoceYU4sjMw5acjV91VdeGdGyI5Zy7H6zHz2GoEo+hgro2BfXtTNEWz71H0ZY9BN+vhtYyN66DVFiMlJmLMzUTv8Z1EMyqvvRv2wT7pRvHdQdI+WwDB7pN4UC3KWSt20+My/4Q3LzmDfd5ubtOEnWvqpdiH+tMlutFpTEqtDRNUNMaIIo4cgqxJmcR3Kxmqf0hrKPb/lA/PozEnCKSc4vVZ/GT1+hcK85DXpda8RxOzMIpy1gcTo4n51AtMghFUXhz9QESIoMY0sYzpFdUoB8Hrqov3vZdyaBy+M1MVxqy9sfjz/9G/id4FgM8D+wCDgqC8AZwFNXbtjnQGNWYfB7VeDteEISfUT9EN/42yz8HDBYEYS/qx+XmAGV3YhtRYyZ/IQjCZMAPmOe6h+sex18Dk4HfBEF4HUgEKgH3A4sVRTmP+tG6vsBGQRCmA9tRQ1U0deV92XUtC3hGEIRrQAXgPZesmyIIwluoRuuTqH33EHBJURRvy5IPcjcfIrRbM5rt/gjJYuPChI9Kf6v71StcmPQxjvRcrr79FbUWT6Dy1CcoPnGZ9G9Vo1KlCY9iCAui2izVg0eRJI71nkrR4fNk/7GbRn/OBadE0YnLpH+1kdAmgCxRsnQBQW/MBVHEtnkt0rUrmHqrR0lt63/HPGAoQlAI/iNdb51liYJJIwEoWbaQwImvgt6AnJZC8Qfql1CtP31D4JQ3MHXvh5yZTtGc6Z6VlWTy5n5I5AezEUQdxavX4bx8hYAH7wWg+JfViOFhRH+xGDHAH2SFwAEPkz5gGGJICBFz3lLbXKejZMNmbHvUBSt31vuEThytfpXdZid31vuURy+KvNS9Ac/9sAdZUbi/YSVqRAbxw+ErADzatCqbzqWy6vAV9KKISS/y7n3NS4+HTvrtAPkWO3pRZFqPhgSb1UXwgUaVmb7uCA9/ug2DKDCjb1OvI6Vpm48Q160JfXbPQ7LY2T/BfSyuw1dTODBpGdb0PGo83Yvaz/fHHB1Cz83vkrr5CAcnL6fwfAppW4/Rc8u7KLLM5W+2UXA2iYhWtaj6aEfyTiXSY+M7AByf9T1wHhQZ+9ZvMD08HgQB54ldKNkp6BupGwPnsb/Q12qOvlEXUCQUpwP7GjUurhhfA329tsiZSegGq14A9l0/I18+gbHjw4jRlUABuSAL+6ZyRxRlGdtvy/F7+nV147B/M3L6NfSt1bf3zr03jiUrVq2DoXkXpNQr+I1T+9C+/muks4ew/vQxpnufVj9C47Rj+9nzS8bIMtavF+E/YRaCKGLfuQE55SqGzmrocsdff2Bo3hFD2+4gSSgOG5bFb9/wXq7jN3A0GAz4T1IflKVLp7GuXOhOIEkULlxI2HvvgShiXbcO6coV/O5T55Ll998Rw8MJX+I68q8o+D/yCNlDh6KUlBD61luIwcEoTieFCxaUfpilYO5cgka7xrTdTsH73mMaIG/zQUK7NaPJ3x8jW2xcnLCo9LfaK1/h0mRVfyTOXEnNTyZS6cWBFJ+4TMa36kNoxQmPoQ8LImGWelxccUqc6KN6UNf4eALBbRugDw+i6YFl2L9djnX9WpAlihYtIGTWXARRxLphLdLVK5j7q3W2/vE7/kOGIgSHEDRW1R+KJJH3wkj09Rti7tEL56WLGBerscWLP12Gfd9ejO07EvjCWMSQUELefhfnxQvkT3N7VN+psXVLZBnbr8vwe2a6KnefS26bXqrcPTePU2waOBFd9foIAcH4v7IM+5/f4dy/GWO/JxHjEwAFJScD20+LPTNKEgULFhI2Vx1blrXrcPoYWxFLl6gf+JQVAh55hKwnh+I4fRrbtr+IXL4MRZJwnj9Pyeo/ADB374b/gw+ofbV9B5a1ng9sAFmbDhPZrQkd9i5Estg4Oc59b02/nsqpiUuxpedy/u1vaLRkLDVeepyC41dIcnkMX5r3M/U/eI622+YgCALnZ3yDw/Vg3HjFRAxhgShOidPTPlPj8bva2b7mM8xPvgyiiPPQVpTMJPQtVC+Y8rFzyyIEhmB6wuXZLYo4j+1CuqC+HHMe3orpgVH4vfAeiuTE9vPH3gVIMlnvfETckncQdCIFv/yJ4+JVgh9Tj6sWrFqDLiKMit9/iBjojyIrhA5+gMT7n0UpLvGZF6Dg5w1Evz2RSr8sQXE4yHj5PS/Rd2oOB7WqQ9SjXSg+dYWGG9Uxf23W18BJta3Xfo55yDQQRJyHt912WwPY132O6eHRCDo9cm46tl/VNc22ehnG3k+69LQD++py3w+QJQo/WEDYnLkufblW1Zf3usb06t8JfHIoYnAIQeNdew9JImeUuvcIefV1DE2aIIaEELnqB4o+/wzr2rUUf/sNIdPfwK9vP6SMdPLf8N57pL35CZU/n4EgiuT9uBHb+UTCnlC9f3O/XUfRtv0EdmlBjS3Lka02UqbOB0AfGUalT1zhQ3Q6Clb/RfF21bAecm9nwgara0zhhr/J+9HbAzb3/7F33mFSFNvDfnvy5hzJGUQySM4gIqgoihhQQYLkDIKKAQFFQRQUELOCCmbJOUiWnPOSNuc0ufv7o4eZnZ0l+NN1771fvc+zjzhdVacrnao6XXVq40HCOzem6Z4FyGYrZ8d42l/dpVM5N24htpQsEqZ/Te3FY6n0Yl/yjyeQvOzWLo/00WHU+mAEklYDGon033aRueEAFR64UdYylmUL8B8zE0nSYNt5Y0xU27R92yr0Tdp4xkSbFfPHM24pE8Dy1XuY+g4DjQbsdsxfzfMOIDsp/OR9Al9R9ZZt8xrkqwkY7lXr2Lb+N/weexYpKBj/QZ46zps8BOe5U9h2byP43SXgdOK4dA7rBlVv6e9pg//A0UjBIQROnYUz4Tz504uc9lFkbGu/xPTEJFV/HN6Gkn4dXWPVoOU4uPmmeZITL+A4tQ+/gW+C7EROuYzjkKrLDPc9qxomn3xRDXv9PLY13jteJ776FvsPHSU7O5fOvZ5m2PP9cLguwnz84R60a9mMHbv3073PAPxMJqZPVfOt02mZOnYoQ8a9jNPp5OGe91K9aiUABvbrw/hXZvLTynXExUQx901vFzY6rZapAx9n6BsLcMoyvTq3pHrFeJavU90K9OnWjiGPdeeV+V/xyJg3URSFMf16ERasGlHMVhu7j5zmlRe83ci9Ouwp3v50BU6njMGg59WhT/nUb978eYS+rY7/5jW+439AP1cfHu2p36xhah8Ofmka+gZqH474bgUFX36OZc1qAgYOQVehAigKzpQU8uaVMOf5G3MPgKCp09DXV2WHL1tB4VefY1m7GlPHzpgeVF0D2P7YjmXdah/RKRsPE9O5IV32vIfTbOXQGM88vsXSSRwe9zGWlGyqPt+N6sN7YowOpePmt0jZdJjD45cQ1/MeKjzWVr3gzGLnzyGee+CbLBxBZKs6GMKDuPfgfE6/8yP8/Ds4ZRKnLaLqV6+DVkPW8o1Yz10h/Cn1w1jm0rXkbfmToI5NqbXtY2SzlWsT1fmpPjqcCnPGgEaj6rxVf5C32fORO/SBdj4X27kpJbmhD7Yjsp+qf3LW7SZrxUYfudde+ZhqX7+GpNWQ8f0mLGevEvG0Kjfjm7Xkbj5AcMem3LVjEbLZyuUJajkGNKtDeO+OmE8lUGuNqruTZn9D7pYDxL/4DMZq5UBWsF1P5eqUYusHVD0d1rkxjV16+nwRPV1n6VQuFNHTtRaPpeKLfSk4nuC+uC6iZwuiH2uPbHcgW2ycGfKeO/6llz6l5kejkfQ6LJdTODfmQ8JuLBOdMqnTF1L+0zdBoyXnx/XYzl8h5PH71XL6fjUF2/YT0K4ZVdZ/hmKxkDRVTdty9Ax56/+g0k/zweHEcuoCOd+r87nALq2Ifnko2vAQyi96Hevpi1wb6H16LXPjQSI6N6L53vk4zTbOjPbYH+otncKZcYuwpWRx8c1vuGvxWKq8+AR5xy6RtEzVpVEPtCD+2XtRnE5ki42TrjznHTxP2so9NN0wG8XpJO9YAolfb6T8rKrqWvy+hgxdtkNdizeoTPXoEFYcUE8qPdakGlWjgmlVLZY+izcgSRIPN6pC9egQDl1JZ+WxK9SIDqHPx+pYO7Lj3bStEce0nk2Yve4wTlnBoNPwSk/fy00Fgv8lpL/iz7Q0kSQpFpgC9EA1wtpRd/z+BCxQFCVPkqRRwGQgHNgFLAa+B6ooipIgSdJzrrCBxdJugOqSoT6QCLzmSucHRVFec4WpCXwCNEd1VTHeJbufoijfu8LEAG+53jHEldYWYJKiKOmuMEZUI/aTQE3Ui/TOAJ8DnyuKYpMkqRPwAepO5fMuWT8CIxRF+UKSpMrAJaCZoiju8/6SJL3kSreKK909wHjX7uSbsiuud5lUcu177vyI/D9JYbK2TORGDG58+0ClwMqX72yXZmnQY6L/7QOVAnKK7w6Ff0Vu+q13Z5QW5gt35uv1n+bSWd/LLf8NqtUtm/r1a+x7KdO/hlw2Y3H+3v/b8da/y9EzsbcPVAq0HlImYkn+qWzKOS0z4PaBSol6g2916Kn0yN+WePtApUDGlbLZYZRRUDa3sTd44K8d+f+ncGb+33bd/hMYGpUvG7kvvFEmcuWUS2UiN2dU2eRXKqPztruOlbt9oFKiiqls5rVlhVMum0outOlvH6gUiAwtuH2gUiApq+x23Daf43vB77+B39Mz/oYn+P9N3qr09H+GofE/hBcvf/Nf10b+U3YWoyhKMjDa9XezMB+gGlmLsrzI8y+AL0qIdwTVCFyUr4uFOQu0u/H/LgOzHtWYeyNMCuDjH7hYOlbgbdffzcJsBopfnxlY5HkCJXiDVxRlBnD77RgCgUAgEAgEAoFAIBAIBAKBQPAX+Y8xFpc1kiQ9jHqh3DmgMqobiiOobh8EAoFAIBAIBAKBQCAQCAQCgeB/GmEs9hCEuhu4ApAFbEW9TE9snxcIBAKBQCAQCAQCgUAgEAhugzCi/fcjjMUuFEX5CviqrN9DIBAIBAKBQCAQCAQCgUAgEAjKgjJy5S8QCAQCgUAgEAgEAoFAIBAIBIL/JISxWCAQCAQCgUAgEAgEAoFAIBAIBMJYLBAIBAKBQCAQCAQCgUAgEAgEAuGzWCAQCAQCgUAgEAgEAoFAIBD8A8jiirv/esTOYoFAIBAIBAKBQCAQCAQCgUAgEAhjsUAgEAgEAoFAIBAIBAKBQCAQCISxWCAQCAQCgUAgEAgEAoFAIBAIBAifxf9fkC/ry0SuNrRsmpcuy1kmchWbtUzkGpSy8wek5BeWjVyzrUzkSnptmcg1RNnLRK72XNm0LadVKhO5UmhQmcgFwO4oE7HW/LwykatDLhO5ZfWN3BRUNn2YzLIRC6DkFpSJXHth2ehpm6Ns5NqVsmnTiq1s5lqy7f8/H4hyyqUykauJqVImcssKjals5BqVshoP///DZCybsdhaRuOD014244NeKkM9LYv+JBD8U4idxQKBQCAQCAQCgUAgEAgEAoFAIBA7iwUCgUAgEAgEAoFAIBAIBALB30fs8f7vR+wsFggEAoFAIBAIBAKBQCAQCAQCgTAWCwQCgUAgEAgEAoFAIBAIBAKBQBiLBQKBQCAQCAQCgUAgEAgEAoFAgDAWCwQCgUAgEAgEAoFAIBAIBAKBAHHBnUAgEAgEAoFAIBAIBAKBQCD4B1DK+gUEfxuxs1ggEAgEAoFAIBAIBAKBQCAQCAT/GcZiSZJiJEl6T5Kkc5IkWSRJSpUkaZckSSMlSQos6/f7K0iSZJAkKU2SpDxJkkLK+n0EAoFAIBAIBAKBQCAQCAQCgeBOKHM3FJIkVQZ2ArnAK8BRVCN2TeAZIANY9n9IVwNIiqI4/7GXvTN6AZeAHOBJYOGtAkuSZFAUxfYvvBcAtWY8S1TnRjjNVo6PWkjesQSfMH4Vo6i/eDS60ADyjiVwbPgCFLsTXUgAdecNwb9yDLLVzokxi8g/fQ1jfAT1FgzDEBUKssy1bzZzZckad3q6es0wPTUcNBrs21ZjXfWdlzxdo1aYevcHWUaRnViWfoTz3HGk8Cj8B7+IFBIGioJtyypsG34CwPjIc+gbtwZZRs7LxrxkNkp2hle6hnvuIXjUCNBoMa9aRcFS72akrViRkBcno69Zg7xPPqXwu+/dz/wf7Y1fz54ggXnlKgpX/ABAYP/n8OvZAzk7B4C8JUuw7dnrU4Y7E9J5Z9tpZFmh193lGdCsitfzP69mMvb3w8QH+wHQqXo0Q1pUU9O02Hl94wkuZOQjIfFq17o0iA9l8qojJGQVqmGsdoKMer5/uqWP7HpvPkN054Y4zTYOjV5ETgl1XGXAvVQddB+BVWJZc9cQbJl5AJR/pDXVRzwAgLPAwpHJn5F78opaT8H+NJo7iKBaFUBRODT2Y+C8WpbV6mPo1g80GhyHtmLf+buPTABNfFVMA17H+uN8nKf2IUXEYew90vM8LBrb1h9w7F2LvsOj6Go1QVEUKMjF+usilPxsr/S0dRpjemSw2rZ2r8e28Qev57p6zTHc/zQoCshOrD8twXnxJAD6Dg+hb3kvKCAnJWBZOg8cdjTlqmB6fDjoDCA7sSxfiHzlrLfcu5pg6jNUlbtzLbZ1y73lNmiB4YFnQZFVucsX47xwQn3oF4Cp3xg08ZVBUbB89R7ypVMYej6Nvs19KHlq27L++gXO4/u90214D/791TZt3bQK6y/ebdrQpgvGXk+o/2MxU7jkPZyXLwBg7PEoxs49QAHnlYsUfPQ22FXVY7zvYYzdHwanE/vBPZi/WVxi/VV843lCOjVBNlu5NHY+hccv+oQxVIim2kfj0YUFUnjsIhdHvY9id9w0viE+girvj0YfFQayTNrSDbD1a096pdCPjR3aE9j/OXSVKpExZCiOM2d88qGtWg9Dl6fUNn14G/Y9q0osE01cFUzPTMP6y4c4z/yp1lPTrugbdgAk7Ee24ti/HgB9u0fQ1WiMoshQmId15RLfNl0KfQlA1+xe9M26gizjOH8Y+8ZvvdIztWpG+IRhoNWQ//Macr8opqcrVyDytYkYalcn+8PPyf16hfrAoCf2k/eQDHrQainctJ2cRV8BEDLkGQIfvh85S81j1oLPsOzc55OXGjP6E9G5EbLZyslRH5F/7JJPGFPFKOouHoM+NJC8Y5c4OXw+il0d3kNb3UWN6c8h6bTYM/M49PBrRQpKotn6t7AmZ3L06bc95Vy9AYb7nwVJg+PgZuw7frt5OQ9+E+vy93GeVHW939j5YDOjyGr/tix+SQ0bUxHDgwORDCbk7DSsPywAq9knTWOLZoSMGYGk1VDw22ryv/auC12lCoS9NAl9rRrkLv6M/GUe/SIFBhA2ZQK6alVAUcie8Q6246pOC3j0YQIe7QVOJ5Zde8j98GMf2ZWmP09Yp8Y4zVYujF1A4THfPmysEE2NhePQhgZSePwS50eqfTji4XbED+8FgFxo4dKLH1N4MgGAkA6NqDx9AJJGQ+q3G0lc8LOnrGs3xthrIGi02Pesx775x5LLukJ1/Ea/g+Wrd3Ae3XXbuPo2PdC36YEiyzhP/olt5Rc+5Rw6bgSSRi3nvK9KKOdXJmGoVYOcRZ+Rv9RTzrE/L0MpLFTr2Okk9bmhqswaVQmdPBaNnx+OpBQyX52BUlDolW5Q+8aUe3UgklZLxnfrSV3om99yrw0iuGNTZLOVKxPmYT5+EX1cJBXfG4M+KgxFVshYto70z9X+b6pTmQozh6HxN2G7lsrl0XOQ833bVmn0JY1RT+NfX0cy6JC0WtJW7uHSOyu8y7KM5nn6xvcQMGgkaDRYNqzC8kOxMbF9F/x6PwmAYjFT8NFcnAnqmBj6yXcoZjPITnA6yRk3BAC/pwZgaN4GFBk5J5v8ebNQMr3laqu69LSkwXF4K/ZdN9HTcVUx9X8N60/zcZ7ejxQeh/GREZ7nYdHYtv2AY986NNEVMdzf36M/flkINu86/uPgCd7+bAWyrPBIl1Y8/0g3r+d5BWamvP85yWlZOGWZZx/sQq/OLbl0PYVJcz51h7uWks6wvj3p90AnTl+6yvRF32KzO9BqNbw0uC/1alT2SvflmXPZvnMf4WGh/PLNIp98KorCrHmL2LF7PyaTkRkvjeeuWtXVd97zJ2/NW4RTlun9wH0M7NcHgJzcPMa/MovE5BTiY2OYM30KIcFB3vXX7B4Ch7vqd/UqCr/zrl9j5y4E9HXVr9lM3ry5OC6q9Rs0YTLGFi2Rs7PIHNjfK55fr0fw66XOeax791DwsW+eSqVtPfEcpm49kXOyASj8agn2A75riDozniXS1Y+PjVpIbgnz+IoDulFpcHcCqsSyqc4g7K55/K3iR3ZsQJ03nwWthmtLN3NpvmfcC2zfmHLTBoFWQ+b3G0hb+ENxkcS/Opigjuoc7tqE9zGfuIBk1FPt+7eQjHokrZacNTtJec9TVhHP9iTymR4oTpnczftJfusLrzRLSy5A5KCHiX9pACcaPYUzK9frWUDbJsS8PARJqyF7+ToyPvbWaQAxrwwhsH0zZLOVpMlzsZxU61cTFEDczNEYa1QCFJJenIf58GnKzXsRQ9VyrjCByHn5XHpwpE+6f2ccNlUvR7W5IwioV5Wrby8jadGv7jixz/cg+qmuIEHq0o0kf7LSO8/tmhD7ymAkrYas79eTsbiEPE8bQlAHdWxKnPQelhNqnqtv+wy5wAxOGcXp5FKvMQCU+2Ayxirl1TwHByDnFnDxAd88V3lzAGGdGyGbbZwbvYCCEsYmY8Voai0aiy40kIJjFzk7Yj6K3UF4t2ZUnNzXNR7LXHzlc/L2ncavWjw1F491xzdViuHK7O8Bdc2280Iys9cfRVYUHm5YmQGtavnI3H85jXfWH8Uhy4T5G/m0XzsAXv39ANvPJxMeYOTHwV3c4c+kZDNjzWEKbQ7iQ/yZ2asZgUa9T7oCwf8KZW4sRjWmykBTRVEKivx+HPhJkiQJQJKkccBzQDUgG1gDTFAUJdv1/DlgAdAHmA3UBhpKkuQHzAAaAwZUY/RERVF23xAkSVJNYAnQHLgMjAWWAyMURfnCFaYcMAe4MTPbBYxRFOVcsfw8D3ztesfRFDMWS5KUAHwBVAQeATYAj0mS1AqYBTQDsoDfgMmKouS64t0HvATcjeoCZr9L/qmblmwxIjs3JKBKHH+0GENIk+rcNXsge7u/7BOuxstPcnnxKpJ/2U2d2c9T7slOXPtyA1VH9yLv+GWO9J+Lf/V46rw1gAOPvonicHLm1a/JO5aANsBEiw2zyNh2FEgDSYPpmVEUzJ6EkplG4GsfYT+0Gznxslue4+RB8g+pC0NNhar4D3uF/Cn9wenE/O0i5MvnwORH4OuLcJw4gJx4Gevq5Vh/+gIAQ9eHMT7UD8uX8zyZ0GgIHjuarHETcKalEfHxIix/7MR52SNXyc0l94MPMLVp45V/XZUq+PXsScaQF8DhIOyd2Vh378Z57ToABSt+8DJIFccpK7y15RQLH2lCTKCJp77dQ/uqUVSL8N4k36hcKB881Ngn/uxtp2lVOZJ3ezbE7pSxuBZxb/do4A4zZ/sZAg2+3Te6c0MCqsayqeU4whpXp8HbA9h+/zSfcJn7zpC84SBtfnrF6/eCK6nsfHg69pwCojs1oOG7A93x6735DCmbj7B/4PtIei1aP6PaYyQJQ/fnsHwzCyU3E9PA6TjOHERJv+4tVJIwdO6L88JR909KRhKWj6e6n/uNXYDztGpws+9ahX2rOmnU3dMNfbtHsK3+rEh6GkyPDaXww5dRsjPwn/AejuN7kZOvuoM4zhzBcUydiGviK2PqP5nCGUORQiIwtH+AgpnDwG7D1H8yusbtcOzbhPGh/ljXfIvz1AG0dzXF+FB/zPOneMt9YjiF709FyUrHf8oHOI7uQU664pF7+jCOI3tUueWqYBo0lcLXBgFg6vMCzhMHsHw8A7Q6MBjd8Wybfsa+oWRDChoN/s+PJn/6BOTMNIJmLcL+507ka5427UxNIv/V0SgF+aphech48qYOQwqPxHh/b3LHPgs2GwFjX8XQuhO2rWvR1W2Ivlkbcsc/Dw47UnBoieJDOjXGWCWeY22GEdC4JpVmDeHUA5N9wlV46RlSlvxO5m9/UOmtF4h8ojNpX627aXzFIXP19S8oPH4RTYCJumvnkHdpu9pXS6kfOy5dIvvlaYRMGF9yWUsShnufwfLdbLVNP/cajnOHUDISfcN16IPz0jHPT5Hl0DfsgPmL18HpwPT4BJznj6BkpWDfsxr7dtUQomvaFX3rh7Ct+9I7vVLoS5rKd6Gr1QTz4ingdIB/sHd6Gg3hk0eSOmwyjpQ04r75EPO2Xdgvedq0nJNH5uwP8e/YyjuuzU7KkAkoZgvotMR+Og/zzv3YjqlDU97SHz2G5RKI6NwI/yqx7GkxiuAmNag1eyAHur/kE67ay09zdfEqUn/ZRa3Zg4h/shPXv9yALtifWm8N5PATM7Bez0Af6Z23CoPup+DcdXRBft7l13MAli9noORmYBoyE8fpAyhpJZTzvU/iPH/E533Mn0+Hwjyv3wy9hmBb9w1ywil0jTqgb/0A9s3eH5LQaAgdP5r00RNxpqYR/dlCLDt24UjwtGk5N4/s9xbg1661j9zQsSOw7NlP4Uuvg06HZFL1h6FxQ0ztWpHabyDY7WjCQn3jdmqMX5U4DrceTmDjmlSdNZjjPV/0CVfxpX4kLfmdjF93UuWtIUQ/0ZmUr9ZhvZrCyd6v4MwpILRjI6rOfkGNr9FQZeYgTvV9HVtSBnevnk3Wuv1AAkgajI8MwbxoGkpOBn5j5+A4sQ8l5aq3UEmDoedzOM8c8vrtZnG11euhvbs5he+MAqcDKbDYQS6NhrCJo0kb6SrnLxZi3rELx6Vi5TxnAX7tfcsZIG3YOOQcbwND2NQJZH+wCNuho/g/cB9BTz9O7uLPveSWnz6EC09Nw56cQc3f5pCzcR/Wc578BnVsgrFKPKfaD8G/US3KvzmUc70mojidJL75GebjF9EE+FFz5Vzy/jiM9dxVKr49kuszPqNg7wnC+3QhesgjJM9Z6vVupdWXZKudQ4+8jrPQiqTT0vj3N8jYfBh1LwdlOs8LeGEMua+MR85II2TuYux7d+K8WqSOU5LInTIKpSAffZPmBIyYQO6Eoe7nuS+NQcnN8Sofy0/fYV6qzjVMD/TGv++zFHw01xNAkjB0fxbL0rdUPf38GzjOHkBJL2F86Pw4zotF9HRmEpZPXnI/9xs93/2R0dBzILaNy5CvnEbXoB36lj2wb/MYzpxOmZlLvufjV0cRExHKE5PepkOz+lSrEOcO892abVQrH8eCqcPIzMnjwZGv06NdM6qUi2HF3KnudLoMmkrn5uqc8r2vfuaFx3vQtnFddhw4zntf/cxn0z0GGIBe93flyd4PMnX6u5TEjt37uXItkdXff8rRE6eZ/u4Cvl0yD6fTyZtzPmTJvJnERkfy+MDRdGzTnGpVKvHJ18tp0bQhA/v14ZOvl/PpN8sZN+x5r/oNGjWGrEnjkdPSCPtoMdbd3uO/MymJrLGjUPLzMdzTnKBxE8gaodavZd0azL/+RPDkqV7vqm/YCGOr1mQOGgB2O1JoqG+GSqltAZh/XYHl55uvISI7N8S/Shw7iqzV9pSwVsvad4a0DQe556dpdxZfI3HXWwPY32cGlsQMWq6bSeq6A3D1LGg0lHvjBS49/Qr25Ayq/zaX3A17sZ4vorc6NMFQJZ4zHVS9VW7GUM73moBitXPxyZeQC9U5QPUf3iZv6wEKD50hoGU9grs252z3kSg2B9oIXz1dGnIB9HGRBLVtiO1aaon1G/vaMK489xL25HSq/DiPvM17sBWRG9C+KYZK5bjQZSCmhrWIfWMECY+q/SLm5SEUbD/A9ZEzQa9D4xqHr495yx0/+sWByPkFFOfvjsOOrHwSXvmU8Pvu8QrvV6si0U915XiPScg2B3WWvUL2pgOQnODOc9xrQ7n87MvYk9Op+vN75G3yznNgh6YYK8dzvtMg/BrWIu6N4VzqPc79/PJTU3yM7tdHeT7Cx0x5Hmee98dTgLDOjfCrGsfBliMJbFyDam8P5uj9U3zCVX75aRIXryT9151Ue3swMU92IvnL9WTvOEbmOnXzjH+dStT6eByH2o7GfCGRI10muvPX7PBiMtfsJa5GGE5ZYdbaIyx6sg0xwX489dkW2teIo1qUZ46Ya7Exa+1hPuzbmrgQfzILLO5nDzaoRN+mVXn59wNe7/j6qoOM61yPppWi+OVwAl/uPsvwDnV98iIQ/K9Qpm4oJEkKRzW+fljMUOxGUZQbvrFlYAxQF3XH7j3A/GLBTcDLwBDgLlTDbxCq8batK85hYLUkSZGud9AAPwMOoAWqQfpVwG3BkSTJH9gCWID2QEsgCdjoenYjXCWgA/Ad8BNQW5KkhiVkaxxwGmgKTJUkqR6wHtVA3ADViNwQKGIZIwCY58pDB9Sdy79LkmQoIf0SibqvKYkrtgOQc+A8umB/DNGhPuHC29Ql5XfVwJa4fDvR3ZuqL1CzHJk7jgNQeD4RvwpRGKJCsKVmu3coOwssFJy7jjE2HABt1drIKddR0pLA6cC+dwv6xsWMDVaPcpYMJm64Q1dyMtUFBIDFjJx4GU1YpOv/PYORZPTEuYG+Tm2c16/jTEoChwPLps2Y2ngvCOXsbBynz4DTe/O5tlJF7CdPgtUKTie2w4cxtW17k1L15XhyDhVC/Ckf4o9eq6FbzVi2XihhslIC+VYHB69n8XBd9cu0XqshyOT9xVJRFDacTea+WrE+8eO6NeHq8h0AZB08jz7YH2MJdZxz/DLmq+k+v2f9eQ57jtoVsw6cxxSn1qMu0I+IFrW5smyr+g52J45ctQ405aohZ6WgZKeB7MR5Yg+6Wk180tbd0w3Hqf0oBbk+zwC0Ve5GyUpFyXG9V5EdNZLeSPE61lSqiZyWhJKRAk4HjoPb0dVr4Z2ozdO2MJi8k9BoQW8AjQZJb0TJzVR/V0Ayqd1aMvmj5HjvKNJUroWcmoSSnqzK3b8NXf1iO7ytxeW6BJv80daoh32nutsTpwPMJao+H7TVayMnX0dOVdu0fedmDE2927Tz7AmUgnz13+dOoomIcj+TNFokg1HNt9GEnKmWs/Heh7D8sgwcdjX7udklyg/tdg8ZP2wBoODgWbQhAeijw3zCBbWuR+Yq1SiQvmILYd2a3zK+PTXLvUNZLrBgPncNbZTaz0urHzsvX8F5tZixqgia+KrebfrUXnQ1fT/s6Jp2xXHmT682rYmMx3n9AjhsoMg4r55GV9PVH4q0R7VNF5NbSn1J36Qztp2/qe0NoNA7nuHuWjiuJeK4rpZzwbqt+HUoVs5Z2dhOnkFx+B7WUcxqviSdDnQ6T3u/AyLva0qya1zKPXAOXXBAieNSWJu6pP2ufoBJWr6VyO7NAIh5pA1pq/diva72U3u6J2/GuHAiujYmaekmr7Q05asjZyajZKWC04nz2C50tZv6yNS1uA/HyX03LefiaCLikBNUI7nzwjF0d93jE8ZwV20c167jTFTLunDjZkztvMdEOSsb+ynfspb8/TE0rE/h76vVHxwOFNdiNOCRB9Udyna7O43ihHW7h7QftgKQf4s+HNymHhkr1e/paSu2EOZalOb/eQana3zIO3gWQ1wEAIGNqmNJSMJ6JQXF7iDj1z8I66bG0VSsgZyehJLp0tOHdqC7u7mPTH3bnjiP7nKfrLhdXF2r7tg3/ehu00q+t1GmeDmbN2zG7yblTAlt+mboKlXAdkg1/ln3HsCvo/fcwL9hDawJSdiuqmWR9fsOQrp65zeka3Myf1R1YeGhM2iDA9BFh+FIzcLs1oVmrOevoY9Ry9hYtRwFe9XTKXk7DhPa3fdUUWn2JWehFQBJr0Wj03r18bKa5+lq1MGZdB05Ra1j6/bN6Jt7fzR0nPaMiY7TJ9BGRnE7FHMRY4fRVFwsmvhqyJnF9HTNEvR0s3tvo6fruvS0Wt6aiDjkK6cBcF46jq52M6/wx88nUDEuivKxkej1Ou5r04Qt+7w/ZEkSFJgtKIpCocVKSGAAWq33Um/vsdNUiIkkPjrCFUeioFCdb+UVmokK9/Wg17RhPZ9dv0XZ8sceHryvM5Ik0eDuOuTl5ZOWnsmxU2epWD6eCuXi0Ov1dO/cns071La3ZcduHuqu7th7qHsXNm/f7ZWmrnYdHNevI7vGf+uWzRhbFavfkydQ8tX6tZ88gSbKU7/2Y0eRc70/6AH4PfAQBd8tc+tKJTvbJ0xpta07IabYWu1m8/i84wmYr6bdcfzQxtUpvJSM+XIqit1J8i+7iLlPHff8G9bAdtmjt7J/307wvd56K/jeFmT/tBlw6a2gAHRR6vghF3rmAJJOx42le8RT95O28AcUm6qnnRneerq05ALEvTKQpFmfU9IVW371a2K7nIj9ajLYHeSu2k5QZ2+dGtSlBTm/qHMHy+EzaFxyNYF++De7m+wV69SAdgdynu88Pvj+tuT8vs3n9787Djsycig4ct5nfuBXoxz5B88im23glMndfZKw7p6y9GvgneecldsJ6uK9Zgrq0oLsn9WyNh8+gybYU9Z3QnCPtuSu9M1zeLdmpC6/kedz6IL90ZfQpkNa3026K8+py7e6DeI36hlA628scY4Z2rYeloQUrNfUee/xxEwqhAdQPixAXYvfVZ6tZ5O84qw5fpVOteKJC1HXfOEBJvezJhUjCfbzNbFczsinSUV1jGpRNZpNZxJ9wgg8yOLP6++/kbL2WVwDkACvM8CSJF2TJCnf9bcIQFGUeYqibFYUJUFRlG3AJKCPy9h7Ay0wUlGUnYqinFUUJc8V52tFUU4pinIaGIlq9L3PFacrUAt4RlGUw64dx2Px3nXd1/We/RVFOepKZwgQCPQsEm4AsEFRlDSX8fsn1J3GxdmmKMpsRVHOu3YmTwS+VxRljqIo5xRF2QsMBXpLkhTtyv+Prr9ziqIcBfoDVVCNx3eEKS4cy3WP4cuSlOk2Bt5AHx6EI7cQxak2aUuiJ0zeyStE91DFBTeqhql8JMZi8U0Vogi6uzI5B1X3BFJYJEqmZzIjZ6Yh3VgIFEHXpDWBsz7Hf9wMzJ/47lyQImPQVqqO44JnI7Wx9wCC5n6LvmVn9+6TG2gio3CmeuQ609K8JpG3wnHpEoYG9ZGCg8FoxNiiBZroaPfzgIcfJuLzTwmePAkp0NeldmqBhZggz4ATE2QircDqE+5oUg59vtnF8J8PcCFDnXBezykkzM/Aq+tP0Hfpbl7fcAKz6wj/DQ5ezyLc30ilsACfNE1xYZgTM93/b07KxC/uzgf6olR8sgOpm9WFiH+laGwZeTR6fwjtN8yk4ZxB6oANSEHhXgZVJTcTKchbphQUhq52UxwHNt5UnrZuCxzHd3n9pu/4GH6jP0BXrxW2rd5H0zShEcjZRdpWdjpSSIRPurr6LfF/aSH+Q17Fsux99R1zMrBt/pnA1z8n4M2vUSyFOE+rO9qsP32M8aH+BLz+OcZez2P9/Uuv9DRhEchZxeSGlSC3YSv8X1uC/4g3sHz1nho3MhYlPwfTs+Pxn7oA49NjvHYWGzo8iP/LCzH1Gwv+3m1LEx6FnFGsL0XcvE0bOvXAfkg98q9kpmP5/XtCFi4nZMmPKIX5OI66dp3GV0BXpx5BMz8i8PV5aKv5HtMCMMRGYEv01LM9KQN9rHf/14UFqcYkl/6wJ6Wjj4244/iG8lH4310F+8lTrvIqvX58K6TAMM/HA0DJK6FNB4ahq9kEx6HNXr/LadfQVqwFfgGgM6Ct1gAp2JNPfbve+A2fi65uS2yuXcbuNEupL0kRcWgr1sb0/OuYnn0ZTXxVr/C6qEgcyZ4PWs7UNLTRvm36pmg0xH27iPIbf8Cy9wC246fdj4Ief4i47z8m4tUJaIJ89aUxLhzLdc+HK2tShs+4UnxcsiZmusP4V4tDFxJIo59epen6t4h9rJ07Xo3pz3HhjW9QZO+FRYnlHBxeLEwYujrNcOzfUEKGFUzPTMX0wkx0TTq7f5VTr6GtrRqNtHc3L1EfaaIicaYWLet0tHfYpnXl4pCzcwh9eRJRXy4mdMp4JJM61ugqlMfQoB5Rn3xI5Efvoa/j248NseHYEj1lbUvMwFC8D4d792FbUgaGWN98RD/Rhewth1zpevdtW1IGBlf9SCERKNkemUoJeloKCUdXrwX2XWuL/X7zuJqoeLRV78Jv9Dv4DZ+JpkJ1r7ja6EicKf+3cnZJI/KDd4j+chEBvXq4f7VfSHAb9/06t0dbTKfoYyOwJ3neuagO9AqT6NFr9uQMt1H4Boby0fjVrUrhYXV6bDl7mWCX0Tm0R2v0cb7zqNLsS2gkmm2aTZsTn5C57Ri5rjkelOE8LyISOd1Tx3JGGtoIX7nutO7tga3Ykf/gN94l5L2PMXZ7wOt3v34DCf1sBcYOXShc+qnXMynoDsaHoDB0tZriOOj9oaoo2rta4jjhMZDKqVfRuj5Kaus099FJKRnZxER45MREhJGa6W18e+L+Dly6nkzn56fQe+wMJg94FI3Ge6m39o8DdG/r+Tg2acCjzP3qZ7oOmsrcL39i9FMP3fSdb0ZKWgax0Z6yj4mOJCUtndS0dGKjo7x+T01TdUVGVjZRkWoeoyLDycz2zos2MhI5rUj9pqWhibx5/Zq698C2z9elQ3G05ctjqFefsAULCZ37PrpatX3ClGbbMvV4mJAPPiNg1GSkgJLHRHOxtVrxfnwrbhbfGBuOuYietiRmujf26GMisCcW1Vu+OkkfE+E9fiRneHSbRkON1e9z14GvyfvjEObDqhsAY9V4Au6pS/Vf3qXq97Pwq1/DJ83SkBvc5R4cKRlYTiWUWEa62AgcRfV0cjq6YnJ1MZHYkzx6zZGcji4mEn2FOJyZOcS9PZYqv84nbsZoJD/vj/9+ze7GkZ6N/bKvIfGfHIeLUnj6CkHN70IXFojGz0Bop8YY4z1tVhfjPTY5ktN9yloX4z02OZLT0d2QqyhU/GI6VX59n9C+91Ec/2Z1caRnY0soIc9xEViLtD1rUibGuGKyw4Nw5HrybC0yjwAI734PjXa8T51vpnB+7Ec+MiJ7tSbtlz/c/5+aZyG2yImymGA/UvO83fpczswn12Ln+a+388Snm/n96GVuR7WoYLfRecOp6yTn+rqDEgj+lyhrY/HNaIu6s3Yf6m5hJEnqJEnSBpchOQ/VEGsAim6vdKDuHHYjSVK0JEmLJUk6K0lSDpAHRKO6gQDVXUWioihFz5/ux/sDQBNUw2zeDSM26s7eMFS3GDd2KD+Huov5Bl8DT0mSZMKbP4v9fxPg6SIG8nxUP84USb+aJEnLJEm6IElSLpCCWn8V+Rsoxb/OSTcPc+mDX9GHBNBi01tUfP4+8o4leH3Z1PobafjpWM688iXOG770SkivpC+CjgM7yZ/Sn8IPpmHq/Zz3Q6OJgJGvYV76kddOE+uPn5E37gnsuzdh6NLrtvm4091uzstXKFj2LeFz3yX83dk4Llxw71os/OVX0p54kowBA5EzMggaPqwEObeXUTs6mNUD2rL86Vb0bViRsb8fBsChKJxOzeOx+uX57qmW+Om1fLY/wSvu2jMl7yoG1G0lxV/nzjf5uYlsfReVnujAiTdVH48anYaQepVJ+GIj27pOxVFopcaIB2+RgrdQQ7d+2DZ+d/OX0WjR1WqC46T3ZNu+ZQXm90fhOLYLfbN7b//iJbWto7spnDEU8ydvYuzxtPqjXwC6es0peP15Cl5+BgxGdE07AKBvcz/Wnz+h4NX+WH9egunJ0cVSLLGT+Mo9vIvC1wZhXvg6xgefcedTU6E6tm0rKZw5AmwWDN0eV/O6bSUFL/encMYw5NxMTL0H/Z/yC6Cr2xBjp/vdvoelgED0zVqTM7wvOYN7Ixn9MLTtqj7TaJECgsibOgzz14sIGPdaybLupE+V0P7cYW4TX+NvovqSyVx99TOUwsI7l3kTbtWPb8ut8uHC0OVJbFuW+/yuZCRh370KU99JmB6fgJxyBWTPcGLf/iPmD8fhOLEbfdMu3J6/35ckjQbJFIDl01exbVjm5dv45vm9g1e7gSyT9MQLXLuvL8a6tdFXqwxA3orfuP7gMyT1HYIzPYOwcS+UEPkO+lOJ7cD1SKslqEEVjjz9Fkf6zqDyuN74VY0jomtjbOk55B319Yt3J+3K0P1ZbOuXlVjOlk9exbJoCpav30LX/F40lVRjg/WXRejv6YbphZlIBj/PTm4v2XemP0pEq0VfswYFP/1G2rNDUMwWAp9RfZRLWi2aoCDSBg4nZ8Fiwt/0dT90Z7JvHya41d1EP9GZKzO+umkUd/u5A5nGhwZhXfml6uP9Tt9XowX/QMzvT8T6++eYninuEudvlDOQOmgUqc8OIX3MiwQ82gtDw/oAZL05m8BHexH95SIkf38U14mMvyT3DnRh5UUvcv2NT9x+ia9M/IDIZ+6n5sq5aAL83H7g/xnZrkc36UsAyAr7O09iV8MXCG5cjYDaFe44Pzf45+d5dz7f0dVrhLFrDwq/8Pjjz5k0nJwxg8h9bRKmHr3Q1a3vfmb++hOyBzyGdetGTD0fua3c4hi6Po1t8230dM3GOE559LR15RL0Tbtien66uvu6JP1RjOJvsvPQSWpVrsCmT2exYs4UZn6ynPxCjzHDbnewdf9R7m3lOSmzfO0OJvZ/lA1LZjKx/6O8+tE3t5VbHJ+1BOqO5ZKyfwfFdyNkCYJKDqlv2Ai/7j3IX1LyfQteqWq1SIFBZI0YSv7ihYS88todveQ/0bYsa34le/CT5Ix+HjkrA//nh9/2fW8p/E5RlJL7qbvz/029Jcucu380p1r2x79BTYw11aWppNWiDQ7kfK8JJM38jEofFtPTpSBXMhmJHtGH5LlLS4h4i0SLyS2xnSoKklaLqW51spat5tJDI5HNFiKH9PEKFtKzPbkrt95E9D8zDhfHcv46iR/9TJ3vXqP20lcoPOm9Rr+jjneLuWBCn4lcemg0VwZMI/zpHvg383a9EPxA+xJ3UqvplpDsX1k/AJlr9nGo7WhO959Nxcl9vaPqdYTf25SM3zwf35QSlEVxEU5Z4VRSFgseb8VHT7Tm4z9OcznD9zRCUV7v2YTvD1zkiU83U2B1oNf+p5rSBIJ/hrL2WXweVQ15fdZVFOUSgCRJha7/VgJWofoVnobqKK0x8C2qwfgG1hIutPsSiEHdLZwAWIFNReJJ3H5ZrEE1Qvct4dmN7QX3ohpul0qSVHSE0gK9gaK/FT+vogE+Ad4rIf0bRuzfXf8e4vqvAziJd/7dSJI0GBj84osvRo3Y8AZBGgO5hy9gKuf5kmeKC8eanOUVz56Rhy7YH0mrQXHKmOI9YZz5Zk6M8VwC0Xb/fMxX1C+Qkk5Lg8/GkfTjH6Su9lzKpWSmI4V7dhVowqN8LigpivPMMTTR8UiBwSj5uaDV4j/yNWy7NuE48EeJcWy7NxEwbibWnz07QOW0NLRFdjNoo6KQ033dLtwM86rVmFepR30DBw3EmabmU87ylJd55SpC35rlEzc60ERKnufITEqehagA76/OgUZP12tbJYpZm0+RZbYRE2giOtBIvbhQALrUiOHz/R5jh0OW2XwhlWVPeI4OVenflUpPdQQg6/BF/OI9X2L94sKxFKvj2xFcpwIN5wxi95NvY89SdzybEzOxJGWSdUi96CBx5V5qjHwQdrl21RTZKSYFh6PkZXulqYmrgrG3eqmL5B+ErkYDrLIT5xnVF5S2ekPkpAS4yXFNx/FdmJ6YgH2bx5+vnJ2BPrRI2wqN9NrtUxznhRNoImORAoLR1qiHnJGitjHAcWQ32ip1cPy5Ff09nbH+qF4M5Tj0B6YnRnmlI2elow8rJjf7FnLPH0cTFYcUEIySnY6SnY6coO4Wcxzc4TYWFy0z+x9r8Rv2urfczDQvtxKa8CiUTN82ra1YFf8XJpI/c7I7f7p6TVTXGS7/efa929HWqgs7NiBnpmHfu8P1rqdBlpGCQ1Byc4h+tjtRT6lG5YLD5zHEe+pZHxeBPcW7bTkyc9GGBIBWA04ZfVwk9hS1bGxJGTeNL+m0VF8yiYyft5O1Zg+B1Vx5LqV+fDuUPO+dplJQuM9FdJq4KhgfUv0TSv5B6Ko1wCrLOM8dxHF0O46j6jFQfftHUfJ824fjxG5MfcZh3+G5CKy0+pKcm4njtKqX5cSL6gTcP8jtc9eRmoYu1rNDUhsdhTPt5nr6Zij5BVgOHMGvVTPsFxKQMz3vnvfTaqLffxOAwD4P0qyn+rEp7/AFTOUiyXEdMDLGRdx2XDLGh2NNVsvUmpSBPTMPudCKXGgle88pAutWIqh+FSK7NSWicyM0JgO6QD/u+nAkHP1Q3UnsU87eMjXlqmJ8bHSRcm6olvPpPz1hC3JxntqvurW4fBolPRHLVzPVOBFxaGs28ikjOTXNazeqNjoS5x22aWdqGs60NOwn1Z3b5i3bCeqnGoudaWmYt6r92H7yNMgKmtAQYjrep154A+QfPo+hyE4jQ3wEttv0YUNcBLYUT/v1r1OJqu8O4/TT03G4xofifdsQF4HNVT9KdjpSqEemVIKe1lSojqnfBPV5QDDaOk2wys5bxlVyMnAeVReG8pVzqqE5INjd7p2paWhj/m/lDCCnq+1fzsrGsvUPDHVrYzt8FMflq6SPmgSou7n9Wnsf47Unp3vt+i2qA91hkjLQx0cB6g5afWwE9lRXGJ2WyoteJOuXbeSs9Sx8rReuc7HfqwAYq8QT3EndGRr5zP1Ue1zd5VVafcl80XN015FbSNbOk4R3bAiXDgNlOM9LT0MT6aljTUSU271SUbSVqxI4ciK5r01CyfPoxRuX1ik52dh270BXsw6OE0e94tq2bSTo1bcwL/P4pS5+EkEKKkF/xFfB+HARPV3dNT6cvaGnGyAnJ3jpaSUjCcsy1f+nFB6LtnpDrzRjIkJJyfDIScnI8nEZ8evm3Qx4pBuSJFExLppy0RFcup7ivrDuj0MnqFO1AhGhwe44v23dw+TnHwPg3laNee2jWxnZSiY2OpLkVE/Zp6SmEx0Zgd3hILnI6aCU1HSiIlVdEREWSlp6JlGR4aSlZxIe6p0XZ3oamqgi9RsVhZxRQv1WrUrw+IlkT5mEknt7l0HOtDSsf6jjs+PMaVBkpJAQlBzPzubSaltKtqf+rOtWEjRNXUNU7H8v5Z/uBEDO4Qv4lYsg2xWupLXarbAmZZYYX2PQ4VdETxdd39mT09HHF9VbRXSSC3tyBob4SG58yjHERvjoNjm3gPw9xwhq3wTr2SvYk9PJWaeecjIfOYciy2jDg3Fm5paa3PztBzGUj6Hmmg/UNGMjqbFyHud7jcORppaKIzkdXVE9HRuJw0duOvq4KG58atHFRuJIzUBR1GeWI6qezV37B5FDHvNE1GoIurcVlx72rB3CnupJxce6A//MOHwz0r7dRNq36mmGCi8+hS3Jo4cdxcYmXWwk9hRvPe1ITkcfH4X5QJE8u8LcKB9nRg5563fj16AWhftPuPMc3K0VFx/ybK6J7X8fMU91duX5Asb4CG6YYY1x4e45glt2Ri66YE+ejXER2Epo97l7TmGqHKPuRHZd6hjWqRH5xy5hT/f04ZggP5KL7CROyTUTFejnlVZMsB+h/gb8DDr8DDqaVIzkTGoOlSJu7nKnSmQQi55UXdJczshjx/nkm4YVCP4XKNPPIYqiZKD66h0hSZLvWRwPTVGNomMVRdmtKMpZIP4OxbQB5iuKskpRlBOoO4vjijw/BZSTJKloek3xLpuDQHUg3eU6oujfDW33POpu54bF/pZQsiuKohwE6paQ9nlFUcySJEUAdYCZiqJsdF1qF8QtjP2KonysKErTWbNmVTrRdRp7Or9I6po/iXcdKwxpUh1HXiG21GyfuJk7TxLzgHrcMb5PO9LWqhuhdcH+SHotAOWe7kTWnlPuHcR13xtCwbnrXF682ist56XTaGPKIUXGglaHvnlH7Ie8XQ1ooj1Fr6lUA3R6t5HL7/kJyIlXsK0r5oIgppz73/pGrZCTvP2P2k+fQVu+PNq4WNDpMHXuhHWnt9xboXFdeKGJjsbUrh2Wjergq4nwLBCMbdvguOS7a61ubDBXsgu5nlOI3Smz7mwyHap5H1VNL7C6v6oeT85BAUJNeiIDjMQGmUjIVL8n7LuSQdUIj7uJvVcyqRwW4OXm4tLnG9jaZSpbu0wlee2fVOij+lAMa1wde54Zawl1fDP8ykXQ7LOxHBjxEQUXPQOgNS0H8/UMAqupXSeq7d3knVW/Y8jXL6IJj0UKjQKNVj0Cf9b7QgDz/LGYPxiD+YMxOE7uw7r6C7dxC0B3d0sfFxRSeIz739qajZHTvX1NyVfOoomKV8NpdeoFdce8dyZLkZ6urilfDbR6lIJc5Kw0tJVrgctvrK5mA2TXhUtyTiba6vVcchsgp3kfqZIvn1EXuhEuuc3a4zi6x1tuVBG5FaqDTodSkIuSm6Ue0Y1Rbw7W1m7kvhiv6OJT17AVcmKCV5rO82fQxJVHE622aX3rTtj+LFZmkdEETJxOwfyZyEnXPO+cnoquxl1ulxe6eo3dF+PZ9v2Brp5q1NLElUfS6d1G5dQv13Di3nGcuHccWev2EvGo+lEioHFNnLmF2FN9J3J5u44T3kM9ph35WEey1quuMLLX779p/MpzhmM+f42Uj3/zSqu0+vHtkBMvoQmLQQqJVNt0neY4zh3yCmNeOMH95zi9H+u6L3GeO6g+9FcnmlJwuGuXr9o+pLAibbpGI+SMYm26lPqS88wBtFXuUt8hXNXFRS9ns504g65COXTxajkHdOuAedudlbMmNAQpUNVRktGAqXlj7Alqm9ZGetq0f6c22C8kAJC//Df2d57E/s6TSFuzz33cPbhJDZw3GZeyd54g6gHVMBfXpwPprnEpbe2fhLSojaTVoPEzENy4OoXnrnNxxrfsajSU3c1GcGLIPLJ2Hufk8Pmucr7gKWetFm29VjhOFyvn90Zhfm8k5vdG4ji5F+vKz9QLA/VG1Q85gN6Itlp9z2VtAS4DjCShb/8wjv2+rkJsp06jq1DO3ab9u3TCsmO3T7iSkDOzcKakoquo7uo0Nm2M3XUxnnn7ToxN1X6sq1Ae9Drk7BxSvljLsa7jOdZ1PFlr9xH1aAcAAm/Rh3N3Hieip+q/Meqxjq7L6sBQLpKan0zi/Kj3sRQxIOYfPo+pShzGCtFIeh0RD7Uha73r48TVc956ulFbnMe99XThjEEUvqn+OY7swvrjIpzH994yruPYHrQ11N16UlS82qaLGN6Kl7Nf106Yt99ZOUsmE5K/n/vfxuZNsV9Qx3r3xYGSRNCAp8n/2VtnFR45h7FKPIYKMUh6HWEPtCV3g3d+czfuI7y3qgv9G9XCmVeIw1UPFWePxHr+Gmmf/OoVR3fjYihJImZkHzKWqi470r9aXep9SR8RhC5Y9emoMekJb1ePwvOew3hlNc9znDuNNr48mhi1jo3tOmHft9M7jahogqZMJ3/uDOREz5iI0QR+fu5/6xs1w3nZVcdxHrmG5q1xXrtSNEnkxJL09EGvMOYF4zAvGIt5wVgcp/ZhXfOF21AMoKvr7YICKHLxqIS+zUM+LizqVq/E5aRUrqWkY7c7WPvHATo0q+8VJjYqnL1H1Y9JGdm5XE5MoXyMx0C0ZsefdG/j7Qs5KiyEP0+ofqP3HjtDxbi/7nu3Q5sW/LZ2E4qicOT4KQIDA4iKDOfu2jW5ci2Ra4nJ2O121mzaRsc2Ldxxfl2j6shf12ykY1tvn7GO06fRlSuPJtZVvx07Yd1VrH6jowl5bTo5s2bgvHaNO8G68w8MjVzuPsqXV9tiEUMxlF7bksI8Y6KhZVv371c+X8+uzi+yq4S1mj2v8C/N41PXHSgxfs6hC/hXjcWvYhSSXktsr1bqBXeoestQOR59eVVvhT7QjtwN+7zSzd2wl9BHVIO2W2+lZaEND0YT7JkDBLVuiPWCWh456/cQ2LKBmt8q8Uh6ndtQXFpyLWcuc7JpP063GcjpNgOxJ6dzrucYt6EYwHzsrFsueh3BPdqRt8l7Hp+/aS8hvVRjp6lhLeS8AhxpWTjTs3AkpWGoouqJgJYNsZ736IiAVo2wXryGI9ljiM1auvIfG4dvxY1xwlAukvD7m5P+yw5Pno+exVC5nDvPIT3bkb/Je2zK27iX0IfVsvYrkmfJz4gmwDUm+hkJaNsYy1mPy4aA1o2wXvDOc/LnaznSZSJHukwkc+0+ovvcyHMNHHmF2Eto0zm7ThDpynN0nw7uS+1MlT2naQPqVUHS69yGYoDIh9uQ/ov3h8a68WFcycznenaBuhY/eY32NeO8wnSoGcehqxk4ZBmz3cGxxCyq3sJQDLgvwZMVhSU7z/BY4yq3DC8Q/LdT1juLAYahulw4IEnSa8AR1F2zTVAve1sPnEM13o6RJOkn1Ivoxtxh+mdRXTzsRb0kbjZgK/J8A6rP5C8lSZoA+AFzXe9wY8fxUmAC8KskSdOAK0AF4CFgEZAFPAg8pijK8aLCJUn6FNgtSVI1RVEu3OQd3wb2uPwzL0Y1aNcGHlAUZYgr/XRgkCRJV4FywDuud7xj0jceIrJzQ9rsfR+n2cqJ0Z5dwo2WTubkuI+xpmRx7s1l1F88iuovPk7usQSuLdsCqBfc3T1/GDhl8s9e58RY9chV6D21iO/TjryTl2mxSb0J9vzM79SilWXMX88nYOLboNFg374G+fplDB1VV8+2LSvRNW2HoU1X9bIeu43CD6cDoK1xN4bW9+K8epHAN1RZlh8+xXF0H6bHBqKJqwCKgpyegrnoDdkATie5894n7N13QKPBvHoNjoQE/B5Ud7OZf/sNTXg4ER8vRgrwB1kh4NFHSX/mWZTCQkKnv4EmJBjF4SD3vXnuCzSCXngBXY3qoCg4k5PJfXeOTznrNBomd6zNsJ8PIisKD9UtR7WIQFYcVRc6j9WvwMZzKaw4ehWtRsKk0zKre30k1/mYyR1qM3XtMRyyTLlgP16/92532utu5YICSNl4mJjODemy5z2cZiuHxniOxbVYOonD4z7GkpJN1ee7UX14T4zRoXTc/BYpmw5zePwSao17BENYEA3e6g+A4pTZ1k29hfnoS1/S5KPhSHodhZdTOTRmMfFPAYqMbc0XmJ6aDJIGx+FtKGnX3b48HQduY6DTGdBWvRvrKm+/gIbOfdFExKl1nJOObdVn3vFkGcsPi/Af9obatvZsQE6+gr61+vXevnMN+oat0DXrpLofsNuwfKHu2pEvn8VxeCf+k+aBU0a+fsHtL9P63XyMvQerx5ztNizfzfeV+/1H+I+aocrdtR456TL6tvercnesRt+oDboWXdRjpHYbliWeHejW7z/Cb8Ak0OqR05OwfDUXAOMjz6OpUBUUUDJSsCz9oJhcJ4Wfvk/gS2qbtm1Zg3wtAUNXtU3bNvyG36PPIgUG4z/IdZO500nei0Nwnj+Fbc82gmcvAacTR8I5rBtXqvG2rMZ/6GSC53yO4rBT8KHvbnmAnE0HCOnUhHo7FyKbrVwa5ymXGl+9TMLED7GnZHFtxldU/Wg85SY9SeGJS6R/u/GW8QOb1SHy0Y4Unkyg7nq1LCxfLsK2Z2+p9WNj2zYEjx6NJjSEsLdn4Th/nqwJkzyZVWRsG77G1Hei2qaPbkdJv46ukWrgcRzaUmIZ3cD0yEgkv0AUpxPruq/dx6oNHR7zbtNrvf1hl1ZfchzaivHBwfi98BaK04H110Xe8ZwymW/PJ/rDt0CjIf+3tdgvXiawt6qn839ciSYijLhvPkIT4A+KQtCTj5D46PNoo8KJfH2yuhtEkijcsA3zDnUBEjp6EIaa1QEFR2IymTPm+bxyxsZDRHRuTMu9H+A02zg12uOLrv7SFzk9bjG2lCzOv7mUuxePoeqLfck/donEZaqv6MJz18ncfJh7tryLosgkLt1MwembX14IgCxjW/U5pmemgkaD4+AWlLRr6FxuQRx/3twftBQYgvGJ8eq/NRocR3fiPK/6dtfVa43+HtVdjuPUPhyHtvom4JTJnjOfyHlvg0ZLwco1OC4l4P+w6tey8Off0YSHEf35InebDny8NylP9EcpLCRn7nzCXpuqLpauJ5E1Y7Ya7/c1hL00kehvPkVxOMia/raP6OxNBwjt3JiGuz5CNlu5MHaB+1mtr1/i4oSPsKdkcWXG19RYOI4Kk56k4PglUl19uPzYPujCgqgyazAAisPJ8e6TwCmT8NIn1F42DUmrIfW7TZjPXlXPf8ky1p8W4zf4NVVf7tuInHIVXUt1N6xj99rir+lVTyXFBXDs24ix7yj8Js4HpwPrt+/7lvO784n84G0kjZaC39VyDnCVc8GNcv5ykdqmZYXAvr1J6dsfTUgIEbPfUOtYq6Vw3Sase1w3sd/biYBHVZ+u5i1/UPj7Wh+516YtpupXryFpNWQu34jl3FUinlLzm7F0Lbmb/ySoYxPqbF+MbLZyZYKq6wOa1iG8dyfMpxKotXoeAInvfE3elgOEPtiOyGfUMSZn7W4yl/u20dLqSwF3VeSuD4YjaTWgkUj9dTcZGw5S+YbbyrKa58lOChbNI/j1d0GjwbpxNc4rCRjvU8cH69rf8Ov7LFJwCAFDPWNizrghaELDCHpJPemAVott20bsB1Ujlf9zQ9CWqwCygpyWQsGHxeZ5ioxt7ZeYnpik6o/D29TxobFqZHEc9PZj74POgLbK3VhXe89pdHVbul0TOU7/iePIdu/nWi1TBz7O0DcW4JRlenVuSfWK8Sxfp4br060dQx7rzivzv+KRMW+iKApj+vUiLFjdi2O22th95DSvvPCkV7qvDnuKtz9dgdMpYzDoeXXoUz6vPPHVt9h/6CjZ2bl07vU0w57vh8OhLkEef7gH7Vo2Y8fu/XTvMwA/k4npU9Xy1um0TB07lCHjXsbpdPJwz3upXrUSAAP79WH8KzP5aeU64mKimPvmS95CZSd58+cR+va7SBoN5jWrcV5OwOQ6lWJZ+RsB/Z5FExxC0GhP/WYNGwJA8EvT0DdoqPbn71ZQ8OXnWNasxrJ2NcETJxP+yefq3ODtmb51VEptK6D/ULRV1DWEnJpM/oe+vrvTXGu1dq612rEia7UmSydz3LVWqzTwPqoMfwBDdCitt7xN2qbDnBj38U3jK06Zk1M+p+l3U5G0Gq59u4X8M9cI9gOcMonTFlH1q9dBqyFr+Uas564Q7tJbmUvXkrflT4I6NqXWto+RzVauTVR1rj46nApzxqiXRWs0ZK/6g7zNqr7MWr6R8rNHUXPdAhS7g6vj53lntpTk3hanTPLrC6nw2ZtIWg3ZP6zHdv4KoU+oOjb729Xkb91PQPtmVNv0KbLZStKLnsO/ydMXET9nEpJeh/1qMolFngX3bFfiJW83+LvjsD4qlLvXvIM2yA9khdiBPTnaYRTOfDM1P5mILiwIxe7k0tQlqt/jG5tpXXmu+MV0tbx+2ID13BXCnlDXTFnfriF/634COzSl+uZPkC1WEier+dJFhlFhoat/arXk/r6Ngu2ej18hPduRezMXFEDWxoOEdW5M4z0LkM1Wzo/xjE11lk7lwriF2FKySJj+NbUWj6Xii30pOJ5AyjJ1zhvRswXRj7VHtjuQLTbODPGUt8bPQGi7+lyY6O2CRqfR8GK3hgz9dieyrPBQg0pUjwpmxYGLADzWpCpVI4NpVTWGPks2IUkSDzesTPVo1eD+4s/7+PNyGtlmG/d+sJqh7e7i4YaVWXPiGt+70uhcK56HGlS6ab4FIN+x2yHBfypSSX6m/vWXkKRYYArQA9UIa0fd8fsTsEBRlDxJkkYBk4FwYBeqUfV7oIqiKAmSJD3nChtYLO0GwMdAfSAReM2Vzg+KorzmClMT1Q1Ec1RXFeNdsvspivK9K0wM8JbrHUNcaW1BvWjvGVe6UYqi+NxkJknSZWCpoihTJUlKcL3nu8XCNAXeBFqhuq64CPysKMo01/NOwAeoO5zPu97xR2CEoihf3Kp818f0LZNKbn7fnR35/qcxX7rzm83/SYKfqFcmcje8/tePi/9TdBlWNqOAnJ5z+0Clge0vfZ/5x3BkWG4fqBQ4v+v/djni36VCtb/mOuWfIqh7GU76SvRBWvqk/5JSJnIvXL/zC3v+SZoPKZsDVdkbUm8fqBS4ejm0TOQC3N23bNp09s78MpGbnnyrA3KlR6al+LUY/w5N7iubuYcjs2zaFYCpeYXbByoFdA/3LxO5mpiy2TWX9XjZ5FfrXyZi2b8v7vaBSol4v+KeEf+30evLZo2YU1A2ejrYz/eC9X+DrAK/2wcqJRrPrnH7QKWA3zOzhGm0GNMqP1X2hsb/IN5IWPpf10b+E3YWoyhKMjDa9XezMB+gGkuLsrzI8y+AL0qIdwTVCFyUr4uFOQu4r312GZj1qEbZG2FSgJvNXua6/m727pWK/LvyTcL8CfheL+p5vhm4u9jPZbMyEQgEAoFAIBAIBAKBQCAQCAT/c/xHGIvLGkmSHka9dO4cUBnV8HsE1ZewQCAQCAQCgUAgEAgEAoFAIBD8zyOMxSpBqH6DK6D6B96Kepme2DovEAgEAoFAIBAIBAKBQCAQCP6/QBiLAUVRvgK+Kuv3EAgEAoFAIBAIBAKBQCAQCASCskIYiwUCgUAgEAgEAoFAIBAIBALB30ZGHNL/b6dsrgUXCAQCgUAgEAgEAoFAIBAIBALBfxTCWCwQCAQCgUAgEAgEAoFAIBAIBAJhLBYIBAKBQCAQCAQCgUAgEAgEAoEwFgsEAoFAIBAIBAKBQCAQCAQCgQBxwZ1AIBAIBAKBQCAQCAQCgUAg+AcQ19v99yN2FgsEAoFAIBAIBAKBQCAQCAQCgUDsLP7/gWCtrUzkpuzTl4nc0HhHmcgt/OVomcitoA8tE7kA+Vuyy0awIpWJWFuBtkzk6v3KRCxhIYVlIvfqhbAykVtle0KZyC1LLIX+ZSLXKMllItdyIKVM5Cpy2eiOQFPZjP8AuXsKykSutcBQJnI1UtnsoXFSNuNh7skyEYtWX3b7XJxbrpaN4C1vlI3cMiLs+8/LRO655iPLRK5VKrs2nW8tG31ZIJeNCaKiKbdM5GrLaHyw2MqmnAOMZTf3sG3YVyZy/Z4pE7ECQakidhYLBAKBQCAQCAQCgUAgEAgEAoFAGIsFAoFAIBAIBAKBQCAQCAQCgUAg3FAIBAKBQCAQCAQCgUAgEAgEgn+AsnE4J/gnETuLBQKBQCAQCAQCgUAgEAgEAoFAIIzFAoFAIBAIBAKBQCAQCAQCgUAgEMZigUAgEAgEAoFAIBAIBAKBQCAQIIzFAoFAIBAIBAKBQCAQCAQCgUAg4P8jY7EkSSslSfqijGRvlSRpQVnIFggEAoFAIBAIBAKBQCAQCASCO6FUjcWSJL0gSVKBJEmGIr8ZJEkqlCTpWLGwNSRJUiRJ6lSa71RE3laXPEWSJJskSUmSJK2VJOlpSZKkf+MdiryLvyRJMyVJOi9JkkWSpHRJknZKkvREkTBfFHnfon8N/813FQgEAoFAIBAIBAKBQCAQCEpCRhF/Rf7+G9GVcvqbAX/gHuAP12/NgRygpiRJUYqipLl+7wBYgV2l/E5F+RyYiloOccD9wGLgUUmSeiuK4vyX3mMR0BoYDRwHwlHLKbxYuI1Av2K/pf8VQZWmP09Yp8Y4zVYujF1A4bGLPmGMFaKpsXAc2tBACo9f4vzI91HsDiIebkf88F4AyIUWLr34MYUnE5CMeur+9CaSQY+k05C5ajfX3v3enZ5/myZETx0KGg05P6wl65PlPjKjpg4loF0zFIuV5KlzsJ48D0Dosw8T8uh9oChYzyaQMnUOis2OsXZVol8biWQwgNNJ6hsLsBw765Wmodk9BA4fCRoNltWrKPxumXc+O3choO+TAChmM3nz5uK4eAGAoAmTMbZoiZydRebA/u44wS+/irZCBQA0gYHI+flkDRnokx9903sIeGEkklaDZc0qzMuLye7YBb8+LtkWM/nz5+K8eAFNVBSBE19CExYOioxl9e9YfvlRfaepr6Itr8qWAgJRCvLJHuYtO7hDI8q/Ngi0GjK+3UDKRz/6vFv51wcR3KkJitlKwrj3MR9X20DFd0cS0rkpjowcTnUZ5Q5f7qXnCOnSDMXuwHo5mcvjP8CZW+BT1kEjRoJWg3nVKgq/9c6vqUsX/IuX9YULt4wb8Oxz+PXoiZyTDUD+J0uw7d3rLfeeewgaMQK0WjXuMm+52ooVCZ48GX2NGuR/+imF33vapV/v3vj37Amgxv3hBwBCpk1DW7Ei4KnjzIHe5Wxq2YzQ8cNBo6Hg19Xkffmd13NdpQqET5uEoXZ1chZ+Rt43K9zP4n5dilxYCLIMDicpzw5T5Y4ajF/blih2B45riWS+MRslv1g533MPwaNGgEbNb8FS3/yGvDgZfc0a5H3yKYXfFemHj/bGr2dPkMC8chWFK9T8Bj4/AGOb1iAryNlZ5Mx8Czkjwytd/zZNiZzyAmi15P6whuwS+nDk1KH4t7sHxWwhdeocrKfUPhzydC+CH+sOkkTuijXkfP0zAOHDnyb40e44s3IAyJj3OYXb9/ukC1DxjecJ6dQE2Wzl0tj5FB731VuGCtFU+2g8urBACo9d5OIoVW/dLL4hPoIq749GHxUGskza0g2w/yt3evomrj6s0WBZuwrzihL68GOeNp2/YC7OSxdAbyDknQ+Q9HrQarH9sY3Cbz5Xy/Gp5zDe1xPF1aYLvlyCfb93my4ruf5tmhDz0gtuPZ25ZAXFiX7pBbeeTpoyB+tJtQ+HPdvLo6fPJZA8ZS6KzQ5A6NMPEvbUAygOJwXb9pH27mc+6VZ5cwBhnRshm22cG72AgmOXfMIYK0ZTa9FYdKGBFBy7yNkR81HsDsK7NaPi5L4osgxOmYuvfE7evtOeiBoNDda9jS05k1P9ZnmX82DX+LB+FZZi5Wzo0AW/Rz06uuBDVzkXSTdk3sfIGWnkvT4FAL+nB2Bo0QYUGTk7m/z3ZqFkevclAGOLZoSOG4Gk0VDw22ryvvrW67muUgXCXpmEoVYNchZ9Rv5ST3+TAgMIe2kC+qpVQFHIevMdbMdPEjJyCKY2LVHsdpzXk8ic/raP/ghs15i4aYNBoyFr+XrSF/3g825x0wYT2KEpisXKtYnzsJxQ81xz+6fIBWYUpwxOJxceGgtAcPfWRI9+EmP1Clx4eByWY+d989u8GSFjVD1d+Psq8r/2zW/oS6reyl38KQXfqvnVVqxA+BvT3OG05eLIW/I5Bct/JOyNaegqusbDoECUvHzSnhvkla5f66ZEvvgCklZL7o9ryP7UW2/pq1Qgevo4jHdVJ+ODL8n54ofbxo0YPxD/9i1QHHbsV5NIe3kOcl6xcm7fmHLT1HE48/sNpC30Lef4VwcT1FHVSdcmvI/5xAUko55q37+FZNQjabXkrNlJyntquzTdVYVyM4ahMRpQHE6uv7IQ85FzPunWmvEckZ0b4TRbOTFqIXkl9CVTxSjqLx6NPjSQ3GOXOD58AYrdiS7Ij7s/GompXCSSVsPlhStJ/G4rAG32z8dRYAGnjOJwsrfbVO80S2FMvEHQ048ROvoFrnd5GDkn1+tZWbWt0phfAvj1egS/Xg+D04l17x4KPl5U6nIDnhuAsXUbFFlGyc4md/YsnzlAWeX35Zlz2b5zH+FhofzyjfczAEVRmDVvETt278dkMjLjpfHcVas6AH/s+ZO35i3CKcv0fuA+BvbrA0BObh7jX5lFYnIK8bExzJk+hZDgIJ+0A9o1IfaVwUhaDVnfrydjse+YGDNtCEEdmiKbrSROes+tL6tv+wy5wKz2F6eTS73GuOOEPfMA4f16ojic5G/dT+rbn/ukW+/NZ4ju3BCn2cah0YvIOZbgE6bKgHupOug+AqvEsuauIdgy8wAo/0hrqo94AABngYUjkz8j9+QVALrufx9HvqrHFafMtm4ve6c5fQChnRsjm22cHzO/5LG4QjQ1F41FFxpEwbGLnBv5AYrdQVi3ZlSc9ATIrjxP84zFoR0bUuWNAaDVkLpsE9cX/OyVZmnprYiODaj15nNIWg3Xl24mYf6v7vRKY86jCQkkfu4U9OVisF9PIXHsLOTcfJ90S2NOa6oWT7WFEzz1VDGG6+9+S/pnv7l/+ztrxJvF9atTmQqzhqINMGG7msqlUXOR881eaQa1b0y5VwciabVkfLee1IW+csu9NojgjmpfujJhHubjF5GMeqovn4XGoAedlpzVO0l+T9XxIfe3JnbsE5iql+fsgxMwlzD30NVrhqmfOi7Zt67GurLYuNS4Fabe/UFR26xl6Uc4zx5X8zVwArpGLVBys8mf4lkDGh9+BkOHHih52QBYVnyK48g+H9kCwf8KpWosVhTlrCRJiUBHPMbijqhGz6qoBuIVRX7fDSiSJM0DngBCgMPABEVRbsRHkqR2wDtAA1TD8zJgsqIoNtdzf+Aj4FGgAHj/Jq9YqChKsuvf14D9kiTtBtYBz6Aak5EkKcQlrxfgBxwExiuK8meRd2oBzEQ18jqAP4F+iqIkFhcqSVJn4EfXOy8GHnTlcaUrSIJLRnGsRd73LxPaqTF+VeI43Ho4gY1rUnXWYI73fNEnXMWX+pG05Hcyft1JlbeGEP1EZ1K+Wof1agone7+CM6eA0I6NqDr7BY73fBHFaufkY68iF1qQdFrq/jKD7M2H4MJh0GiIfmU415+fij0lnUrLP6Bgyx5sF6645QW0a4ahUjwJ9w3A1KA20dNGcLXvGHTREYQ9/RAJPQejWG3EzZ1K0P0dyP1lA5ETnifjw6UU7viTgHbNiJwwkGvPTvJkQqMhaNQYsiaNR05LI+yjxVh378R5+bI7iDMpiayxo1Dy8zHc05ygcRPIGjEUAMu6NZh//Yngyd4Lotw3X3f/O/CFYcgF3ovEG7IDh48hZ8p45PQ0QucvxrZnJ84rRWSnJJEzUZWtb9qcwNETyBk9FMXppODjD3GeP4fk50fogiXYD/6J88pl8mZ6ZAcMLkG2RkOFN4dw7slXsSdlUGvlu+Rs2Ifl3FV3kOCOTTBWieNk2xfwb1STijOHcubBiQBkrthE2herqDxvjHeedxzm+ltfgVMmfsozxAzvTeKsr7zkBo0eQ/bE8TjT0ghftBjrrhLKeoynrIPHTyBz2NDbxi38YQWFy7+nRDQagkaPJnvCBFfcRVh3esuVc3PJ++ADjG3aeEXVVqmCf8+eZLzwAjgchM6ejXX3bpzXr5PzxhueOh46FKWEcg6bNIrUEZNwpqQR8+VHmLfvxnGpqNw8sucswK996xJfPe2F8T6LXsveA+R8+Ak4ZUJGDCL4uSfJWbDES27w2NFkjVPzG/HxIix/eOdXyc0l94MPMBXLr65KFfx69iRjiJrfsHdc+b12nYJvvyP/U9WA59/7EQKfe5bcOXO95Ea9PJzrA6fgSEmnwvfzKdiyB3uRPuzfrhn6SuW4cl9/jPVrE/XqSK71HY2heiWCH+vOtcdHodjtxH88k8Lte7FfVtVi9lc/k/25ryGlKCGdGmOsEs+xNsMIaFyTSrOGcOqByT7hKrz0DClLfifztz+o9NYLRD7RmbSv1t00vuKQufr6FxQev4gmwETdtXMwp2xT++mNPjzV1YffX4xtb7E+nJxEzqQifXjUBHLGDgW7jZwXx4LFDFotIe8uQPfnXhynT6r1/MsKzD/evE2XldyYacO5NsClp1e8T/7mvT56Wl8pnkvdnsfUoDYxr47gyuNj0UVHENrvIRJ6DFH19HtTCOrRntyfN+LXvD6BnVqQ8OAwFLsdbXiIj+iwzo3wqxrHwZYjCWxcg2pvD+bo/VN8wlV++WkSF68k/dedVHt7MDFPdiL5y/Vk7zhG5jr1I4N/nUrU+ngch9qOdseLH3Q/5nPX0Ab5e+U3YOgYcl9WyznkvcXY9+zEebVIH05JIvdFVzk3aU7AyAnkjhvqfm568FGcVy8j+XvStfz4HeZv1L5keqA3/k88S8GHRfqSS3bYxNGkjZyIMzWN6C8WYt6x6471R+i4EVh27ydzyuug0yGZjKrsfQfI+WiJqj+GDyL42SfJ+dBbf8S/PpRLz7yMIzmDqr+8R97GvVjPe8aHwA5NMVSO51ynwfg1rEX89GFcfGS8+/mlJ6fizPLWW9azl7kydCblZozwedcbckMmjCZjtJrfqE8XYdmxC0eCd35z3puPqZ233nJeueox0mk0xPy6Ast2dSqYNc2jp4NHDkXO99XTUS8PJ3HQFBzJ6ZS/obcuetq0nJNL+lsLCejU6o7jFu4+SMa8z8ApEz72eUIH9iXzvU+94pZ74wUuPf0K9uQMqv82l9wN3uUc1KEJhirxnOkwBP9GtSg3Yyjne01Asdq5+ORLyIUW0Gmp/sPb5G09QOGhM8S92J/U978jb+sBgjo0IW5Kfy729Z6fRHZuiH+VWHa2GE1IkxrUmf08+7p7G4MAarz8FJcXrybll13UmT2Qck924tqXGyg/oBv5Z65xuN9s9BFBtN45j6Qfd6DY1X0TBx55A7vLIFW8vEpjTATQxkRhvKcJjqSUEuWWVdsqjfmlvmEjjK1akzloANjtSKGh/4rcwuXfUfCFqrf8Hu5NQL9nyZs3t9Tl3ja/QK/7u/Jk7weZOv1dn2cAO3bv58q1RFZ//ylHT5xm+rsL+HbJPJxOJ2/O+ZAl82YSGx3J4wNH07FNc6pVqcQnXy+nRdOGDOzXh0++Xs6n3yxn3LDnfco67rWhXH72ZezJ6VT9+T3yNu3BVkxfGivHc77TIPwa1iLujeFc6j3O/fzyU1N89KV/i/oEdWnBxR7DUWwOtBG+Y2J054YEVI1lU8txhDWuToO3B7D9/mk+4TL3nSF5w0Ha/PSK1+8FV1LZ+fB07DkFRHdqQMN3B3rF39l7htuwXJTQTo0xVY3jUKsRBDauQdW3BnOsh+9YXOnlfiR+vJKMX3dS9e3B7jVizo5jHCkyFtf8eDyH244CjYaqMwdx4vE3sCVlUH/N22Su30/BaXU5W2p6yylT+60BHOwzA0tiBs3XzSJt3Z+Qlltqc56IQX0o3HOYzCUrCB/0GOGD+pA+x/sDeWnNaS0XEjlxr6v9aTQ0PPAJWWuKbAr4O2vEW8St+M4Irr/5Ofl7ThDxeGdiXniYpHeXecktP30IF56ahj05g5q/zSFn4z6sReQGdWyCsUo8p9qrY2L5N4dyrtdEFKudC0+87B4Ta/zwFrlbD1J46AyWs5dJGDKLCjO9Py66kTSYnh1FwduTUDLTCHzjI+wHdyMnevSW48RB8g+qexQ1FariP+IV8ierH7RsO9Zh3fAr/i/41o113Q/YVvt+XBAI/hf5N3wWb0E1BN+gI7DV9Vf09w6usLOBx4EBQCPgGLBWkqQ4AEmSygFrgEOu58+jGpZnFUnrXaAr0Bvo7ArX7k5eVlGU9S6ZvV3yJGAVUA7o6UprO7C5yDs1cL37edQdwi2A5ZRgjJckqTfwMzDYZSgGSAbucxmlS42wbveQ9sNWAPIPnkUbEoA+OswnXHCbemSs3A1A2oothN13jxrnzzM4c9RJc97BsxjiItxx5EILAJJei6TXgaJutTfVr4X9ShL2a8lgd5C7ehsBnVp6yQvo1JLcXzcBYDlyGm1wINoo16ZqrRbJZACtBsnPiCPVtdtBAU2gukjXBAZ4fnehq10Hx/XryElJ4HBg3bIZYyvvxYLj5AmUfPWLr/3kCTRRUe5n9mNHkXNLWBQVwdi+I9bNG31+19WqgzPxOnKyS/bWzRha3ly24/QJNJGqbCUzE+d5dbeQYjbjuHrZ/awohnYdsW7xlh3QsAbWhGRsV1JQ7A6yfttByL33eIUJufceMn/cAkDhobNogwPQudpA/t6TOLN9v4DnbT8MThmAgkNnMcRFej3X11bz63SVtWXzZoytvfNrP1GsrF15upO4N0NfuzbO68Xjei9ElexsHGfOgNP7kICuYkXsJ0+C1QpOJ/bDhzG2besjw9SxI5ZNm7x+M9Stjf3qdZzXVbmFG7bg197b2CBnZWM7eQbF4bijvABY9x5wl7Pt+Em0McXKuU6x/G7ajKmNd37l7Gwcp33zq63knV/b4cOYXPlVCgvd4SSTyd133WVQrxb2K4k4XH04f81WAkvow3m/qu3RevQ0mqAAtJHh6KtVxHLkFIrFCk4Z8/6jBHQu2VhwM0K73UPGD2qbLbiF3gpqXY/MVeqkL33FFsK6Nb9lfHtqlns3h1xgwXzuGpoItV3qahbrw9s2qztGi+A4VXIfBlSDLajGPJ3Op0xvRlnJNdWvif1KoltP563eRmDnFl5hAju3KEFPq/UgFdHTGj8jjtRMAEL79iBzyXIUu7rL2JmZ4yM7vFszUpdvBSD/4Dl0wf7oo0N9woW0vpt017iUunwr4a5x6cbYA6D1N3rl2RAXTliXJqQs9e7DPuW8fTP6W5XzmRNoIzzlrImIwtCsBZZ1K73iKGZPX8JkoqQTZ4a7auO4dh1noirbvGEzfu189Yf91BlwePdjKcAfY6P6FP622vWSDvfuYeveP936w3r8FNpo73HDr0FNrJeTsF9Vx4ecldsJ6updx8FdmpP982YAzIfPqONDlG9fK4r1wjVsl67f9Ln+rto4riV68rtxM6a2xfSWO78315fGpo1xXk/EmexrNPTr1AHzBu86NhbVWw5VbxWfezgzc7AeP+ujp28V17zroKecj55CV0xP+zesge1yEjZXOWf/vp3ge5t7hQm+twXZP6nlXHjoDNogTzm751KuPqy427OCJtAPAG1wAPaUTJ9yiLqvGUkrtgOQc+AcuuAADCX0pfA2dUn9fQ8Aicu3EdW92Q0R6G7ICDBhz85Hccg+8YtTWmMiQOjYYeTM/7hEXVZWbau05pd+DzxEwXfLwKUvlezsf0Vu8TlA8aIuq/wCNG1Yr8RdvzfY8sceHryvM5Ik0eDuOuTl5ZOWnsmxU2epWD6eCuXi0Ov1dO/cns071Da/ZcduHureBYCHundh8/bdvu/WoCa2y4nYr6pjYs7K7QR18daXQV1aeOlLzR3oy7An7ydj0QoUm9oenRm+Y2JctyZcXb4DgKyD59EH+2MsoR/nHL+M+arv4dKsP89hd63Vsg6cxxRX/JBqyYTf14y0FduAG2NxQMljcZu73WvE1OVbCe/uOxZriozFgY2q0d6xHQABAABJREFUY05Ixupam6T/+gfh3Zq5w5aW3gppXJ3CSymYL6ei2J0k/7KLqPvUOKU15wns3JKcX9S5cM4vGwnq4j3mQOnNaYsS3KYelsvJ2K6nuX/7O2vEW8U1VS1H/p4TAORuP0Jod2/d79+wBtYEz5iY9fsOQrp6j4khXZsXkXvGa23qGRO97QvW89ewXrz53ENbrTZyynWUtCRwOrDv2YK+SbEPw1ZPm5WM3usf55ljKAW+HzAFgv/f+LeMxS0lSTJKkmRCNaRuBbbhMhZLklQb1Q3ENmAo6o7bVYqinAJeAFKA4a70hgFJwDBFUU65duO+CIxw+f4NRDUgT1IUZZ2iKMeB/sDtZ7weTqLufMb1jg2BRxVF2acoynlFUV4BLuJxCTEJOKIoymBFUQ673muxoihXiiYqSdJg4DNXWkXPQw5G3ZGcLknSQUmSFkiS1LWE97pPkqT8In9r/kKeMMSGY0v0TCxsiRkYYr0nEbrwINUgfMNolZSBITaC4kQ/0YXsLYc8P2g01NswhyZHPydn+xHyD6kGT110BI5kz2DlSElHH+Odni4mAnvRMMlparzUDLI+/4Gqm76m6vZlyHkFFO5SN1ynzVpE1ISBVNn8NVGTBpL+nvcxLm1kJHJaqvv/5bQ0NJHei7qimLr3wLZv702fF0dfrz5yVibO674DlSaimOz028i+r4fPkXAATUwsumo13DsDb6C7W5UtJ3rL1sdGeNWvPSkDfbG6MxQLY0tKL7F+b0Zkn87kbjng/Z6Rkcip3mWtvUV+/e73lPXt4vo//DDhn3xG8KTJSIGB3nKjopDT0rzjRvka1kvCcekS+vr1kYKDwWjE0KIF2uhorzD6+vWRs7J86lgbFYkzxSPXmZKGNurm+fVBUYhaMJuYrxYS8HCPEoMEPNgdyy5vlwyayCicqUXkpqV5LchuhePSJQwNPPk1tmiBpkh+Awc+T9QPyzF17Urep967ILQ+/TMdbbR3fnXRkT79XBcTge1cAn5N66EJCUIyGQlo1wxdnOedQ558gAo/LyT6zXFogr3r9wZqm/V8DFLbdTG9Featt+xJ6e62fyfxDeWj8L+7Co4zal/TFNcf6WloIm7Rh7v1wP6n9w6O0AWfEPHtL9gO/YnjzClP2AceJvSjzwgcW0KbLiO5uphI7EnedawrQU87korol+R0dDGROFIzyPzsR6pt/opqO5Yh5xVSuFPV04bK5fBrejcVv3+PCl/PxnR3TZ88GOIisBapH2tSJsa4YrLDg3DkeurXmpSBocgCOLz7PTTa8T51vpnC+bEfuX+vMr0/CdO/LmJwcxVTRCRyunc5a29RzsZ7e2A74Cln/8EjKPh8UYkGLL9nBhL6xQqMHbpQ+M2nPs+10ZE4Uzyynanpd6y3dPFxyFk5hL0yieivFhM2dbz6gacYAQ90x7Lb+1ikPjbCu46TShiLYyOwe9VxBrob44OiUPnLN6j26zzC+na7o/eFG/qySH7T/qK+dOHXpROFxYx2AIaG9XFmZuG85q2nS5p76KLvTO6dxg16uBuFf3jraX1MBPbi43CxctbHFBuHk4uM1RoNNVa/z10Hvibvj0OYD6vutRJfX0LclAHU3vUZcVMHkDz7S5/3McaFYbnu6UuWpAwfQ5E+PAhHbqHqTgSwJGa6w1z9dC0BNcvR7ugiWm59lzMvf+HVxht//xLN18+iXL/OXmmW1phoatcSZ1o69nO+R7Q9cv/9tlVa80tt+fIY6tUnbMFCQue+j65W7X9FLkDAgIFEfLsCU+cuFHzhrbfKKr93QkpaBrFF+mZMdCQpaemkpqUTW+SDWUx0JKlpat/IyMomKlJt81GR4WRm+xpsdTHeutCRfJO1S2KxcbOIvqz4xXSq/Po+oX3vc4cxVimHf7O6VPlxLpWWvYWpXg0f2aa4MMyJno9B5qRM/OJubYS+GRWf7EDq5iPu/1cUhZbfvUj7dTOo9LT3FUGG2HCsRfSSOs6WMBYXWyMaY73H4oY7PqDO11M5P/ZDNc+x4diuF113ZHqtO0pLbxljw73nFokZGGPVciytOY82IhRnWhYAzrSsEk9T/Rtz2vCH2pL5yw7vMvwba8RbxTWfueI2HIf1bIUhvthGl+LziiJ58QpTpC/Zk4uMmxoNtVbP4+6DX5O34zCFh71dTt4MKSwSJbPIGjEzDSnMV2/pmrQm8O3P8R8/A/MnJZ9gKI6xSy8CZyzBb+AE8C957SIQ/K/wbxmLTUBL11+6oigXgJ1ANUmSYlENsoVANqB3PQPA5Td4N3CX66c6wG5FUYoaf/8ADEB1oJrr37uLpJGPulv4TpHw7Alqgup3Oa2ooRa42yUL1N3GvjNNbx4CPgTuc+1edqMoynZU43Qn1B3JNYH1kiQtLpbGdlTD9Y0/X2e5t8xVCff2+Sx2bx8muNXdRD/RmSszirgikGWOdR3PwSaDCGhYHb9aFW8qs/jC/WbvpQkOJLBTSy51fY6L7Z9C42ci6AF1chPStydpby3mUqd+pL61mJg3x95BPnx/AvUonF/3HuQvKV7cN8fYqQuWLTep8hLzcxPZDRph7NaDgk+LyTb5EfzKGxQsmu+16wNUn6W2rSXILulaxjsoa5/6uAmxIx9Dccpk/rzttmnesqzv70Hex4tvG9f826+kP/UkmYOex5mRQdCw4b5hfeLeWV6cV65Q8O23hL37LmGzZ+O4cAGl2G5cU+fOPruK1Xf+v8sFSBk4mpR+L5A2egqBjz6EsVE9r+dB/Z9EcTgpXFNs1/rfkOu8fIWCZd8SPvddwt9V81t093H+J5+S9mgfLBs2EPDIw8Xklij4jt7NfvEqWZ8sJ/7TWcR/PAPrmUvu3ZI5363kcrf+XH1kGI60TCInDS755f+P7dod5jbxNf4mqi+ZzNVXPyvS1+78jlN9/UYY7+1BwWdF+rAskz1iIJn9HkNXsw7aSlUAMK/6lawBT5I9/HnkzAwCBhVv02UltwR8mtYt9HTnFlzs0p8L7Z5C8jMS/IB6aEjSatEGB3Ll8bGkzf6EuHm+R1pLTvYv1C+QuWYfh9qO5nT/2VSc3BeAsK5NsKfnUHC0BENTSXrQNxQAOlc5F36ulrO+WUuUnGyc50tesJi/+oTs5x7DunUjpgceKSHEnYzDN0GrRV+rBgU//UbqM0OQLRaCnn3CK0jQc0+B00nhWt9TL7eTW+Ldvq4wFx+bxIUHx5Aw4FXC+/XEv1ndO3vnEvJ7p2OOG50OY5tWWDZv83nk16UT5o0l6em/Uc53EDd08BMoTif5Kzf/dbm30kmyzLn7R3OqZX/8G9TEWFOdS0U8fT+J0z/hdKsBJE7/hPJvjyohkTuZb5UkWg0T0bEBeccT2F7/BfZ0mkTtWQPQunbs7e85jb1dX+Tgk7Oo0L8boS3q3Fl+7oCSxkTJaCS4/1PkLPriFjHLqG2V0vxS0mqRAoPIGjGU/MULCXnltX9FLkDBZ5+Q8cRjWDZtxL9Xcb1VVvm9PSXVtyRJJTa/v3R1+Z0EvsX8NaHPRC49NJorA6YR/nQPj77UadCEBHKp9zhS3vqM8vN9XQGWPE//C+/uIrL1XVR6ogMn3vT48f7jgdfYdu9L7H7qbar070pEC4+B/lb6/9bv5j0WH247ijMDZqv+i28SxzvdUtJbf/Wu+n9gznNHlPKcVtLrCL23GZkri10B9XfWiLeIe3nCB0Q9ez+1V81BE+DnPkl2S8F/cUw8c/8YTrYYgH/DGphcY+JtucNxyXFgJ/mT+1M4bxqm3s/dNlnbpt/JG9+P/JcHI2dn4vfkC3f2Pv+foog/r7//RkrdWKwoykXgMqqbiQ6ou4pRFKUAOFDk9z+KRispKdd/pZs8vxHmL44OJXIX6s5hUMsoBW8jbUOgNnDDUdSdyDyKuiP6eamEEVlRFLuiKDsURXlLUZR7XWkPliSpcpFgha6dzTf+bnr+QpKkwZIk/TllypTLFdfNot6GOdhSMr2++BniI7ClZHnFc2Tmog0JAK3aNAxxEdiKHHf0r1OJqu8O40z/WTiyfF0WOHMLyd19gtCOjdT0UtLRxXq+7qtfZb2PTzqS09EXDRMbhSMtE/+WjbBfT1EvwHI4ydu4E79G6gIluFcX8jeo3xTy1+7AVM97x5ozPQ1NlGfnpCYqCjnD97iWtmpVgsdPJGfaVJTcOzxuotFiatsW65YtJT6Wi8uOvInsKlUJHDOR3NemouQVka3VEvzKG1g2b8S20/vLMBotxtZtsW7zlW1PyvCqX31chM9RVVtSuncbiIss8ThrccIf7Uhw56ZcGjnHN79paV67VDVRUThLyK+ualWCJ0wk+2VPWd8qrpyVpV54oyiYV65EX9t714lcbGetJioKZ/qd3/doWb2azMGDyRo9GiU3F+e1a56HWi3Gtm2xlFDHztR0tDEeudqYKJzpvpdY3QzZFVbOysa89Q8MdT358u9xL35tWpL5ykzfeGlpXkfLtVFRyH8hv+ZVq8kYOJjMkaORc3NxFM3vjTAbN2Fs397rN6dP/4zEWczty636ed5P67j26AiuPzMBZ04etsuq2nJmZLvrN3fFGoz1arnjRz/bnbrr51J3/VzsyVkY4j27ENR2fWu9pS/Srm1JGTeNL+m0VF8yiYyft5O1Zo87zB334cquPvxGsT7sQinIx370EIam6q4LJdvTpi1rVqKrWaxNl5FcR0o6+jjvOi7u2seRko6uiAsavSuMf8uG2K959HT+hl2YGt3ljpPn0tOWY2dBVtCGhRD6ZE8abHyHBhvfwZachTG+6C6jcGzJxcaIjFx0wZ76NcZFYEv2bgMAuXtOYaocgy48iOBmtQi/txlN9n9ErUVjCGl9NzUWjPKUc+QdlvOoieQVKWf9XXejb96K0M++I2jyNPT1GxM44SWfuLatGzG08vV+5UxNQxvjka2NjrxjveVMTcOZmobthHppkHnzdvS1PDvT/O+/F1ObFmROm+ET156c4V3HcZHYi43F9qR09F51HIHD1Y9u9GdnRg5563fj18B3l3iJ75xWLL9RUW4deKeYWjbHfvasOiYURavB1KEt5o2+erpEnZR2Z3JvFzfowS4EtLuH1Mlv+8S1J6ejLz4OFy/nZO+x2hDrO1bLuQXk7zlGUPsmAIT17kTuWnXxn7PqD/xd5R/R735abHqbFpvexpqShamcpy+Z4iKwFusn9ow8dMH+SK6+ZIoPd4eJ79uB1FXqjnRzQgrmK6kE1IgHwOrSmfb0XFJX7yOkUTV3mqUxJurKx6OLjyV22cfE/boUbXQUMd8sQhPh2WFZVm2rtOaXzrQ0rH+ox/EdZ06DIiOFhJS63KJYNm3E2NZbb5VVfu+E2OhIklM975KSmk50ZAQx0ZEkFzmJlZKaTlSk2jciwkJJS1f7W1p6JuGhvjIdyd66UBcbiT0lwzdMfLFx0xXGV1/WcsXJIG+d2o8tR11jYngwVfp3pcPGmXTYOBNLchZ+8Z6don5x4VhKGO9uRXCdCjScM4i9z83BXmStZknJBsCWnkvSmj+pOrg7DTa8S4MN72JLycRYRC+p42wJY7HPGrGksfikeyy2JmVgKFd03RGOoXxkqesta1KG99wi3pNuac15nBnZblcV2qgwt+ut0Cd7/itzWoCQjo0pPHYRR7r3jvm/s0a8VVzrheucf+o1TvcYT9avO7Be9r5ayV6sL+lLWHfakzK8+pI+1nfcdOYWkL/7OEEdGnMnKJnpSOFF1ojhUSjZNx8fnGeOoYmJRwoMvnW6uVmgqPNp29ZVaKv99RMRAsF/E//GzmLw+C2+4a/4BltRd9N2ADaj+vy1AW5nWJIkaVF3JN84i38S1a1F0Xdv44p3wZWGHdXdxY00AlB3At8WSZK6ucLeuHXpIBADyMUMtecVRUktEqZTCckV5ZIrn/cCH5dkMC7Gjfz+n843KIrysaIoTWfNmlXpSrcpHOs6nqy1+4h6tIOaaOOaOHMLsaeWMMjvPE5ET9XPUtRjHclyXVhgKBdJzU8mcX7U+1guJrnD68KD0Qar/oMlk4GQtvUxn1cNUZZjZ9BXikdXLgb0OoLvb0/Blj1e8gq27CH4IfVYo6lBbeS8ApxpmTiSUjE1qO2+wMe/RUNsF1SH+I7UDPya1QfAr0VD94VZN3CcPo2uXHk0sbHqzpGOnbDu2ukVRhMdTchr08mZNcPbUHgbDE2a4LhyBTk9rcTnjjOn0ZYrjybGJbtDJ2x7ismOiiZ42nTy3pmBfN1bduC4yTivXsbyk/fN7QD6xk1wXi1ZdsGRcxgrx2GoEI2k1xH2YFtyNngfRc7ZsI/w3uoXcP9GNXHmFeAooQ0UJbhDI2KG9ubigBkoFpvPc/tpV35dZW3qdJOyfmM6ucXK+lZxNeGeybKpbVscly55yz1zBm354nGLfUm/BTcuU9FER2Ns185rF7GhSROcV654ubm4ge3kafQVy6GNV+X6d+2IefudyZVMJiR/P/e/TS2aYr+QoOaxZTOCn+lL+viXUaxWn7j202p+tXGu/HbuhHXnnedXUyS/pnbtsLh2TGnLl3OHMbVuhfOKl/ccLMfPoK9Uzt2HA7t38O3Dm/cQ9JDqA9BYvzZyXiFO12LsxjE8XVwUgV1ak796q/p7pKd+A7q0wnYuwf3/qV+u4cS94zhx7ziy1u0l4lG1zQbcQm/l7TpOeA/VH1nkYx3JWq+2/ez1+28av/Kc4ZjPXyPl49+80nKcPY02vkgfbn+TPvyKbx+WQkKQAlxq22DA0KgpjqtqmUphnjwbWrXFedm7TZeVXMuxs+grxaN31XHQ/e3J3+xdx/mbvfW0M68AZ1oWjqQ0/Irq6ZYNsV1U9XText34N28IgL5yOSS9DmdWDtnLVnKky0SOdJlI5tp9RPfpAEBg4xo48gqxp2ZTnJxdJ4h0jUvRfTq4L7UzVY51hwmoVwVJr8ORmcflmcv4s/EQDjQbxpkX5pGz8zjnRnzgKeeiOrpdJ+x7fcs56KXp5M+ZgZzoKefCL5eQ/exjZA/oS97bb2A/epD8d1XjrCbe05cMLVrjvObdlwBsp06jq1DO3Y/9unbCXILPzJKQM7Nwpqaiq1hBzXvTxu5LxIwtmhH0TF8yJpSsP8xHz2KsHI++fAySXkdIz3bkbfQ+Kp67aS+hD6tTGb+GtXDmFeJIy0LyM6IJcOktPyOBbRphPXv5jt7Zfuo0uvJF8tulE5Y/7lxvAWoZbdjs87uxaRMcl68ip/karqzHz6Cv6NJbupL11s24VVy/1k0Jfb4PSSNfU32xF6PwyDkMRco59IF25BYbh3M37CX0EbWc/Rt5ylkbHowmOAAAyWggqHVDrBfUtmdPzSSghTqNDWxVH2uCOufJ+Ho1ezpPZk/nyaSt2U/cY6qhL6SJ2pdsJfSlrJ0niX5AnSLH92lP2lr1rmbL9XTC26oyDFEh+FeLx3w5FY2/EW2A6u5E428kokN98k97LicqjTHRfuESid0eJemhp0h66CmcqWmkPP0CcoZH95dV2yqt+aV15x8YGqmGEG358qDTo+R4DD6lJVdbzqO3jK1au8eNss7vndChTQt+W7sJRVE4cvwUgYEBREWGc3ftmly5lsi1xGTsdjtrNm2jY5sW7ji/uk5u/bpmIx3b+vqVNR89i6FyOfTl1TExpGc78jd568u8jd76Us4rKFFfBrRtjMWlL/PW7yagZQMADJXjkQw6nJm5XPp8A1u7TGVrl6kkr/2TCn3UOyXCGlfHnmfGWkI/vhl+5SJo9tlYDoz4iIKLHsOd1t+IztWPtf5GotvX4/LXmzjSdQJHuk4gc80+oh5TNwvcciwuskaM7tOBrLWqfrvZWJx/+Dx+VeIwutYmkQ+14crMZaWut3IPXcC/aiymilFIei2xvVqpF9xRenOe/M17COmlzoVDenUhf5M6tmcvW/mvzGkBwnu18XFBAX9vjXiruLoblzRKErGj+pD+zVqvNAuPnMNYJR5DBXVMDHugLbkbis09NhaV6xoTU9UxUVt0TGzTAOv5O9Mvzoun0caWQ4qKBa0OfYuO2A96jw+a6HjPvyvVAK0eJf/WH7qkEM98Wt+0Dc5rCXf0PgLBfyvSXz6y9X8RIknPADeu5b7L5YYCSZLuQ3W7EAQ0VxRlnyRJ84A+qC4WLgFjgSeBGoqiJLkuuDsLfA28j+q+4VNgqaIo413pLkS9jG4AkAhMA7oDPymK8pwrzFbU3cNTUS+iiwPuR/U/vAHorSiK02XU3Q6Eup6dBmKB+4CNiqLskCSpIbAH+ArV1YQFaAusVxTlikvWcUVRRkiSVA3VSL4W9ZI7xfX8W+BPIAN1Z/ONq4jrut7jCyBSUZSef7X898Q/4q7kyjMHEdqhEbLZyoWxCyg4egGAWl+/xMUJH2FPycJYMYYaC8ehCw2k4Pglzo+ch2JzUPXdYYTf3wKry2G+4nByvPsk/OtUotr7I0GjQdJoyPh9J9ffW0F4iHqkO6BdM6KmDAGNhtyf1pO5+DtCHr8fgJzv1Yt6ol8Zjn+bJigWK8lT52I9ofo8jhjxNEHd26M4nVhPXSDl5XkodjumxnWJnvoCklaLbLWR+sYCrCfPAxAar17yZLinOYHDRyJpNJjXrKZw2TeYej4IgGXlbwSNn4ixbXucKa7JlNNJ1rAhAAS/NA19g4ZoQkKQszIp+PJzLGvUdw2a9CL2kyexrPQ2MGmKXGeob9acwBfUMrGsX435228w9XDJXvUbgWMmYmjTHjlVla04neSMHIKubj1C5y7AcfGC+uUSKPh8idunceD4F3GcPolllUf2lZOh7n8Hd2xC+deeR9JqyPh+E8nzVxD5tOov7cYAXuHNIQS72sDl8fMpPKqWW+UF4wlqcTe68GDs6dkkzfmWjO83cteORWgMehyuW50LDp7l6tSFAJSrnq2WdfPmBA135XfNagqWfoPfA2p+zb//RvCEiRjbeZd15gtDbhoXIHjKS+iqVwdFQU5OJnfuu8iZri/NiuSJO2KEK+4aCr75Br8HXXJ/+w1NeDjhixcj+fuDoqCYzWQ8+yxKYSFhH3yAJjgYxeEg/6OPsB086CnHF9U6Nv/mXce2Ai0Aplb3EDpuOJJWQ/5va8j7fBkBj6hds+CnlWgiwoj5ciGaAFWuXGgm+fEBaEJDiJz9OqDuai1Yu4m8z9Vbg2N/+grJoHffCG87doqst+ap7clPdd1gaNGc4JFqfs2r11DwtW9+Iz5ejBTgD7Ka3/Rn1PyGz/8ATYia37wFnvyGTn8dbYWKoMg4k1PInTPXvWM5P901GW7XjMgXX0DSaMj9eT1Zi78l+HHVt2Tu96sAiHx5OAFtmiJbrKS+NMfdh8t9PQdtaBCK3Un67MWY9xwGIPqtiRhrVwNFwXE9hdTXPnAbmLNy/L3KveKMwYS42uylcfMpdOmtGl+9TMLED916q+pH49GFBlJ44hIXR77nvkSmpPiBzepQ55eZFJ5McB9Ns3+/0N3X9M2aEzh4JGhdffi7bzDd7+rDq38jcPREDK2L9eHRQ9BWrkrQhKmg0YAkYd2xFfMy1b9o4ISX0FWtDig4U5LJ/+BdlCzv3RP/ttyMS2pZB7RrRvTUwaDRkvPjzfT0MALaNkWxWEia+h7W4y49PfJpgrq3A4cTy6kLpLz8vnoUUa8jbsZYjLWrotgdpM3+hMK9qv/E9OwAd56rzhpIaMeGyGYr58d8RP4RtX7rLJ3KhXELsaVkYawYTa3FY13jUgJnh7+PYnNQbkQvoh9rj2x3IFtsJLzxNXn7TnuVaXCrupQb+iCn+s2idhN1/NI3bU7AYFXvWDesxvz9Nxi7q+VsXfMbAaO8yxmnk5wxQ7zS1dVriN8jj5P3uupeI3DqG2jLVVD7fGrK/2PvrOOsKt7H/z63trt3qaVRulF6SQEV66OYKKVIpwIWbdBtBwYmKqkgIEgq3bHLAttdd+/eOL8/zt3bCygu+/18fvP2dV+y58zMc2bmmXlmnjNnhuLl79hW4Omz1LZ43ne1I2jcC0gqNcU/baLwo7X4DRwAQPH3P6EKDSHy41VK/2GRsej1pD86GLm4BG29OoRMmwgaDeaUVHJmvolcWET0N5+CY/9x4hR58xeRl2lvS/5dWxMzYyiSSkXu17+QuWIdIYP6ApD7uXIEQszrIwjo3ApLqYGrkxdRevwC2upR1FilnE4vqVXk/7iTzBXKy8yAXh2IfXU46tAgLIVF6E8lcvmZVwAIjVYOWfLq0I6gMSNBraLk500UfbwW3/uV/Jb8oOQ34gPnfitj0DPIJSVIXl5E/fAV6Q89jlxc7FT+wdOmUHbyFCU//OR0XV+gA8C3UxvCpoxAUiv9Vt6aLwh8xNpvrduAOiyEal8tReXvi2yRkUv0JN83DLm4xGNcgBobP0TSaTHnKeVceuwMWW8oLyGKixS5AV1bEfvKUFCryF33KxnL1xH6uGKHc9Yqdjj2jREEdGmJRW/g6qTF6I9fwLthLaq/M9Y2lsrbsJuMJV8qeWl9B7GvDkXSqJENZVybvhL9CaWdpOvtddxw7rOEdW+GWV/GqTErKTiqfCTXYu1UTo1fjSE9F5+akTRZPQZtsD+Fx5M4PnIpcpkJr6gQ7lzyPLqoECRJInHJD6R9uxufmpE0+3Cirf7Tvt9D4qLvaVjD7kitDJvoSMz6taQ/9TyW/ALUWvsudLdbtzQ+iuxKGV9qNAROmoKmTl1lXLJqBcYjh53kV4bcwFffQFNd6bfM6ekULnrH7aul253fkK8+BGDSq/M4ePgYeXkFhIUG88JzT2KyHlb4n4H9kGWZ2QtWsHvfIXy8vZn58jgaN1JW3e/64wDzl6zBbDYzsH8vhlu37MnLL2DCjDmkpmcSExXBglnTbIfonW83ypZn/66tiZo+TGmL3/xC1oqvCHnM2l9+ofSX0a89j7+1v0yZstDaX0ZTfaX1axO1moKfdpK14ivlb62G2Hlj8b4jHrnMRPq89ynZe4zzxc6rm5vOfYbIbs0w6w0cHruavKPKC972aydzZPwaStPzqP1cb+qO7I9XZDBlWQWkbzvCkQnv0vydocT0a4v+qnWuZraws/d0fGtE0vZDZcs+SaPm2nd7OLd4PRGS/aVX/JwhhHRrgVlv4MK45RSX2+LPpnFhgn2OWH/VONsc8fyLVls88n4iHu6KXG6LZ35is8XB3VsS/8ZgJLWK9C+3c23xtxRb7JOmyui3AMITmlN/5tNIahUpX+wgcdH31AhR+u7KGPOoggOIXfgy2pgIjKmZpIydjSVfWdldUGg/X6AyxrQAKm8dzQ69x7EOIzAXKnNwtcreX97KHNFTXICIZ/sT8bRSbnmb9pEyT9miUqWy+5cCurUi7pUhSGoVOet+JX3Z14RZbWK21SbGzRxOoNUmJk9cYrOJNRaMRVKpQCWR9/Nu0pcobSmod3viXh+GJjQIc0Ex+lOXuPTUa4oed1b6c02ztng/PhJUKoy7NmH48XN03RW7VLb9Z3T9HkXXsSeYTchlZZR+uRrzuRMA+LwwDU2jZkj+QcgFuZR+9zHGnZvwGT4Vdc06IIMlKw39BwuR85XxdNCn2/6Nr9v/p5hc67H/1t0XKoU3k774r9OR2+Usrg4kA1dlWa7ucN0fyEXZrzjU6hT1AuYDj6E4aA8DE2VZ3u0QrzPwFsp2EHnA58BUWZYN1vt+wErgAWvaS7EeIOfiLC7/3toI5ABHgLXAZ7JDwUiSFADMAh4EIlG2pdgDTHNwfHcE5gBtAAOK4/dJq4N7B1ZnsTVsucN4EzAc5YC+fihbW/gDaSgO6zdkWb5ijfMR/4Kz+HZS7iy+3ZQ7i283js7i24mjs/h2U+4svu3IVdPXljuLbzflzuLbTbmz+Hbj6iy+XcQ3vfGWLP9rlDuLbzeOzuLbSbmz+Hbj6Cy+nTg6i2835c7i2025s/h2U+4svt04OotvJ47O4tuJo7P4dlPuLBZULuXO4tuNo7P4tsp1cRbfThydxbcTR2fx7aTcWXy7cXQW304cncW3E0dn8e2m3Fl8uxHOYneEs9iZ/0Zn8W3pqa0OT0/79BahHGjneM0AjLX+KkpvF4rzt6L7xcBT1l9FYbpe/6mdwhYCY6y/isLsBtw3KPQgy+pgru5waa71d71neObmnlYgEAgEAoFAIBAIBAKBQCC4/YjXq//93K49iwUCgUAgEAgEAoFAIBAIBAKBQPB/GOEsFggEAoFAIBAIBAKBQCAQCAQCgXAWCwQCgUAgEAgEAoFAIBAIBAKBQDiLBQKBQCAQCAQCgUAgEAgEAoFAgHAWCwQCgUAgEAgEAoFAIBAIBAKBANBU9QMIBAKBQCAQCAQCgUAgEAgEgv9+LMhV/QiCW0SsLBYIBAKBQCAQCAQCgUAgEAgEAoFwFgsEAoFAIBAIBAKBQCAQCAQCgUA4iwUCgUAgEAgEAoFAIBAIBAKBQIBwFgsEAoFAIBAIBAKBQCAQCAQCgQBxwN3/F3hpzFUi18ffWCVy81J8qkRu9F1VU86lx6quGctmqUrkavyqZsN8c17VvF8r01dNHWfn+VWJ3OjogiqRK1Xh61NzadXIDa9XUiVy9ce0VSJXV9O3SuSmn6ka5copqRp7CBAXU1QlcrV+VdOY5GtVIhaVvmp02i/WVCVySzOrrqOuShtRFai8q0bu+XajqkRuvf1Lq0Tu1TtfrhK5ALoqmiOG+OurRK6liuYtZrlq5Pp7V81cPLXAv0rkAtTWVY1uCdwRx9v99/P/2bBHIBAIBAKBQCAQCAQCgUAgEAgEnhDOYoFAIBAIBAKBQCAQCAQCgUAgEAhnsUAgEAgEAoFAIBAIBAKBQCAQCISzWCAQCAQCgUAgEAgEAoFAIBAIBIgD7gQCgUAgEAgEAoFAIBAIBALBv4Clqh9AcMuIlcUCgUAgEAgEAoFAIBAIBAKBQCAQzmKBQCAQCAQCgUAgEAgEAoFAIBAIZ/FtQZKkHZIkLavq5xAIBAKBQCAQCAQCgUAgEAgEgoqodGexJElxkiStkSTpqiRJZZIkXZMk6V1JkqpVtmwPz9JVkiTZ4ZcpSdImSZKa3e5n8fBs8ZIkfWYtJ4MkSSmSJG2QJKmFQ5gkl+eXJUnKq8LHFggEAoFAIBAIBAKBQCAQCAT/I1TqAXeSJMUDfwCJwNPAeaAOMBs4KElSB1mWkyrzGSrgTiAHqAEsATZLktRQluX8v5uQJEk6WZbLbuVhJEnSAr8AF4FHgGtAHNATCHUJ/gaw0uHvm947PKBLC6q9NhRJrSL7y19IX/GtW5i414cS1K0VFr2ByxMWoz9xCYAab40iMKE1pux8zvQcbQtfa/kkvGrHAqAO9MNcUMzZvuOc0vTu0IbgCSNBpaJ4/UYKP/7S6b6mZnVCX5mMrmFd8ld+QOFnX9vuxaxfi6WkBCwWMJlJf/oFAHwSOhM07Gk0tWqQ/sxIjKfPueXFt2MrIl9+HlQq8r/ZTO5769zCRLz8PH6d2yCXGkh7+R0Mpy4AEPzkfQQ93BckifyvN5H3yQ8AhI1+Cv/uHZAtFsw5eaS99A7mzBy3dNWNW+P92AtIkoqy3zdRtukr5zw374DX/c+ALIPFTOkXKzBfOGkPIKnwe2U5ltws9EtmKHFad8br3idRxdSgeNYoLJfd8wwQP/NZghNaYtGXcWHsUoqPJ7qF8aoeSf1V49AEB1B8/BLnRy1BNpoIf6ATcSMHAmAu1nNp6hpKTl0GoOWBlZiL9GC2IJvNHOszxZaerm1bAke/CCo1+g0bKF77uXN51KhB0NQpaOvXo/C99yn50l4evg89iE///iCB/ucNlHz9jfKMXbvgP/gZNDVrkj38eUxnz7rlQ9uqLX4jRiGpVJRu3oD+a2e5Xt164PPwIABkvZ6iZQswJ14ErY6gt5YgabWgVlO2eycln32oPGt8HfxHTUDy9sGSkUbhmzORS0qc0vW5qzWhk18AlYqi7zeR/6Fz/WprVSfs9Yl4NapL7rIPKfhEyZOk0xL9wQJFrkZNya+/k7fyE6UcenYmeMSTaONrkPrEKMpOudevz92tCZ86AkmtpuDbTeS976zT2vjqRM4cj9cddcle8jH5H31zw7i6BrWJmDEKydcHU0o66VPmIxc757ecmjOfI7h7Syx6AxfHLaPk+CW3MF7VI6m7cjyaYH+KTyRycdRiZKMJ77px1F7wIn5NanNl/uekrVrvHFGlovHmNylLzaFgylTbZe+72hA68QVQK2Vd8JFL/1GrOuGvTULXsC55yz+k4FNr/6HTEv3eQiSdUscl23aRv0opa239OoRNG4uk0yKbzeTMXULZSWf90rZqi9+wUaBSUbp1A6UuuqXr2gOfh6y6VaqneLlVtxzyE7RoDZbsTApffwlQdMtv5AQkHx8s6WkUvTUTWe9c1ro2bfEfaZW7cQMlX7rodEIP/B6163ThogWYLilyAyZOwat9Byx5ueQMGWyP07krfk8/g7pGTXJHjsB0zkNbatkWv6FWub9soPQbl/x26YHPgw75XbEAc5IiN/i9L5H1erCYwWwmf/xwAHwHj0DX9i5kowlLWgpFi+chFxc5pRvQpSVxrw5BUqvJ/nIrGSs92KXXhhLYrTUWvYHkiYvQn7iENiacGgvHoo0IQbbIZH++hawPf7LFCX+mH+FP9UM2WyjYfojUuR85pam+oxXeD48ASYXxj82Ubf3a6b6maXt0A55SbI/FjOGbNZgvWvtoHz+8Hx+LKrYmIFP66UIsiWdQVauN92OjQKNV+vUvl3vsp/06tyJ6xjAktYrcr7aSvfprtzBRrwwnoKuS55TJCyk9qZS1KsCP2Lmj8apfE2RImboI/eEzBPTtSMToQXjVrU7iA+MoPX7BLU2AOrMGE5rQErPewLkxyynyYB+8a0TScNVYtMH+FB5P5OyLS5GNJoLuuoM7P5pCaXIGAFkb95O8QOlj6i98ntCerTBm5fNn1wnOZdm8Lb7PKvbBsG0Dhu9ddKtTD7wGPqb8oddTsmYh5ssXUcVWx2/8q/Y6i4pB/+WHGDZ8g7pmHXyHj0fy9sGcmUbxolng0pa0rdvi/4JiH/SbNqD/yqUtde+B738c2tKSBZgvXUQVEUHA5GmoQkPBYqF040/ov7frpfd9D+Bz30Awmynbv4/i91Y5pevbsTXhL40AtZqCbzaR52HsEf7y8/h2bousLyXj5XcwnFbqK+iJ+wm0jj0Kvt5E/qffK2XUoDaRr1r76WvppE323E/Xn/0MYQktMOsNnB69kkKP9RtB49VjbPV7cuQyZKOZGi8MIPrBjgBIGjV+9eLYdccQ1L7e3LlsJLqIYGSLhZTPtnHl3U3OZd2iLb7W/sPwywZKv3XvP7wfsPcfJSvt/Yfk54/fi5NQ14gHGYqXzsd09iQ+jz6DV6/+WPLzANB/9i7GP/c712G7NgSNfVHp43/aQNGnXzjd19SsTvA0ZexRsPp9ir9Q6kJdozqhb7xiC6eOi6Hw3Q8pXmevZ7/HHiFo1POk9b0PS36Bc34rQbd8n3wG73v6I1vzW/zBu5Qd2P+vyAXwnzAFr3aKfcgdZrcP6tp1CBij2CVzWhqF89zHPJVhH3weewbv3vb6LfnEvX5vpa+su/MDLMX2MWvi/WNtcUKeGkDok/2RTWaKdhwkY/6HTmlOn7OAXXsOEBoSzA+fObdvAFmWmbtoFb/vPYi3txezp03gjgZ1Adi97xDzFq3CbLHw4IA+DHnyEQDyCwqZMGMuKWnpxEZH8c7MlwgKDHBLG6DB7KeJsLbjE6NXUng8yS2MT40Imq4egybYj8LjSRy3tmNNgA9NVryId1w4klpF0sqfSflyJ751Ymi6Zowtvm/NSC68+TVFHyp9TGDXFtR4fQioVWR98Qtpy79zk1n9jSEEdVfmiEnjllBinSPeKG7U8PuoPmMwR5o8iSm30OmeX6dWRE0fjqRWkbduC9lrPNTxjOH4d2mDRW8gdcoCSk/Z7WHMnDF41VNscerUReiPnAEg5MkBhDwxAMzWOn7zg0qX69WoNjFvvIjkpUU2WUh7bTmlx9zHADVnPkdId8UOX28sXW/leNTB/pScSOSCw1i6jsNYOtVhLB09tD+Rg3qADCVnLnNx3DKgtHLz3DCe6DdeROXrg/FaOikT3sRSpHdLt97swYQltMCiN3Bq9IoKxh4R3LnaPvY4NXIpstEMQPBdd1Bv5jNIGjXGnEIOD3wNAE2gLw0XjMCvYXWQZU6PWwkcAG5hLq7R4jdlAWi1oFJj+vN3DOuV+YOqWm28nxqD5OWDJSsN/bvzoNTznEkg+F+gUp3FwHIUZ2YPWZbLW1KyJEk9UBzHy4F+kiTtAM4ABuApa7j3gCmyLFtAccoCM4HHgRDgFDBdluUt1vtdgd+AHsAcoIk1zDBZlv9yea4MWZazgDRJkiYAu4H2wBZJkh4AXgfqAxnAKmCOLMuyVU4S8BGKo/kBFCfvw5IktbfKbQeYgEPAk7Isp1hlqiRJmgMMs5bJJ8Bka/7uRHGi95FluXyGdxnF0e5KoSzLaZ6L+zqoVFSfNZwLj7+KMTWbBj+9Tf4vByg9f8UWJLBbK7xrxXCq8wh8W9Sn+uznOXffJACyv95G5scbqLlwrFOySSPfsv07bvpgzIUuHaZKRcjk0WS8OBlzeiZRH69Av2svpsTLtiCWgkLy3lmGT5e7PT565ogJbgN148Uksia/SshL4zzGQaUicsZIrj33Msb0LGquW0Lxb/sou5hsC+LXuQ26mrEk9XkW72YNiXzlRa48OhZdvZoEPdyX5EfGIBuNxL07m+KdBzBeTiH3/W/IXqIYjOAn7iPshcfJeH2ps2xJhc/joyh+ZwpybhZ+M5ZhOrIXS6pdtun0YUxH9iqPWi0enxHTKZ7+nO2+rudALCnJ4ONrL6drSeiXv473U2M95xkI7t4S79oxHL7rRfxb1qP2vGEc7/eSW7ia058kZc3PZK/fQ+35w4h8LIH0T7ZgSM7gxAMzMOcXE9y9BXXeGuEU/+RDr2LKcR7ooVIROG4MueMnYs7MJGzNKkp378F82V7HckEBBUuW4N2xo1NUTXw8Pv37kz18BJhMhLz1Joa9ezFfvYYpMZG86a8QNNHZ8eAo13/kWPJfnoAlK5Pgxasp278Hc7JdrjktlfzJo5GLitC2bof/6Inkj3sejGXkTx0HpXpQqwl6exmaQ/sxnTmF/9jJFL+3AtPxo3j1ugefBx+l5NMPnOSGvjSK9BFTMKVnEbt2GSU792K8ZK9fc34hOW8ux7ebs07LZUbShk5C1peCRk3MhwvR7z6I4fhpjBeSyBj/OuEzxlaY34jpI0kZ+hKmtCyqfbWU4t/2Ocm15BeQNW8lft3vuum4Ea+PJfvtdyk9dJyAgb0IHvwQucs+cRMf1L0l3vExHL17JP4t6xM/dxgn+091C1d92pOkvvsTOev3UGvecCIeSyDjky2Ycou4PON9Qvq09Zi96CH90J+/itrfrvOoVIROGUXGC1MwpWcS89ly9Dv/wJjomOfysnbJc5mR9OETbWUd/f4i9HsOUnb8NCFjhpK3+hNK/ziI991tCRkzjPRhE5zk+j0/loLpim4FLVyNcd8ezFcc+q30VAqmWnWrVTv8Rk2kYPzztvve9z6E+cplJF97fvxHT6b4/RWYThzFq+c9eD/4KPrPnHUrYPRYcidPwJKZSciK1Rj2Orclc2oqueMUubq27QgYP5HcFxW5pVs2oV//HYFTXnYqClNSIvmvziBgXMVtyW/EWApmTMCSnUnQgtUY93vI70ujkYut+X1xIgUT7fktmDYWucD5favxyCFKPn4XLGZ8nx6Oz0OPU/Lxaie51WYO5+Ljr2BMy6b+j++Q/+sBDA52KaBbK7ziYzndZTi+LRpQbdbznL9/ErLZTMqsD9CfuITKz4f6Py+gcPcRDOev4N+hCUE923G2z2jkMhOasCDn/EoqvP8zkpIlLyPnZeE7ZTGmY/uxpDn00WePYDq2T3nMuFp4P/cyJW8MU+r24RGYTx2i9L3ZoNaAzgsAr4HPYdiwFvOpQ6jvbIPXwOfQL5riLFulIua157n89HSMaVnU/n4hhdv2UXbBnmf/rq3xqhXLhe5D8WnegJg3RpL44HgAol8ZRtGuP7n64lzQalB5K7IN5y5z9YXZxMx60XMdAyEJLfCpHcPBDqMIaFmPuvOHcuSel93CxU9/nGurfyZz/R/UnT+U6EHdSf14KwD5+09z8sl5bnHSv9pBygebabDURb5Khe/QMRS9MRFLdiYB81dhPLgHy1UHnc5IpWjGGOTiIjQt2uI7YgKFL72AJeUKhROH2NIJWvMNxgO/A+D7wiT0H6/EdOoouu598b7vUUq/dGlLo8aSN0VpwyHLVlO2190+5E2wtqU27QgYO5G80c+D2Uzx6uWYLpxH8vEheMW7lP15CHPyZbTNWuB1193kDn8WjEak4GC3/EZMH8m1IS9hSs+ienlf6zD28O3cBm3NOJL7DMaraUMiXh3F1UfHoKtbk8CH+3L1P6ORjUZi18yhZNd+jJdTiHxjLFlvWfvpB3oR8uxD5Cx17qfDEprjEx/N3vZjCGxVjwZvPsehvtPd6qru9Me5snoj6T/8QYM3hxA7qDvXPv6F5BU/kbxCeeES3qsl1Yf3w5RXjEqn5fyrn1J4PBG1nzdtf5lLzs5jQJq9joePpfBVpf8IfHs1ZQf2YHHpPwpftvYfLdvhN3IiBZOU/sN3yCiMfx2gaP6roNEgeXnb4pX++DWlPzhP8B3LOmjiGLLHTMKckUnE+6so/f0PTEnO48v8hUvx7uw89jAnXyHzmaG2dKLWf03prt32pCMj8GrbGlOah+F2JekWgP7br9F/U3F+/7FcwLB1E6XrvyNgsnObDxg/meI1KzAeO4p373vwefhRSj52bkuVYR8A9Ou/pvT7ivN7K30lwOXHX8Kc6zx/8G3flIAe7bnUbyRymQm1q30A7r+nJ4MevJeXZ77t8dF+33uQ5KspbPzqfY6dPMPMt5fxxbuLMJvNzHpnOe8umkN0ZDj/GTKGbh3bUSe+Ju99uo72rZsz5MlHeO/Tdbz/2TrGv/CcW9rhCc3xi49hd/uxBLWqyx1vDmG/h3Zcb/ogLq/eQNoPe2n05nPEDerO1Y9/ofqzvSk6e43DT76FNiyAjnsWkvrtbkouprIvwTpmU0l0ObqSjI0H8bWWdY1Zwzk3SJkjNtrwFnlbD1B6/qpNXlD3VnjHx3Ci4/P4taxPjbkjODNg8g3jamPCCezUHMPVDI91HP3aCyQ/Mw1jWhbx3y6icLtzHft1aY2uZhwXewzBu3kDot94kaSHlLlf1PThFO/6k2uj5jjZQ992TQlIaE/igBeUOg4Nui1yIyc/S+bSzynedQi/Lq2JnPwsyU84j5ODu7fEJz6GI9axdO25wzjhYSxdwzqWzl6/h/h5w23zNFNuEUkz3ifUZSytjQ4l+rl+HO06Brm0jHqrJhB+X0fKNmyq1DzHzB5Dxvz3KDlwgqCHehI25CEyF33q9GxhCS3wjY9mX/vRVts0hD/7TnPLc53pT3Bl9QYyfviDBm8OtdkmTaAvDeYN4chjszFcy0YbHmiLU2/WYLJ/O8KJIQuQtGrUPl4Qza3NxU1Git+eBIZSUKvxm7oQ0/GDmC+dxueZ8ZSuW4P53DG0HXvj1edhDD987JYXgYKMXNWPILhFKm0bCkmSQoE+wHIHRzEA1r9XAH0lSQqxXn7c+jwdgOEoTtWxDtE+BLoAg1AcwR8DP3nYQmIuMBVoCWQDayVJkq7zqOWvv7SSJLUCvga+s8qYCrwEuM6+xqM4t1sDL1uf4TfgAnA3iuN5Hc7O+MdRnMh3WdMbC/zHei8TxYH8oCRJleLA921eD0NSGmXJ6chGE7k//U5QL2dDE9SrLTnf/gZAyeFzqAP90EQq1VN84BTmvCK3dB0J7t+R3PW7nK7p7myI8co1zNdSwWSi5Jff8Oni7NSx5OZRduosssl00/kxJSVjuny1wvveTRtgTE7FeDUNjCYKNu7Er3sHpzB+3TtQsH4bAKVHz6AO9EcdEYqudg1Kj55BLjWA2YL+4HH8eyjPbHFYySP5eIOHTlBduwGWjBTkrDQwmzAe2IGmhYsjy2B/0yt5eTslI4WEo2najrLfnVfuWFKTsaRXnGeA0D5tyPx6JwBFf51HE+iHNjLYLVxQx8Zk/6wYyIx1Owjtq+hC4aGzmPOLlX//eQ5dTNh15QFoGzXEfO0a5lSljku3bce7o7OT1JKXh+nMWTCbna6ra9bAeOoUGAzKKq0jR/Du1AkA8+VkzFeuUBGa+o0wp1zDkqbINezcjq6984TQdPokcpGit6YzJ1GFR9hvllqbvkaDpNEob5YBdbXqmI4fBcD410F0Hbs4penVuAGmKymYrqWByUTxlh34dvWg0yfPgQedlvVK3UsaDWg0WN9DYUy8vk57NWmAMTkF01VFbtGmHW46bc7Jx3DinFtbul5cXa1qlB46DkDJ3sP493Quw3JCercl65sdABT9dQ51kB/ayBC3cIEdm5Bj1a2sr3+zOYdN2fkUH72AbDK7xdHFhBGc0IrMz391vt64AaarKZis/Ufxlh34dHXRLVv/4Z6ua1mX1zGAyt/P9n9zZrZTPDfd2rUd7fV06+xJ1GF23VKFRaBr057SLT87xVFVq47phFW3Dh9Ed7ezbmkaNsJ07RoWa1sy/LYdr7tc5J6yyzWeOokqwi7XePwYlgKXlzmAOfky5qvXaUv1GmFOvYYl3SG/7VzknjlpWxVsOnMStWNbqgDj4UPKajLAdPaUc/uj3C6lUnbFwS71bOcUJqhnOwe7dNZml0wZubYvXyzFegwXrqKNUvqrsCf6kr7iW+QypR2Ysp2dFKpa9bFkpiBnK3206c+daJq1d354hz4anUNf7+2Lum5jjH9sUf42m0Cv9JnIMpL1BZ/k44uc76xXAD7N6lN2OQXjFcU25f+8i4AezrIDerQn7/vtAOiPnEUV6IcmIgSVvw++bRqTt26rtYBNWAoV2WUXr1CWeM1NniPhvduQvk6xD4VW+6DzYB+C725M5s+Kozx93U7C+rS5broA+ftOY/QwRlDXbYglza5bxt3b0bVxbsPms3bdMp87hSrMXbc0TVpiSb+GJTNdSTe2OqZT1rZ09BC69p2dwzdwbsOlO7aju15bOm1vS5acHEwXzgPK6kxz8mWb7noPuE9Z7W80Kvfz8pzS9Hbsa41KX+vvYexRuF7p6wzHzqAK8EMdHoq2Tg1Kj552GHscwy9BKStdvL2f1v9xGP9e7v10RJ82pH2tjMEK/qy4fkM63knGT0r9pq7bSURf9/qNGng36d/vAaAsI8+2QtlcXErx+Wt4Rds/etPUa+RUx2W/b0fX9jr9x9mT9jr28UVzZzMMv2ywBjS5fX1QEdo7GmK6moI5RZGr/3U73p3c7YPx9FmPtrgcr9YtMV9LwZyWbrsWNGYkBctXexriVZpu3YhbkQtW+1Dobh/U1apjPKa0pbK/DuLVycUuVZJ9uBG30ldej5BB95C96mubfTBnuzuxWzdvUuGqX4Dfdu/j3j4JSJJEs8aNKCwsIjMrh+Onz1GjWizV42LQarX0TejC9t+Vtvbb73u5r28PAO7r24Ptu/Z6TDuiT2tSrO04/88LaAJ9Pbbj0I53kv6TshI7Zd0uIvu2Vm7IMhp/5YWLxs8bY14Rssn5I9SwTk0oSUqn9GoWAH7lttg6R8xZv5vgXs62OLhXW7KtY8Div85Z5xchN4xb/bVnuTr7Y49tyaepcx0XbNhFQIJzfxnQoz35P1jnakfOogpwsYdfW22xgz0MGdSPrDUOdZzjXMeVJRdZRmVd8KAO8MOU4f7laUjvtmTe5Fi6fJ6WeZNjaUmjRuWtA7UKlY8XZel2+ZWVZ13tapQcOAFA8e7DBPR2X/gV3qf1TdumTJtt2kG41TZFPdCRzI37MVxTxlTGLOUFkNrfh+AOjUhdq/QBstGMqUCZp9/qXNx2T61Rftb5gyq6GuZzxwAwnfwLTatObvkQCP6XqMw9i+sBEnC6gvunrPfrWf9OBUbLsnxGluV1wFsoTlkkSaoDPAY8IsvyLlmWL8myvAzYiOJYdmSGLMu/ybJ8BmXLhoYoWzq4IUlSGPAqUIjyzcJ4YKcsy6/KsnxOluW1wNuAy9Igdsqy/KYsyxdkWT4PTAaOyrI8TJblI7Isn5ZlebUsy8kOcU7JsvyKNd11KM7lBABZlq8Bo4FXgDxJknZKkjRTkqQ7PTz2bEmSihx+7suCPKCLDqMsJcv2d1lqtm1iXY42OoyyVHsYY1oW2ugbOwsB/NregSkrD0NSqtN1dUQ45vRM29/m9EzUEeE3lSYAskzEsjeJ+mQlfgP73XQ0TWQYpjS7XFN6llt+NVFhGB3DpGWiiQyj7HwSPq0bowoOQPL2wq9zGzTR9oFv2Jinid/+KYEDupG9xPntKYAUHI4lx56unJuFKtg9z5oWd+M36318x8yi9CP76gXvR5+n9Ot3Qb7pHUZs6KJDMTjUsyE1283hqwkNwJRfDGYl/bLUbKeJXzlRjyWQt/2w/YIsc8eXr9B0y5tEPdHTdlkVHoE5w6GOMzOdJijXw5SYiK5ZU6TAQPDywqt9e1SRkTcVVxUejiXTvlLBkpWJKqxi3fLu3Q/jIYdPHFUqgpe9R9gXP1B2+BCms0pXZU5KRNfeOkHv1A1VuPPzqCPD3XRLHfk3dFqlIvarVVTf/jWl+/6i7MSZm4rmSac1Nyn3enHLLlzGt5syYPTv1clJ1x1x1a2ylGx0LnqjCQ1QXjY46JbuJvqQmq8/S/KsT5AtzrMJTUQ4pjR7HZszMlFH3lyfBCgrk75YRbVfv6F0/5+2ss55ewUhY4YRt/FzQsYNJ3fZe87RwsKxZDnrlvo6uuXVqx9lDp/P+g57keIPVzk5pwHMlxPRlutWx26oXXXLVaczM1GFX0en+/Zz+0z5n+CW3+y/l1+AwDfeJmjhGrx6D/Acp+c9bnG00WEYHW1OqrvN0UaHYUyx664xzd126apF4nNnbUqOKNtreMfH4t/2Dur98BZ1v5qDT9O6zvkNDseSa0/TkpuFFOSuV5pmd+H7yhp8X3iD0k8XKnHDo5GL8vF+cjy+Ly3D6/ExtpXFhm9W4zXwOfxmf4LXA0MwrP/IPc0o5zyb0iqwTSmZTmE00WFoq8dgzskn9s1xxP+4hJg5o5F8vNxkVIQuJhRDit2BrdgH9zZsKihxtg8OYQJb1afltrdo/PnL+Da48dETqtAILFkOZZ2TieTBGWx7xoR+GA8fcL9+d3fKdm+3/W1OTkRrdTrr7urq1k+rwsMxu9gH9fXaUp9+lB10b0uqqGg0dethOnMKAE21amibNCV4yUqC3lmMpn5Dp/Bqt3GFu33QeLAhmqjysUcTVEEOY48YpawM5y/bXvD59/bcT3vFhFB6zbl+vVzqV2utX9lav4aUHLcwKh8dYd2ak/Gze3l4V48goHE8+X/ZtzmRwsIxu/Qf17PFXj37UfaXkrY6OhY5Pw+/0VMJXPgevi9OAoeVxV73DCRw8Qf4jZqC5OfvlI4yvnSwD5l/c3xpxadHd0p+2WaX2fEuzJlZmC5c9Bi+snQLwOe+gYSs/gD/CVOQ/J3z+2/JdcWclIiug9KWvDp3QxXh0pYq0T549xtI0JIP8BvtXr+30lcCIMvU+Ggm8esXE/xoH/vzxcfh2+ZO4r9dQM3P5+HdpB5/l/TMbKId2nVUZDjpmVlkZGYRHRnhdD3D+jI6OzePiHClrUWEh5KT53nnQ++YUKd2XJqag/cN2nFpij1M8vtb8KsfR5djK+mw4y3OTP/YbSwSPbADad/bP17VxYQ6zf/K0txtgzY61H0eGR163bhBPdtgTMtGfzrJY1410WGYXOadGrc6DseY6lLHUeE2exgzfxzx65cSM3uMzR7q4mPxbX0ntb5ZSI21893quLLkps9eQ9SUZ6m762MipzxHxtsfueVZ51qO/9JY2piWQ+rK9bQ8uJpWR97HXFhC/s6jlZ5nw7kk/BOUlziBfTuhiXbvG7xiQim95jw3/Tu2ybdODJogf1p89yqtt84j+mHl5bBPzUiM2QU0WvwCbX6dT8MFw1H5Ks91q3NxJBV+r64iYOHXmE79hTlRmT+YryWhaa7YYm2bzqhCb/3FmEDwf5lKP+AOj+8SAcVR7Hh/X/lWD1b2AnGSJAWirBKWgFOOjlKgH8r2DY4cc/h3+RYQrt6nJGv8LKAR8LAsyxnWf+9xCbvb4TnKOeQSpgWwjetzzOXvFMfnkmV5OcqHE4OsMu8DjkiS9KRLvAVAc4ef+2ZanvC0tlp2rRoPgdzCeCbkvs5uq4pvXm7FpA8ZQ/qTI8gc8xL+D92HV4smNxfRw2Jy2VWupwXnskzZpSvkvPc11d6fS9y7szCcueS0IjZ78cckdn+Sgp9+I/hxD44RjwvZ3fNsOryH4unPUbLsNWXPJEDTtB1yYR6Wy+evl7sK8biI/iby7Vo2gXc1JnJQApdn253hx++dxrFekzg9aBbRz/QhsP0d1vQ8PMhN1rH5cjLFn39B6IK3CX37TUwXL7qtPq6Y630w4Iy2aQu8evWj+AOHT+AtFvJeHELOkw+jqd8Idc14AIoWzsd7wECCl6xB8vEBk9FF7D9vJ+VyU/4zgqu9H0PXuAHaOrVuLt6tyL1O3IwZCwh6bADVvlqGys8H2VjBCqybaVP/oA8J7qHsc+ppzzbPz33d5JyxWEh9bARX+zyK150NbWUd8NAAct9ZybV7BpH7zkrCXpl4Q7kVidVYdavkQ0W3tG06IOfnYb7gvk9d0aL5yuR4saJbsqtueSw/z3K1zVvg07cfRe+u9hzg7+Cxbj0H1TRpgVfPfpR8ZJebP3kk+WOHUvDaZLz73Y/mzqZOcXweeUL5cmDHL66C3QW49VceHsJxhbivN7VWTeXaG+/Z98nTqFEH+XP+/kmkzPmQWitc3/feHKajf1DyxjD0q9/Aa4B1hyyVGlX1upT9voGSuS9CWSm6XsqelNpO/TB8s4biaU9h+GYN3k+MdU/0uh86XSeMDJJGhfeddcldu5HEe0dj0ZcSPuLhm8/QTbQnzzZE+V/RsUT2t36BvxImce39Tdz54eSbkOnhWgXKpWncHK+Ee9B/6qLTGg3aNndT9scO26XiFW/i1ed+At5cjeTt696W/kbfoW3WAu++/Sh2bUvePgS+8gZFK5fa93BVqZH8A8gb/TzFa1YSOP21G8t1K2RPQWSMl66Q+946Yt+fS+ya2RjOJoJ19VjGdGs//fUypAr76VtvTwDhvVqRd/Asprxip+tqXy+avD+eczM+Vs4vuK5cD3Kw9h89+qEv345GrUZdpx6lm9dTMG4IlJba9r4t3bSe/BGDKBj7HJbcbHyfHemS2s3YpBug0eDV8S5Ktysr7iUvLwKefoLCdz+sOE4l6Zb+p/XkPD2I3BHPYcnJxm+4S37/DbkeKHxnPj73DSR4+c2Pef4N+1C6aT15wwaRP8Zav8/dRH5duU6ZJD0yicT7xpD87CuEPtEP3zbW9TcaFaogfxIfHE/6vA+ottR9C4Ab4UnPJEnyWC43k42/Lc9jU1fChHdrRuGJy+xs+jx7u0+h0dzBqP197FG1aiJ6tSLduoKzogTdh3cVlbXnuCpvHTGjHybl7S/c7t8gIzcUiywjqdWKPfx8I4n3jVLs4XDFFqNWxgBJD40jY/77xC123Y6vcuSGDLqH9DnvcqHz06TPeZfYOWPc07ipsfzfH0urg/wI6d2Ww+2e568WQ1D5ehH+gOMXN5WT59SXFhHyRH9qfb/4OnOIf2qbrLfUagKaxXP0iXkcfXQ2tcY/iE/tGCSNGv8m8Vz7eCsHe0zBXGKg5qj7r5cZtyue5uJKUAvFr4+gcOJjqOMboIqrBUDph++g634ffjOWg7fP3/oqWiD4b6Qy9yw+j9Iq7wR+8HC/kfW+51f3zqisYdsArrNr113UHe+X9wquTvFuKAfcZcqy7LiZlUSFQy+n68Uu925mKOD63LLrc8myXAj8CPwoSdJ0YAvKPs2Oy1ezHfY1rhBJkoahbOXBtJCmPJnaAF2s/Y2aLiYMo8vnMca0LHQx4bbMaaPDMaa7f0LjhlpFcJ8OnO033u2WOSMLdZT9rZs6KgJzlvunuRVhsYa15Oah37Eb3Z0NMRw+fsN4pvQsp5U3mqhwt8+BTGlZaKMjbFv/a6IjMFkPqyv4dgsF3yqf24SNfQZTehauFG74jbhVb5C97DOn63JuptObRikkHEtexXk2nzuOKiIGyT8Qdd070TTrgH+TtqDVIXn74j1kCqXvza8wfvQzfYh6XPm0rejoBbxiwyn/0NArJoyyNJd8ZxegCfIDtQrMFnQxYZSl59ru+zaqSd13nufU47Mw5do/BzVawxizC8jZtB//5nVh2+9YMjNRO6ykUEdEYMlyL6+K0G/YiH7DRgD8hw7BnJl5gxgKlqxMpxUwqvAILNnuctW1auM/dhL5MyYjFxa43ZeLizAeO4yudVv0lxMxX02mYJriPFTFVUPX1mWrh/RMN91y3cbgpp6/sJjSQ0fxubs1xotJNwzvUadvUu714hoTr5A6TPlAQVszDt/O9s8Ho57pQ8Tjyiry4iOKbpVrhC42zKYTNjk5BajddOv6fUhAm4aE9GpDcEJLJC8t6gBftLOmkj19HqaMTDTR9jpWR0b8o7KWi4op/fMoPne1wXgxCf/+vch9azkAJb/sJGyGc99lycp0Wql4Xd0aPYmCV+y6pb2jMdp2dxHcuh2STofk44f/xGkUvT0by9VkCmdYdSu2Gro2LrrlqtMRFcitXZvACZPIe2kycoG7Tv9d3PIbFoElp4L8jppEwWvObUnOUepEzs+jbO/vaOo3wnRSeT/q1b032jZ3UTDdfX95Y1oW2hi7XdLGuNscY2o22tgIyj9S0kY72C6NmlqrppL7w07yN+91ilP+d8nR82CxoA4NxJyjPLMlLwttiMO2ISHhHreMKMd84QSq8Bgkv0DkvCzkvCwsScoqZtNfu9H1tjqL2/fA8PUq6/Xf8X58rFtaJpc8a6LDMaZnu4eJjUD/pz2MKT0bWVbKTH9UkV24aQ9hN3AWxwzuTYzVPhQeuYBXrH0lkSf7YMwuQBPo69SGDdYwjg7C3G2HkeYNUVYiu+5j74AlO9PpM3tVaASyJ92qWRvf5ydRNGsKcpHLYWIt2mG+dA45397fWK4lUzRTOVNBFVMNbSvnz9MtmZmoXeyD2VNbiq9NwPhJ5L/sYh/UaoJefQPD9l8p2/27Pd2sTMp2Ky/GTWfPgGxBCgpCzldWCZqt44pyNNHhmDNc6vc645PC77ZQ+J0y9ggdO9i2AtmYeIWUofZ+2s/aTwc9NoC2A/sDUHDkIt5xYZSvV/SKCcOQ5txHG7ML0QT6IqlVyGYLXrGhbmGi7r/LtgVFOZJGTZMPJpD27W4yNzqv/JazM52+kqiw/6hZG7+Rkyh8w17WlqxMLFmZmM8p7bvsj514lx+U5lDfhq0/4z99rlN65sxM1FEO9iEiwjZmvFm8O7TDeO4cllxFljouFnVsNBGfvGdLM/zDNWQNeR5LjhKmsnRLzrPnt3TjzwTNdM7vLcutAPOVZPKnTrTmvxq6ds52qbLsg2N+DVt+JuAV5/zeSl8J2NqUOTufwq178WnWgJKDJzGlZVO4RVlVW3rsHFhkJ/twM0RHhpOWYS+D9IwsIsPDMJpMpDl8aZeekUVEuHV7pJBgMrNyiAgPJTMrh9Bg+z661Qf3Iu6J7oC9HZfjHePeRl3bsbdDO459tAuJS38EQJ+Ujj45A796sRQcVqbb4QnNKTieRFmmfWVzWWo2Ooey1kWHYXS1DanZ7vPI9BwkrcZjXK9aMXhVj+SOrYts4RttXsDp/pMwZeYB1pWrjmOAaPe5mjJOiLBN9jXR4Zgy7Paw1GoPCzbvJnz4w7Z0nepYdq7jypIbNLAH6TOVFyWFm34nxuosDnm8PzUe7gtA0ZELzuUY6zwHg382lg7q1BTDlXRM1jzmbNyPf+uG5G7ZWql5Lrt0lSuDlT21dbXi8O+qbB0RN7g3sU8kKGVx5CLeceHko8S/edukPJ8hNRtjTiGWEgOWEgN5+07jf2dN8vedxpCSTYH1S5eMn/YpzuKTtzYXdxqD6IsxnT2KpnFryq4lYUm7QskC5QWTKioObZN2FaQoEPxvUGkri2VZzkFxdr4gSZKv4z3r3yOBTdZwAO1c9hZuD6RYnbmHURyy0datHxx/19+kzzOJsixfdHEUg7I1hutGcB2Bq1ZHbkX8BXT/B89RIdZV1mcA/xuFrSD+GlmWW8uy3PpB/1qUHD2PV3wMuuqRSFoNIQM6kf+L84A//5cDhD7YDQDfFvUxFxZjysj1lLwTAR2bUXrxKsY090647NQZtDXiUMdGg0aDb89u6Hd5OrfPHcnbG8nXx/Zv7/Y351QDKD1+Fm3NWDRxUaDVEHhPF4p/2+cUpvi3fQTepxgy72YNsRQWY7Y6i8sPQ9DERBDQ824KN+wAQFsz1hbfv1t7yi657wNqTjyLKioOKTwa1Bq0bbvaNtC35S3Sno6qRl3QaJGLCjB89wFFkwZRNOVJ9KtnYzpz5LqOYoC0jzZztOdEjvacSM6mA0Q8rOw359+yHqbCEowZeW5x8vecIKy/MiGIfKQruZsVXdDFhdPg/UmcH7WE0kv2LUVUPl6o/Lxt/w7q0oySs8ouK8YzZ1FXq4Y6Rqlj74TuGPbcXB0DqKwHBKkiI/Hu3JnSX2+0SF/BdO4M6thqqKIUuV5dulO2z3mCq4qIJHDGTArfmo3lmn0/YCkoyP7Jo06HrkVrTFeSrfeCrYEkfB99itKNPzqlaTh5Fk2NODRWnfbr3ZWSnZ73nnPLa0gQqgBlr1zJS4dPu5YYEyveS9ZJ7omzaGvEKTqt0eDft6ubTv+TuLaDPySJkOGDKFhn32c3/aPNnOg5gRM9J5C7+QDhD3UFwL9lfcwFJRg99A8Fe04QatWt8Ie7kbvl4HWf7crctRxuPZQj7UZw4fkFFOw+TvZ05QCtspNn0VR3Lmv9zpvTLVVwEJK/vay927XEmKTUsTkrC69Wynb33m1bYLzibEZM586gjnPQrc7dMe53162AaTMpemc2lhS7bpV8/C55Tz9M3rOPUjj/DYzH/qLo7dnKc7jq1iZn3TKdOYMmrhqqaKvcbt0x/OEiNzKSoNdmkj93Nuar19/D/GYxnXdpS527YzzgIb8vzaRogXN+8fIGHx/bv7Ut2mC+rOxvqm3ZFu8HB1E48yVlX3IXFLsUi656lM0uFfzi/Plywa+OdqkB5sISm12q8eYoDBeukvneeqc4+Vv34X+XsnrNKz4WSatxcgRYLp9DFRmLFBYFag2aVl1sh9mVI0XE2PNevY6yv3hxAXJBLpbcTKRIZXcrdcPmtgNTLPnZqOspX7+oGzTHkuk+PNEfO4euVhzaaoptCurfmaJtznku/HU/wQOVIYVP8wZYCosxZeZizsrFlJqJLl6R7XdXMwwXkt1kOJL64Rb+6jGJv3pMInvzQaIeUexDgNU+lHmwD3l/nCSiv+J8jXqkC9nWNqyNCLaFCWhRFyTVdR3FAOYLZ1HFVEMVqeiWtmN3yg45t2EpPBK/STMpXjIHS6q7Tus6JlC229kuSIHWZ5EkvB96EsNWl7Z01tqGrW3Ju2t3yva663TQqzMpmD8b8zVnuQETpmBKvoz+23VO1w1/7EbboiWgONbQaG2OYoDSE2fR1oyzjT089dPF2/cRcJ/iwPdq2hBLYQnmLPexh3+PuynauMPpOpJEyIhB5Fv76fwvfuJAwhQOJEwhc9NB2+e5ga0qrt/cPaeIHKDUb8wjXcjcbP9YTh3gQ0iHO5yuATRaOILi89e4snqDW3qm82ec6ljXyUP/ER6J/0szKV7k3H/IeTmKMzKuOgDapi0xX0lSshpi/0xZ274T5uREpzSNp8+gqRZnG3v49OhO6e6bH3sA+PTsjv4X+/YmpkuJpPd7gIwHHyPjwccwZ2aSNXiYzVEMladbqlB7fr3u7oQpyTm/tyq3ImyHNEoSvo8/RenPLm2pkuyDY/3qOnSyXS/nVvpKyccLlZ91/uDjhV+nlpSeUw7kK9y6F78Oiv3X1YpF0mn+lqMYoGvH9vy4eRuyLHP0xGn8/f2ICA+lccP6JF9N4WpKGkajkU3bdtKtY3tbnPWblL3K12/6lW6d7E75Kx9uZV/CVPYlTCVj0yFire04qFXdCttxzp5TRA1QHFWxj3S2tdnSa9mEdWqs5C8iCN86segv27cRiR54N2kuL4OKj57H22GOGHpfR/Jc5oh5Ww8QZh0D+rVU5ojGjNwK4+rPXOZo82c43mEYxzsMoyw1m9N9xtscxQD64+fQ1Yq11XFgv84UbnPuL4u27Sfofutc7Xr2sENzmz0s/HUfvrY6jnMbA1SWXFNGNr5tlTGAb4dmlCUpY4DctT9zvOcEjlvH0hE3OZYun6dF3MRYuuxaFv4t66Py0QEQ1LEJ+gv2tlhZeXa0TWEvPErul8rin2sfbuFgwmQOJkwmc9MBJ9tkrmjsseckETbb1JUsq05nbj5EUPuGSGoVKh8dgS3rUnL+GmWZ+RhSsvGto4zXQjs1ofickudbmYtL/kHgo8wf0OrQNGqJJVWZq0kBwbb86vo/TtlO57NJBM5YxM/p999IZa4sBuUgtz+AX60rZc+jbBsxG8X563hwXCywSJKkFSiHy00CZgHIsnxOkqS1wEeSJE1Acc6GAl2BS7Isf/cvPe87wEFJkl4DPkdZyTwBuNG+wG8B+yRJWgMsB0qBTsBWl32LPSJJUnPgdZQVxKeAMpTD/J4Frvf9zs1jtnB1xhrqfPoaklpF9lfbKD13hbAnlH28sj/bTMH2Pwns1po7fl+FRW/g8sSltui1lk7Av0NjNCGB3Ln/fVIXfEHOV8qgJ+TeTuT++LtHsZgt5L65lIgl85HUKop+3ITp0mX8HlBWwhR/9zOqsBCiPl6Jys8XZBn/Rx8k7T/PogoOIvzN15Uy0qgp3ryN0r2KsfTpejfBE0ehDgkiYuEcys5dIGv0VCe5mbNWUO292aBSUfDdVsouXCboP/cAkP/VRop3HsCvcxtqbfkAudRA2ssLbNFjFs9AHRwAJjPpM5djKVDWU4aPfxZdfDWwyBhT0sl4zV5GNiwWStcuw3fcXCSVirLdW7CkXEbbRcmzcefPaFt1QtuhB5jNyEYD+lWzbliFmhZ34z1oJFJAEL5jZmG5cpGShc6fVuVu+4vghJa03Lscs97AhXHLbfcafTaNCxNWYEzP5fKsz6i/ahw1pjxG8YlE0r9QJuLVxz2MNiSA2nOVU8Jls5ljfaagjQim4QeTbXWR+f3v5P12hNB6gNlMwaLFhLz9FqhU6DduwpSUhM+99wKg//FHVKGhhK1ZjeTnCxYZv4ceIuupp5FLSgie+QaqoEBkk4mChYtsh7N4depI4JgxqIKDCJk/F9OFC+ROdPjs2WKmaOUigma9DWoVpVs3Yk5OwvseRW7pxh/xHfQ0UkAQ/iPH2fKTP2Y4qpAwAia+DCoVSBKG33dgPKAMIry6JuDTfyAAhj92Ydi60bkizBZy5i0jauVcUKkoWr8F48XLBDyk1G/hNz+jDgsh5vPlNp0OfPwBrj0wBHV4KOEzJyOpVKCSKN66C/3vyuTHt9vdhE4diTokiKilsyg7e5H0F15ykps1Zzkxq+cgqVUUfL8V48XLBD6i7OVdsG4D6rAQqn21FJW/L7JFJviJ+0m+bxhycYnHuAD+93Qj8FFlO5XiX/dQ+P1Wj/qXt+1PghNa0uyPFVj0Bi6NW2a71+DTaVyaqOjWldmfUnfleKpPHkTxiUQyv1D6CW1EMI03vYU6wAfZIhMzpD/Huo52+ZzZBbOFnPlLiVw+TynrHzdjvHQZ/weVsi76Vuk/Yj5bYSvrgEEPkPLQc6gjQgl/fYqyMkOSKPllp62ss2cuJGTSC0hqNbKhjJxZC53lWswUr1xE4My3QaXC8IuiW159Fd0ybPoRn8eeRgoMwu8F64pZs5n8sa5b6Dvj1SUBb6tulf2xC8MvLrplMVO4dBHB899GUqnQb9qI+XIS3v2tOv3zj/g9+TSqwCACxtjl5r6gyA2c9graZs1RBQUR9uXXFH/8IaWbNqK7uxMBo0ajCgomeM48jBcukD91knN+Vy0i8HVrfn+15rePNb+bf8TnUWt+n3fI7/jhqIJDCJhm7b/Uasp2/orxL2WS6Td8DGh1BM58B1AOuSteYe9nMVu4+spqan+i2KWcdb9Sev4KYY9b7dLazRRsP0RAt1Y02rUai95A8sQlStqtGxH6YHf0p5NosHERAClvfUrhb3+Ss+5Xqr81mgZblyIbTSRPWOxSzhZKv1qJ74uzQKXGuHcrltRktJ0U+2D8fSPa5h3RtEtQDrAzllH6/jxbdMO6lfgMngwaLZasVEo/UfTHsHYJXg8PB5VaibN2ibsSmC2kvb6SGh/NRFKpyPvmFwznkwl5TFl1lPvFJop2HMS/a2vqbn8PS6mBlCl2/Ux9fTVxCychaTWUXUkjZbKS94BeHYh+ZQTq0CBqvPcapacukTz4FSfROb/+RWhCC9rsW4pFX8bZsXb70HjtS5wbv4qy9FwSZ35Gw9XjqDX1MYpOJJL2ueJMixjQnpineyGbzFhKyzgzwv5cDVeOIeiuO9GGBtDur1VcfmsdJH8FFjMl7y3Gf4ZiH8q2b8JyJQldL0W3yrb+iM/DTyMFBOI71K5bhVOsbUnnhaZZK4pXv+OUF12nBLz63K/U1/7fKdvufCAsFjNFyxYRNFdpS6Vb3NuS75OKTgeMttuHvJHD0dzZBO+evTFduohulbLCtPiDdyk7sJ/SzRsJmDCFkDUfIptMFL41x61+M2cvJ/bdOUgqpa8tu3CZwP9Y++mvNlCy6wC+ndtQc/OHWEoNZEyz5y168SuogwOQjWYyZy2zjT387+lG0CBrP/3LHgq/c++ns389THhCCzrsX4xFX8apMStt95qtncrp8aspS8/lwqy1NF49htpT/0Ph8SRSPrc7SyPvaUvOzmNYSuwvd4LaNiDmkc4UnrpM223Ky+uLc76A4s22si5Zs4iA16z9x7aNmK849x/ejyq22Hf4OFucgglKHZe8uxj/8dOV9pSWQvESpa35Pv086vi6gIwlI43iFQ77SVrLOn/BEsIWvglqFSU/b8KUmITv/Uo5lfzwE6rQECI+sI89/P/zEBmDnkEuKUHy8sKrTSvy5i/gb1FJuuU39Hk0deqCLGNOT6No0dv/mlyAgJdfQdtUsQ+hn39NyScfUrp5I97dEvC+12qXdu+idIu7XaoU+zDYWr+yUr9Fy93r95/2lZrwEKqvnGaTW/DTTop3KcuPc7/5hdh5Y6m9aTlymYlrk9zrf9Kr8zh4+Bh5eQUk3P8ELzz3JCbr5+b/GdiPzh3a8Pveg/R95Fl8vL2Z+bKSb41Gzcvjnmf4+OmYzWYG9u9F3do1ARjy5CNMmDGH737eQkxUBAtmTfOoXlm/HiY8oTkd9y/GrDdwcox9t8EWa6dwavwaDOm5nJ/1OU1Xj6bu1P9QcDyJq5//BsClBd9x55Ln6bDjTSRJ4vzMzzFaX+qpfHSEdW7C6YnvupV18ox3qb/2VVCpyf7qV0rPXSHiid4AZH62hfztfxLUvRWNd6/CUmogafyS68a9Kax1XP2DWUhqFXnfbKXsQjLBjym2OO+LjRTtOIhflzbU2fY+Fr2B1Kl2u5M2cxWx70xG0mowXkkjxXov75utxM4dS/yGFWA0kTJ5wW2RmzptCVHThytjyzIjadPd54jlY+nm1rH0xQrG0smzP6Wew1g6w8NYGotMtHUsXXT4PDkb9tJky9vIJgvFJy6R8dlWArWVm+fAAV0Jedw6/9m6h/xvXLcbU2xTWEJLOuxfgllfxukxK2z3mq6dyhkn2zSW2lMfpeh4os02lZy/Rs72I7T97W1k2ULK2u0Un1F07NzLH3DHitGodBr0lzM4PWYFIZ24pbm4FByK73OTQVLmasaDuzAdU+YP2nbd0HZT+j7TX7sx7t7ill+B4H8J6W/v7/V3BUhSdZSD2+5B2aM3E+VgutdkWb5qDbMDZRWtCXgCZYuGD4DJsiybrWG0wDTgKaAayjYSB4DXZVn+U5KkriiHxkXIspxljVMLSATayLJ8yFMYD8/7AIrjtgGQjrIn8Jzy/ZQlSUoClsmy/LZLvI7AHBQHswFlX+MnZVlOtebvhCzLLzqE/wgIl2W5vyRJ4da8JQC1UFZ8JwPrgHmyLJdeT/aNOFzjvsqt5AoIj7q5E63/bfRF2hsHqgSi77rZvXb/XU5sDKwSuQC16/39LQH+DTR+VaLSFKXqqkSu2XQ7tpd3JyvHr0rkRkff+tYK/wT/GNfdgm4f5tIbh6kM1L43DlMZXDkWdONAlUCdflVTx1e2VFEbLq6iCgaa3H1zWwr925gKqsY+5F/zvnGgSuBydnCVyG3RPq1K5JZmVk1bAtD6/beuDfpnqKpGpUk/9Y8+qrxl6u33sADkNvDbnTd1VnmlEKqtmsGHn09ZlcitKvKLq6YxBflVTf2mFlRNGwZo3f/GX0VXBoHv//Iv7FD+v8WLtf5TNQOy/6MsS/rqv05HKntlMbIsXwGG3kRQk9WZ+qKnm7IsG4HXrD9P93fgsnewLMtJjtc8hfGQzndAhSuVZVmuVcH13UDnCu519XDtGYd/ZwHuGzrepGyBQCAQCAQCgUAgEAgEAoFAILhVqu71vEAgEAgEAoFAIBAIBAKBQCAQCP7PUOkriwUCgUAgEAgEAoFAIBAIBALB/z4WxC4U/+38n3AWe9qmQSAQCAQCgUAgEAgEAoFAIBAIBLcPsQ2FQCAQCAQCgUAgEAgEAoFAIBAIhLNYIBAIBAKBQCAQCAQCgUAgEAgEwlksEAgEAoFAIBAIBAKBQCAQCAQChLNYIBAIBAKBQCAQCAQCgUAgEAgE/B854E4gEAgEAoFAIBAIBAKBQCAQ/HcjV/UDCG4ZsbJYIBAIBAKBQCAQCAQCgUAgEAgEwlksEAgEAoFAIBAIBAKBQCAQCAQCkGRZLBD/X+dg3MAqqWSN2lIVYjGZq+YdSLbJq0rk1vAvrBK5AJ+bg6pEbsOyqqnjULOpSuRqq+hDniifkiqRqy/TVoncfLOuSuQCeEvmKpEbEVBcJXIlqUrEUmqomt23ig1Vo1temqrpswCyjN5VIreqVkFUDyyoErmGsqrRaVmumkZsMKmrRC7AQbVvlcitYaya8bSXXDVyDVLVtGKfKspvt5NzqkQuwL7Gk6tEbqlcNe04zr+oSuQajFXTT5dU0Xhap66aMS1Ahqlqxh790r+oopHt/12er/WIcDQ6sDJp3X+djoiVxQKBQCAQCAQCgUAgEAgEAoFAIBAH3AkEAoFAIBAIBAKBQCAQCASCW8cijrj7r0esLBYIBAKBQCAQCAQCgUAgEAgEAoFwFgsEAoFAIBAIBAKBQCAQCAQCgUA4iwUCgUAgEAgEAoFAIBAIBAKBQIBwFgsEAoFAIBAIBAKBQCAQCAQCgQBxwJ1AIBAIBAKBQCAQCAQCgUAg+BewVPUDCG6Z/7MriyVJekaSpKL/A89RJEnSM1X8DK9JknSiKp9BIBAIBAKBQCAQCAQCgUAgEPxv84+dxZIkfSRJkuzht+/ffMD/a7jktVCSpEOSJD1Q1c8lEAgEAoFAIBAIBAKBQCAQCAS3wq1uQ/Er8KTLtbJbTPO/gaHAz0AwMAn4WpKkjrIs7/27CUmSpJNl+baVWY03niOoeyssegOJ45ZScuKSWxhd9UjqrJiAJsSfkuOXuDR6MbLRdOP4KhV3bHoLY1oO55+ebbsc0KUF1V4biqRWkf3lL6Sv+NZNZtzrQwnqpqR7ecJi9CcuoY0Jp+bCsWgjgpFlmezPt5D5wc8ABPe7i+hxj+Fdtxpn752E/tiF25Zf7zqx1Fk50Rbfq0YU197+guxVvzil22j204QntMCiN3B89EoKjie5yfapEUGz1WPQBvtRcDyJYyOXIRvNaIL8aLJoOL61ojAbjJwYu4qiM1cBqDn8HqoN6gZA0elk8l5+C7nMCIBf51ZEzxiGpFaR+9VWsld/7SYz6pXhBHRtjUVvIGXyQkpPXgSg7s4PsBTrwWxBNptJvH+sLU7IUwMIfbI/sslM0Y6DZMz/0C3dfq8+Rf1uzTHqy/h24ipST7rnd+D8ocQ2rY2ERFZiKt9NXEVZiYGOw/rT7P67AFCp1UTUjWNuy+Ho84sBkFQSz/80m4K0HD577m2nNFvPfJK47s0x6Q3sHbeGHA/lXH9wTxoN6UNAfBRfNx6BIUf5aEEX5Ev7BcMIqBmJ2WBk7/h3yT971RZPUkn03TyTktRcdjz9jlOad8x+moiEFpj1Bo5VUL81n+1NrWF98YuP5pdGQzHmFF43vndsGM2WvYBXRDCyxcKVz7aT9O4mpzQbzH6GcGu8k6NXUng80U2ud40Imq4egzbYn4LjiZwo16sAHxqvGIV3XDiSWsXllT+T8uUOvGLDaLxsJLqIYLBYuPrZNq44yPXv0pK4V4aCWkXOV7+QufIbN5mxrw4jwNqGr05cjP7kRSQvLXW+mofkpUVSq8nftIf0hZ8DEPPSYAJ6tEUuM1KWnMaVSYuxFBS7pQtQc+ZzBHdviUVv4OK4ZZQcd2/HXtUjqbtyPJpgf4pPJHJxlNKOvevGUXvBi/g1qc2V+Z+Ttmq9UrdeWu74bhaSToukUZGzYS/58793KWt7HZ0YvZLCCtpw09Vj0AT7UXg8ieMOZd1kxYu2sk5a+TMpX+4EoIZDGy48nczJMaugzGxLs86swYQmtMSsN3BuzHKKPNZxJA1XjUUb7E/h8UTOvrjU1m8B+DevQ4sNczg9fCFZPyvvcOOG9SP68QSQZYpPJ3N27ApbeL9OrYiaPhxJrSJv3Ray13joO2YMx79LGyx6A6lTFlB6Suk7VAF+xMwZg1e9moBM6tRF6I+cIXzU4wQ/0htzbj4AGe98TPHOQ05p+nVqReQ0q9yvt5DjQW7kdAe5UxdgOHURXXwcsYum2sJoq8eQtfhTcj9eb7sW+uwDRE4dwvl2j2LOLXBKM6BLS+JeHYKkVpP95VYyVnqwS68NJbCb0lcmT1xks0s1Fo5FGxGCbFHsUtaHP9nihD/Tj/Cn+iGbLRRsP0Tq3I/c0gWIn/UsIQktsOjLOD9mGcUe6tirRiQNVo1TdPr4Jc5Z6zi0dxtqTHkU2WIBs4VLMz6k8MAZAGKH9Sfq8QRkWabkdDLJExcjGxT7ENi1BTVeHwJqFVlf/ELa8u/cZFZ/Y4jN5iWNW2KzmRXFDel3F7HjH8W7XjVO959EybGLHvNbWfawy8GlmIr1yGYLssnM3t7TnNKstDY8tC/VnugOwNW120leY+8vK6MtRYx9Ev+E9iBbMGXnkzplAaaMHKc0/6lOS15a6q6bi0qnBY2a/I17SFv4BQDqIH9qLZ+MrlokZVczSHphPmYP/fQ/HecB1HhrFIEJrTFl53Om52h7vTSqRfU5z6Py81Zkj16ApUjvlm7Nmc8R0l3pL69nH+qtHI862J+SE4lcsNqHsIGdiR15PwCWklISp66h5FQSkpeWO13sw9W3v3JKs/PrT1LTOvb4dfwaMk8kucntteR5IpvWxmIykX7kEr9N/QCLSenr49o3otNrT6DSqCnNLeS7h5Vxc/Mhfbjj0a6ATPaZq/w6YQ0YDbY0m8x6isiE5pj1ZRwes4p8Dzod/2wvag/tg398NJvuGE6ZdewR3bsVDac8DBYLstnC8RmfknPgrCJ34TCie7bAkFXAb12nuKV5M224xrO9qWkd82xzGfNUFD+8WzMazXoa1Cqurt1O4tIfndK8lfxWe+Bu6r44AABzcSlHp3xAwalkAHoeXIypyNp3mC3s7D3dLd3K6D9868TQdM0YW3zfmpFIUgmW0gKmz1nArj0HCA0J5ofPVrnJkmWZuYtW8fveg3h7ezF72gTuaFAXgN37DjFv0SrMFgsPDujDkCcfASC/oJAJM+aSkpZObHQU78x8iaDAALe0AWrPepZQq106ex271HDVOLTB/hQdv+Rx7NF8wxzOOIw9Qro1p/bMwUhqFWlrt3F12Q8u5Xz7x7WVMV+KWzIFr/hqAKgC/bAUFHNpwCinNKtyTgyVM/bwqRNL/dXj7HVVM4qUt78g/b2fbdcqy/+gDvSl1tsj8WlQA2RInLAM9l+2pXnH7Kdt/cfRCudqvYi39ltbGw2z9Vt+dWNptng4gU3iOTf3Ky6t3GCL0+3gEoexh4U9LmMPgeB/hVvdhsIgy3Kayy8HbCtwh0mS9LUkScWSJF2SJOkJx8iSJMVKkrRWkqRsSZJKJEk6IklSt4qESZI0XJKkC5IklVn/P9TD/XOSJJVKkpQpSdIWSZI0DvcHS5J0ynr/nCRJ4yRJUjncrytJ0g7r/bOSJPWv4FHyrHk9A4wASoF7rWk0kSTpV0mS9JIk5VhXYAc5yPhIkqSfJUmaIknSVeDqzZaFJEmPSpJ00bqi+QdJksKvWzsuBHVviVd8LMc7vkDSlJXUnDvcY7jq054i/d2fON5xJKb8YsIfS7ip+FFD+lN6/qpzYioV1WcN5+LTr3M64UVC7u2Ed73qTkECu7XCu1YMpzqPIHnqcqrPfh4A2Wzm2qwPOJ3wIufum0z4U/fY4urPJpM4bB5F+0/e9vyWXkzhZK/xyq/PRCx6A7mb9julGZ7QHN/4GH5vP5YTE9/ljjeHeJRdf/ogklZv4PcO4zDmFVFtkDL5rDPmfgpOXGZPtykcf3EFjWY9A4BXdAg1h/Rhb++X2dNlEqhUBA7oYivrmNeeJ/nZV7nQ+3mCBnRGV9e5rP27tsarViwXug8lddpSYt4Y6XT/8uMvcWnAKCdHsW/7pgT0aM+lfiO51PcFst9zdzDU79qcsPhoFnYdzw8vv8e9s5/1mN+NMz9jed+XWNZ3Kvkp2bR/uhcAu9f8zPJ7Xmb5PS+z9c2vSNp/2uYoBugwuC+ZF665pRfbvRkB8dGsv3sC+ye/T9u5z3iUm3nwHL/+Zy5FVzKdrjcefR+5Jy+zocfL/DFmFa3fcH731XBIH/LPp7ilF2Gt353W+m1cQf3mHjjLgYdnU5KceVPxZZOZ069+yq5OE/jjnhnUHNwL//pxtniKXkWzp/0YTk98l0ZvPudRbr3pj3N59Ub2dBiLKa+YOKteVXu2N0Vnr7Kv+2QOPfA69V97EkmrRjaZOffqp+ztNJ4D90yn+uBe+JXLVamIe2MEic+8xrmeIwm+tzNeLnoV0LUVuvhYznYdzrWXlxNX3oYNRi4Nmsb5vqM5d89oArq0xLdFAwAKdx/hXK+RnO87GkPiNSJfeMhjXoK6t8Q7Poajd48kcfIq4ucO8xiu+rQnSX33J452fBFTXhER1nZsyi3i8oz3SV213im8bDBy+uFXOdFzPCd6TiC4awuCWtV1Kmu/+Bh2tx/Lqeu04XrTB3F59Qb2WNtweVlXf7Y3RWevsbf7FA4+8AYNrGVd3ob39X6ZP7pMQlKpiLa+KAEISWiBT+0YDnYYxfmJq6k7f6hHufHTH+fa6p85eNdoTHlFRFvlAqBSUXv6E+TuOGK7pIsOJW7IPRzuPZU/u05AUquIvP9uW/jo117gypBXuNh3BIH9u7j1HX5dWqOrGcfFHkNInbGE6DdetN2Lmj6c4l1/cqnPcC4NeBHDxSu2ezkf/UDivaNIvHeUm6MYlYqoV1/g6tBXuHSPVW4dD3JrxXGp5xDSZiwh+nVFblniNZLuG6X8Bo5B1pdS+Iv9fa0mOhzfu1tgvJbhXngqFdVmDufS069zpsdIQu7tjJeLXQro1gqv+FhOdxnOlZeWU22W3S6lzPqAMwkjOX//JMKfuscW179DE4J6tuNsn9Gc7fkimWu+dxMN9jr+q8MoLkxcRZ35nnW61vQnSFn9M3/dNQpTXjFR1jrO+/04R7pP4GiPSZwfu4K67yjPposOJWZIX472nsKRruOR1CpC7+1ky3ONWcM59+QbnOw2itD7OuFdr5qTvKDurfCOj+FEx+e5PGUFNeaOuGFc/dlkLgydR9H+Ux7zAJVnD8s58MBM/kiY6uYorqw27N+wGtWe6M6+PtPY230KET1b4hsfbSurymhL2e99Q+KAkSTeO4qi3w4Q/uIg50zcik4bjFx8bDpn+47hbN8xTv105AsPUbjnKKe7jqBwz1HP/fQtjPMAsr/exsWnXndLtvqbL5Iy7xPO9BpD3uZ9RA0f6BYmuHtLfOJjOGK1D7UrsA81XOxDpNU+GK6kc+rBGRzvMZ5rC7+m9psjbGVy6uFXOd5zPMet9sG/ZX1bejW7NSM4PppPO01g+5T36TrnGY9yz37/B591ncTnPV5C463jjse6AqAL9KXr7Gf4+dkFfN5jKptGLAXALzqEpoN78VX/GXze4yUklYp697a3pReZ0By/2tFs6zCeoxPfo9l8z2OtnANn+eOROZS4jHkyfz/Bju5T2dHjZQ6PXU3zd+z25cpXu9j72HyP6d1sG849cJZDD89G7zLmqTC+SuKOec9yaNA8dneaQMzAu+1jj38hv8XJGewZOJMd3adyduH3NH/b+bn3PDibHT1e9ugorqz+o+RiKvsSpiq/ni9h1pdhKSsB4P57erJqwSyPcgB+33uQ5KspbPzqfV6bPJqZby8DwGw2M+ud5ax8ZyY/rl3Nxl93cDFRcZi99+k62rduzsav3qd96+a8/9k6j2mX26VDHUZxfuIq6lZgl+KtdumQ1S65jj3ipz9B7o6jTtfqzB3CyUGz+bPzOCIGdsS3vt32VNW4tjLmS9dGz+fSgFFcGjCKws17KNjyh3MmqnBODJU39tBfTOFoj0nKr9cUt3lxZfofarwxhPzfDnOiyyhO9hxH6Xn7+DMioTl+8dHsaD+O4xPfpXEFupV74Bz7PczVjHlFnJz2MYkrf/YYb98Ds9id8JJwFAv+p6nsPYtfAdYDzYCvgA8kSaoJIEmSH7ATqAUMBJoAb1SUkCRJA4FlwCKgMbAYWCFJ0gDr/dbAcuB1oAHQA9jsEH8oMMf6TI2ACcAU4AXrfRXwPUqZdACeBV4DvK6XQVmWjYAJ0EqS5GuVWQS0tebrLuADl2hdgKZAHyDhJsuiFvAf6/1eQAtgNn+D4N5tyf7mNwCK/zqHOsgPbWSIW7iAu5uQs0ExcFlf/0ZI73Y3jK+NCSM4oRWZX/zqlJZv83oYktIoS05HNprI/el3gnq1dQoT1KstOd8q6ZYcPoc60A9NZAimjFzbyhNLsZ7SC1fRRocCYLhwFcMld+fh7cpvOYEdm1B6OY2ya84GJqpPa1K+3gVA/p8X0Ab64hUZ7CY7rOOdpP+kGNSUdbuI6tsaAL/6cWT/rmxTXXwhBZ/qEegilHcOklqN2luHpFah9vXClJ4NgE+z+pRdTsF4JQ2MJvJ/3kVAj/ZO8gJ6tCfv++0A6I+cRRXohybCvUwcCRl0D9mrvkYuU97umrPz3cI06tWKI9/9DsDVwxfwDvDFP8I9vwaHVUEabx2y7C6v6b0dOPajfYAVGB1Kg+7N+fPL39zCVu/disRvdgOQ9ddFdEF++Hgo59wTlym+muV2PaheHGm7lcFVwYVU/KuH4x0eCIBvTCixCc258PkOt3hRfVpzzVq/eX9eQFNB/RacSELvMnm5XnxDRp7trbe5uJSi89fwtuo8QESfNqTa9Oo8mkA/dB7khna8k4yflBUdKet2EtG3jXJDBo2/DwBqP2+MeUXIJgtlGXm2lRzm4lKKz1/DyyrXt3k9yi6nUnZFacN5P+0isFc7J3mBvdqT952iVyWHz6IOsOuVpaQUAEmjQdJokK2VXvT7YTBbbHG00Z7ffYX0bkvWNzuUONdpx4Edm5Dzs+IszPr6N0L6KP2MKTuf4qMXkE1mtzi2Z9OqkbQacNDHCJc2rAn0rbCsHdtwpLUNI8to/L0B0DiUNShtWOXQhg1pubb0wnu3IX2dsnqx8K+K6zj47sZkWlftpK/bSVifNrZ7cc/1IXPDPsqynFfTSmoVKm8dqFWofLwoS1NWJvo0de47CjbsIiChg1PcgB7tyf9hGwClR86istaxyt8H3zaNyft6ixLQaMJS6HmFuCveHuT693CW65/QnvzvrXKPKnLVLn2Wb4dmlCWnYUqxO4YjXx5G5lsf4KmTUeySXadzf/qdoJ7OOh3Us52DXTpboV0yXLiKNioMgLAn+pK+4ltbX2ny0FcChPZuQ8a6HQAU/XUeTaAvWg91HHR3Y7KsOp2xbgehVp0u11sAta+XUx7Ldau8jo3pSh37lefZaotz1u8m2KUdB/dqS7a1rRX/dQ5NoNLWrhe39MJVDJfcX6g5Upn28HpUVhv2qxdH3p/nsejLkM0Wcv84TeQ9SvurrLbkuKJW5ePtpte3otPg2E+X94WyNU5bcr5V+vacb7cT5KIzdtn/bJwHUHzgFOY89yNKvGvH2Zwfhb8fJeieu9zChPRuS+ZN2odsa1vKdLAPRYfOYra+mC786xy6mDBbHHf7YC/z2r1acfpbZeyRfvgiXoF++HrQrcu/2Z1m6Ucu4h+j2NUG99/Fxc0HKUpRxm/6bHtfrdKo0Vjtg8ZHR3G63T7E9G7FlXXKWCv3r4rbUv6Jy+ivuI95zCX2FcpqX2c9yt53hjIP9QA334YLrzPm8RQ/uGVdShLT0F/OQDaaSfvhD6L6tP7X8pt76DxGa/3m/nkB75hQtzAVUZljgHLCOjWhJCkdLIrNaN28SYWrfgF+272Pe/skIEkSzRo3orCwiMysHI6fPkeNarFUj4tBq9XSN6EL239Xxge//b6X+/r2AOC+vj3YvsvzR7BhDnap8Dp2SRl7KGmkr9tBWB97W499ri9ZG/ZjzLLbvoAWdSlNTKM0OQPZaCLzhz2E9raPV6piXFtZ8yVHAvt1ouDnnU7XqnJODJU79ignuFMTSpPSnebFlTUfV/n7ENDuDrKsvgfZaMJcUGJLL6pPK659rfQfedfpt5S5mnv/UZZVQP6RS1iM7vMHwc0hi/+c/vtv5FadxX2sB8A5/hxfS38qy/JnsixfAGagOFWty1wYBEQD98myvEuW5YuyLH8ny7K7R0hhojW9ZbIsn5NleSmwFsXhC1ADKAZ+lGX5sizLR2VZXijLcvm3MTOAybIsfyPLcqIsyz8B87A6i1Gcy3cAT8iyfFiW5T3AWK6zVYckSV6SJE0HAoFtwOOAP/CkLMvHZVneCQwDHpAkqa5D1FLgWVmWT8iyfPwmy0IDPCPL8jHrdhdrgISKns0TuugwyqwDUwBjarbN0NiEhAQoA2erE8eYmoU2OuyG8Wu8/ixXZn0MFueBkBLH3gGXpWbbJtblaKPDKEu1hzGm2WXa0qkWie+dtSk+fO7/RH7LCb2vEzk//O4m2ysmFP01e9zS1By8XAap2tAAjAUlyFbZpSn2MIWnkonupxjnoBZ18K4WjndMKIa0XJJW/kyXv5bT7dgqTAUlFO8+rOQlKgyjQzma0rLcyloTFYYxJdMpjKa8rGWZGh/NJH79YoIf7WPPS3wcvm3uJP7bBdT8fB7eTeq55TcgKoT8FPsnsQVpOQRGex5UPfDWcKYeXElEnRj2fbTFuUy8ddTr0oyTmw7Yrt3zypNsmfuFzcnoiE90CMUOdVSckoNPBXI9kXsqmRrWAWdY89r4VQvH11oHrV5/gsOzvgCLu1zvmFBKXer370xCbia+T/UIAhvXIu8v++dkXjEhLvGy3eJpQwMwuehVeZgr72/Gr34cnY+tosOOtzk7/SO3wZ539QgCGseTb5WrjQrD6NCGjZ7acJRLO0/LtrdhlYp6Gxdzx5+fUrj7MPoj7m049OGeFO7402NZ6aJDMTimnZKNzrUdhzq347LUbHQufYhHVCoa//IOLY99SP6uo7Y8w83V0fXKOvn9LfjVj6PLsZV02PEWZ6Z/DLJsa8Od/1pOF2sbzt55zJ7fmFAMDjptSM1GF+OeX1NBiVN+y/sOXXQoYfe0I/Vj521xytJyuLLyJ9r9uZL2x97FXFBCrlWuJjoMk0sfrHHrO8Ixprr0HVHhaKvHYM7JJ2b+OOLXLyVm9hgkH/s71pAnBhD/03Ji5o5FFejvXH5RYZjSrt9naaPCMaU5yE3PQhvl/GIhsF8XCjbssP3t370dpvRsDGfcP68ExeY49pWO/b5TGIe+0pjmrve6apH43FmbkiPKZ9ze8bH4t72Dej+8Rd2v5uDTtC6e0MWEudRxDl4xLuUdGoCpwK7TrnoQ2rctLX5fTKPPXuLCOGU7kbK0HK6t/JHWf66krbWOC3YdscoMdbKzZWnueqWNDnW319GhNxX3elSWPQRlItL6q5fpsHUO1Z50HhJVVhsuOnOFkPaN0Ib4o/LREd6jOd5xSv1VZluKGPcUdXd9TOC9Xclc/KlzPm5Vp1UqGmxcROO/PqXw9yOUWPtpbXgwpgzFWWnKyEUTHowr/9Y4zxX92WSCeir1HtzvLnQx7i8Uda46ewv2IfKxHuT9dth+QaWiyS/v0MpqH4oOn7fd8osOsTl6AYpSc/C/zthDpVHT4IGOJO9Q+tzg+Gi8gvwYuG4a/9kwk4YPdgSgOC2Xw6s38sy+xTz35zLKCku4sst+vrV3TAh6h7GWPjUHn5ibH/MAxPRtTfff36b9Z5M4PG7NTcW5mTb8T+J7RYeidyjH0pQcm0MP/p38llNjUFcyttud97Is0+HLqXTZMpuaT3R3C19Z/Ycj0QM7kPa9y+rT65CemU10pL0dREWGk56ZRUZmFtGREU7XMzKVZ8/OzSMiXHmmiPBQcvI8v8R0tUtlf9Mu6aJDCb+nLakfb3WK4xXjMoZzGK8o92//uLay5kvl+La5E1NWHmVJzi9Sq3JODJU39nAk/P67yfxht7PcSpqPe9WMwphdQPzCUdyx5R1qvfUCKgeb6e2h3/k7c7XrI9Puq5fouHU21Z907z8Egv8VbtVZvAto7vJ7y+G+bQZsddpmApHWSy2AY7Isu7/K8UwjYI/Ltd0oDl6AX4DLQKJ1O4enJUkKAJAkKQKoDqx2dGyjOIvrOKR/TZblZIf09wPO3k+FT63xS4DxwERZljdZ0zgmy3KhQ9g/rGnc4XDthCzLBoe/b6YsLsuy7GjhU7CX5c0hebjm6oCTPAQqD1NB/KAerTFl5XvcJ+6mZHoK5BBG5etN/OopXH39PY/71VVIJeXXFlWrIbhXG3J+vsmBnpvsisNcWrIeTZAfd22bR43n+lB4PAnZpOzdGNmnFTvbjOK3Zs+j9vUi6L5uFefFFY/5Vf6X9MgkEu8bQ/KzrxD6RD9829yp3NCoUAX5k/jgeNLnfUC1pVPdkpCuk64r301azfx2L5B5IYUmA5xXXDXo0ZLkQ+dsW1A06N6C4uwCUk54dvp4lnvzb+5OLvsJXbAf9/wymwbP9iL3xGUsZgtxPZpTmlXgcf/jivDkzP47OMZX+3rR8v1xnJrxMSYnnXfPr5tcj0WihAnr1ozCE0nsajqCfd0n03Dus6itKzLK5TZ7fzznZnyMuVzuzZTx9dqKxcL5e8ZwusNgfJvVx6t+DadgkSMfQTabyfthh4dEPMt3L+t/qAcWCyd6TuBwq6H4N6+Lf8Nq1w3+d8o6vFszCk9cZmfT59nbfQqN5g5G7e9ja8O/txnFTmsbjrE6CpQ0b9yWrtfe6sx8hsSZn7m9uNME+RHepw0H2o5kf7NhqHy9iHyw/N3tjcvPY/ciy0hqNd531iX3840k3jcKi76U8OHKXom5n2/gYsJzJN77IqaMHKJecvmM9x/qllM9aDX4J7SjcJMyOZG8vQh7/lGyXJxpN5HoDYO42qVaq6Zy7Q0Hu6RRow7y5/z9k0iZ8yG1Vrjv+3lTeYIblk3OpgMc7jSGM4PfpMaURwFQB/kR2qcNh9qO5KC1jkMf6FKhUPdmVJFe3UTcv8u/YA8B9vd/lb09X+LPQfOoMbgXIe0b3kDsrbfh4vMpJC37kVbrptHqi5coPHnZYcVg5bQlgMyFn3Ch89MU/LiDkCcGuCRw6/302XvGcqr9s/g2r4e3Sz99Xf6FcZ4nkictIfzpe2iw4R3U/j7IRqMH2TeT7o3DBN7VmMjHEkie/Yn9osXC8Z4T+KvVUPya11X2xLSJvRm7ZKfr7GdI2X+GFOv+wCqNisgm8fz09Nusf2I+bcbcb3Ug+xLfqyUf3zWOD1qPQuvrRYOBd183v3+3LaZuOsT2ThM5MHgBjaY8/Pci34pgT/E9Dlsd0v0X8gsQfvcd1HysKydnfWG7tnvAa+zsNY29j88nfnBPwm7Qdyiyb73/sEXVqono1Yr0n27+XHhPOiZJkscyuZkpwQ3Du/VdFbel2jMHexx73LiN/h8Z17ryT+ZLVgIHdCH/p53u8atyTlxh0rc+9rBF1WoI7dWa7B9dVq9X0nxcUqvxa1KbjE82c6r3BCwlBmJefMBB7N/rp/8Of/R/jd09X+bAoPnUGtyL0JvoPwSC/0Zu9YC7Euuq4YpwHdnJ2B3Uf9OM2eJ7vCbLcqEkSS2BzkBP4CVgjiRJbYDy7wdGoDhvPfF3nmcSynYTBbIsO26IKFXwjK7P7vqN7s3Ivl5ZuiFJ0jBg2NSpUyNGbZ5HsEpH8ZEL6GLtbxC1MWEYHT5vAzDlFKAO8gO1CswWtDHhts9Yy1KzPcYP7XcXwb3aENS9FSovLaoAX2ovGUvyuAXWOPa34LqYMIwuh7IY07LQxYTbCkUbbZeJRk386qnkfL+T/M03HlCFP3UPYY8p++BWVn7LCerWkpLjlzBZP7eqMbiX7cCb/CMX8YkLI88atnxVsFO+swvRBvoiqVXIZgvesfYw5iI9J8baD7focnApJcmZhHdrij45E2O28j4ifcMBqrVvRP7635Q34w4rbzTR4RjTs51kmtKy0MZGoP/THqZ8G4vyw3LM2fkUbt2LT7MGlBw8iSktm0Lrvlulx86BRUYdGkjgPZ0Y+Z97ALh29BJBsfa3tYHRoRS4lLUjskXm+M976TisP399bR9QNR3gvAVFjdb1adijJfW7NUfjpcXL34cRP8zEV6t0XdlHLuEXG0b5u3+/2FD06XncLMYiPXsdVtbcv38hxcmZ1LqvPdV6tSQuoRlqLy3aAB/6bHgdnVYNQN6Ri7aVZOC5fq9HaWpOhfEljZqWH4wn5dvdpG88SM3BvajhoFfO8cI86pWmAr2KfbQrSUuVvXv1SenokzPwqxdLweGLSBo1TT+YQOq3u8nYaF/ZbUzLQuvQhrUe27DSzss//tJFh9nbsBVLQTFF+44T0KUVhnPKO7mQB7sTkNCGS4Oc9wuMeqYPEY/3BJR27BUbTvnHsbrYG7djXUwYZS7yr4e5oISCvSepM/kRfGoq7+AKbqKOr1/WXWwH9TiWtU+1cEpc2/CTCcS/oGyRX3jkAl4O/Y5XTJhtuwi73AI0gb5O+TVYwwQ0q0Oj1WMB0IYGEprQAtlkRtKqKU3OwGj93Dlr434C2zQgf+tmZcWMQ9+hjQ53OzzLmJaFNiaC8qmJJjocU0Y2sqzcKz2qOEEKNu8mfLjigDBn59ni563bTLU1r7mlqYl26bM8yNVE21dMaaIUueX4d26N4eRFmyxdjRi01aKI/3G5Lc1a3y8h6aFxmLNyHfLiqNPhbvpqTM1GGxsBnLaWiYPea9TUWjWV3B92kr95r1Oc8r9Ljp4HiwV1aCDmnAKiB/ch6nFl5WvRkYt4xYZR/lbZKybUrY5N2QVoAu06reiBex9TsO803rWi0IQGEHR3YwzJGZisdZy9cT/BrRuS891OxZ455FkXHYbRVa882ev0HCSt5oZxXYl4ui/1H+sNVJ49BDBY+4KyrAIyNh6k5rB78J39jFI2ldSGCw5f5Nrnv3Htc+Xjr7ovP2pbrVVZbcmR/J92UP3d18hastYlzVvQaSvmgmKK9p4goGtLSs8lY8zKs30CrYkMwZSV5/Y8tzzOqwDDxWtcfOI1ALziYwnsrnzeH/VMHyKt9qHoyAVn2bFhlP1N++DbqCa1336BM0/MxJTrvg1DuX2oNulRHq0ZA0DG0Uv4O/TT/jGhFFcw9mg7diA+YQFsn2rfka4oNRd9zjFMegMmvYFr+88QfofijC64kkmp9YCli5sOcefj3fAf1heA3COX8HEYa/nEhFL6N8YejmTvO4NvrUh0oQG2A+EciR/ck1qPK4sRbqYNXw9Dao7H+CqdBh+HcvSODcU7Lpyuv84B/p38BjaqTvN3hrJ30HyMDvVbaq2vsqwCUjcdIrhFHcIaViPOOt6qzP4DlL16C44nUZbpeaWvJ6Ijw0nLsK8rSs/IIjI8DKPJRFpGptP1iHDr9kghwWRm5RARHkpmVg6hwUG2cCrvQFr8qqzxKrTapXJ0MaG2cYU9vxXbpYBmtWloPeRMGxpASEJLZJMZQ0o2Xi79gy4ugvbblA+Rq2JcW1nzJQDUKgJ738Wl+8bgyu2eEwO3ZexhsvYfId1bUHQ8EWNWPtWe7es0jq+M+bgsy5SlZlNs/eojZ8Mf1Jw3nI49lC9S8o9cwicujHJJf7ffuh6OY4+0jQcJblHnBjEEgv9OKnvP4uvxF9D0bxzSdhro6HKtI2A7VUWWZZMsy9tlWX4JZU9gP6C/LMvpwDWgjizLF1x/1uingDhJkhx3mm+L5zJKs8Z1PTnnFNCsfEWzlbusaZy+Tt7+blncEFmW18iy3Hru3Lk1r/WZysle48ndsp+wh5SBn1/L+pgLSjBmuHeahX+cILSfsjdc+MPdyN2qGNi8rQc9xr867zOOth7KsfbDufjCOxTuOc6l0YsAZcLsFR+DrnokklZDyIBO5P9ywEle/i8HCH1QSde3RX3MhcW2zx5rvjWK0gtXyHzP+XTkisj6ZKPt8LnKym85ofd3dNqCIvnDrfyRMJU/EqaSsekQsQ93BiCoVV2MhSUYMvLcZOfsOUXUAGVPpthHOpO+WTkAShPoi2R1TFZ7ojs5+05jLtJTei2boJZ1UfnoAAjr1Nh2AI7+2Dl0teLQVosCrYag/p0p2uZ88F7hr/sJHqgMhH2aN8BSWIwpMxfJxwuVn/ImXvLxwq9TS0rPXVbibN2LX4dmAOhqxSLpNJhzCsj9bIPtULpTWw/R/AFllWK1FnUxFOopynTPb2jNKNu/Gya0JOui/RMtrwAfarVrxOlf7NsR/PLmV7zVYRTvdBzDulFLufTHSVbdP4ONPaexsec0rm7+k/iHlG4hvGUdygpK0Hso54rQBvqispZz3UFdydh3BmORniNz1/F969H80G4cu59fTtruU2zu9yq7E6ayO2Eq6ZsOEWet3+BWdTFVUL8Vkb7lzwrjN1k4nKLz10hcvRGAyx9uZV/CFPYlTCFz00FibHpVD1NhCWUe5ObuOUXkAGX/tdhHupBp1avSa1mEdmoMgC4iCN86segvK93YHQtHUHz+GsmrNzilVXL0PLpasWirRSmr6Qd0psClDRf8sp/gBxS98m3RAHNhCabMXNShgagC/QCQvHQE3N0cw0XlEEz/Li2JGPEgSUNmIpcanNJL/2gzJ3pO4ETPCeRuPkD4Q12VONdpxwV7ThDaX1mpHv5wN3K3HKyw/AE0oYGoA32VZ/PWEdipKde+2GE7eMa1DVdU1q5t2F7W2YR5KOvSa9kEu7ThtJ/28VePSfzVYxLZmw8S9YiyGjSgZcV1nPfHSSL6K3Uc9UgXsq35PdB2JAfaKL/Mn/dxYep7ZG8+iOFqFgGt6tnkhnRqQon1QFL98XO2OkarIbBfZwq3OU9EirbtJ+h+ZcLh7dB3mLNyMaVmootXDo7x69AcwwXlZYDj/n4BPe/CYO1Tyin1ILfIVe72/QQNtMpt1gBLUTHmTHv9B/bv4rQvoOFcEhc6DOJi98Fc7D4YU1oWSQNH2xzFUG6XYtFVj7LZpYJfnPvKgl8d7ZJVp616V+PNURguXCXzvfVOcfK37sP/rqaA4tyStEpfCZD24WbbATA5mw8Q+UhXAPytdWz0UMf5f5wk3KrTkY90Jcdax961om1h/JrEI2k1mHIKrXVc31bHwZ2aUHpBqePio+fxdrDFofd1JM+lHedtPUCYta35tVRssTEj96biupL58aZKt4dqXy/UfsqeoGpfL8K6NuXqp9sqvQ0D6Kx723vHhRF1TxtSrZ+SV1Zb0taMtcUPSGhH2SXnw4RvRafVoYGoHfvpjs0wWPVGiaP07aEPdncbv9ll//NxXkVowqxOLUkievQjZH2mHEOS/tFmjvecwHGrfYi4SfsQZm1LEQ72QRcXTv33JnNh9GJKL6XaZbvYh6BOTcn8chtf9pnGl32mcWnLnzSyfhES1aIOZYUllHjQrTse7UqNLk3Y/OJyp5V0l7b+SWzbBsq+xN46olvUIedCCoXXsoluUReNt9KGq919Jxd+3s+OHi+zo8fLpG0+RPVHlLFWSMu6GAv1f2vs4VfLPgYLalILlVbj0VEMkPjhL3+7DVdExpY/PcbPP3wR39rR+NSIQNKqib7/Ls7P+fJfy69PXBhtPhjHny+uoPhSmu262tcLjUPfEdmlCYVnrnDlw623pf8AiB54N2nfu34we326dmzPj5u3IcsyR0+cxt/fj4jwUBo3rE/y1RSupqRhNBrZtG0n3Tq2t8VZv0nZ03X9pl/p1sn+RZ+ltIDDPSZxuMcksh3sUkDLepgrsEvK2ENJI+qRrraxx8G2IznY5gUOtnmBrJ/3cXHqu2RvPkjhkQt4147Bq4bSP0TcfzeX566t0nFtZc2XAPzuboHh4lVMac7OZ7j9c2K4PWOPcsIHdiTLugVFxsebKn0+bsrMoywlC+86in0M7NiU/O2H2Z3wErsTXrLO1ZT+45/M1SrCdewR0bUphWeu3iCWQPDfifRPl+NLkvQREAc86XLLLMtypiRJMvCwLMvfOMRJApbJsvy29VC3Y0AqyirgqygHuxXKsvybJEnPWMP6W+PeD3yNso/wVpTD4RYAD8iy/JMkSf1RtpTYBeQA3YD3ga6yLP8uSdIQYCnwMrAR0AItgThZludaD7g7DmQA4wAflEP0WgBDZVn+yPocbvlyyJ8vcAFl+4pXgBDgXZRtJx50KLdwWZb7O8S7UVm8Bjwky3JjhzhO5XM9DsYNtFVyjdnDCOraAoveQOL4pZQcU95w1/tkOkmTlmNMz8WrRhS1V0xAE+xPyclELo1aaDuwp6L45QR0uJPoEfdz/unZaNTKp0iB3VoR9+pzSGoV2V9tI33Z14Q9oezxlG0d/FebOZxAa7qXJy5Ff+wCfm0aUf/beehPJyFbP2tKffMzCn77k6De7an2xlA0oUGYC4rRn0rk4pOvAWAy2/37lZVflbeOZofe41iHEZgLlfWU2SbnsxAbzR1MRPfmmPUGjo9ZRcFRZZuOVmuncGL8GgzpufjUjKTZ6tFog/0pPJ7E0ZHLkMtMBLeuR5OlLyCbLRSdu8aJcasxWbdmqDvpIaLv64BstlBwPImCV962Pa9/19ZETR+GpFKR980vZK34ipDHrCtSvtgEQPRrz+PfuRWWUgMpUxZSevwC2urRVF9pPc1Vrabgp51krfhK+VurIXbeWLzviEcuM5E+731K9io7zHxutq9Q6P/GM9Tv0owyvYHvJq0mxXqwxJMfTuaHKWsoysxnyNev4OXvgyRJpJ1O5sfpH9gOvWvxUGfqdWnGulFLPepxfPtG3D20H5899zYNy+x13GbO08R2bYpJX8becWvIOabI7fbpRPZNfA99eh4NnuvFHc/3xycyiNKsAlK2H2XfxPcIb1WXuxaPQLZYyD93jX0T3qUsv8RJblSHRjQacQ87nn6HULPJdv3OuYMJ794ci97AsTGryLfWb+u1Uzhurd+aQ/pQe+QAvCKDKcvKJ3PbEY6PX1Nh/JC2Dejw0+sUnLps2yv57Jwvydt22Ca34dxnCeveDLO+jFNjVtr0qsXaqZwav9qmV01Wj7Hp1fGRS5HLTHhFhXDnkufRRYUgSRKJS34g7dvdBLdtQJuf3qDQQe6FOV+g/kNxgAR0bUXsK0NBrSJ33a9kLF9H6ONKG85Zq7Th2DdGENClJRa9gauTFqM/fgHvhrWo/s5YUKkUndywm4wlXwLQYMdqJJ0Wc54y0Cw5fJZr05T9z/RlWqc6qDVnqK0dXhq3jGJrO2zw6TQuTVxha8d1V45HE+xP8YlELo5ahFxmQhsRTONNb6EO8EG2yFiKSznWdTS66pHUWTwKSaUClYqcn/Zw6m1n519Dax2Z9QZOOrThFmuncMqhDTe1tuGC40kct7bh8rL2igq2lvV6Uq0HItVxacMnx6/Gy2h3mNed+xwh3Zpj0ZdxduxyiqxyG699iXPjV1GWnot3jUgarh6HNtifohOJnBm5xNYPlFN/8UhyfvmTLOtBeDUnPULEvXchm80UHU/i3ISVhHspq5r8urQmatpwJLWKvG+2kr3yK4IfU74cyPtCeXER9eoLSt+hN5A6dSGlJ5TVHF6Naiv7q2o1GK+kkTJ1IZaCImLfmohXo9ogyxivpZM2Yykmq6O3/ItDvy6tiXp5OKhV5H+zlexVXxH8qFXul3a5fp0UuWkv2eVK3l7U3fkxFxOexVLk3G7LqbP9Q5IeHIM5V3HalhqUrxICurUi7pUhSGoVOet+VeySVaezrTodN3M4gVadTp64BP3xC/i1bkS9b+ejP51k+9w25a1PKfztTySthupvjcbnjnhko4mU2R9S9IfSVxYbdE7PVXvuEIK7Ke3/wtgVFB1VdLrR2pe5OH4lZem5eNWIpMHqcVadTuLcyMXIZSbiXryfyIe7YDGasJSWkfTGpxQeOANA9UmPEH7v3chmM8XHE7kyZalNL4K6t6L6a8+CSk32V7+SuvQbIp5QVv9mfqbsH19j1jACu7bEUmogafwSm83zFBcguE87asy02+KSk4mcf+J1ALKM3rb8VoY99KkZSYsPJyi6oFaR+v0eLi36wekNf2W14TbrX0Mb4o9sMnP21U/J+f0E1QML7Dr9L7eluGXTFCeyRcaYkkHaK8tsq9wMZbem094Na1FjwVhrXyiR9/Nu0pco9l8dHECtFZPRxUZQlpJJ0vPzMecrqzNl2f5R3D8d5wHUWjoB/w6N0YQEYszKI3XBF+R89SsRz/Yn/Cml3PI37yNlnrJFhMGkdmpLteYMJdia7sXr2Id6DvbhgtU+1H77BULvaY/BehiTbDJzou9kfBvVpM7iUTbblf3THq4t/JqDal+b3C6znqZm16YY9WVsm7CGDOvYY8DHE9k++T2K0/MYmfgxhdeyKCtSDoa6uOkgBxf/oOjg8H7c8UhnZNnCyS92cPR9pQ22G/8A9Qa0x2I2k3niMtsmv0e14jKb3KZznyGyWzPMegOHx64m76git/3ayRwZv4bS9DxqP9ebuiP7W8ceBaRvO8KRCe9S98UBVH+4k3IQVKmRk298To51a4xWK18k/K5G6EIDMGTmc+atb0n/fLtN7s204ZpD+hA/cgA6hzHPSeuYp6L44QnNaTTzaSS1iqtf/MalRT9gkFT/Sn6bvzOUmH5t0V+11q/Zws7e0/GtEUnbD5VVsJJGzbXv9nBu8Xp8ZOctFCqr/1D56Oj813J2tx2NqVBPt5PKSupJr87j4OFj5OUVEBYazAvPPYnJpPTf/xnYD1mWmb1gBbv3HcLH25uZL4+jcaP6AOz64wDzl6zBbDYzsH8vhj/9GAB5+QVMmDGH1PRMYqIiWDBrmtMhevsaT7b9u87cIdaxh4FzDnbpzrUvc95ql8rHHppgf4pOJHHWapcccR17hCS0oPYbg5HUKtK/2M6Vxd9RKtvb8e0c13rtV+qgUuZLQOyb49AfPmNLoxyDUemnb/ecuMRlPF1ZYw+Vj47Wf67mz3YjMReWoFM7HwpXWfNxnztrEf/WSCStBkNyOonjl5KabZd959zBRHRX+o9jY1bb5mpt1k7m2Ph3MaTnUmtIb4e5WgEZ2w5zfPy7eEUEcffW2WgCfMAiYyouZVenSWjDAmj94XhAOVQ45fs9XFj0A/3Sv/gnX83/TzOk1kP/zr4f/yO8l/TNf52O3Kqz+GkPt67JslztRs5i69/VgHeA3oAOOAuMk2V5hydnqCRJI1AOuquJsj/xfFmW37Xe6wjMRFlR7AtcBN6RZflDh/iPoWwhcQegB05aZXxpvV8fxbnbHkgGJgCfAy/ejLPYer8JsAhlRXEpsB4YU77fsCdn8U2UxWv8S87i20m5s/h24+gsvp24OotvFzX8Pa8KuR04OotvJ47O4tuJo7P4dqKtohNUo3w8O+AqG1dn8e0i36y7caBKwluqmtOWIwJcd0W6Pfzd/RT/LcqdxbcbV2fx7cJLUzV9Fjg7i28nVfXJXLmz+HZT7iy+3Tg6i28nrs7i24mjs/h2UsNYNeNpL7lq5Do6i28nrs7i20W5s7gqcHQW304cncW3kzh/961mbgflzuLbjauz+Hbh6iy+nWSYqmbsIZzF7jwrnMVOfPBf6Cz+xz2XLMvPAM9c575bYciyXMvl76vAfyqI/xHwkcu1VcCqCsLvRllNfL1n/gL44jr3zwFdXC77u4S5biXLsnwcSLjO/WcquH69sngNeM3l2ke4lI9AIBAIBAKBQCAQCAQCgUAg+N9AkqRQ4CugFpAEPCLLstueLtYFuoUo57aZZFlu/XfiO1KVexYLBAKBQCAQCAQCgUAgEAgEAoHAM1OBbbIs1wO2Wf+uiG6yLDcvdxT/g/iAcBYLBAKBQCAQCAQCgUAgEAgEAsH/Re4DPrb++2Pg/sqOL5zFAoFAIBAIBAKBQCAQCAQCgUDwf48oWZZTAaz/j6wgnAxslSTpT0mShv2D+DaqZrd1gUAgEAgEAoFAIBAIBAKBQPA/hVxFB7T/X8XquHV03q6RZXmNS5hfgWgP0af9DVF3y7KcIklSJPCLJElnZFne9fefWDiLBQKBQCAQCAQCgUAgEAgEAoHgX8fqGF5zgzA9KronSVK6JEkxsiynSpIUA2RUkEaK9f8ZkiR9D7QFdgE3Fd8RsQ2FQCAQCP4fe+cdJkWxPey3J+xsznlJS0ZAyUHJS5Akeg3XgAEk5wwKiEoUBVGJKmZRQa+iEgVEFAFRyXGBJSybc56d0N8fPTs7aRcUx/npV+/z7KNMV9WpOnXq1Onq6mqBQCAQCAQCgUAgEAgE//f4GnjS8v9PApsdE0iS5CdJUkDF/wO9gZM3m98RsVgsEAgEAoFAIBAIBAKBQCAQCAT/91gC9JIkKRHoZfk3kiTFSpK01ZImCvhJkqRjwC/AFlmWt1eXvzrEMRQCgUAgEAgEAoFAIBAIBAKBQPB/DFmWs4EEF7+nAP0s/38JuOOP5K8OsVgsEAgEAoFAIBAIBAKBQCAQCG4Zs6crILhlxDEUAoFAIBAIBAKBQCAQCAQCgUAgEDuL/3+gzKT2iNwQncEjciVJ9ojcOK9ij8g1mT33zOchCj0iV+tn8ojcMr3WI3I9ZdOFZTqPyPXTlXtEboyHfBaARuMZm84t8vGIXK3KM/sNtB7Ss5faM3K9vYwekQsQp/XMnFjiIT9dUOztEbkmWfKIXE+NYU+NJYCu6nzPCPZMGO8xivReHpHr5aH54WCzGR6RC9Dh5FKPyP3FQ20uLPVMXOspfL08E9fKnrltASDev8BzwgWCfxliZ7FAIBAIBAKBQCAQCAQCgUAgEAjEYrFAIBAIBAKBQCAQCAQCgUAgEAjEYrFAIBAIBAKBQCAQCAQCgUAgEAgQZxYLBAKBQCAQCAQCgUAgEAgEgr8AsycPrxb8JYidxQKBQCAQCAQCgUAgEAgEAoFAIBCLxQKBQCAQCAQCgUAgEAgEAoFAIBCLxQKBQCAQCAQCgUAgEAgEAoFAIEAsFgsEAoFAIBAIBAKBQCAQCAQCgQCxWPx/HkmS6kiSJEuS1MbTdREIBAKBQCAQCAQCgUAgEAiqQhZ/dn//RP4xi8WSJI2VJOm4JEkFlr8DkiT1t7keL0nSR5IkJUuSpJckKUWSpC2SJLX8C+vwnmXhVpYkySBJ0iVJkl6RJMnvr5IhEAgEAoFAIBAIBAKBQCAQCASeQOPpCvwBkoGZQCLKIveTwFeSJLUGzgDfAReBh4DrQBzQCwj9i+uxC3gc0AKdgbcBP2D0nylMkiStLMuGv6561VN3wVBCE1piLi3n3MSVFJ9IckqjqxVJ47WT0Qb7U3TiEufGvYFsMFqv+7eoR4stizg78lWyvj2IpNNyx1cvInlpkTRqsr49wNWXN1am79KKmOdGgEpF7sadZK393ElmzHMj8O/WBrlMT/L0FZSdughAw33rMReXIpvMYDJxcdBkAAL73kXkxEfR1a/JxfumUHbiglOZAV1bETdvGJJaTfanO8lY84VTmrjnhxPYvQ3mUj1Xp62g9OQltDHh1Hp1EtqIEGSzTPaGHWS9+401T/hT/Ql/oj+yyUzBnl9JXfyeU7n+XVoRO2+40ubPviPTVZvnjSCgW2vMZXqSp71mbTMAKhX1v16OIS2HK8NetP4c9uQAwp7oj2w0U/j9YdKW2Mt2h1x1kD81V87AKy6K8uvpXB37EuaCYnu5XVsR99xwUKvI+ew7Mtc4y42dN4KA7q0xlypyS09dRNJpqffZEiSdFkmtJn/bftJf3QBArZUz0NWNU+oQ6IepoJjEfhPtyvTr3JqoOSOR1CryNu4g+81NTnKj5o7Ev2tbzKV6Umcup+y00l5VgB8xiyaia1AbkEmdtYLSo2cJH/8YwQ/1wZSbD0DGsvcp/uFXuzIDurakxvPDkdQqsj/9jvTVLmzrheEEWdp7ZeprlJ68pLTr5fEEJrTBmJ3P2V4TrOl9mtSh5qLRqPy8KU/O4PKE5ZiLSh3k/vU2HT3pEUIf6Y0pW2lvyssfUvj9b07lAsQvGEqIxX8kVuM/Gq2djCbYn+ITlzhv8R+hfdpSa+bDyGYzmMxcmvsuhb+cBaD+q2MI6dUaQ1Y+R7tNcXub4cbj2B1jKbDfXURNfBRd/RpcvHcqpS78ljtsWtekLjEvjkPSaZGNZtKeX0XZ8fNO5cbPH0pwQivMpeVcmPSG6/6tGUnDtZPRBAdQfOISieNfRzYYCf9PZ+LG3geAqbiUS7PepOT0FQDUgb7UXzYGn8a1QJa5MHkV+iNnrWXWevFpgnooYyVp8huUWMaKLV41I6m3eiqaEH9KTlzi0oTXrPNStflVKm7b9jKGtBwSn1xo/dkdduVzWzw1Fo5BpdMim0wkz1lLybFEp3Ld2eY6y8YR3LMNhqx8TiXY+0tPzcXuGEuREx8h9OE+GHMUv5X+8gcU7nX2W7XnP01wj1aYS/VcnLySkhPOetbVjKT+mimKzzqZxMXxip6968dRd/k4/JrX5dpLG0hbu9maJ6hbS2rPH4qkUpHxyS5SV375t8it0Eez7UspT83h/JOL7C55agyD+2z69oPrMBWVgtmMbDRxbsBUa3mB3ZS5GLWK7E9cz8U1XhhOYI/WyKV6Lk+xmYtfGU+QZS4+07NyLo6Z/DBhj/bGWDEnvvQRBQ5zojtinqgpjxHYqz3IMsasfK5NW4ExI8ftcm8m1nKHXFBi2sp52DmmhVuz6ZA+bak14xHFdkwmkp6rjDuCu7cg/sWhoFaRsWE31x3GcGC3ltR6YRioVWR98h1pq/7nJLfmi8OsNnt58utWm71R3qiRg6g5dwhHmz+OMbfQqVx33KsBhHRvQd35Q5DUKtI+3k3yyq8AmLNoOfv2/0JoSDBffbTWSZYsyyxesZYfDxzG21vHwtlTua1RfQB+OvgrS1asxWQ2c//Auxn2+EMA5BcUMnXuYlLS0omNjmLZ/GcICgxwKhvcF1sCoFJxx46XKE/L4czji+3K/LfND/HLxxJimf9P9JjkVOafvXfRxoRT+9VJaCOCkWUl7sl851tAuUess3o6XjUilXuXMUsx5dvfI7rDT1cQOfJeaswZwrHbB2NyGEt+XVoTPXcEklpF7mc7yV7nIp5+biQB3ZQ4L2XGq9bYQxXgR+ziCega1gYZUmatoPTIWVRB/tR4fRbaGpEYkjNIHr8Ec0GRU7kCwb+Ff8zOYlmWN8uyvE2W5QuyLJ+XZXk2UAh0BJoC9YCxsiz/LMvyFct/X5BleXdFGZIkjZQk6bwkSWWSJGVKkrRDkiSN5dp7kiR9K0nSREmSrkuSlCtJ0ruSJPk6VEUvy3KaLMvXZFneAHwM3GspQydJ0gpJktItMg5KktTJRn43y67kfpIk/SJJUjnQR1KYKklSomVXdLIkSYsd5NaWJOk7SZJKJEk6LUlSrz+qw5CElvjUjeHXjuNJnLaW+i+NcJkufs5gUtZ9y693jseYV0z0oz0qL6pUxM8ZTO7eY9afZL2B4/e/wJGEaRxJmEZI95YEtGpgTR/7wmguD5nHhT5jCBrYFV39mnby/Lu1watOLIk9RnD92ZXEzh9jdz3p0We5OGCC9eYUQH/+CldHL6Lkl1OuG6tSUWP+SC49+QJne44l5J4u6BrYyw3o3hpdfCxnuo7k2jOrqLFAWe+XTSZSFrzD2YSxJN47nfAn+lnz+ndsTlCv9py7ewLneo0j880vnUSjUhH74iiSnnqexN5jCbqni1ObA7q1RlcnlvPdR3L9mVXELbB/1hA+ZCD6C8l2v/l1aE5gz/Yk9h1PYp+xZL7lINtNciNGP0Dx/uOc7zGS4v3HiRz9gJPcOIvc873GElyFXK/4WM51G8n1Z1cRt9Cia72BS4/OJrHvBM73m0BA11b4tmwEwNVxS0nsN5HEfhPJ3/Yz+dsPOMmNfn4M14Y9x8W+owgc0BUvB7l+XdvgVTuOiz2HkTr3daJfHGe9FjVnJMX7fuPS3SO5NHAc+ovXrNdy3vuKpHvGk3TPeKeFYlQqai4YycUnX+BMwjhC7umMt4NtBXZvjXedGE53GcXVWauoubBSz9mbdnPxiRdwpObScaQs+YCzvSeSt/0gUSPvc5LrDpsGyFy/mXP9JnGu36QqF4or/MfvHcdzYdpa6lXhP+pY/MfvFv8RZfEfeT+e4GiPqRzrOZ3ESaupv6xSJxmffc/pRxY4F+apceymsaQ/d4UroxdRXI3fcodNR84YSuYbG0i6ZzyZr31I5IyhTqKDe7TCu24MR+4cx8Xpa6i7xHX/1p7zOClvfsuRu8ZhzC8i8pEEpW1XMzj5n7kcS5hC8orPqffyKGue+PlDyf3+CEc7T+BYwlRKEyv1EtSjFbr4WE50GsPlmWuovXikS7k1Zz9B+lvfcKLTWIz5xYRb5N4of9SwAZQl2veDu+wq5pmnSHvtE871m0Tq8g3EPvOUy7a4s81ZG/dw/rEXnQvz4FzsjrEEkPXOZi70n8iF/hNdLhQH9WiFd3wMx+4aS9KMtcQvdm3TNWc/Tupb33Cs0ziMeUVEWPRszC3iytz1pLpYrK2zaDjnHlvA8W4TCRvUGZ8GNdwv10L0sP52Y6gCT43hija7cxyfe3Aup3pP4XS/6ZU/WubiC0+8wJke4wgZ5Hou1sXHcLrzKK7MXEWtRZW2lbNpNxced56LATLe/pqzd0/m7N2TnRaK3RXzZL75PxL7TiCx30QK9hwmauLDf4vcm4m13CHXr2NzAnu153zf8Zzv7SKm5dZtOv/HExxLmMKxXtO4MHk19ZaNsbap7qLhnH5sIUe7TiL83k74NKwcw6hU1FowkvOPv8ip7uMJHdQZb5sxDhDUozXe8TGc7DSaKzNXU2vxqJvKq40JJ7BzC/TJGS7b4q57NVQq6i0exqlHF/Jbl8lE3NcJX0ub7+3Xi7XLXcRgFn48cJirySls/Ww9z8+YwPxXVgJgMplYsGwVa5bN5+uP17F1114uJikPmN7+cCMd2rRg62fr6dCmBes/2uiybHfGlgCxw/u59Jf/xvkh67PvOfvYfJfl3cq9i2wycX3BO5xJGMf5QTMIf6KfNW/U2Psp2n+cM11HU7T/OFFj7ncp1x1+utqxpFIR8/xorg6dx4U+owka2MUpnvbv1gZdnVgu9BhO6uw3iHlxrPVa9HMjKNr3Gxd7j+LigHHoLyjxdPioByn++RgXE0ZQ/PMxwkc96FrfAsG/hH/MYrEtkiSpJUl6GPAHfgYyATNwf8Xir4s8bYBVwAtAI6AnsN0hWWegmeXaf4H7gIlUTynKLmOApZZ8Q4GWwAlguyRJMQ55XgLmAI2BQ8AiYC6wGGXh+0HgmkOehcDrwB3AYeBTSZL8b1A3O8L6tCVj414ACn9PRBPoizYy2Cld8F3NyPxWCRbTN+4l7O521muxT/cla8shDFn5dnnMJWUASFo1Ko3aejCLzx0N0V9JxXAtHdlgJP/bfQT06mCXN7Bne/K+3ANA6dFzqAP90ESEVNsW/cVkypOuV3ndt0UD9JdTKbfIzf3mR4J6tbdLE9SrPTlffA9AyRGL3MgQjBm51iea5uJS9BeS0UaFARA2uC/pq79ALlee3lfsPLGTfUcDym3b/M0+ZbeIDQG9OpD7P9dt1kSHEdC9LTmf7bTLEzq4HxlrP7fKNjnIdpfcwF7tyf1CeeaS+8VuAnvb959vC0Vuha7zvtlHYG97uYG9O5BnkVty5BzqgEq5VtvRaJA0GmTZ+VSfoP6dyPv6B7vffG5vSPmVFAzX0sBgpGDLPgISOtq3t2cH8r9S6l529Bwqi1yVvw++bZuRt2mHktBgxFxo/yS8KhTbSqP8qo1t9W5nlyaodzsb2zpvtS2A4l9OY8pzfgrtXTeOokPKgkvhj8cI6nenC7l/vU3fLKE2/qOoGv8RdFczsiz+I2PjXkIt/qOinwHUvjqw6eeCg2cwutCJp8axu8aS/mIy5Zeq9ltus2lZRuWvPPdUB/g57VYDCL27LZmblDGm9K+f6/7t1Ixs2/7tq/Rv4a/nrLtJCn87j1eMomu1vw+BHW4jY4NSZ9lgxFRQYi0vuE87sj9X+q/49/Oog/zQRjr7/4C7mpOz5WcAsjZ9T0if9jfMr40JIzihNZmf7LIry21jSZZR2+jZ4ELP7m5z0aHTGPOcd6p5bC5201i6GUL6tCPr870AFFWj58BOzcmx2HTWpu8JsfgsY3Y+xccuIBtNdun9W9an7HIqessckLP5J0L6VM4B7pIL4FVh0xt2OV3z1BgG99p0Vfg5zsVf/7G5uOiQ67n4Rrgr5rF9k0jlMEe6U64trmItd8kNe6wfmWuqjmnh1m3aNu6w1al/y/qUXk6zjuGszT8R2qetNa1fxRxhM8aDHdoc3Lsd2ZZxXvz7eUvdQm6Yt+bzQ0le+H6VB1i6614toGV9ypLSKLuagWwwkvnVfmub27RoXuWuX4DvfzrIPXcnIEkSdzRrQmFhEZlZOZw4c55aNWKpGReDVqulb0JX9vyo7GL+/scDDOrbE4BBfXuyZ98Bl2W7M7b0igklpGdr0j/ejSP/xvmh8NBplzvV4dbuXRzjnrILyWijlRe3g3q1J/tzZexnf76HIId7RHf66Rrznub6wvecfCUoMY9tPJ3/7T4CetrXLaBnB7uYRxXoEE9vtMQdNvF0QM8O5P9PmX/z/7fLKY4SCP5t/KMWiyVJai5JUhGgB9YC98myfEKW5evABOA5IE+SpB8kSZovSVJTm+y1gGLga8vO42OyLL8qy7LRJk0BMFqW5TOyLO8ENgEJ1dSnHfAosNtybvFoYKYsy1tkWT4DjALSgbEOWZ+XZXmnLMuXUBabJwOzZFl+x7Jz+oAsy6sd8rwqy/I3siwnAs+iHK/R4iZVByg3GfqUbOu/y1Nz0MXYLxhpQgMwFhSDyQyAPjUbrxhlQvCKDiW8XztS33dx06ZS0XLXy3Q4uZ7cfccpPKK8equNDsOQmmlNZkzNclqk0kSHYUjNsv7bkJaNJrry5rvO+y9Sb/MKQh7uc9Nt1TqWmZqFNjrMOU1KZd0MadlOdfOqEYlP07qUHD0HgHd8LP7tbqPBVy9T/7NF+Nxe30m2q/Y4yY5yrF9lmtjnhpO65F0wm+3y6OJj8WvblHpfvkL8p4vxub3B3yJXEx6MMTMXAGNmLpqwYOcyUxzKjHKWW26Tpty2bioVDba+xm2/fUjhT0coPWr/erxfu6YYs/Iov5zq1F6jXXuz0DjaVlS4vf2lZaGJCkdbMwZTTj4xL00mfvMbxCyciOSjs6YLGTyQ+G9WEbN4EqpA+2cyXtEObXHV3ugwyh3q5tgXjpSeu0pQLyWACu5/J14x4U5lusOmASKe6E+j7a9T8+UJqANdH8Hu6D/0f9B/AIT2bUfLH1+jyUfPcGGyo4tzxlPj2F1j6Ua4y6bTF75J1Myh1N/3PpEznybjlfecZHtFh6K3sWul71z0b35l/5anZqOLdj7pKeqRBPL2HAFAVzsKQ3YB9VeM4/adL1PvldGobMaaMp4q7UrRo32ZmpAAZRHLItfWDqrLX+uFoVxb8L5TP7jLrq6/+Daxzw7htgPriZ09hJSXPnDSjbvbXBWemovdOZbCnuhP/W2vE/fSBFQu/JajTZenZOPlqOdQez2Xp2bjdQNf7aj/8tRstDZ+zl1yAWq/MJSrCz5ANjvfHHtqDCuy3WjTskzDT+Zx27ZXiHis8qU6rcNcbGs39vWyna+zbkrPEU/2o8nO16j1ynjUQfa25c6YJ2ra4zT++R1CBnUjbfnHf5tcqDrWcpdcXd1Y/No1pf5Xr1D3M+eYFv4amw7t244WP75Okw+f5cLkVYrs6FDKr9vaRY6dXXjFhNrFcOVp9rEMgDY61DkWjA6tNm9Qr7YY0rIpPXPZqa2Vst1zr6aLcfBLqdnoYqqfNypIz8wmOrIyJo2KDCc9M4uMzCyiIyPsfs/IVOqenZtHRLhSfkR4KDl5zg8DXLX3r4wt4+cP4fL8D10+GPk3zg83rtet37t41YjEt2ldio8o41gTHoQxw3KPmJGLJjzIuUw3+OmgXu2qHUsah7jCmOYi5omyj/OMaVloosOs8XTs0snEf/06MYsmWOPpG90TC+wxI4s/m79/Iv+oxWLgHMoCaQdgDfC+JEnNAGRZXgVEoyze/gQMAo5KkvS4Je93wBUgSZKkjyVJelKSJMfHqKcdFo9TgEiHNHdLklQkSVIZcADYB4xHOQZDC+yvSCjLssmS5jaHMmzfa78N0AHOjz3tOe5QL1zUzYokSSMkSfpVkqRfvy65ZPnNRUKHCVRylciSpu78ISTN/8j1AojZzJGe0znUciQBLevj27imc5o/IfPSgzO4eM8kLg+dR+jjA/Bt29Q5rUuqLrO6JLZpVL7e1Fk7i+svvl2540OjRh3kT+K900lZ9C51Vs90Idq5YKdAxWX1ZAJ6tMWYlU/ZyYtO1yW1IvvifdNIW/wOtVY6yHaT3BtSTf9VJ9eaxmwmsd9EznQcgu8dDdE1rGWXLPieLuR9vc+V4BvKrcrmJbUa76b1yd2wlaRB4zGXlhE+UjlnLXfDFi4mPE3SPeMwZuQQ9cywm2/LH6ibI1env074k/1otGUZan8fZIPjUebusemsj7ZxustIzvWdiCEjh9i5T7uuYBW2Y5+m+jrmbPuFI50ncnbIUmrNfNg57c0JvWGSWx7HnhpLbrLpkEf7kb7oLS50eZL0RW8Ru8j5hZnq/HB1wh31EnhnMyIfTeDKwg+VLBo1/s3rkvb+Do73no6pVE/ceJsjVm5mPFVXtyryB/VsgzEr3+VZgO6yq/DBfbk+/21Od3yalBffptbS8S4KuXHZSpo/3uY/zN8xF7tpLOV8vI1zXUdwod9EjJm5xMx24bduRvaf8NWu9e9+ucE9lXPdXdu0B8cwuNWmz9z7DKfvnsb5wfOJfKov/u1vuyWZrhaObMn8cBunOo3iTJ9JGDNyiZvrcGyPG2Oe9Fc+5OydQ8ndvJfwJwf8bXKhmljLTXIltRp1oD8X7p1G6qJ3qL3KOZ7+K2w6Z9svHO08gXNDlyrnF99Um1yV6VQ5F2VUnVfl7UXMhAdJeeUT53w3KPYvuVe7GV1WgasxI0mSy+wu618dbootK76DUXzctb/8t80PN+QvuHdR+XoTv24myS+87fRNlVuS+wf9tOTtRfT4B0lZtqHKNDdliFWMYUmjUuLpj7eSdM8EJZ4Wx00I/j/ln/SBO2RZLgcqvp7yqyRJbVF25T5tuV4IfA18LUnSHGAHMB/4UJblQkmSWgFdUD589wywSJKktrIsVyy+Oq7OyDgvqO8DRljSplR8nM7mqAlX3s3xN9v33W92WrXWTZZl2RIoVLnYL8vym8CbwNiik0mtAQqPXkQXa//kXJ9m/5qsIbsATaAfqFVgMqOLCaM8TXmCFnBHXRqvmwyANjSAkIRWyEYT2dsPW/ObCkrI//kUId1bUvJ+orKLKKbyqbMmJtzp1VxDahZam12U2ugwjOlKmorXpU3Z+RTuPIDPHQ0pOVzF2Yi2ZaY5lBkTjiHdUW422tgIlO8jWnZeVdRNo6bO2lnkfvWD3flthtRs679LjiWC2Yw6NBBTToE1jbGa9lTWL9uhfkqaoL53EdizHQHdWyPpvFD7+1Lj1SkkT16OIS2Lgu3K65ulxxKRHWS7S64xKw9NRIjyBDUiBGN2nrOuY+3LdOrjtGy8YsOpeHHVKzrMqT/MBcUUHTxBQNfW6M9fVX5Uqwjs05ELAyfjiDEtC41de8OdXq9X7CCCipBGEx2OMSMbWVaulR1TdgQWbP+J8JFKIGCyaV/exu3UePN5uzLLU5W2VODlsr1ZeMWEWwe6NtrZ/hzRX7zOxcGKLF18LIE92rhoy19v08asyvbmfLKT+HfmWv8dPeRuoh5TXq4osviPihfcdDGhlDv4D2M1/sOWgoNn8K4TpewWyXH9ypw721zVOMay88VdY+lGuMumg+7rSfr8dQAUbvuRGMticchjA6j1QF8Aio5dQBcbbtO/Ya77N6iyf71iwihPr+xf3ya1qb9sNKcfW4AxV3ltsDwlG31qNkWWt02yvz1AvSUjCOut2Hfx0Qt42cxL2pgwDOn2NmPMKVB291nk2tqBMh6d84f2v5Pg3m0J6tEalU6LKsCXuq9P4tqUZW6zq9D7e3D9+bcAyNuyn5ovVS4WRz7Z17or0l1trg5PzcXunJcqyPlkB3XWPwdA6OP9qPvfuwFFz7rYcCpeYPWKvbGeFZuu3lc76t8rJgxdXDjNvlvmVrkBbRsT0rstwQmtkHRa1AG+NN3yEpJWCeX/zjFcY9x9f5tNV/zXmJ1P7rZD+LZoSNGh0xgc5mIlj317y1Oz8IqtnIu9XIx1R4w2r+5nbdhJvffm2F13a8xjIW/zD8S/M8/uY3CeirXcJdeQlkX+DueYNrh/J+pZxvBfYdMVFBw8bY079KnZeMXZxnGhduOvPDXb7u0ur+gwDI73S65iwfQcJK3GZV5dnRh0NSO5becKa/om25dzZsB0Yu7uRLQl1nLXvZo+JRudQ331LuIzV0RHhpOWUblLMz0ji8jwMAxGI2kZmXa/R4RbjvsKCSYzK4eI8FAys3IIDa7ccaryDuSOXS8D7ostA9s2IrR3W0ISWqHSaVH7+3L7tsWovBR/+W+bH27ELd+7aNTEr5tFzpc/kL/9YGVds/KtR1VoIkPs/Cc4j5O/wk/r6sTgVTOSJjtWWNM32fYqZwdOw5iZp9TLIc7TRIdjSM+2K8eYloU2NoLS3yrTGNMr4+lSSzxduG0/YZbF4hvdEwsE/zb+aTuLHVGh7Mp1QlYeSZ1FOde44jejLMt7ZFl+Brgd8AMGuMpfDSWWoyKuVCwUW7gAlAO2H7RTo3yA73Q15Z1GOVajyuMubpFVR3pO50jP6WRv/4XIh7oBENCqAabCEgwZeU4Z8n4+RcQA5ZzMqIe6kb1DWQw+3G4sh9uO4XDbMWR9e5CLs94ie/thtGGBqAOVcxpV3l4Ed76d0gvKGYalx8+jqxOLtkYUklZD0IAuFO46ZCevYPchgu9TPlTg06IRpsISjJm5SD46VH4+AEg+Ovw7tUR//spNNbrkWCK6+Fi8aipyQwZ2puA7B7m7fiH0/u4A+La0yLW8SlNr6Xj0F5LJfHuzXZ78nQfxv/N2QFnQk7Qau4VigJLjifZtHtiFgl2/2KUp3HWIkP84tzn95Q84e+cQznUexrXxSyn6+bh1kalg50H87rwDAC8Xst0md9cvhNyvmGfI/QlOeiw5loiXjdzggV0o+M5ebsF3hwi2yLXqOjMXdWig9fVhSedFwF0t0F+s/BCFf6cW6C9dx5BmP8EDlJ44b5WLVkNg/y4U7j5ol6Zo9yGC7lXq7t2iEebCYoyZuZiycjGmZuIVr3wB3K9jC/QXlJsm2zM6A3rd6WRzim0pgUqFbeU7tDf/O1vbaoipsNhqW1WhCbME0pJE9ISHyPrI/kh1d9m0xuastKA+HSg7V9netHe3c6zndI71nE6Ojf/wb9UAYxX+I//nU4Rb/EfkQ93IsfgP7zrR1jR+zeORtJpqF4rd2eYbjWN3jaUb4S6bNmZk49uuuaKjjndQflnxz7kff8uxXtM41msaOdt+IeLBrsAN+nf/ScJs+jd3u6IXr7hwGq2fTuL41ym7VPkasyEzj/KULLzrxQIQ3Kk5uXuOcKr3FE71nkLujkOEPaD0n1+rhpgKSjC4GCuFP58ktL9yjnf4g93J3anIzdt52GX+5CUfcazNcI53GMnFMcso3H+CSxNWAO6zK0NGDv4dmik6vOt29JdTrNcy3t/m9jZXh8fmYjeNJVs/HdinI2WW+uR8uJWTvaZystdUcrf/QvgD3QDwr0ZPBftPEmqx6fAHu5O747BTGluKjl7AO15Z+JG0GkIHdeLa4o/dLvfa4o850mY4R9uP4sLo5RT8dIJT/Wd6ZAyXnE/+W2xa5aND5ecNgMpHR1DXFtY5qvhYonXRQNJqCLnnL5qLbebE4Ls7UHrOfiHXXTGPV53Kz5sE9mxPmU0s5E65UH2s5S65+TsP4t/ROabN/nDrX2bTVcUdRUcv4GMzhsMHdSJnR+VLn8XHEvG2ifNCB3Uiz6HNeTt/Icwyzv1aKbZlyMitMm/p2Ssca/EUJzqO4ETHEZSnZnPm7ikYM/NIfXc77r5XKzx6Ae+6MehqKfWKuPcucnZW73Mq6NapA19v340syxw7eQZ/fz8iwkNp1rghV5NTSE5Jw2AwsG33D3Tv1MGaZ/M25WzXzdt20b1z5fcXzGUFbo8tryzawK+tRvJb2zGcG7WC/P0nOd73mX/t/HAjbvXepfbL4ym7cI3Mt792yhP2gDL2wx7oQb5DLOUOP1129gonWj7JqTtHcOrOEZSnZnGm72TrQjEoMY9XnThrPB00oAtFu+3rVrjLPuapMp6+8w5rPF24+xBB/1HO4g76T08Kd9nH6ALBv41/zM5iSZKWAFtQPvwWgHLcRDegvyRJLVA+XPchyuJrOdAV5UNzn1jyD0A5KmIfkAN0t5Rz5q+onyzLxZIkrQGWSJKUBSSh7HqOAqo8nNOy4/k1YLEkSXpL/cKA1rIsr/kr6lZB7q7fCU1oRZuDKzGX6jk/qbJaTT9+lsQpayhPz+Xy/A9pvG4ytWc9TNHJy6RtqP6EDG1kCI1eH4ekVoFKIuvrn8n57jdCfAGTmZTn11Ln/ReRVCpyN32HPvEqIY8qu9lyN2yj6PtfCejWhobfv4W5TE/yjBWAci5QrbXKjg5JrSL/6x8o2vc7AAG9OxI7byTq0CDqrJ9H6ekkrjz1XGWlTGaSn1tH3Q+eR1KryNm4i7LEa4Q9puxWyP54OwV7fiWge2ua7FuHuVTP1WmvA+DXpgmh9/eg9MxlGm1V6pLy8ocUfv8bORt3UfPlCTTa+QaywcjVqa85K8RkJmXeWuI/eAFUKnI37UKfeJXQRxXZORu2U/j9rwR0b0PDvW8il+pJnuGiHMf+27SLuKUTaLB9JbLBSPK0FX+L3Mw1n1Nr5UxCHuqFISWTq2OXOMt9bi11P3gB1CpyN1rkWnSd83Gl3EY/vIm5VE/ydEWuNjKUmssmgUqFpFKRt+UnCvdUBkTBA7s4fWzFVm7aC2uo+c4CJLWKvM93Un7hKsGP9AMg75OtFO09jF/XttTbvR5zqZ7UWa9as6fNX0vsshlIWg2Ga2mkWK5FzngaXZO6IMsYrqeTNvcNJ7nJc9+k3oeKbWV/tpuy89cIG2yxrY+2U7DnNwK7t+G2H9diLtVzZVplGXXemIp/x2ZoQgJpemg9qcs/IeezXYQM6kz4E0rd87cfJGfjbme5brDp2Geewue2eJChPDmda8+6dle5u34nJKEVrSz+44KN/2jy8bNctPEfjdZNptashyk+eZl0i/8IG9CByAe7YjYYMZeVc25kZV80XDOJoDubogkNoM3v60hfsYGcz77z3Dh201gK7N2B2OcVv1X7necoO53E5Sfn2cl1h02nzn6dqDkjkdRq5HIDaXMcbBrI3f07wQmtaHVgFaZSvfVsR4AmH83mwtTVGNJzubLgIxqunUytmY9QfDKJ9E+U/q05+UG0IQHUXTwcUL6effxu5bXiS7PX03DVRCStlrKr6VyYtNL6pDp/928E9WhN8/1rMJfqSZpSWbcGH8zh8vRVGNJzSV74AXVXTyVuxqOUnEoiy/LRuuryV4mb7OrazJXEPT8cSa3GrC/n2qxVLsW7s811V00hoGNTNKGB3PHrW2S+9jG5G7/z6FzsjrEU/cwQfJrEIyNjSM7g+rPOus7b/RvBCa244+fVmEv1XJq80nqt0YezuTRNselrCz+k/pop1JzxKMUnk6wfRNRGBNNs28uoA3yQzTIxwwZwvNsETEWlXJ79No02PIekVpH56W5Kz1/7W+RWh6fGMLjPprURwdRfr9RBUqvJ/upHCvYeUQo2mbk2903qf2Q/F4db5uIsy1wc1KMNTX+yzMVTbebilVMJ6NAMTWggzX5ZT+qyT8j+bBdxzz6Jb1NlTtQnZ3B1lsOc6KaYJ2bmU+jqxiGbzRiuZ5I8e9XfIhduHGu5Q27uxl3UWDqBhjuUmPba1BVOom/VpsP6dyDiwW7Ilrjj/Kjl1jZdevZtbvtkLpJaRfqneyg9fw0vdWWbr859i4YfzwOVmuzPdlF2/hoRg5Xz2jM/2kH+HsVmm/20FnOZnstTXq82783irns1TGYuPvs2zT6Zo7T5kz2UnFMW7qfPW8LhI8fJyysg4d7BjHn6cYxG5VTG/97Xny4d2/LjgcP0fWgoPt7ezH9W2bms0ah5dvJoRk6Zg8lk4r4BvalftzYAwx5/iKlzF/G/b3cQExXB8gWzq2yvu2LL6vg3zg/1Vk8msGMzNKEBtPz1LZKXfUr+pp3W/v+z9y5+bZsQen93Je7ZZokrl35Ewfe/kb76C+LXTCf0vz0xpGSSNGqpk925w0/fEEs8Xeu9+Yrv+dwS8zxiiXk+2UbR3sP4d2tD/T1vYy7TkzKz0nZSX1hH3KvTkbQayq+lkWKJh7LXbqLGG7MIfqgXxpRMro1bfOO6CAT/YKQbnd31fwVJkt5DWeCNBvJRzvB9WZblHZIkhQOzUXbn1kHZcXwV2AgskWW5TJKkTihHUtwO+AIXgWWyLL9rU364LMsDbGQ+Dzwgy3KzqtI41FEHvAQ8AgQDR4Bpsiz/ZLneDfgeiJBlOcsmnwqYgXK8RQ2Uj+J9IMvybEmS6qAsPLeVZflXmzwy8KAsy5/fSHc/Rj/gkU4O8S27cSI3YDR5ZsO8WvXPGEt/JZ5yH1qt81eA/w7K9FqPyFWG+99Psd7LI3L9dOUekevJMazReMamc4t8PCJXq/pjH//7y+R6SM8Go/rGidyAj87xdK2/D1n+o4dX/jWUeMhPewqTh/TsqTGs9pBcAI3ac7L/f6LIQ7GHl9oz80Op0XN7tzqcXHrjRG7gl2YzPCJX40H/4Qm8PBTzeHJ5ydvLeONEbuC2i1s8Mxn/H+bR2vf9/7c4Ug0brnz5j7ORf8zOYlmWn6rmWhbKLt7q8v+Esth80+XLsvw88PzN1MFyXQ9Msvy5ur4XF2cUy7JsBpZY/hyvXa4izz/O2AQCgUAgEAgEAoFAIBAIBP9eZJef8hL8k/inn1ksEAgEAoFAIBAIBAKBQCAQCASCvwCxWCwQCAQCgUAgEAgEAoFAIBAIBAKxWCwQCAQCgUAgEAgEAoFAIBAIBAKxWCwQCAQCgUAgEAgEAoFAIBAIBAL+QR+4EwgEAoFAIBAIBAKBQCAQCAT/dzF7ugKCW0bsLBYIBAKBQCAQCAQCgUAgEAgEAoFYLBYIBAKBQCAQCAQCgUAgEAgEAoFYLBYIBAKBQCAQCAQCgUAgEAgEAgFisVggEAgEAoFAIBAIBAKBQCAQCASID9z9f4GXyjPHixtN/389i1B7SM+SSvaIXID0Aj+PyFWXeabNwT56j8iVPdTFYYElHpFbVOLlEbk6r3KPyPUkgR6yabNZ8ohcX1/P9HFBobdH5JYb1B6RC2AyeyYGCPQr84hck4dinpwSH4/IDfb2jJ5D44o9Ihfg+Lloj8iN9vFcmz1Bsdkzt6ch/qUekZtboPOIXIBfms3wiNx2J5d6RG5i+/Eekeup+dBT9w+eai+Al87oMdkCe8x4bo1C8Nfw/9dqnkAgEAgEAoFAIBAIBAKBQCAQCFwiFosFAoFAIBAIBAKBQCAQCAQCgUAgFosFAoFAIBAIBAKBQCAQCAQCgUAgFosFAoFAIBAIBAKBQCAQCAQCgUCAWCwWCAQCgUAgEAgEAoFAIBAIBAIB4JnPzQoEAoFAIBAIBAKBQCAQCASCfxUysqerILhFxM5igUAgEAgEAoFAIBAIBAKBQCAQiMVigUAgEAgEAoFAIBAIBAKBQCAQiMXifwySJMmSJD3g6XoIBAKBQCAQCAQCgUAgEAgEgn8nHlksliQpQpKk1ZIkXZYkSS9JUrokSbslSerlifr8ESRJet6ycCtLkmSSJOmaJElvS5IU4em6CQQCgUAgEAgEAoFAIBAIBALBn8VTH7j7AvAFngYuAJFAVyDszxQmSZJWlmXDX1e9G3IO6AaogZbAeiAO6PtnCvs76197/tME92iFuVTPxckrKTlxySmNrmYk9ddMQRPsT/HJJC6Ofw3ZYMS7fhx1l4/Dr3ldrr20gbS1m5X667Tc9r8FSF5aJI2KnC0HuP7KZ9byArq2Im7eMCS1muxPd5Kx5gsnmXHPDyewexvMpXquTltB6clLSDot9TcuRuWlBY2a/K37SXv1EwDUQf7UWTUDrxqRlCdncHnMS5gKiu3K/LNytTHh1Hp1EtqIEGSzTPaGHWS9+w0A0ZMeIfSR3piy8wFIeflDCr//zalcvy6tiZ47AkmtIveznWSv2+SUJuq5kQR0U2SnzHiVslMXAaj/wzuYi0vBZEY2mUi6d5LSL43jiZk/FpWfD4bkdK5PeRlzUam93M6tiZozEkmtIm/jDrLfdCF37kj8u7bFXKondeZyyk4rclUBfsQsmoiuQW1AJnXWCkqPnkXXOJ7oF8eh8vXBcD2dlKlLneQC1F84hLCEVphK9ZydsIqiE0lOabxrRXLbuklogv0pOpHEmbFvIBuMBN95G83en0nZ1QwAMrcc4sryz5U+Gt6P2MEJgETqx7tIfnOrXZl1FwwlNKEl5tJyzk1cSbELubpakTReOxltsD9FJy5xbpwitwL/FvVosWURZ0e+Sta3BwFQB/rScPlofBvVAlnm/OTVcPqEkr5LK2LnDQeVitzPviNz7edOMmPmjSCgW2vMZXqSp71m7V9F2Srqf70cQ1oOV4a9aP057MkBhD3RH9lopvD7w6Qtec+uTP+urYh7bjioVeR89h2Za5zlxs4bQUD31phLFbmlpy4i6bTU+2wJkk6LpFaTv20/6a9uACBqymME9moPsowxK59r01ZgzMixK9Ovc2siZ1vsatMOclzYVeQcG7uatRz96Yt4xccRu2KWNY22ZgxZr31I7vubiV0xC6/4OEXXAf6YCou4PGi8U7mB3VpS64VhoFaR9cl3pK36n1Oami8OI6iH0ubLk1+n5OSlavOG9L+T2CkP492gBmcGTKfk+EWnMt0xlioIffo/RM0axvl2D2PKLfhL5HrFxxH3mr2uM1/7kNz3NqMK8ifutWfwiouk/HoG1ycsxlxQZFemf5dWxDw3QrHpjTvJcmXTz43Av1sb5DI9ydNXONl0vc2vYkjP5qrFpr2bxBO7YCySzgtMJlLmrqH0+Hl7uW6w6VorZ6Cra7GtQD9MBcUk9ptoV6ZvpzaEPzMK1GoKPt9G3tsbneSGPzsa3y7tkEvLyHh2GfozFwAIGnwvgQ/2BUmiYNM28j/8EoDQsYMJfKAvplxlfshe8S4l+w47lRvYrSU1nlfanP3Jd6Svdp6barwwnMAerZFL9Vye8hqlFpuu9cp4ghLaYMzO50zPCU75IkfeS405Qzh2+2BMuYV/mdyq8vo0qUPNxaNR+3lTfi2DpAnLXc4PtV582jpGkya/YR2jtnjVjKTe6qloQvwpOXGJSxNes/rpavOrVNy27WUMaTkkPrnQ+rM7xnD4+McIfqiPtY8zlr1P8Q+/2pV5K2Op4b71mItLkU1mMJm4OGiyov++dxE58VF09Wty8b4plJ244FQmQL0FQwi1zMPnJ1Y9DzdeOwltsD+FJ5Ks82HQnbfR9L3KeThr6yGuWubhkO4tqDd/CJJaRdrHu7m28iu7Mj0V83i1a0fghHGgUlO6ZQvFH2+wu66uVYugWTPRNmxA4dvrKfm0Mjb1ffABfAb0BxmMly6Rv+QlKC9HU68egVOnIPn6YEpNI3/+AuSSEqf2NFr4JBEJLTGV6jk5YQ2FJy47pfGpFcHt6yaiCfaj8MRlToxdiWwwoQnwofnqcXjHhSOpVVxe8y0pn/4AgCbQl6bLR+LfuAayDKcmr4VTRwH3+EvvJnWIWzgWla83huQMrk56xUnP7pBbQfjw+4idPZRTLR9zmg8VPT9FuEXPpyasodClTSt61gb7U3AiiZM2em62erxVz1fWfEvKp3sBCOt+B40WPIWkVnH94z1cfmOzXZnuigFCHh9IyOCBYDJRtPcwGUvf+VvarIsNo9nKsXhFBIPZTPJHu7n21ja7MuMXDCXEEk8nVhNPN1o7WblHPHGJ8xb/EdqnLbVmPoxsNoPJzKW571L4S2Xcg0rFHTteojwthzOPL7b+PGfRcvbt/4XQkGC++mitkzxZllm8Yi0/HjiMt7eOhbOncluj+gD8dPBXlqxYi8ls5v6BdzPs8YcAyC8oZOrcxaSkpRMbHcWy+c8QFBhg37/u8FlN6io+S+eFbDKR+txqyhxjHjfcP6iD/Km5cgZecVGUX0/n6tiXMDvcE4Pn7iECuirxg6RWkf2p69gj7oXhBFnkXplqE/O8PJ5AS8xztldlzFNn1XR0dWOV9lvivHN9J9uVeaM4Txtfk6iFU9DdVp/s194n793Pb5hXFRRA9LJn0cRFYbyeTtqUhU7xtKASs6crILhl/vadxZIkBQOdgVmyLO+WZfmKLMuHZVl+RZblTy1pvCRJWiRJ0hXLzuNLkiRNsFzrZtnV20+SpF8kSSoH+kgKMyRJuihJUqkkSSckSRrsIDtOkqRPJUnKtfxtkSSpgc315yVJOilJ0sOWcgolSfpKkqRwh2YYZVlOk2X5uizL3wKvA70lSfKRJEklSdJcy45jvaUeg2xk1LHU/xFJkvZIklQKjLRce9KSvmK39XsOckMlSdokSVKxRSeD+QME9WiFd3wMx+4aS9KMtcQvHuEyXc3Zj5P61jcc6zQOY14REY8kKI3OLeLK3PWkrrUPqGS9gTMPzuNkrymc7DWV4G4t8W/VULmoUlFj/kguPfkCZ3uOJeSeLuga1LTLH9C9Nbr4WM50Hcm1Z1ZRY8Foa7kXH5nDub4TOdd3IgFdW+HbshEAkWMeoHD/Mc50G0Xh/mNEjnE4oeNW5JpMpCx4h7MJY0m8dzrhT/Szy5u5fjPn+k3iXL9JLheKUamIeX40V4fO40Kf0QQN7IJXfXvZ/t3aoKsTy4Uew0md/QYxL461u37lsWe4NHC8NQABiF08gYyX3+NSv7EU7jxA2PD7neRGPz+Ga8Oe42LfUQQO6Ook169rG7xqx3Gx5zBS575O9IvjrNei5oykeN9vXLp7JJcGjkN/8RoAMQsnkvnKuyQNGEPhdz8TNsz5NJTQhJb4xMdwqMN4zk9bR8Olw531AtSd8xjJ677ll44TMOYVEfNoD+u1/ENn+DVhOr8mTLcuFPs1rkns4AR+u/sZfu0xjbBerfGJj7bmCUloiU/dGH7tOJ7EaWup/5Jrm46fM5iUdd/y653jMeYVE20jF5WK+DmDyd17zC5PvQVDydlzlN86T+T3hGmUJCZb08e+OIqkp54nsfdYgu7pgs5BzwHdWqOrE8v57iO5/swq4iy2VUH4kIHoLyTb/ebXoTmBPduT2Hc8iX3GkvnWl/aNUKmIs8g932sswVXI9YqP5Vy3kVx/dhVxCyvH0qVHZ5PYdwLn+02wG0uZb/6PxL4TSOw3kYI9h4ma+LCT3Kh5Y0ge/hyX+lnsqp4Lu6oTx6Vew0ib+zrRLyh2VZ50ncuDxit/901ELi2j8LsDAKRMWmK9VrhzP4U7f3bsNlCpqLVgJOcff5FT3ccTOqgz3g1q2CUJ6tEa7/gYTnYazZWZq6m1eNQN85aeu8qF4UsoOnTaWaYlrzvGEoAmOhy/u1piuJ7xl8otT7pO0j3jlb97Lbreqeg6fORDlPx8lIu9hlPy81HCRj7oJDf2hdFcHjKPC33GEDSwq5Nt+Xdrg1edWBJ7jOD6syuJnT/G7nrYkHvs2gkQPWsIGa9/wsUBE0h/9WOiZw1xkusOm746bimJ/SaS2G8i+dt+Jn/7ASe5EXPGkjJyDlcHDiegX3e09WrZJfHt0hZt7Tiu3j2EjHmvETFPeZDhVb82gQ/2Jfm/E7h23yj8urVHWzvWmi/vgy+59p8xXPvPGJcLxahU1FwwkgtPvMCZHuMIGdQZb4e5KbB7a3TxMZzuPIorM1dRa1Gl/8jZtJsLj7/gXC6gjQknsHML9MmubetPy60mb62Xx5Gy5APO9JpI3o6DRI26z0l0UI9W6OJjOdFpDJdnrqH24pEu619z9hOkv/UNJzqNxZhfTLgl9rhR/qhhAyhLtPen7hzDOe99ZR1rjgvFf8VYSnr0WS4OmGBdKAbQn7/C1dGLKPnllEvdQeV8eLjjeBKnraP+S67n4fg5j3F93bccvlOZh6Md5uHfe07n957TrQvFqFTUX/w0Jx9dyK9dJhNx3134NrTxwx6MeQInTyR3+kyynngS74QeqGvXtksiFxRQ8PrrFNssEgOowsPxfeB+soePJPupIaBS4dND0UPQjOkUrnuT7KeGov/xR/wecZgTgfCEFvjFx/BTh0mcnvYWty0d5lLXDeY8ypV1W9jfcTKGvCLiLLquObQPReeuc6DHTA7/50UaPf84klYNQOMFT5L1/VH2d5rKgR4zKD5/3dped/jLGksmkPbS+yTePZ78HQeIGPEfJz27Qy4oPiugcwvKXfksi55946PZ32EiZ6a9RZOlT1eh58e4sm4r+ztOwphXbNVzjaF9KDqXzMEeM/j1Py/QsELPKonGS4Zy5NHF/Nx5CtH33YVfwzi7NrvDf/i2v52AhA4kDRzDpX6jyX7bedHMXW2WjSbOz/uQA52n8Eu/OdQc0tuuzRX+4/eO47kwbS31qoin61ji6d8t8XSURW7ejyc42mMqx3pOJ3HSauovs497Y4f3o9TRTwP39uvF2uULXMoC+PHAYa4mp7D1s/U8P2MC819ZCYDJZGLBslWsWTafrz9ex9Zde7mYdAWAtz/cSIc2Ldj62Xo6tGnB+o8cHga7yWdFzRxC1hsbuDRwPJkrPiJqpnPM4477h4jRD1C8/zjne4ykeP9xIke7OLXSg/cQNReM5OKTL3AmYRwh97iOPbzrxHC6yyiuzlpFzYWVbc7etJuLTzjHPJfHvsy5vpM513cy+dsOkL/9oJPcG8V55vwCMhetIffdL246b8iwhyg5eISrfYdScvAIIcP+66xrgeBfhCeOoSiy/N0jSZJ3FWneB54ApgBNUHYg5zmkeQmYAzQGDgELLOnGArcBi4F1kiT1B5AkyRf4HihD2cXcEUgFdlmuVVAH+C9wH9AbZefwQqqnFEWXGmAiMB2YCTQHvgT+J0lSC4c8i4HVlrp+JUnSSGAd8C5wO9APcLwreA7YDNwBfAa8I0lSbW6SkD7tyPp8LwBFv59HHeSHNjLEKV1gp+bkfKvcXGdt+p6Qu9sBYMzOp/jYBWSjySmPuaQMAEmrRtJqkGUZAN8WDdBfTqX8WjqywUjuNz8S1Ku9Xd6gXu3J+eJ7AEqOnEMd6IfGUi9ruRqlXCzlBvVqR84XewDI+WIPQb3ty7wVucaMXOsTTXNxKfoLyWijbn7Tu88dDSm/koLhWhoYjOR/u4+Anh3s0gT07EDel0r9S4+eQxXohybCuS9s8YqvQckvJwEo2n+EwD532cu93V5uwZZ9BCR0dJKb/9VuAMqOnkMVoMhV+fvg27YZeZt2KAkNRsyFylNpr7qVcot/OkKAg1yA8Lvbkr5J2RVT8FsimkA/vCKDndKFdGpG5jfKhJ628QfC+7atts2+DeIo+C0Rc2k5sslM3s+nCe/Xzno9rE9bMjbuBaDw90Q0gb5oXcgNvqsZmRabTt+4l7C7K8uIfbovWVsOYcjKt/6m9vchqEMT0jcoupINRkwFys4i3zsaUH4lFYPFtvK/2ac8VbchoFcHcv9X2b9qm/7VRIcR0L0tOZ/ttMsTOrgfGWs/Ry5XdtJV7F636qKFIrfCpvO+2Uegg90H9u5AnkVuyZFzqAMq5VaOJQ2SpnKM2u4gUvnqrGOsAm8XduXf096u/BM6kP+lxa6OKXaldrBn3453UH41DWOK801hQN/OFHz7g9PvfhXj+KrS5pzNPxHs0Obg3u3Itvi14t/PowlU/Fp1ecsuJKO/lOIkrwJ3jSWAqNkjyFj6jlX/f5VcO73daa9rpX92AZD/5S4CHPrP546G6G1t+tt9BPSy91mBPdvb+SxXNp3rYNOyDCp/ZXpVB/hiyMi2u+4um7YlqH8n8r62ty3v5o0wXE3BmKzouWjbXvx72OvEr0dHCjcrOtMfP6vYdHgo2nq1KDt2BrlMDyYzpYeP45fg7BOrQrHLNKtd5n79I0G929mlCerdzmZuOm83JxYdOo0pz/Uulhrznub6wvecxvCtyq0ur3fdOIoOKqFKwb5jBPe900l2cJ92ZH+ulFtcTewRcFdzcrYoD42yNn1PSJ/2N8yvjQkjOKE1mZ/ssivLnWO4Om51LFWF/mIy5UnXq00T3qct6RsVW1fmQ9fzsDIfKvNw+sYfCLu7+nk4oGV9SpPSKLuagWwwkvnVfsL6tLFrsydiHm2TxpiuX8eUmgpGI2W79+DdyT6NOS8P49lzYHKOWyW1GkmnA7UaydsbU3YWAOpaNTEcUx4e63/9Fe+uXZzyRtzdhpRN+wDI/+0CmkBfl7oO7dSU9G8OAZCycR+RfS16k2U0/sotkMbPG0NeEbLRjNrfh5COTbj+sWLvssGEsSL2cJO/1NWNo/iQRc8/HSXIYQy700/HzB1G6uJ3AWefpei5LalWPVdt06GdmpJhiS1TNv5AREVsKYPG3wcAtY2eg1rVpyQpndIrGcgGE2lf/UyEzThwl/8IebQ/WW9uqozzcuzjPHe2uTwjz7pD2VRcRnHidXTRoZXl2cTTRdXE00F3NSPLEk9nbNxLqCWeruhnALVDLOkVE0pIz9akf7zbqbw2LZo77fq15fufDnLP3QlIksQdzZpQWFhEZlYOJ86cp1aNWGrGxaDVaumb0JU9Pyr6+P7HAwzq2xOAQX17smef/QNjd/ksZNka86gC/Jx22Lrr/iGwV3tyv1B0m/vFbgJ727cFPHcP4esYP3zzx2Ke4l+qjnkqCB7QidzN++x+u5k4z5STj/7keTAabzqvX4+OFH6lxBuFX+3Cz8EvCAT/Nv72xWJZlo3AU8BgIE+SpAOSJL0iSVJ7AMtO34eBYbIsfyHL8iVZlr+XZfkDh6Kel2V5pyzLl4ASlIXlYbIsb5dlOUmW5Q3AWyiLx1jKlIAhsiwfl2X5LMqOXn9ggE25GuApS5oDwJtAQlXtkSSpMTAa+EWW5UJgGvCKLMsbZFk+L8vyc8CPlt9teUOW5c8tdU0G5gIrZFleLsvyOVmWf5Nl+WWHPB/KsvyRLMsXLOmNKLu0bwqv6FD0KVnWf5enZONlEygAaEIDMOUXg0l5caA8NRuv6JtYKFWpaPbdMlodf5f8fccoPpIIgDY6DENqpUxDahZah/K00WEYUjIr06RlVy7OqlQ02rqCZr9/SOGPRyk5qrzOow0PxpiRC4AxIxdNeLBzmbci14JXjUh8mtal5Og5628RT/Sn0fbXqfnyBNSBfk6q0ETZyzamZTmVq4myl21My0JTUT9ZptZ784nf/BrBD99tTaNPvIK/JZgJ7NsJTYz9hndNdBhG2zanZaFxkhuOIdVBblQ42poxmHLyiXlpMvGb3yBm4UQkH50i9/xl/BMq5HZGE+240R50MaHor1cuBOlTs9HF2NuWNjQAY0GJ8notoE+xTxPYuiFt9rxM8w3P4ttI2bVUfPYaQR2aoAnxR+XjRWjPVujiKuV7xYShT6mUW56agy7Goc2hARgLKm1an5qNl0WuV3Qo4f3akfq+feDlXTsKQ3YBDV8bS8vvXqbBslFKEGTRs51tpWU721aUo/1Vpol9bjipS94Fs/3LObr4WPzaNqXel68Q/+lifG5v4FxmikOZUc5yy23HuG3dVCoabH2N2377kMKfjlB6tPLVuKhpj9P453cIGdSNtOUfO5VpTKvenrVR4RjTbOwqPQttlL2dBPbvSsGWvTji06YZxqw8DFecF2+9YkIpT7Vvj5ejXUWH2rc5NRttdOhN5a0Kd40l/x7tMaZnoz/r/Grnrcq1JbB/Vwq+3VuZJzwYY6bFX2bmogkLskuv+EubMlNd+CwXdl/hs2LmjiBtyTtgtr9JSJv/JtHPDKHRT+8S/czTpC99316uG20awK9dU4xZeZRfTrX7XR0VhiHNXofqSAd/Guls05qoMMoTL+PTpjmqoAAkbx1+Xdqiian8ZEHQowOp+eUaIhdMQRXojyPaaPv22PqGCrwc0pSnZt1wHg7q1Q5DWjalZy67vH4rcqvLW3ruqvXGL2TAnXjFOs8PSrnZDvkdYo8Q+9jDds6uLn+tF4ZybcH7Tv7UXWMYIGTwQOK/WUXM4klOfXyrYwlZps77L1Jv8wpCHu7DH8ErJtRuPrSd66yyLfOwbYznOA+32v0yzWzmYZ1TuTl42cyznop5VOERmDIqyzRlZqKKuLnPh5izsij+9DMiNm0k8ssvkIuLKD+s7BI3JiWhsyw6e3frhioy0im/d0woZTYxT1lqDt43iHnKUirTXF2/A7+GcXQ9voaOe1/m7Jz3QZbxrR1JeXYBTV8bTYddi7lt+Qhl4Q33+cuy81esC1ZB/e5C66Bnd8kN7NkOY3o2ZVX4LABdTIiDnrP/kJ6vrd+OX8M4uhxfS8e9r3Buznsgy+iiHWw6JRtddOVCoLv8h1d8LL5tmlLn81ep9fFLeDe3j/Pc2WZbvGtGENAsnvzfK4+zcYyn9X8wngYI7duOlj++RpOPnuHC5NXW3+PnD+Hy/A9dPtC9EemZ2UTbzM9RkeGkZ2aRkZlFdGSE3e8ZmUr9s3PziAhX6hURHkpOnv2ivLt8VtqCt4iaNZQGP71H1KyhZLz8nn2Zbrp/cI7xgnHEU/cQznGFC7nRYXbxuiHN+Z69Kvza3YYxKw/9n4jzqqK6vOqwEExZykMAU1YO6tDgmypTIPin4pEP3Mmy/AUQCwwEtgF3AgclSXoWZSevGWUXcHXYvvt3G+ANbJckqajiD2URt54lTWsgHii0uZ4PhNikAbgiy7LtrJKCcqayLU0sZZQCp4FrwGOSJAVa2rXfIf1Pljq6rL8kSZEoZx47P3K153jF/1gW3TNd1K2izBGSJP0qSdKvX5UkVfzolM554nZO42qXkhNmMyd7TeVI6+H4t6iPT6OKVz1uojwXSaxpzGbO9ZvE6Q5D8W3RAO+GtVwkdsUtygVUvt7UWTuL6y++bX1ymvXRNk53Gcm5vhMxZOQQO9fF62Eu9HxTaSyiLz80naRBE7k69DlCB/fHt21TAFJmriB0cH/iN7+Gys/H7szdKhvk0GaXVZNlJLUa76b1yd2wlaRB4zGXlhE+Ujn7K/WZFYQMHkCdL6uS61q2s2lVnabweBIHW4/h1x7Tub5+G83emwFASeJ1rq7czB0b53L7J7MpPnXZbmd7Ve2xF1u1XurOH0LS/I+cAi9Jo8a/eV1S39vJkV7TMZXoqTnuvmracWPbkmWZgB5tMWblU3bS+YxcSa1GHeTPxfumkbb4HWqtnOmQ4NbHUmK/iZzpOATfOxqisxlL6a98yNk7h5K7eS/hTw6wz/8n5drpRKvBP6E9hdt+ckoXOKArhS4Wkasq+GbsShlLN5G3Sv76sSR56wgf8zCZKz50i1wrWg3+PdpT4ELXf4ibHEcBPdpizM5zadOhj/UjbcHbnOs0hNQFbxH3kv25we60aYDge7qQ9/U+5/yulXhTcg2XrpH79kZi1y8m9s2F6M8lgcUn5X/6LVf6DOHaf8ZgzMwhfIaL13hvwmfd3Fxtk9zbi+jxD5KybEOVaW5JbjV5r0x7nYgn+9F4yzLL/ODi8wt/UrY1TRX5g3q2wZiV7/LbC+6aD3M3bOFiwtMk3TMOY0YOUc+4Pn6gerlV1+3SgzO4eM8kLg+dR+jjA6zz/01RTVxRvWzlP0XHkzjUZgy/JyjzcNN3Z1gyuZBl2yZPxTw3Y1dVVcffH12nu8j878Nk3Hc/krcP3r2Ub2znL1mK7333EvbWOiRfX3Bl0y5F3/y8GN79DgpPXuGH20dzoMdMmiwegtrfB0mjJqB5PMnvf8fBns9gKtFTZ7zlJDs3+cvkGa8T9nh/6n/zKip/V3r+6+VK3joixz3ktLDkzJ+Pt0A5l7jw5GX23T6Kgz1m0HjxUNT+Pjdhs+7xH1jivMsPTCbjpfXEvfbMTcn+S9psQe2r4471Uzg/931MtmdT3yiOq6rRNmlytv3Ckc4TOTtkKbVmKscRhPRqjSErn+Ljrvz0jXE190mS5HKo34wruumEf8JnhTzWj7QFb5HY6SnSF75FzJJJNyzzr7h/uCk8dg9RTZnVJbpJXx4yqIvTrmKlyJuI86riVvIKBP8yPPWBO2RZLgO+s/y9KEnS28DzwOM3WYTtO4EVi94DgasO6Qw2aY6i7DB2xPY9EceoUMZ5Uf0iyjERJiBFlmU9gGWxuCKPI46/2db/Zqe3m6mbckGW30TZFT22+FRSa4DioxfQxYZT8TKHV2wYhvRcu3zGnALUQX6gVoHJjFdMGOXp9q/RVIepoISCA6cI6t6S3EuXlKeDNrsUtDHhGBzKM6Rmo42NAM4oaaLDMDi8umMqKKbowEkCurWi7PxVDFl51iMjNJEhGLPy7Mu8VbkaNXXWziL3qx/szru0lZPzyU7i35nrpAOjg2xNdDiG9GznNLERlP5WmcZoSVPx2pIpO5/CnQfwuaMRJYdPUX4pmatPKfK86sQS0L2tU5m2O2+00eFOr0ApeomgIjzURIdjzMhGlpVrZceUHdQF238i3HKuafmlZK4NmWORG4d/N0VuyGMDqPlAPyX90Qvo4iqfAutiwihPc5CdXYAm0BdJrUI2mdHFVqaxDVhzdh9BtWQY2tAADDmFpG3YQ9oG5bWo+Gcfwbt2FC13KZvuC49eRBdbKdcrJhS9S7mVNq3UTbH7gDvq0nidci6kNjSAkIRWyEYTBb8lok/NptCyQz7r24PUHH8v+Vh2itnpOQyjo22lZTvYn5ImqO9dBPZsR0D31kg6L9T+vtR4dQrJk5djSMuiYLvyCnbpsURksxl1aCCmnILKvou1L9NxnBjSsvGKDafiUzxe0WFOdm8uKKbo4AkCurZGf97eXeZt/oH4d+bZfYDGkJZlt5tcEx3uQm4WmujKHR6aKMWuKvDv0gb9qYuYsvPs8qFWEdD7Ti7f5/yhLrC82WCjR6/oMAyO/Zuabbeb0StGabOk1dwwb1W4Yyx51YpBWyOK+G9WWcuM/+p1ku6fjCkr95blVuDfpQ1lp+11bczKQxMRouw4iQjB6HDEiWKvNv0X46KPq7D7oL6dCExoT0C3Nhab9qHG8qkkT1lG8P0JpL74pqKHrT8Rt9i+n91q02oVgX06cmHgZBwxpWWhtbXX6HBMDkdkGNNd2bQit/B/Oyj8n/KKceikIdYdyLY6L9i0jZg1lR+vtLbHwV61Mc7tKU/Nwis23BokeLmYv2zR1YnBq2YkTXassKZvsu1Vzg6chjEz75blqrSaKvPqL17nwmPPK/WIjyUoQXnNPvzJfoQ/0htQYg8vGz+t5K8+9rCds8tTs13mD+1/J8G92xLUozUqnRZVgC91X59ExqyX3DYf2vZx3sbt1HjzeYcy//xYAlfzf0NKDld9TnHo4/2p86DybeXCoxfs5sPq5mHbGE/vYh7O3X0EackwNKEB6FNyHMoNtSvXUzGPOTMTtc3OQnVEBOasLG4GrzatMaWmIucrvrBs3z68mjWl7LvvMF29Su7U6UqZNWqg66jsbva971469LoXgIKjF/G2iXm8Y0LRp9nbtCG70C7m8Y6tTBP7cFeS3vgagNLL6ZRezcCvQSxlyVnoU3KsOz7TvzlE/Ph7KMZ9/lJ/MZmkJ55T0sfHEuigZ3fILdr3O141omi47XWlzOhwGny7ggv3TiHo7juJ/69i0/lOeg77g3ruZv1wna2e9anZ9jYda1+uu/yHMS2Lwh1KnFd2/DzIMurQQGrc34sagxPc2uaCIxeRNGpuf2cqqV/8RMbWX6gxpDc1BytnDhdZ4umKz6I6jnMAYzXxtC0FB8/gXScKTWgAgW0bEdq7LSEJrVDptKj9fWmw0nXM54royHDSMirHdXpGFpHhYRiMRtJs3ixIz8giIlzRW1hIMJlZOUSEh5KZlUNosP3bVO7yWcH/SSD9xXWKDrb+RMwi+wfk7rp/cI7x8pz06Kl7iHJXMbqLseQVUxl7aKOrj3msqFUE392Rc/2nOF26mTivKqrLa8rORR0equwqDg/FlJN3U2X+/8qfeZtA8H8Lj+wsroLTKIvXZ1Hq1f0P5tUDtWVZvuDwd8WS5negPpDlIs3Nr4YqlFvyJVUsFAPIslyAshO5k0P6TpY6ukSW5XTgOtUcd3ELrDrZayone00ld/svhD/QDQD/Vg0xFZRgyHAxye8/SegA5Qye8Ae7k7vDxUd6bNCEBqIOVM5okry9COx8O2WWw/dLjiWii4/Fq2YUklZDyMDOFHx3yF7erl8IvV/pbt+WjTAVlmDMyEUdGmg95kHSeRHQ6Q7rof5KHiXACb2/B/nf/WJX5q3IBai1dDz6C8lkvr3Zvq025ywG9elA2bkrOFJ6/DxedeLQ1ogCrYagAV0o2m0vu3DXIYLvU+rv06IR5sJijJm5SD46VH7KDgDJR4df51aUnVdkqCteHZckwsc9TO4G+68Yl544j1edWKvcwP5dKNxtf+B/0e5DBN2rmJm3jVxTVi7G1Ey84pWPXfh1bIH+ghIEqEMr5YaNeZjcT7cCkPvxt9YP0mVtO0zUg10BCGzdAGNhCeUZeU66yd1/ioiByo1X9ENdydqu2JZXRLA1TUDL+qBSYchRQlZtuPIMRhcXTkS/9iTOeIsjPadzpOd0srf/QuRD3ZR8rRpgKizB4EJu3s+niLDYdNRD3ci22PThdmM53HYMh9uOIevbg1yc9RbZ2w9jyMxDfz0bn3rKh6uCOzen5LzFpo8norPoWdJqCBrYhYJd9vZXuOsQIf+p7F9TYQnGzFzSX/6As3cO4VznYVwbv5Sin4+TPHk5AAU7D+J35x2KPuJjkbQa60IxKDbtZSM3eGAXChzsvuC7QwRb5FptOlMZSyrbsXRXC/QXlfZ41Ymx5g/s2Z6yi/YfzihzYVdFjna15xBB91ns6o5GmIuKMWVW+pbAAV1dn0l8Z0vKLyVbA3BHio8l4h2vLIRJWg2hgzqR59DmvJ2/EGbxa36tGmIqLMaQkXtTeavCHWNJf/4yiR0e5WL3IVzsPgRDWhZJ906wLhTfqtwKXOm6aM9Bgu5Tzu8Luq+nU/+VHj9vb9MDulC4y8Ff7rb3WZU2/T7n7nqK812eJnnCUooOHCd5yjIADOk5+LVvrujhzjsov2x/1Ii7bBrAv1ML9JeuY0hztq2yk+fQ1o5DE6fo2b9vN4q/t9dJ8Z6DBAxSdKa7vTHmwhLrq4cVPlETE4F/z7so2rpX+T288nVcv553Up542Ul28bFE6+KupNUQck9np/kr/zvbuUmxaaOLudranrNXONHySU7dOYJTd46gPDWLM30nWxeKb1VudXk1NvNS9ISHyPpoOwBZ72/lVO8pnOo9hdwdhwh7QCnXr5rYo/Dnk4T2V85LDX+wO7k7FRl5Ow+7zJ+85COOtRnO8Q4juThmGYX7T3BpwgrAffOh7ZmVAb3uRH/ePga4lbHkOP/7d2rpVL4jOR9usX6QLnv7YaIeUubhgFZVz8PKfKjMw1EPdbXOh1rHeVhSYcwppPDoBXzqxuBdS+n/iHvvIntn5ct9nop5DGfPoa5RA3VMNGg0eCf0QL/fxYdSXWBOz0B7222gU44H0LVuhfGKIlcVHGyV6//E45RuVhZ1S778ioMJsziYMIuMbb8S+6BylnFQ6/pV6jpn/2miBipHPMQ+1IXM7Yreyq5nE9a5GQBeEUH41oul9EoG5Zn5lKVk41tPmZfDOjezfuDOXf7SVs9R4/5L9sf2enaH3LJzVzjd5nHOdhrG2U7DMKRlkThgEsbMPLI/3MrBhJkcTJhJ5rbDxFj1XF1seZpIS2wZ+1BXGz1nEepCzwVHLuJbNxrvWhFIWjXR995J5g4bm3aT/yjcdRDfjpY4r06cNc5Lfnen29sMcNuroyhOvM7VdVsASH53J8d6TudYz+nk2MTT/hb/4Sqezv/5FOGWeDryoW7kWPyHd53Kj0/7NY9H0mow5hRyZdEGfm01kt/ajuHcqBXk7z9J4rjXncqtim6dOvD19t3Issyxk2fw9/cjIjyUZo0bcjU5heSUNAwGA9t2/0D3Th2seTZvU86V3bxtF907258r6y6fZUzPwdc25nE4Xs1t9w+7fiHkfsUWQ+5PcLrfBc/dQyj34zbxw8Bbj3kqCOh0B2UXk/90nFcV1eUt/v4gAfcqsWHAvT0p3nOguqIEgn88f/vOYkmSwoBNwDsoxyoUAm2AGcBuWZaPSZK0EXhbkqSJKIu8NYA6siy7fH9XluVCSZJeAV6RlHfs9qGcRdwBMFt22X6Mcm7wZkmSnkPZgVwTGASslWU58S9q4ssoO6UTgd9QzmbujHIMRnUsBF6VJCkd2AL4AgmyLC/7i+pF3u7fCE5oxR0/r8ZcqufS5JXWa40+nM2laasxpOdybeGH1F8zhZozHqX4ZJL1wzHaiGCabXsZdYAPslkmZtgAjnebgDYqhHqvjUdSqUClIueb/eTt+g2dFjCZSX5uHXU/eB5JrSJn4y7KEq8R9phyxlP2x9sp2PMrAd1b02TfOsyleq5Os+w0iAyl1vJJlnIl8r79iYI9SjCUvvoL6qyeQdh/e1Geksnl0S/ZN/YW5Pq1aULo/T0oPXOZRltXAJDy8ocUfv8bsc88hc9t8SBDeXI6155djRMmM2kvrKHWe/ORVCryPv8OfeJVQh5RdkrkfrKNor2H8e/Whvp73sZcpidl5qsAaMJDqLlmtlKOWk3BNz9QvE95rB00sCshg5XXewp3/Eze59+5lFvznQVIahV5n++k/MJVgh9Rdv/mfbKVor2H8evalnq712Mu1ZM661Vr9rT5a4ldNgNJq8FwLY0Uy7XAgd0Iecwid+d+8h3lAjm7ficsoSXtD72BqbSccxNXWa81//gZzk1ZS3l6LpcWfMRt6yYTP+sRCk8kkWrZMRwxsAOxT/ZGNpkwl5VzemRlvZqun4Y2JADZaOT8M29jzC9GbdmLn7vrd0ITWtHm4ErMpXrOT6rsj6YfP0vilDWUp+dyef6HNF43mdqzHqbo5GXSNtzoxBe4OHs9jVZPRKXVUHolncRJq/C36Dll3lriP3gBVCpyN+1Cn3iV0EcV28rZsJ3C738loHsbGu59E7lUT/KM124oL3fTLuKWTqDB9pXIBiPJ01bYJzCZSXluLXU/eAHUKnI3WuRabDrn40q5jX54E3OpnuTpilxtZCg1l00ClUqxyS0/UbhHCfBjZj6Frm4cstmM4XomybNXOclNf3ENNdcvALWK/Aq7ethiV59upXjvYfy7tqXuLsWu0p6p7D/JW4ffnS1Jm/uGU5sD+3dxuYhsK/vq3Ldo+PE8UKnJ/mwXZeevETFYOcsz86Md5O/5jaAerWn201rMZXouT3m92rwAwXe3p9b84WhCg2jw/lxKTiWROPgFO7nuGEs35BblSt46/O5y1nX2uk3EvfYMwQ/2xpCSSfKERU5yU55fS533X0RSqcjdZPFZj1p81oZtFH3/KwHd2tDw+7cwl+lJnrHihs1JefYNYuaOAI0aWV/O9dkONuAmmwYIHtjF6cN2tnIzF64i9q1FSCoVBV/upPzCFQL/2x+Ags+2ULLvF3y7tKX29ncxl+nJmF05FUe/9hzq4ABkg4nMBSsxFyjv64RNexpd43ogyxivp5PxvIsbYpOZa3PfpP5HytyU/dluys5fI3yw0uasj7ZTsOc3gnq0oelPazGX6rkytVJvdVZOJaBDMzShgTT7ZT2pyz4h+7NdznL+SrlV5AUIGdSZiCct9rntINmfOfvW/N3KGG2+fw3mUj1JUyrb0+CDOVyevgpDei7JCz+g7uqpxM14lJJTSWRZYo/q8lfXXneM4cgZT6NrUlc5kuR6urNfu4WxpAkPptZa5S0eSa0i/+sfKNr3OwABvTsSO28k6tAg6qyfR+npJK489Zyd6JxdvxOa0JK2B9/AXFrOuUmVvrzZx89w3jIPJ83/iMbrJlNn1iMUnUyyvrkTMbADMU/2RjYq8/DZUa9a23Th2fU0+2Q2klpF2iffU3IuGd+KTzZ4LOYxUbDiNUJeeRlUKkq3bsN4+TI+99wDQOnXX6MKDSXszXVIfr5glvF74AGynngSw5kz6Pf+QPjbbyGbTBgTEyn55lsAvHsm4HvfvQCU7fuR0q32i6cAWbuOEJ7Qgk6HXsNUqufUxLXWay0/nsnpKW+iT+qa+oYAAQAASURBVM8lccEGbl83gfqz/kvBicskb1BO2Lu0/H80fX00HfcuRZIkEudvsD4gP/vsuzRfPQ6Vl4bSKxmcnLiW8ArbcoO/DL6nC+GPK74vf8cBcjc5+BM3+ukboei5JXcdeg1TaTmnJ66x0fMsTk9ZZ9HzxzRfN5H6s/5L4YnLXLfYdJJFzx32vmzR88dWPZ975h1affosklpFyid7KT6XTEjF+6Fu8h95n+8kdvEk4resBoORlBnL/7Y2B7drROxDXSg8fYUOu5V7pguLPqFkjzLecnf9TkhCK1pZ4ukLNvF0k4+f5aJNPN1o3WRqzXqY4pOXrR+CDhvQgcgHu2I2GDGXlXNu5M3FPdPnLeHwkePk5RWQcO9gxjz9OEbLB8f+e19/unRsy48HDtP3oaH4eHsz/1nlbSGNRs2zk0czcsocTCYT9w3oTf26tQEY9vhDTJ27iP99u4OYqAiWL5htL9RNPivl2deJfm6ksuNbbyDVVczjhvuHzDWfU2vlTEIe6oUhJZOrY5c4J/LgPUTy3Dep96F9/BBmiT2yLbFHYPc23PajJfaYZhPzvDEV/47N0IQE0vTQelKXf0KOJeYJuaczuV//6FopNxHnqcNDqLnxDVT+vshmmeDH7+XKwBHIxSUu8wLkvvUZ0a/OJvD+uzGmZpA2eeEN+0cg+Ccj/d3bwyVJ0gHzgF4oO311KLtqvwEWyLKcY0kzH3gMCAeSgVdlWV4pSVI3lPOMI2RZzrIpVwLGUXlOcQHKsRNLZVn+zpImClgC9AeCUHYBfw/MkGU5S5Kk54EHZFluZlPuU8BKWZb9Lf92SuPQPhUwGxgBRAHngLmyLH9luV4HSALayrL8q0Pep4GpFr3kAFtlWR5quSYDD8qy/LlN+suWur1SpcKBQ7H/8cg7ADqtq7Nt/714aZy/tv13IKk894pHeoHzB/7+DtSSZ9oc7KO/cSI34Km3eLy8PGPTRSVeHpHr51PuEbmexGTyzAtGZvPNnr701+Lr65k+Lij09ohcT2Iye8a2/H0946c9NZZySnxunMgNhPuV3DiRGwiNK75xIjdx/Fz0jRO5gWgfz7XZE6SX+npEbo3AwhsncgPJBQEekQvgK3kmzmt3cqlH5Ca2H+8RuZ6aDz11/+Cp9gIE+Jd5RG790zs8E9j+H+a+WgPFORQ2fHn1m3+cjfzti8WCvx+xWPz3IBaL/z7EYvHfg1gs/vcjFov/HsRi8d+HWCz+exCLxX8fYrH470EsFv99iMXivwexWPz3IRaLnRGLxfb8ExeLPfaBO4FAIBAIBAKBQCAQCAQCgUDw78GMWCv+p/N/6QN3AoFAIBAIBAKBQCAQCAQCgUAg8BBisVggEAgEAoFAIBAIBAKBQCAQCARisVggEAgEAoFAIBAIBAKBQCAQCARisVggEAgEAoFAIBAIBAKBQCAQCASIxWKBQCAQCAQCgUAgEAgEAoFAIBAAGk9XQCAQCAQCgUAgEAgEAoFAIBD88zF7ugKCW0bsLBYIBAKBQCAQCAQCgUAgEAgEAoFYLBYIBAKBQCAQCAQCgUAgEAgEAoE4huL/C7Rqk0fkxsQXeERuYYbOI3KNRrVH5BYWe6a9AP5ag8dkewKD0TPP1yKiizwiNy/L1yNy9UbPTE0RAZ7RM4Ckkj0it6xY6xG5Jg+NJf9wvUfkemp+KC3zTP8C+HmXe0Suvtwz/sNbZ/SIXC+VZ2I8Lw+1tzjHczFPkNozNm0ye8Zfeus8E+PV8vbM/YPZJHlEbpy/52KPwlLPjKfE9uM9IrfBoTc8IvdU60kekVus9/KIXL3suf2IgYFlHpMtEPzbEDuLBQKBQCAQCAQCgUAgEAgEAoFAIHYWCwQCgUAgEAgEAoFAIBAIBIJbR8Yzb00K/jrEzmKBQCAQCAQCgUAgEAgEAoFAIBCIxWKBQCAQCAQCgUAgEAgEAoFAIBCIxWKBQCAQCAQCgUAgEAgEAoFAIBAgFosFAoFAIBAIBAKBQCAQCAQCgUCA+MCdQCAQCAQCgUAgEAgEAoFAIPgLMIsP3P3jETuLBQKBQCAQCAQCgUAgEAgEAoFAIBaL/yySJL0nSdK3nq6HQCAQCAQCgUAgEAgEAoFAIBD8FfxrF4sti7my5c8gSdIlSZJekSTJz81yW0qSZJIkab875QgEAoFAIBAIBAKBQCAQCAQCwV/Jv/3M4l3A44AW6Ay8DfgBo90ocziwGnhCkqQmsiyfqS6xJElaWZYNbqyPlcBuLanx/HBQq8j+5DvSV3/hlKbGC8MJ7NEauVTP5SmvUXryEgC1XhlPUEIbjNn5nOk5wZpeHexP/KrpeNWMpPxaBkljlmLKL7Yr06tdOwLGjQO1mtItWyjZsMHuurpWLQJnzkTboAFF69dT8tln1ms+99+P74ABAErezz+vvHbfffjedx+YTOgPHqRo3Tq7cn07tSH8mVGgVlPw+Tby3t7o1N7wZ0fj26UdcmkZGc8uQ3/mAgBBg+8l8MG+IEkUbNpG/odfAhC17Fm84msAoArww1xYzLX/jHEq169zayJnj0RSq8jbtIOcNzc5pYmcMxL/rm0xl+pJnbUc/emLeMXHEbtiljWNtmYMWa99SO77m4mYMRT/Hu2Ry40YrqWSOutVzIXFTuXWevFpgnq0xlyqJ2nyG5RY+tAWr5qR1Fs9FU2IPyUnLnFpwmvIBuON86tU3LbtZQxpOSQ+udD6c2C3ltR6YRioVWR98h1pq/7nJLPmi8Os5V6e/Lq13OryRg7pT+RT/ZCNJvL3/EbywvftynSH3Lqrp+FdLw4AdaAfpoJiTveZ7CT3rx5L1jaPvJcac4Zw7PbBmHIL7a55d2xL8NSxoFJRvHkrhe9/anddU7smoc/NwKtxffLXvEPhR5V2F7P5Y8wlJWA2g9FE+pOK3QYOfwK/e/tjzssDIH/Vesp+/sWuXP8urYidNxxUKnI/+47MtZ/jSMy8EQR0a425TE/ytNcoO3Wx8qJKRf2vl2NIy+HKsBetP4c9OYCwJ/ojG80Ufn+YtCXvOZULEL9gKCEJLTGXlpM4cSXFJ5Kc0uhqRdJo7WQ0wf4Un7jE+XFvIBuMhPZpS62ZDyObzWAyc2nuuxT+clap87B+RA3uiSRJpH20C7Z8XKnrO9sSOm0MqFUUfbmNgvccdF2nJuHPT8ercX3yVr1LwYcWXXtpiX77VSQvLajVlOzeR/7aDwDQNqhL2OxJSD4+GFPTyJq9GLm4xK5c745tCZlm6eOvtlLgoo/D5il9nLfavo8rdB394WpMGdlkTp5tdylg8IOETBpFcsJ9mPML7K75dmpN5LOjQaUi//Pt5LrwlxHPjsavS1vkMj1pzy5Df1rxl8GPDyLI4i/zN20j74OvlKoE+ROz/Fm0cVEYrqeTOnkR5oIiuzL9Orcmao7FV27cQbYLXxk118ZXzlxO2WnFtlQBfsQsmoiuQW1AJnXWCkqPKn0b8vhAQgYPBJOJor2HyVj6jl2ZXu3aEThhHKiUean4Y+d5KWjWTLQNG1D49npKPq2cl3wffACfAf1BBuOlS+QveQnKy9HUr0/g1ClIXl5gMlHw6qsYzpx1ao875ofw8Y8R9FAfTDn5AGQuf5/iH361KzOgq+K3JLWK7E9d+624F4YT1F3xl1emKn5LGxNO7VcnoY0IRpZlsjfsIPMd5cWqmKmPEtS7PbLZjDE7nytTX8eYnmPf3i6tiZ47AkmtIveznWSvc9HHz40koFsbzKV6Uma8avUf9X94B3NxKZjMyCYTSfdOsuYJeWIgoY8PQDZa+vildx3a24q4ecOQ1GqyP91JxhoX7X1+OIHdFblXp62wtrfWq5PQRoQgm5X2Zr37jV2+iBH3Ejd7KCdaPObkp93Rv7ErZuEVb5mXAvwxFRZxedB4p3Jrz3+akB6tMJXquTh5JSUnnOd/Xc1IGqyZgjrYn5KTSVwYr8z/3vXjqLd8HH7N63LtpQ2krt1szaMO9KXuK2PxbVwTZLg4ZSVcPGK97o54q4LgIQ8QPn04l+58EHOevd/yuasN4bNGIanVFHyxjbz19nK18TWJnD8F3W31yX79ffLf+/yGeUPGDCbw/r6YcpWxlPPau5T8eNilroN7tMJ8A13XXzNFmZdOJnHRRtd1bXSdZqPrFofWYioqRTabkY0mTvWdYb3msTHsBj8dt2IWXnXjLGn8MRcWkXSPvU37dmpN1OxR1nkp5y0XY2n2KOu8lPrMMvQWuSFP3kvQA3eDLKNPvEzaM8uRyw2ogvyJXf6MdV5KmbzYaV5yV5t1TeoS8+I4JJ0W2Wgm7flVlB0/by/XDf4y7vWZ6CruXQL9MBcUc2mga//hDpsO6taS2vOHIqlUZHyyi9SVlWPcHe3VNalLzPyxqHReyCYTqc+tdtLznEXL2bf/F0JDgvnqo7VOMmVZZvGKtfx44DDe3joWzp7KbY3qA/DTwV9ZsmItJrOZ+wfezbDHHwIgv6CQqXMXk5KWTmx0FMvmP0NQYIBduX92XpJ0WupvXIzKSwsaNflb95P26icAqIP8qbNqBl41IilPzuDymJcwFTjfH8LfF09ffnObXZkNFg4hLKEl5lI9pyespsiFXO9aETRdNwltsD+FJ5I4PfYNZIMJgOA7b6PB/KeQNGoMOYUcue95ADSBvjRePgq/xjVBljkzeQ1cUWIft8wP457Ar0dHMMuYcvLImP0Kpkx7fykQ/Jv4ty8W62VZTrP8/wZJkroD90qSNAl4CXgECAKOAtNkWf6pIqMkSV2Al4E7gHxgAzBTluXyqoRJkuQDPAp0AXyBp4FpNtfrAEmWNMOBjsB0YKUkSUMs/18XuAqsAV6TZdlsyTsFeAqoB+QB2yx1zrspTahU1FwwksRH52FIzabRt6+Q/90vlCVesyYJ7N4aXXwMpzuPwrdlQ2otGs25e6YDkLNpN5nvbaHOikl2xUaPuZ/C/cdJX/0FUWPuJ2rM/aQs/sBObsDEieRNm4YpM5PQtWvR79+P6coVaxJzQQGFr7+OrlMnu7LV8fH4DhhA9qhRYDQSvHQp+gMHMF2/jrZFC3SdOpH99NNgMCAFBzu1N2LOWK4PewZjehY1P3uD4u8PYrh41ZrEt0tbtLXjuHr3EHS3NyZi3niSH56IV/3aBD7Yl+T/TkA2GIh9cxEl+w5huJJC+tRF1vxhM0a4XKxFpSJq3hiuDZmNIS2LOl+soGj3QcovVurar2sbvOrEcanXMLzvaET0C+O48uBkypOuV94AqlTU//EDCr87AEDx/iNkLnsPTGYipg0hbORDZL5if3Mc1KMVuvhYTnQag1+rhtRePJIzA2c6VbHm7CdIf+sbcr7+idpLRhH+SAKZH+y4Yf6oYQMoS0xGHeBr195aC0Zy3mJbTba8TN7OXyhLTLapV2u842M42Wk0fq0aUmvxKM4OnFFt3oA7mxHcux2nek1ELjeiCQty0rM75F4a84o1f425QzA59rGbxhKANiacwM4t0CdnOF1DpSJkxgQyxs3AlJ5J1PurKd13AGOS7VgqJG/ZSny63uWcH8gcNdVpkRCg6JPPnRcdbeTGvjiKpMfnYkzLpt7m5RTsOoT+QmV7A7q1RlcnlvPdR+LTohFxC0Zz8T6r6yN8yED0F5JR+VfajV+H5gT2bE9i3/HI5UbUjv1rISShJT51Y/i943j8WzWg3ksjON7vGad0deYMJmXdt2Rt3k+9l0YQ9WgP0t7fSd6PJ8jZodzo+zapTaM3p3Ck80R8G9ckanBPjvedhbncSNNP5lB8fC/Ga9dBpSJ05ngyxszEmJ5JzEerKP3hZwxJlf7DnF9IztJV+Ha/074i5QbSR05DLi0DjZro9Sso3X+Y8hNnCHtuKrmvrkP/+3H8Bt1N4BMPkb/mPTtdh8ycQMZYpY+jP1hNiYs+zn1lJT7dXPdxwCP/wZB0FZWf/Us06qgIvNu3xpia7pxJpSJy7liuP/0shvQsam98neLvD1Ju4y/9urTFq3Ysl+8eivcdjYl8bhzXHp6EV4PaBD3Yl6sPTUQ2GIh7ayHFP/yC4UoKocP/S8mBo+S+vZGQYQ8ROvwhspa9Yyc3+vkxXH1K8ZXxX6ygcM9Byi84+MracVzsOQzvFo2IfnEclx9QHt5EzRlJ8b7fuD5+EWg1qLx1Sj+3v52AhA4kDRyj2Faos+8InDyR3CnKvBT25lrKfrKfl+SCAgpefx1vh3lJFR6O7wP3k/X4k1BeTtDz8/Dp0YPS7dsJGD2Sovfeo/zQL3h1aE/AqFHkTJzkJNsd8wNA7rtfkfOO8wOzivQ1F4zkwmMWv/WNa7/lXSeG010Uv1Vz4WjOD5qObDJxfcE7lJ68hMrPh0ZbllH44zHKEq+Rvu5LUpcpC+0RQwYQM/G/XHt2jZ3cmOdHc+XJORjSsqj75asU7rbvY/9ubdDVieVCj+H4tGhEzItjSbp/ivX6lceewZTr8HCjw+0E9OzApf5jXfsPlYoa80dy8bHnMKRl0/DrZeTv+gW9TXsDurdGFx/Lma4j8W3ZiBoLRpN4r9LeFJv2Nvx2OYU/HbXm1caEE9CpBeVV+Gl39G/KpCXW/JGzhjnPS0Bwj1b4xMdw9K6x+LdqSN3FIzg5YJZTulqzHyf1rW/I3ryf+CUjiXwkgfQPdmDMLeLy3PWE3t3OKU+dF58mb+8REke8jKTVoPLxwrvi3UQ3xVsAmugIfDu2xJDi2m9FzBlLyvBnMKZlUaNC7iVbP11A1pI1+PW48w/lzfvwS7uFA0eCerTCOz6GYxZdxy8ewSkXuq5p0XXO5v3UWTKSiEcSyLDo+src9YS40DXAmQefw5hj/xDCk2PYHX76uoNNm4ucY62o58aSPNQyL216jaI9h5zmJW3tWJL6PI33HY2JmjeOq/+djCYyjODHB3G5/0hkfTkxrz5DQP+uFHy5i7DhD1Fy8Cg5b20idPiDzvOSG9scOWMomW9soHjfr/h1bUPkjKFcHTzLTq47/OX1CS9Z/z/qmacxFdo/pAY32rRKRZ1Fwzn78AuUp2bTdOtS8nYchuSLbmtv1MwhZL2xgaIffsO/WxuiZg7hymP2ceO9/Xrx6P338Oz8V3DFjwcOczU5ha2fref4qbPMf2Uln7y1ApPJxIJlq3hrxSKiI8P577CJdO/UnnrxtXn7w410aNOCYY8/xNsfbmT9RxuZMuZpO1386XlJb+DiI3MwlyixZYPPl1Cw93dKjpwjcswDFO4/RsaaL4gcfT+RYx4gdcn7Tm36O+Pp9O+OUJqkLMGEJbTENz6agx0mENi6AY2WDuO3vrOd5NabM5hr67aQ8dXPNFo6nNhHe3D9/e/QBPrSaMkwjj6yEP31bLThgdY8DRYMIfv7o5wcthxJq0btoyNEh9vmh7x3Pyd3pbLOEfTYIEJGDybrxddd2pBA8G/gX3sMRRWUouwyXgr8FxgKtAROANslSYoBkCQpDmUx9ojl+tMoC8uLb1D+A8AVWZaPAx+i7C7Wuki3GGX38W3AV5IkDQcWAc8BTYCpwEzAdsuqGZgENEVZbG4HvHGzDfdr0QD95TTKr6YjG4zkfv0jQb3tJ/Sg3u3I+eJ7AEqOnEcd6IcmMgSAokOnMeU5P3kP6t2e7M/3AJD9+R6C+3Swu65t3BjT9euYUlPBaKRszx50d9kvcsh5eRjPnQOTye53Ta1aGE6fBr0eTCYMR4+i69wZAN9Bg5QdygaDtQxbvJs3wnA1BWNyGhiMFG3bi3+PjvY66dGRws27ANAfP4sqwA91eCjaerUoO3YGuUwPJjOlh4/jl+C8MOPfpwtFW793+t379oaUX0nBcE2RXbBlH/497WX7J3Qg/8vdAJQdO6fIjgixS+Pb8Q7Kr6ZhTFFuSEv2HwGTGYDSY2fRRIc7yQ7u047sz5U6Ff9+HnWQH9rIEKd0AXc1J2fLzwBkbfqekD7tb5hfGxNGcEJrMj/ZZa/HFg3QX0612lbO5p8I7t3evl6925H9+V5ruZpApdzq8kY83pfUVV8glys7no3Z+X+LXFtCB95FzuYfXcj968cSQI15T3N94XsgO3891qtpYwzXrmO6roylku++x6erfYBjzs2j/PQ5ZKPRZfl/Bt87GlB+JRXDNaW9+d/sI7CXva4CenUg93+KHyg9ek5pr8WeNdFhBHRvS85nO+3yhA7uR8baz639a3LoX2u6Pm3J2LgXgKLfE9EE+qKNDHZKF3RXM7K+VRZWMjbutS54mEvKrGnUvjqrbn0a1KDot/OYS8vBZCb/wGl8eyjj3KtZI4zJKRgtui7esddpcbZS1/Z+C1AWigFJowGNxipTW7sG+t+PA1B28Dd8Ezrb5fNq2hijbR/v/B7fKvoYF32sjgzH5672FH211elayJQx5L3+pkvb8r69EYarqRgs/rJg6w/Kzgkb/Hp0pGBzhc86izrQH3VEKF51a1F27KyNvzyBf0+lzv49OlJg8bEFm3fhn2DfFh8XvjIgwV5uQM8O5H9lkXtU8ZWaiBBU/j74tm1G3qYdSkKD0frwLuTR/mS9uanStnLsbUvbxGFe2r0H704O/ZuXh/Gs87wEIKnVSDodqNVI3t6YsrOUC7JsXaRX+flhyspyoWv3zA83wtfRb31z837LmJFrfTPCXFxK2YVktNGhyr+LSq35Vb46ZAf78rnDvr353+4joKd9nBDQswN5X1b6D5WN/6iKkEf7kb12U5X+w7fCx1+zaa+D3wrq1d6mveeqbK/+QjLaqDBrvrjnniZl8XtVjCX3929A384UfPuDs076tCPTMt8VVTP/B3ZqTrbFV2Zu+t66uGPMzqf42AUnn6b29yGgw21kblDGsmwwYiqoXGxyZ7wVPnMkWcvWu9S1zlauUZHr6LdMOfnoT553mhNvJm91hPRpR9ZN6jrHouusm9B1dXhsDLvJT9vpqV9n8r+xt2nv2xtiuJpinZcKt/6Af4K97/BP6OBiXlL6QVKrkby9QK1C5aPDmJFjydOR/K8UW8z/ahcBPZ373W1tlmXrQ3N1gJ+1Tla5bvKXtgT2r9p/uMOm/VvWp+xyKnqbeDukTzv3ttdGzyoXegZo06K5065fW77/6SD33J2AJEnc0awJhYVFZGblcOLMeWrViKVmXAxarZa+CV3Z8+NBJc+PBxjUtycAg/r2ZM++A3Zl3sq8BJXxrKRRI2krY8ugXu3I+ULRUc4XewhycT8Df288HdGv0jeF392GtE37ACj4LRFNoB9eLuSGdGpK5jeKLlM37iW8b1sAov7Ticyth9BfzwbAkKU8HFD7+xDcsQmpHyttlw0mjJa5yV3zg+3bgJKPt8u5SVCJLMviz+bvn8j/N4vFkiS1Q1lk/R7lGIqZsixvsRwTMQpIB8Zako8BUoExsiyfkWX5W2AWME6SJF/n0q0MQ1kkBvgBKAHucZHuDVmWP5dlOUmW5WRgLjDD5rdvgCXYLBbLsrxCluU9sixflmX5B2AG8JAkSTfVh9roMMpTKm9cDanZaKPD7NJ4OaQpT83CyyGNI5rwIIwZuQAYM3Kddn+qIiIwZ2Za/23OzEQdEXEzVcaYlIT29tuRAgNBp8OrQwfUkZEAqGvWRNu8OaGrVxOyYgWaRo3s8qqjwjCkVco1pmWhjrRfXNVEhmO0TZOehSYqjPLEy/i0aY4qKADJW4dfl7ZoYuzr7N26GabsXOvuF1u0UWEY0yr1aEzLsrvRVNI4y9ZG2dcvsH9XCrbsdamb4Pt7U7zvV6fflT7Mtv5b6edQ+3aHBChHhVgWng2pWVZbqC5/rReGcm3B+8oxBrYyY0IpT7Wxm7RsvGLsZWqjQx1sSym3urzedWMJaH8bjb9ZSqPPF+B7R/2/RW4F/u1vw5CZhz4p1aFM94yloF7tMKRlU3rmssvr6ohwTOmVNmNKz0Qd4fzAoEpkmYiVS4n6YA1+9/W3u+T/4L1EbXiLkLnTkAL87a5posMw2OjKkObcXm2UQxobncQ+N5zUJe862Y0uPha/tk2p9+UrxH+6GJ/bG7istldMGHobm9Sn5qCLsZevCQ3AWFBp0/pU+/4M7duOlj++RpOPnuHC5NUAlJy9SmCH29CE+KPy8SIkoSXqKMW/aCLCMaZVLtKYMjJRR1bff3aoVMR8spYauz6n7NBvlJ9UXtMrv3jZusDv27MLmih7v6KOtO9jY0amk9+qjpCpY8l1sSDs06UjpowsDInOr5QCaCLDXPgjBx07+dRMNJEV/rIZqmAbfxmttEsdFmx9Pc+UmeO0w1cTHYbRzrYUH2wvNxxDqr0v10SFo60Zgyknn5iXJhO/+Q1iFk5E8lF2b3nFx+Lbpil1Pn+VWh+/hHdze9tShUdgyrAZS5mZqG5yXjJnZVH86WdEbNpI5JdfIBcXUX5Y8cUFb6wkYPQoIj7fSMCY0RS++ZZTfnfODyGDB1Ln61VEL5qEKtB+HDv7pGxnudFhdn7RkJbl7NtqROLbtC7FRypf6Y2ZPpimB9cTcm9X0pbZH+ehcfANrtqriQrDkOLQxxVyZZla780nfvNrBD98tzWNLj4O37ZNif9iObU3LHHqY62j30p1bos22l6uIc1ZJ141IvFpWpeSo+cACOyp+OmyKvy0u+d/nzbNMGbluYw9vBznu5RsvBzn/1D7+b88NfuGc5OudhTG7ALqvTqO5jtfoe4rY1BZxhq4L97y7d4BY0YW5edu3m9pbtJf3ihv0CMDqfG/NUTMn+I0lkDRtd4Nugbl5rrxJ/Notv1lIh7rZSPTQ2PYTX66Ap+2rm3adZnOvsO5buEYM7LJeecL6u35gHo/bsBcWELJ/t+BinlJuW8xZeY6v3nixjanL3yTqJlDqb/vfSJnPk3GK+85tccd/rIC37ZNMWblUX7Ztf9wh0073leUp2ajtcRn7mpv2oK3iJo1lAY/vUfUrKFkvPxetXV0RXpmNtE2PiEqMpz0zCwyMrOIjoyw+z0jU2lfdm4eEeFK2yLCQ8nJc3hQfavzkkpFo60raPb7hxT+eJSSo8oY1oYH29+Lhwe7bNPfGU/r4irL1cWEUna9st361Gx0jvdroQEYC0qQK+Sm5FjT+NaLQRPkT8v/zaPNziVEP9gFAJ/akRiyC2jy2hja7nqJxstHovJVxpo754fQCU9Re9dHBPTvQc7KD1wVIRD8a/i3LxbfLUlSkSRJZcABYB/KblwtYP0AnSzLJsv12yw/NQEOVBwBYeEnwAuwX7GyIElSfeAulOMqkJXHBx+jLCA78qtNvgigJrDOUtciSZKKUBaL69mk6yFJ0neSJCVLklQI/M9Sn+ib0oTk4jfHJxyScyK3PAW5yTJNV69S/MknhLzyCiFLl2K8eBHZsstLUqtRBQSQM2YMhWvXEvz88/aZXbQFHNvrum6GS9fIfXsjsesXE/vmQvTnksDhSXlA/+4Ubd3ruuKuZDvp2lUSmzRaDf4J7Snc9pNTurBR/0U2mSj42nlX85/tZ2uaKvIH9WyDMSvf5fllrjI5dbFLmdXnldQq1EH+nB04g+QF71NvzfS/RW4FoYM6O+0qrkLsLY8lyduL6PEPkuJwk/aH5VZD+rCJpD8+isyJz+D/wCB0LZsDUPTFN6Te9zjpj43AnJVD8KRRDnJvoi1V2HNAj7YYs/IpO3nR6bqkVqMO8ufifdNIW/wOtVY6H5dSXdk3qqOtbnK2/cKRzhM5O2QptWY+DEBp4nWSV35F08+e47YNcyg5daVyF2mVdnOTmM2kPjKK5LsfRte0Mdp6dQDIfuEVAh66h+iPV6Py87WeE14tN9nH3p06YMrJxXA20e53SacjcOhj5K19r+rMN9XHrnVcfukaOW9vosb6xcS9tQD92Usud+NWIdhlmTcSiywjqdV4N61P7oatJA0aj7m0jPCRyrmBWGzr8gOTyXhpPXGvObxmeQtjSfL3R9fpLjL/+zAZ992P5O2Ddy9lQcd30CAKVq4i84GHKFy5iqCZM1wU4J75IXfDFi72fJrLg8ZhzMwhcpZD6HFTba6+bipfb+LXzST5hbftdiOmvvwRpzo8Te5XPxD+lP2DKNcd6Ci26vF2+aHpJA2ayNWhzxE6uD++bZsqFzQqVEH+JN0/hfQl71DjDcfXpf+cnh3bW2ftLK6/qLRX8vYiatyDpC6vzk+7d/4PHNCVwioeIt+U7JvRi2MOtRq/5nVJ/2AHJ3pPw1RSRuy4/1Qv9xbjLclbR+jIR8h5o5ob8Ztq7x/PW/DZt1ztO4Tk+8dgyswhbPqIm8rvPMf/ufqdHvQsJ/tM4+xjC4h6qi8B7W+rsri/ZQy7y09bCBrQlYJv97oowFWZjj+4rpsq0B//hA5c6jmEi10eQ/LRETiw+83JqKZcuxR/os0hj/YjfdFbXOjyJOmL3iJ20URuXKhj1f6Ev7QQOLCr0w7u6sr9S2y6OvfgpvaGPNaPtAVvkdjpKdIXvkXMkkk3luMowkW7JEly2dybaYYlpStBN0xiTWM2c67fJE53GIpviwZ4N6x1s4KrEe+eeFo22i6h/Nl2Wy6p1QTcEc+xwUs49vBC6ky5H5+6MUgaNf7N47n+/k4O95yJqURP7fH33lQ7quVGOnj9Pa70HEzhlj0EPepqT6BA8O/h375YvA9oATQCvGVZ/g/K+cPg+tbfOn1Vcb2qfKAsCquBq5IkGSVJMqLsRu4tSVJNh7S272BV9MEoS10r/pqhHDmBJEm1gS3AGeBBoDXKERqgLBg7IUnSCEmSfpUk6df/FV3GkJqNV2zlUzFtTBgGhw9YlKdm2aXxigl3SuOIMSvf+nqMJjLE6agAs8OOLVVEhMtXc6uibOtWckaMIHfiROSCAkzJynm0psxMyn5UFvKMZ88im81IQZW7A0xpWWijK+VqosMxZWTblW1Mz7LugAMsuxGU9hb+bwfJD4zj+hPTMOUXUn7lemVGtQq/nndRuM11wGVIy7I7IkITHY7B4RUoJY2j7Mr6+Xdpg/7URUzZeXb5Au9LwL97O1Kmvmz9LfLJvjTduZymO5djSMvFK7byaa7Sz7n27c4pQB3kB2qVJU1lP5enZrvMH9CmMcG923L7wXXUWz2VgLuaU/f1SZV5YmzsJjoMQ5pDex3sz8tif9XlLU/LJm+b8jpS8dFEZLOMJrTynCp3yQVArSKkb0dyvnG+WXfHWNLVicGrZiRNdqyg6c9v4hUTTpNtr6KJCLamMWVkobbZiaqOisCUle2iNNeYLWnNuXmU7v0Jr6aNlX/n5Cq7fmWZoq+2oLP8XoExNQutja600WFOH78xpGXbp4lR0vi2bkJgz3Y0+vFtar4xA/87b+f/sXfe8VEVXQN+7pb03gstVKVILyI9hK7YXxUsIIhIr6KCShMLoChNxV6xFwSkCYJKUXoPCQFCeu+bLff742422xKisOz3+s7jj5+wd2bOnDNnzszOzp2p9+p0c54cijYrR6GUH0lENplQm9s3atQg2m57hbbbXqEyIx/PGNsdCpV27WzILUITUO3TntGhVGbY+j1A0d5TeDWKRBOivHqY9dkOjgyYzfE7nkVfUIL+otLPDVnZaKIiLPnUEeEYs+tu6yrkklIq/jqCd3flVTpDyiWyJswhY8QTlG7egSHVdnePfRtr/oZcz7at8O7VnZgfPiFs8Vw8O7cjdMFTaOrFoImJIvqzt4j54RPUEeFEfbIWVWj1a5y1xUJLGoeYGo7BvGu46OufuXjXRFIfnGWOl4pextwC1OHKzhB1eIjDcRCGjBw0Nr7lKFefkYM22jaWG7Jy0WfkoM/IoeKIsuOzaPMevFo1sZRb/LPiWxVHz4IsW3wLzG+4WO0MUoeHY6rjuOTRqSPG9HTkwkIwGqn49Vc8WitfUL0HDUS3S3nVsuKXnWhvvMEhv6vGB2NugaUfF36xGe+bmtuUWeksFjqR62HXHpa4pVET9+Yc8r7dReHmvU5tk/fdrwQNtn3N05BhGz80UWHoM3Md08TYtbE5TZU/GHMLKd7yB95tW5jz5Nq2scm2jfV2crVOYrA+PddGrjbKyiYaNY3WziH/u10UblZex/VsGI1H/Uhu2LSClnveRhsdRoufXrOJ064c/1Gr8B/QnaKffrV8FDRiGG22LqPN1mVUZubZtnFMKJVXGP89okOpvMI8rzI9l8r0XEoOKT9E5W34A982jS3PXTHf0taPRhMbRf1v19Bw6wdoIsOp//Uq1GFXiFt1jJe15bXuS0VfbcKrteJzAffdSuuty2i9dRn6zDw87Wx9pblWXWwNWMox5BaSv3kfvu2VXfPu7MOuiNNAtU9v/BV7DJnOy7RP41i3XHxuboc+NVO5pNBgpGTr73i1VxbdlXFJ8SN1eLDDuORKnQPv6E/xz8pepeJNu/Fqa/tWpKvipaKsioCBtvEjeORQl/u0/fcKj+jq+bar9A26M94yPhRt3OMwHtaFqIgwMrKq5wWZWTlEhIUSGRFGhtWbSZlZOYSHKfqFBgeRnaPUKTsnj5Ag213rVz0umTEWlVLyx3H8+3RQ8uQU2H4Xzymo1sNN82nPyCA6b3+ZzttfpjIzH6/Yar09o0PR2ZWpzy1GE+CDVCU3JgSduW669FzydhzBVKZDn1dMwd5T+LVqiC4tF11aLkUHlctSs37ci3+bOEUPF40P1pT89At+/Xs4fC4Q/Jv4ty8Wl8myfE6W5QuyLOvNn50DKgFL75YkSY1y2dxJ80cngZvtjnjoYc7nsEVOkiQN8DDwFLYLvm2Bo8Comiooy3ImcBloYq6rzR9zsk4oi8LTZFn+Q5bls0BMbYrLsvyWLMudZFnudKdfI0qPJFoWpCSthuDbelK4db9NnsKt+wm5S/nl3ad9c4zFpZbXWmqicOt+Qu/uB0Do3f0o3LLP5rn+zBnU9eqhiooCjQavfv3Q/f57rWVaU3VxnSoiAs9evajYrpwPptuzB4/27QFQ16uHpNUqX97NVBw/g7ZhLJrYSGWXzuA+lP5iOzku3bEX/+HK2VKeN92AqbgMo3mQr3otTRMdjl//W2x2Efvc3AH9+UsYM50vLlQcO4tHoxi09RTZAUN7UbLdVnbJjn0E3hEPgFfbFphKSi2vxYGye8j+TDHfnh0JHXsPqY/PV873M5P1wSZODJjOiQHTyf95H6F3K23o26E5xqIy9E7asPj344QMVV6HD7unL/lbFF8o2HLAaf7UFz/mSKexHO02jqQnllH82zGSJ7+m2PFIIl5x1b4VMrwHBXa+VbBlP6F396kut7gUfVZ+rXkLNu/D/xZl96tnXAwqDw2GvOpLLFwlFyCgZ1sqklLRpztODlzRlypOX+BY+4c50f0xTnR/jMr0HE4NnoYhu8CSpvLkabQNYlHHKH3JJ6Ev5b/WrS9JXl5IPt6Wv3t164Q+KQUAVWj1q2DefXpYPq+i7GginmZ/lrQaAm/tRdE2W32Lt+0j+E4lDni3a4GxuAxDdj6Zr3zI6e6jONNzDJcmvUzJ70dJnbYcgKIte/Ht3hZQjg2QtBqM5vbNeG8zR/rP4kj/WeRt3k/EvX0A8OvQDENxGfqsAuwp/P0EYcOUL7kR9/axXMLh1aj65QvfNnFIWo3l4qCqSzI8YsMIHdKVss3KuWeVJ86gqR+Lxmxr34F9KN9VN1urggKR/JRzayVPD7y6dkCfolyooQoOUhJJEoFjRlL89QabvJUnT6Otb9XGA+rexoWr3iFt6H2k3TaCnGcWoTtwmNxnl6BPOs/lAXeTdtsI0m4bgTErm4wRj2PKrfbHimNn0DaMscTLgCG9HePlL3sJGF4Vs27AVFxqOWLCOl76J9xi2flYsmMvAeYYGzC8PyU7bM/vK3cSK4vtY+X2fQTebpbbrgWm4lIM2fkYc/IxpGfjERcLgO/N7dCdU+xcvG0vPjebfatRrI1vAehPK+OSOto8LsX3Q/db3exsysxC27IleCqvOnp27IDBfDGeKTcXj3btFLkdOlh+3LTGVeOD9Zm3fgnd0SVesHlediQRT6uYF3zr34tbDV+ZRMW5S2Sv+8Emj2ejaMvfAxO6UJF02eZ5+dGzeDSKtegbOKwXJdtt5wnF2/YRdEd1/KhqY8nbE5WvOW55e+LbswMVZxW9irf8ga+ljWOQPGzbWNE3Bo/6kRZ9i7bayi3aZq2vOW6Z9W3w8iR051LJXve9JX3FmQuc6PgQJ3uM5WSPsejTczgzdKpNnHZV+wL4dm9PZXKqZaEEoOCTDRxLmMGxhBnkb95PuHm886tl/C/67Tih5lgZfk9f8s2xsib02QXo0nLwaqJMOwN73kS51YVMrphvVSamkNLzP1xIeJgLCQ9jyMzm0l0TMOZU66M7fgZtA7NcjXO5NVFbXnVY9ZjoG98d3bkUxW6f/8jxhBkcN9s6rI62DjHbOqwOtlZ5e6Ly9bL8PbB3W8pPK3HNbX3YRXEaFJ/WJadiyHCca1UcO4u2YQxas1/5D+lNyQ77vmQ7LhmLlb5kSM/Gu+0NSFWXnt7cjsrkS5Y8gbcrvhh4e39KttuOS67U2ZCVi0+XNuY6taUy5frESwDfW9qjS7K1df7HP7ncp0sOn8MrLhpPq/l2/pYDLtXXkJmHT1fFzr7d21p+wP479OnRjR82b0eWZY4cP4Wfny/hYSG0vqE5F1PTSE3LQK/Xs2n7Lvr26GbJ8/0m5Tzs7zdto29P2x9ermZcUocEoA6onlv692iL7lyqVR7FRiF39bOJC+6aT5+ZvY4D8bM5ED+b7E37LUdHBHRshrG4jEoncgt+O0H4rYoto+/tQ85m5UXs7M1/EtjtBiS1CpW3BwEdmlKWeJnK7EJ0abn4NFFiWEjPNpSeVWziqvFB26B6+cWnbzcqz1+qqRiB4F+Bxt0VuN7IslwqSdIa4EVJknKA88A0IBLl0jnM/58KrJYkaQXQGOVYiJWyLDteIQtDgTDgbVmWbWY8kiR9DoyXJGlRLdV6HnhDkqQCYCPKMRkdgFhZlpcAiSgL+1MlSfoG6GauX90xmrg07y2afvw8klpF7vrtVJy9RNhI5YynnI83U7TjLwL7daLVnrWYynVcmFF9f16jlTPw79YaTUgArfe/Q/qyz8hdv42MVV8Tt2YWoff1p/JyNufHv2wn10jxihUEv/IKqFRUbNqEMSUF79uU1zbKf/gBVUgIIW++ieTjA7KMz913k/vww8hlZQQtWIAqIADZYKD4tdeQS5SLwco3biTgyScJfe89ZL2ewiV2dw8aTWQvXkXM2y8gqVQUfbuFynMXCPiP8npd0fqfKPt1Pz69OtNw83uYKnRkPbPMkj1qxbOog/yR9UayF63EVFR9IZnf4N4U13QEhVl25oI11H9nEahVFH61hcpzFwm6bwgABZ9vpHTnAfx6d6bxtncwlevIeOpVS3bJyxPf7u3JmGd7f2Hks+ORPLTUf3+xYoPDZ8h8bqVNmsLtfxHYryNtfluDqVzH+enVZTT7cC4ps1ahz8wndfGHNF49g9jZD1B24jw55kvrastfm74X571N80+eA5Wa3PXbqDh7ifCRAwHI/vhnCnco5bbesxZThY6U6a/XmhcgZ/12Gi2bSKttKzDpDZyfuuK6yAUIua0ned85OYLCnNcVfakuds5/+Q3CX38JSa2i5IdNGJIv4HvnMABKv9mAKjSYyA/WoPJV+pLffXeR8Z/RqIICCXt5PqBcjFG6eTsVfyiTv6DJj6Ft3gRkMKZnkPfCqw5y055bS9yH80GlIv/LbegSLxLygKJv3qebKf7lT/z7dqL5zreQy3WkzrZrKyfkf7mN2Jcn02zzSmS9gdSZrzlPt+0gwfEd6LB3JaZyHeemrrY8u/GTp0mavobKzHxSFn5Eizen0WDOfZQeTyHzU+WHpdBh3Yi4pzcmvQFTRSVnxlXr12LdLLQhfsh6I8lPrcO/uMSic95LbxCx6kVQqSj5YTP65Av43aXYuuRrxdbRH6+22Nr/gTtJu/tR1OEhhM1/UtmVIUmUbd1F+W7ly4DvoL743zscgLIdeyj9frODrfNeeYOIN14CtYrSHzY5lRv1YXUb+99/F+n3jra5dONvYzSRvWg19dYtBpWKom+UeBn4HyVmFa7fSOmu/fj26kyjn99FrtCR8fRyS/boFfNQB/mDwUjmwlWWeJm3bj0xy58m8O6BGNKySJu22EFuxvw11H93EZJaRUFVrLzfHCs/20jJzgP49u5Mk+1KrEyfU91+GQvXErNsNpJWg/5SBmnmZwVfbSFmyVTifloNegNps5fbyTVS9NoKgpcq41L5xk0YnIxLoW+9ieTrAyYZ37vvJuehh9GfOoVu5y7C1r2NbDRiSEyk7Edl0b/w5aUETJ4IajVyZSWFryzDAReNDxGzH8XzhsbKq/2XM8l41i52G02kznuLJh/Zxq1Qc9zKNcetgL6daLnbHLdmKmX4dr6RkLv6Un4qhRablLqkv/wxRb/8Rcych/BsEgsmmcrLWVx6ao3TNm7w/kIklYqCr7aiS7xI8P2DAcj/bBMlOw/g16cTTXesw1ShI+1JRYYmLJj6a8w3pqvVFP24i9Jf/1LyfbWVmBen0njTKuRKA5dn2bexidRn36Txh4q+eV9soyLxEqEjzPp+spmiHX/i37cjN/76JqZyHRdnKuODb6cbCbmrn6LvxtcASHvlI4p/+cuxPa9T+wIEDO3ldBG5ioLtfxEU34F2v6/GVK4jaVr1/KDFR8+QPHM1+sx8Li7+iGZrplN/9gOUHj9Plnn814YH0XrTK6j9vcEkEzVmGEf7TMZYUk7K3HU0XTkVSatBdzGTpGkrCa56U9eF860r2TrnhVVEv/kCklqRq0+6QMC9Zrlf/IQ6NJh6699A5eeDbJIJGnk7F4c/hlxa5jQvQOiMR/Fo0QSQMVzOJHu+4033VbZua7Z1cg22vrT4I5pa2Trbia1lk0y02daakACavaMcySRpVOR+u5vCnYfw0OD2Pnyt4zRAwLBafNpoImvhGuq9swhUagq/VuTajksH8O3Vmbgt7yJXVJD+tFJ2xdEzFG/ZQ8Nv3gCDkYpTSRSu36TY6e0viHn1aQLvGog+PZu0qYudynaFzunPvE7k3HFIajVypZ6MuY5x2hXxEiBwWC+KajqCAtf5tLGknJRn1tHi02eR1CqyP99O+dlL+Hu7Tt+0p18n6tlxSGoVsk5P+jOO8XTWcy9y4NBRCgqKiL99JE88+iAG80Vn/7ljKL1u7szuPw4w+N7ReHt5sfDpaYpcjZqnp41n3PS5GI1G7hg2gKaNGwIw5sF7mTHvBb7Z8DPRkeEsX/SMQ/v+03FJGxFCg+VTkVQqUEkUbNhD0Q5lMTVz9dc0Wj2b0P8kUJmWTcr4l5y28fWcTxsKq1+izt12iND4Dty873WM5ZWcmlIt96ZP5nB6+ptUZuZzbtEntH5zKo3n3EfJsfOkfaps4ChLvEzejsN0+WUpsmwi7ZMdlJ5WvrOdffpdWq6ejMpDQ/mFLE5NWU2sBy4bH0KmPYpHo3rIsglDWhbZCxzHB0E1pisnEfw/R/pvvZnvSkiS9D4QJsvyMCfPPIGXgPuBIOAQMFOW5T1WaXoBr6DsEC5AOYt4jizLOvvyJUn6AeWYiwFOZDVG2Y08EDiLsjjdWZblP+3S3Q/MQjk3uRw4gbI4/bn5+WTgSSAE+B14E1gPxMmynFKbLQ7WH+6WRo5t4vhq1/WgOMvzyolcgMGgdovc4lL36AsgSf/O+FETKjfpGx5Vxy/P15iCnNru83QdReXu8el6MQVukQsgqdzjWxWlWrfINRrc82JTcPRVLKpfBQUZ7ulL5RXuaV8AT20dzuR2AZVuGou9PN2jb0GJl1vkhgWVXjmRC6jbtc6uISfP1y1yPTR1PQf+2uLlqb9yIhegUrtnPDQZ63z47DVFNrlHLkCxm+Zb/t66KydyAc321WETjAs40XGqW+SW6pyeVulydLL7AnXDcPesPzQ5/rP7OvL/UwbWH/y/tVBwBX6+tOm/zkf+tTuLZVl+pJZnOpSduVNrSfMr0LUu5cuyXOPp5rIsJ2N7bLtTJ5Fl+TPgs1rKeR2w//nqi5rSCwQCgUAgEAgEAoFAIBAIBALB3+HffmaxQCAQCAQCgUAgEAgEAoFAIBAI6oBYLBYIBAKBQCAQCAQCgUAgEAgEAsG/9xgKgUAgEAgEAoFAIBAIBAKBQHD9kBFHFv+3I3YWCwQCgUAgEAgEAoFAIBAIBAKBQCwWCwQCgUAgEAgEAoFAIBAIBAKBQCwWCwQCgUAgEAgEAoFAIBAIBAKBALFYLBAIBAKBQCAQCAQCgUAgEAgEAsRisUAgEAgEAoFAIBAIBAKBQCAQCACNuysgEAgEAoFAIBAIBAKBQCAQCP77MSG7uwqCq0TsLBYIBAKBQCAQCAQCgUAgEAgEAoHYWfy/QIXBPc18MTHYLXK9PfVukVtU7ukWuSH+5W6RC5BX7O0WuVqVyS1yK4xqt8jNzvBzi1x3oXZT+2Zl+rtFLoBJltwiV6s2ukWu0eSe36pLkz3cIrfSTbFDLblvV0elwU06uyl+lJVr3SLX101znpJS98x5TCb3xEoAg5vilqHSPXJ17urDbopbRjeNw54a94zD7sRdc4ATHae6RW6rv15zi9yDN810i1wN7hmHAXLyfN0it4lbpAoErkXsLBYIBAKBQCAQCAQCgUAgEAgEAoFYLBYIBAKBQCAQCAQCgUAgEAgEAoE4hkIgEAgEAoFAIBAIBAKBQCAQXANkWVxw99+O2FksEAgEAoFAIBAIBAKBQCAQCAQCsVgsEAgEAoFAIBAIBAKBQCAQCAQCsVgsEAgEAoFAIBAIBAKBQCAQCAQCxGKxQCAQCAQCgUAgEAgEAoFAIBAIEBfc1RlJkp4H7pZlubW76wIgSdIjwEpZlv3cXReBQCAQCAQCgUAgEAgEAoHAhLjg7r+d/+mdxZIkvS9JkixJ0jonz142P9tg/mgp0PsayHxDkqRESZIkJ8+CJUmqkCRp7NXKEQgEAoFAIBAIBAKBQCAQCASCv4PYWQyXgP9IkjRFluVSAEmSNMCDwMWqRLIslwAl10De28BEoBewy+7ZCMAAfH4N5DglbuFoguI7YCqv5NzUNyg9dt4hjWf9CJqvnYYmyJ/SY8kkTnodWW8g7M6exE64AwBjaTnJc96i7OSF6owqFTdtfonKjDxOP7TEpswGCx4lsF9HTOU6zk97g7LjyQ5yPepH0GT1DDTBfpQdSyZ58gpkvaHW/I2WTSSofyf0OYWciJ9iU55frw5EP/sYqFTkf7GFnLVfOciMfvYx/Pp0Qq7QkTrrNSpOJAHQ/Nd3MJWWIxtNYDSSNHwaAJFzRhEQ3wVZb6DyQgaps1/DVFx6XW2tDvCh6bIn8L6hAcgyWc8sp+LwaQB8e3Yk4plxSGoVBV/+TN5bXzrIjJg7Dr/enTGV60ifsxzdySQ84mKJeW2OJY22fjQ5Kz4i/4PvCZs0gsB7B2LMKwQge/kHlO7685rqGzywMw1m3w8mE7LRyPln36N4v6JTUN92xC0YDWoVWZ9u5/LKb23KdIdvXa2+tbVv9GPDiHygP8gypacucm7aSjAqdQ3o0556z48FtYrcz7aSufprB5n15o8loF9H5HIdKdNXUG7Wp6a83i3jaLBkPJKnFtlo4tIzayk7nGhTprvkVtFw4aME9+uAsVxH0rSVlB1zbGPP+hE0WzMddZAfZcfPc26S0sZeTWNpsnwivm0ac+mlT0lf+z0AXk1iaLZ2RnX+BpGkLf2MzHUbLJ+5yrfUAT40WjoB7xYNQIbzM1ZS/OdZG32D+nXAdAV9m66ZjibIj9Lj50my0rexlb4ZZn0B4pZPINjs08f6TbUp72rauMHSSQTGd8KQW8ip/pMt6aOn3UfoAwMw5CqxI+2ljyn65S+Hcl1lZwBUKlpuegV9Rh6JDy+20bfB/DGgVpHz2VYyVn3jILP+gjGWclOmvW4p90p5I8cNp/68URxu8yCG/GKHcsF18aPD/jUYS8rBqMTSE4Nn25R5Nb5VW/6oscMIf6A/yFB2+gLJ01Yi6/TXRG5NPi15amn5zSIkDy2SRkXeT39weel6S3muaOOY6fcR9kAChtwiAC6/9DGFO2x92l19ya9XB2KeG6vMedZvJdvZnOe5x/Dv0xFThY7UmSsscx4AVCqa/rAcfUYeF8YssHwc+vAwQh8aimwwUfzLATJefN+hXP/eHYh9bgySWk3u51vIWuOoc+zzYwno2wlTuY6LM1+j/HgykqeWpl8sQeWhBY2awo2/kfHqZwCoA/1otGo2HvUiqEzNIuWJlzAW2c63XGFrdZAfcatm4VE/gspLWZx/4mWMhY7zvLhFowmOb4+pvJLEKSud9+EGEbRYO03x6WPJnJ34BrLeQMjAzjR48j5kkwmMJpLnVc95Oh5YjbGkav5p4sjAJ6+LXHWAD02Xj8enhTK3PDdtNWWHTlvKdMU4DBD16FAiRiSABFmfbCPDagwG14wPXk1iaLJmppW9Irm89DPS3v7JplyX6Tx2GBFW8TJ11gpLvPTvrfi0pFaR+7lzn46dP5bAvopOF2YoPq2NDqPhq1PRhgchyzK5n/5M9ruKLYOGdidq2v14Na3HmdtmUX70nEOZVfpe77mHK+KWOtCP+itn4xEbSeXlTC5OeAmTXexwV8ya+8Jyfv1tPyHBQXz38VoHmbIss+S1tez+4wBeXp4sfmYGLVs0BWDP3j958bW1GE0m7rp1EGMevBeAwqJiZsxbQlpGJjFRkSxb+BSBAf4OZYPr5gCRVv0420k//l+aewgE/yb+p3cWmzkKJAL3Wn02FKgAdlZ9IEnS85IkHbf6dxtJkrZLklQkSVKxJElHJEnqa/X8BkmSfpAkqVCSpBJJkv6QJKmNLMtHgT+B0U7q8ijwhSzLxZIkvShJ0hlJksolSUox73T2uhpFg/p1wKtxNIe6TyRp1hoav/iY03QN5z5I2lsbOHTLRAyFJUTcHw+A7mIWx++cx5H46aS+9hVNXnncJl/02KGUJ152KC+wXwc842I41uMJUp5cQ8Ml45zKrf/MQ2S+/SPHekzAUFhKmFlubflzvtjB2RELHAtTqYiZP56UUc9xbuATBN7aG8+m9W2S+PXphEejGBL7Pcblp1cSs/AJm+fnH3iapGGTLQvFAKV7DpM4aALnhkxCl3KZ8CfucaqLK20dt3A0+b8c4nDPyRyJn0Fl0iWLzpHPPUHq2GdJHvI4AcN649HEVmff3p3waBRLcsIYMua9TtT8iQBUnr9MyvBJyp87piCXV1C89Q9Lvvz3vrM8d7ZQfLX6Fu4+xpH46RxJmMm5aatpsuwJi06NXxjLyRGLOdx7KmG398C7eT1LeW7xrWugb03t6xEVQvSjQzg6aDaH+05DUqsIG97DYov6i8Zx7qH5nOo3keDhPfFqZtu+AX074hkXzcmej3PhyVU0eGH8FfPGPvMw6a9+zulB00hf+imxTz9sq4S75FrZ2jsumsO3TOD87LU0XuLc1g2eeZD0t3/kSI+JGAqqbW3ILyFl3js2X9QAKpLSOJYwQ/kzcBamch35m/ZZnrvStxosGEPhL4c43nsSJxKmUZF4yUauV1w0R8z6xtWgb307fcOt9L3gRF+AnPW/cHrEQsfCrqaNgbwvt3PuwflO65m17gdOD5rG6UHTnC4Uu9LOAJFjhlGRmOqgb4NF4zj74AJO9J1EyPCeeDWrZ5MksF9HvOKiOd5jPBeeXE2DJY/XKa82OoyAnu3QpWY51QNcPxafuPs5jiTM5Ogg20Wmq/WtmvJro0KIfHQoxwfP5li/qUgqFaFVcesayK3Jp2WdnlP3PMfxhOkcT5hBUJ/2+HVorjx0YRtnvv0DJwdO4+TAaQ4LxW7rSyoVMQse5/wjz5M4YAKBt/VymPP49+mIZ6MYzvYdx+WnVhG7aLzN87BRt6I7Z9tXfLu1IaB/VxIHTyJx4ASy37b9sbZKdr2F40h+eD6n+08g+LZeeNrp7N+3I55xMZzqPY5LT62inlm2rNOTdP9czgyewpnBU/Dv3QGf9i0AiHjibop/O8KpPo9T/NsRIp64+7rYOuqJuyj+7Sgne42n+LejRD5xl0Oa4Pj2eDeO5uDNkzg3cy1NXnLu043mjiTtzQ0c7D4JQ0EpkQ/0A6Bg9zEO95vBkf6zSJy6mqbLbNvi+F3Pc6T/LIeFYlfKbbxoNAU7DnOo5xQOx8+kzCpuumoc9m7RgIgRCRwfOpuj/acTnKD0ySpcNT5UJKVxYsB05c+gmQ7jvyt11kaFEPXoUI4Nns1Rc7wMvrWn8tDs00kPz+dU/ESCb3Pu016NojnZ63EuzllF/cXmvmQ0cnnRu5yKn8jZ4bMJe2iIJW/5mYucf+xFSvadcKpDla3cMfdwRdwKH383pb8d5Wy/cZT+dpSI8Y6xwy0xC7h9SAJrly9yYlmF3X8c4GJqGhvXv8PzsyezcOlKAIxGI4uWrWLNsoX88MmbbNy2k6Tzyo/E6z76gm6d2rFx/Tt069SOdz7+wmnZrpoDVPXjE0Nnc6z/dIISlLjrarn/L+ceAsG/DLFYrPAOtou3o4H3oNaDVj4F0oEuQHvgeZQFZiRJigH2mPMnAB2AVYDaSt7dkiQFVBUmSVIHoJ35GUCpuR43Ak8A9wHP/DP1FEIGdSb7S2Uzc8nBRDQBvmgjghzSBfZoTe4GZaEw64udhAzuAkDxn2csuyuK/zqLR3SoJY9HdAjB8R3I/HSbQ3lBA7uQ+9UvilIHz6IO9EUbEeyQzv+WNuT99DsAOV/+QvDArlfMX7LvJIYCx51b3m2bo7uQjv5SJrLeQOGGX/FP6GaTJqB/Vwq+3QFA+eEzqAN80YQ71suakj2HwGgCoOzQGbRRYU7TucrWaj9vArq1JOvT7QDIeoNlZ7PXTc2pvJCG/lIG6A0U/fQrfv1vtpHnF9+Nwm+VvBVHzqDy90Vtp7PPzW2pvJiBIa3mxY5rra+prMKSRuXjCbLS9fzaN6U8JQPdRaUdc77fQ8jAzpa07vCta6FvbX1JUqtReXmAWoXK24PKzDwAfNs1Q5eSQaXZFvk/7CZwQBdbeQO6kPe1ok/ZobOKT0cE155XBrW/D6DsLNKb5VXhLrlVBA/sQvZXO822rrmNA3q0sdg6+8tfCB6kyDHkFlJ65Byywei0fIDAnm3QXcik8nK25TNX+ZbKzxv/ri3J+UyJlbLegLGozEbfnDrqm2fWN6eO+hbvO+l0p+vVtDEofcVY8M9evHFlH9ZGhxIU35Hsz2zHJUXfdIu+ed/vIWhAV9t6DehCrrkdSg+eNffx4Cvmrf/8aFIXf1Dr7MGV8aM2rta3assvaazjlqdNf3alT1eNHZJWjaTVIJvHDle2cW24qy/5tG1GpfWc58dfCUiwrbN/Qjfyv3E+59FEheLftzN567fY5AkZOYSstV8hVyq7u4zmnc02sqvsZZad/+NuAu1kByZ0tdL5jI3OljbUKG1YNf4HJnQh72ulvnlf7yDQrg1cZevAAV3J/UqRm/vVDoIGdnNIEzKwM1lf7FTKOZiIJsDHeR++pTU51n14kOOcR20157kSrpKrzC1vJNNqbmk/LrliHPZuFkvJwbOYyivBaKLoj5MED65uZ1eOD9Z1rriQYTP+u1JnqDle+tj79I9192lDVr5l17yptJyKc6loo0IA0J1LRZfsuJnHXt/rPfdwVdwKSOhK/teKL+d/vZ2AAbZ92F0xC6BTuzY17voF+GXPXm4bFI8kSbRtfSPFxSVk5+Rx7NRZGtSLoX5sNFqtlsHxvdmxe6+SZ/cfDB/cH4Dhg/uz49c/nJbtqjmAs34cYtWP/5fmHgLBvw2xWKzwKdBJkqRmkiRFAYOA96+QpyGwVZbl07Isn5Nl+VtZlqui8wSUxd57ZFneL8vyWVmWP5Zl+bCVPFAWgKt4FDgly/JvALIsL5Rl+TdZllNkWd4IvADcfzVKekSFoEvLsfxbl57r8CVTE+KPobDUsiBamZ6Lp3myYU3k/fEU7Dhk+XfcgtFcWPQRmByDpUdUKJVpuZZ/69NzLRMYi9xgf+XLr1muPj0HbVRonfPbo40KRZ9ePfEzpOegjbTTNSoUfXq1PfQZuWjMMpFlGn2wgCbfv0bwfQOdygi+J4HinY67bJU6u8bWng0j0ecW0fS1idy05RWaLB2P5O2p6BwZiiGjWqYhw1FnbWQYhgwru2TmoI20XfAOGNqbop922uo68lYa/bCKqBemogpwvFPxWugbMrgL7Xa/zo0fPc25aasUfaNCqLxcXW5leh4eUVY/UrjBt66VvlVYt29lRh5pa3+g459r6XxkHcbiMgp3HQEUn660kqnU1Vamh12ayvQcPKJCa82b+vw6Yp95hNb73iF27ijSXvzIpkx3ya0uO8S27LRcPOzbOMS2jSvTc2385EqEDu9Bzne7neh07X2rqg/HvTqJlj8vo9ErT6Ay9+EqfXUu1teeq2njKxH+8BBu3LKCBksnoQ70dXjuyj7cYP5oLi36AEwmW5nRIVRaxf7KjFw8om1lau39zlxubXkDEzqjz8il/FRKrTZx5ViMLNPy82e56eeXiRyZUKvcv+tbNeXXZ+SRvuZ72h94kw6H37GJW9dCbq2oVLTeuowOR9+j8NcjlB5SjrJxVRsDRDwylJZbX6PR0okOPu2uvuRsPmMvVxtpl8aqbjHPjiX9xfcc+opnXAy+nVvR5NulxH2+BO+bmjnUS2sv26p/2qRJq5576DNyq+cnKhUtNr5G64MfUbz7MGWHlSN5tGFBGLLyATBk5aMJC3Io0xW21oQF2soNDXRI4xEdis4q7ujS8/B01oeLqn1a6ee2c572u1dw48dPcW7a6uqMskyrz+fR9ueXiBzZ/7rI9aqaW66YQNutr9B02ePKD/dVcl00Dpedvoh/15Zogv1QeXsQ1K8DnjHVc9LrMccLGd6TPLvx35U6V8XLDgfepKM5XhbvPmxVX7uYZD+Pjwq1iU/6DMf+5lEvAp9WjSk9dJa64o65h6viliYsCEO2uQ9n56MJDbIt000xqy5kZucSFVHdByIjwsjMziErO4eoiHCbz7OyFd/OzS8gPExpq/CwEPIKHH/UA9fNAZz1Yw+bfvy/M/cQCP5tiMViQJblfOBblJ28DwM7ZVm+WHsulgPrJEnaIUnSM5Ik3WD1rD2wR5blyhrkFQFfmeVhPl7ifqp3FSNJ0t2SJO2RJClDkqQS4FWgwT/T0FKms8rYJ3JWX5t/B3RvTcQD8VxYrCzuBPfviD6nkNKjjucAKWU6+awOci1p6pK/Ltjlqc0eyffMJum2qaSMfo6QB4fh07mVTbLwJ+4Fg5HC73c6FeUqW0saNX5tGpPxwc8cHTALY7mO0MfurbE8R5nOklil0Wrwi+9K8aY9lo/yP/2JpP6PkjJ8IobsPCLmjHEo41rom7dpP4d7TubM6JeV84vropObfMtV7asO9CVkYGf+6voEf7Ybi8rHi7C7etW9rjXJrCVv2IODSZ3/Dse7Pkrq/Hdo8MokuzLdJLeWsh3bqC5paiheqyF4QGfyfvz9ikVeC9+S1Gp82zQm68PNnBw4A1OZjuiJd9ZapuOOhX+ur1Oupo1rIfujTZzo8TinBk7FkJVP7Dwnpy+5yM6B/TthyCl0ej6ds0yOJnYms+a8Ki8PoiffQ9rSz5zIsy/aNfED4Nhtz3B0wCxOPbCIqEcG4d+15d8qs1bfqiG/OtCX4IFdONx1PIfaj0Hl40nonb2undzaMJk4njCDQx3H4teuqXIOeA3lXW0bA2R9uIljtzzOyQHT0GflU3/eKLsyndTxevSlupRZw/jv368zhpxCKo4nOTyX1GrUgX4k3TGTjCXv0mDlk46F1KXtarOLycSZIVM52W00Pu2a4dW8jlNdF9n6n8p2tHftdsnbtJ9DPadwetTLNHiyeu/IsVvncmTAbE6OWEz0qEEEdLvR5XItc8v3t3AkYRbGMh31Jt5R5zJrqZzjZ1ZUnLtM2upvufHz57nhk3mUnUyx3cXn4jmepNUQNKAzeRt+d0znIp2r4uWhruM5aI6XwXf0rlN96yJT5eNF3JtPkjp/HaaS8lrrYlusO+YerolbdRDsrNArJrnqmFUHnMUnSZKcmtmZi9aKi+YAFecuk776W274/HlaOO3H/0tzD4E1svjP5r//RsQFd9W8C3yAconds1dKLMvy85IkfQIMBgYCz0mS9Lgsy+/ifIixZx3wqyRJrYC2gB/wEYAkSd1QLrmbD0wDCoDbgKV1VUaSpMeAx+bMmRM+6ecXCFR5UHLkHJ4xYVS9COQZHUplhu2r34bcIjSBvqBWgdGER3QolZn5luc+Nzak6bLxnByxCEO+8vqef5cbCB7QmQ7xHVB5alH7+9Bm44uoPRT3Kj18Do+Y6l/ptNGh6K3KBDDkFSk7ZcxytdFhlldJKtNzr5jfHn1GLtro6l9gNdFh6LNsddWn56CNrv7lUxsVisEs02BOa8wtpHjLH3i3bU7ZAeWsr6A7++HfrwvnR9qeChL1yCAiRyi7QFxl68q0XHTpuZSYf8HM3fAHcVNvM+ucg8bqWAxNlBOdM3LQRFnZJTIMQ1b1rgu/Xp3QnUjCmFtg+cz674VfbKbem88rdhgxjPp3Db5m+lZRtPckXo0i0YT4KztiYq1+nY4OwaNeGK22LAeur29FPDyYsAcSrpm+zto3qOdNVFzMslyelLdxLwGdWlDy/Q706bk2v9QrdbWVWZmeg0dMGFXXaXiYdVVpNTXmDb27L6nPvQ1AwYbfaPjyRJsy3SE38pFBykUZQMnhc7Y7FGIc/ca+jRVbOz/Wwp6gfu0pPZaMPqeQ6EcGE26W6yrfkmWZyvRcyy6EvJ9+p+GL4whM6GyR6xkTZrlN1SPmynL/jr7OuJo2rg1DTvXulpxPt9Dk/bkAhD08hLD7BwCus3PI0O4EDehMYL+OqDy1qPx9aPz6VM5PeVXJE227e02fYT8+2NrEw2wTSatxmtezUTSe9SNoueU1S/obNy/n1LBZGLILrsv4AFhsp88tIm/TPiLHDqPhokcttr4a36pMz3WaP7DnTeguZWLIU+JW/sZ9RIwcQPT44ddEbl0wFpVR9McJAvu2JzsxxSVtDLY+nf3pVpq9bzsPuN59yfK8lvmMpW4ZubZpopU0gYNvIaB/F/z7dkTy9EDt50O9V6eTOm05+owcijYrC2nlRxKRTSbUIQEYzW2tlGsn24k++vRctDHhwClL/eznJ8aiUkr+OI5/nw5UnL2IPqfA8nq9JiIYQ06BQ5musrWNXPPRG2EPDyHkPiVulRxOwjMm1KoPhzjvwwHVPq30c2dznlOWOY8hr9jSz/U5ReRu2k/0Y8OIWzTapXJ1DnPLvTR+aSwhAzua5bpuHM7+bDvZnylHBtSfMwLPhpHXbY4X2LcDZceSLf3resw97ONl3sZ9BHa6gfxvd5nraxeTnMzjPaKrfVobZeXTGjVxb84h79tdFG7eW2s9AMIeGkKI1Vh8veceropbhpwCNOHByq7i8GAMVt9jlDLdE7PqQlREGBlZ1bthM7NyiAgLRW8wkJGVbfN5eJji26HBQWTn5BEeFkJ2Th4hQdVvQ0Q+MshmXuuKOQDY9uN65n7ceusyl8r9/zb3EAj+jYidxdVsByqBMOC7umSQZTlRluXXZVkeirIruGrL5UGghyRJHrXk3Q2cQdld/CjwgyzLVYfE3gJcNh9FcUCW5USUYy/qjCzLb8my3GnJkiUNUwY+zZGEmeRt2k/4Pcqv134dmmEoLkOfVeCQt/C344QOU866jbi3D/mb9wPgERtGi3dmkTjpdSqS0y3pL77wCX91fIyDXcZz9vFXKdxzjGND5lguj8j/eR+hd/cFwLdDc4xFZeizHCeuxb8fJ2RodwDC7ulL/hZFbsGWA3XKb0350bN4NopBWy8SSashcFgvirfZXl5RtH0fQXcol354t2uBsbgMQ3Y+krcnKl9vACRvT/x6tEd39oJit14dCBt3NxceW4BcobMpL+P9zRxJmOlSW+uzC6hMy8GrSQwAQT3aoDunbIKvOHYWD7POaDUEDO1FyXbbyWLJjn0E3qEc3O/VtgWmklKM2dW2DBjWm6INu2zyWJ9p7JfQHV2iYouCTzZcM329GkVZ0vi2iUPSajDkFVNy+BzeccoijKTVEDa8Bxdf+NQtvpX1wSaXt6/ucg7+HZuj8lZCR2CPNpZLZkqPJOLZKBoPsy2Cb+tJ4db9tvK27ifkLkUfn/bNMRaXYsjKrzWvPjMPv26tAfC/5SZ059NsynSH3Mz3N1sun8vfvJ/wu/uYbV1zGxVZ2Tr8nr7k/3zAIY0zQm/vSe53yk76rA82udy3DHZ9OKDHTRTuOMTxhBkcN+sbVkd9Q8z6hv0NfZ1xNW1cGxqrs+GCBnWj/IwSq3I+2OhyO6e++DFHOo3laLdxJD2xjOLfjpE8+TWLvl5x1fqGDO9BgZ2+BVv2E2puB98Oir56s087y1t++gJH2j3CsZsf49jNj1GZnsupQdMxZBcA12d8UHl7ovL1svw9sHdbsj/ees18q2DLAaf5dZdz8OtQHbeU8/9+d7lPa0ICUAco555LXh4E9LyJinPV8fJatzFgc95h8KCuFp+u4nr3pSrKjibaznlu7UXRNlu5xdv2EXyn45wn85UPOd19FGd6juHSpJcp+f0oqdOUxbqiLXvx7d4WAI+4GCStxmahGKDsSCKecTF41FdkB9/ak6KtdvOtbdY6m2Vn5aMOCUAdoBypIXl64N+jreWyKiWPUt+Qu/o52NFVti7cup/QuxW5oXf3o3CLokvOBxuVS+f6zyJv834i7u0DXKEP/36CMKs+nGf26ZrmPCofT9RVfdjHk6Debcn8aKvL5eqzC9BdzsXbPC4F9mxDwY5D12UcrjrmwyM2jJAhXTk/583rNscLub2HzREU12PuUWkXLwN7tLHELaUvWfn0rX/Ppxu+MomKc5fIXvdDrXWoIufDjW6de7gsbm3bT/Bdyned4LviHeKRu2JWXejToxs/bN6OLMscOX4KPz9fwsNCaH1Dcy6mppGaloFer2fT9l307dHNkuf7TcrdDN9v2kbfntX31WS+v9nlcwBw7Mcpc978n5x7CAT/NqT/5QO5JUl6HwiTZXmY+d/+KDYpsn8uSdLzwN2yLLeWJMkbZZfvl0AKEImyU3ifLMtjJEmKBY4Cu4HFQD7QGeVM4sNW8mcDTwGBwFBZljeZP78V5ViMh4E/UHYuLzDXRTKneQRYKcuy4wGydvwefZelkeNeGENw3/YYy3Wcm7aK0iPK6zs3fvwM52asRp+Zj2eDSJqvnYYmyI/S4+dJnLgCudJAk6XjCR3aDV2q8sumbDQ63LYecHMrYsbfxumHlqBVVZ8h1WDxYwT2aY+pXMf56W9QdlSR2+zDuaTMWmWR23j1DDRBfpSdOE/ypFctl6rUlL/xqun439wKTUgAhpwCLi/9nNJvNwPg16cT0fPGIqlU5H+5lezVXxD8gLITNv/TTQBEz38c/14dMVXoSJ39GhXHzqGtH0mDtcquHUmtovCHXWSvVm6WbbbjLVQeWsvFZ+WHz5A2Vzlft6i8+nw3V9rap1Ujmi4bj6TVUnExk9y5SzEVKb+b+vbuROTT40CtovCrLeSuXU/QfUMAKPh8IwCRzz2Bb8+OmMp1ZDz1KhXHlZ0kkpcnTXd9QFL8aEwl1RebRL8yE88bGoMso7+cScazb1gWmPOKva+JvrETbif8nj7KhX0VlaQs/JDi/acB5UbquAWjkNQqMj/fweUVX7vNt9I//cXl7Vt/5n8IHX4LGIyUHD9P0ozVeJqUixQC+nak3vOPIqlV5K7fTsYbXxI2chAAOR8rfl9/0TgCzPpcmPEGZUfP1ZgXwLfzjdR/fgxo1Mg6PRefWUv5MdvX+q633Eqj2kZ+oxfGEmQuO2naSkrNbdTio2dInllt62ZrpltsfW7Sa8iVBrThQbTe9Apqf28wyRhLKzjaZzLGknJU3h60P/A2h28ej7G4DLVkOx66yre8WzUi7pUJSFoNuouZnJ/+BvqCMht9q/Il16JvUyt9k5zoK5tkTFb6Nlk9jYCbWys72LILSV32OQVfbLnqNm60cgb+3VqjCQlAn1NA+rLPyF2/jYavTcWnVRzIoEvN4uKc1ZYvtUZT9W/VrrJzFf43tyLq8dtJfHgxkrmNA/t1pP7zo0GlJnf9NtLf+Irwkcr59Nkf/6yUu+gxAvp0wFShI2X665ZyneW1p80fb3FqyAzLpT72Pu2K+OHZIJIb3p0NKK+VZ3+7m4zXbet2Nb5VW/7Ymf8h9LZbkA0myo4nkzxztSWPq3zao34ETVZMQlKpQKUi78ffuPzql6jN44Mr2jhuxVS8W8WBLFN5KYsLc9ZYvnyqzL51vfuSVqPo69+nI9HPjgWVivwvt5G96gtCHlDk5n2qyI1Z8Dh+vTogl+tInb2C8mPnbPzDt2trwsbeyYUxCxQ/0mqIfXky3jc2RtYbSH/hXUr/OAqA0VT9Ep1/347EPjsGSa0i74ttZK78ktARiuzcTxTZsQvHEdC7A6ZyHRdnvk75sXN43dCIBsunmttQomDDHjJfXw+AOsifRqtn4xETTmVaNinjX8JYWILJSq4rbK0O8iduzSw8YsOpvJzN+fEvWy7CK9drLbIbLxlDUN92mMp1nJu6mpKqPvzJ0yRNX0NlZj6eDSJo8WZVH07h7ATznGfi7UTc0xtT1ZxnwUcU7z+NZ4MIbnzPqg9/s5vUFd/YtJEr5AL4tmpE0+XjkbQaKi5kkjh1FRRXX0rmqnG45beL0AT7I+uNXJj/HkV7jtmMxa4aH1ReHrT9cx1Hb34cY7Ey/hpl2xdDXaVzPat4WXo8mctz3rDUN6BvR2Kfq/bpzJVfEmr26VyzT9dbaOXTM9+g/Og5fDvfSPOvX6T8VAqy+Qzf9Jc/puiXvwgc2I16C8aiCQnEWFRK+cnzJD34PACVBrWNvtdr7lH6jaKLK+KWOsifBiufRBsTjj4tm4sTXsRYqPThqrh1PWMWQKu/XgNg1nMvcuDQUQoKiggNCeKJRx/EYFDa/j93DEWWZRYvX82evX/i7eXFwqen0frG5gD8+vt+Xnr9LYxGI3cMG8C4h5Uj+woKi5gx7wXSM7OJjgxn+aJnLJfoHbxppoNPu2IOcOO3i9AG+2PSG7lo7sfXQ+7/p7lH17Rv/u7BIP96+tTr/7+70OiEnanb/ut8RCwWWy0W1/bcbrHYA+UCvFuAKCAX2ADMtFpobgW8AvRCOQXvGPCYLMvHrcqPBC4BmUBDWZZNVs+WoOxU9ga2AFuB1Ve7WHw9sV7Qu554e+rdItd+sfh6EeL/N84ku8ZYLxZfT9zlW3qTe17G8NIYrpzoX4T9wtr1wn6x+Hpikt0zf9CqHW95vh4Y3dSXJDe18f+iT7sLtZvGB5WbbF21WHy9sV4svp6Y3CQXbBeL/xdwV19yV9yyXyy+Xnhq3DMOg+1i8fXEx03f1dwVt6oWi6839ovFAtchFosdEYvFtvw3Lhb/T59ZLMvyI3V9Lsvy88Dz5r9XAg9cIe8JYMgV0mQCTo+qkGX5KZRdx9assXr+PsqCtUAgEAgEAoFAIBAIBAKBQOB2TP/Dm1L/LYgziwUCgUAgEAgEAoFAIBAIBAKBQCAWiwUCgUAgEAgEAoFAIBAIBAKBQCAWiwUCgUAgEAgEAoFAIBAIBAKBQIBYLBYIBAKBQCAQCAQCgUAgEAgEAgH/4xfcCQQCgUAgEAgEAoFAIBAIBIJrg7je7r8fsbNYIBAIBAKBQCAQCAQCgUAgEAgEYrFYIBAIBAKBQCAQCAQCgUAgEAgEYrFYIBAIBAKBQCAQCAQCgUAgEAgEiMVigUAgEAgEAoFAIBAIBAKBQCAQIC64EwgEAoFAIBAIBAKBQCAQCATXAJO44u6/HrFY/D+ASnJPR9WoTW6RW6lXu0VuWFCpW+QWFXu5RS6An2elW+SaZMktctUm9/i0u/Q1mtzz8omX1uAWue6KlQCSe5rYbVRUuGf6EexX7ha5xlL3xGkfT71b5AJoNEa3yC0p83SLXG9v94yHFTqtW+R6uilOSyr3xWl3jcX+fjq3yDXq3TMHqKh0z/jg5+WeeJlX7OMWuQA+Hu7RWXZTNy7VebhF7sGbZrpFboejS90i98fWc90iF6BlQIHbZAsE/zbEMRQCgUAgEAgEAoFAIBAIBAKBQCAQi8UCgUAgEAgEAoFAIBAIBAKBQCAQi8UCgUAgEAgEAoFAIBAIBAKBQCBALBYLBAKBQCAQCAQCgUAgEAgEAoEAccGdQCAQCAQCgUAgEAgEAoFAILgGmHDfhbSCa4PYWSwQCAQCgUAgEAgEAoFAIBAIBAKxWCwQCAQCgUAgEAgEAoFAIBAIBAKxWPz/EkmS3pckacMV0myQJOn961QlgUAgEAgEAoFAIBAIBAKBQPAv539+sdi8MCtLkrTOybOXzc9qXbi1y9NbkqTtkiTlSJJUJklSkiRJn0iSFHBtay4QCAQCgUAgEAgEAoFAIBAIBNcOccGdwiXgP5IkTZFluRRAkiQN8CBwsa6FSJLUEtgMrAWmAqVAU+B2wPPaVvmf0XDhowT364CxXEfStJWUHUt2SONZP4Jma6ajDvKj7Ph5zk1agaw34NU0libLJ+LbpjGXXvqU9LXfW/KoA3xovHQCPjfUBxmSpq9Ef+QUAP6921Pv+bFIahW5n28lc/XXDjJj548lsG9HTOU6LsxYQfnxZLTRYTR8dSra8CBkWSb305/JfldZt4+e8QCBA7oim0wYcgu5MON1DJl5NmUG9FHkolaR+5lzufXmjyWgX0fkch0p0xW5AA2WTiIwvhOG3EJO9Z9sSR897T5CHxiAIbcQgLSXPqbol78cyvXp0ZGIp8eDSkXhV5vJX/eFQ5rwp8fj26szcoWOjKeXoTt5DoCgB4cTeM9gkCQKv9xEwYffAeA3sCehE0fi0bg+F++dgu5EokOZAX3a02D+GFCryPlsKxmrvnFIU3/BGAL7KbZOmfY6ZWada8sbMWooEY8MQTYYKdzxF6mLP7Ap0693B2KfVWydt34r2Wu+cpAb89xj+JvbOHXmCspPJCF5ammy/kUkTy2SWk3hpt/IfPVTxdZPjcK/fxfkSj2VFzO4NGsFpqJSmzL9e3cg9rkxSGo1uZ9vIWuNE996fiwBfTthKtdxceZrFt9q8OpUtOHByCbFt3Le+xGAqKn3E3L/AIxVbfzKRxTbtbFLfGvmAwRZ+/T019E78elr3b6NV8/Eq0ksAOoAX4xFpZwcOM2hXFDiR1C/DpiuED+arpmOJsiP0uPnSbKKH42t4keGVfxot28txpJyZJMJ2WDk3G3TLc/+aRtLnlqafrEElYcWNGoKN/5GxqufKXoG+tFo1Ww86kVQmZpFyhMvYbTzLVf4dOT0EQQkdAVZxpBTyKWZr2HIsm1jv14diHluLKhU5K/fSvZaR7nRzz2Gf5+OmCoUuRUnkqofqlQ0/WE5+ow8LoxZYPk49OFhhD40FNlgoviXA2S8+L7L5QYMuYXIKQ/g2bQeSbfPoPzYOYcyAeIWjiYovgOm8krOTX2D0mPnHdJ41o+g+dppaIL8KT2WTOKk15H1BsLu7EnshDsAMJaWkzznLcpOXlDqO2YokSP6gySR+clW0t/+yVKeb8+ORM4dh6RWUfDFz+S+9aWDzMh54/Dr3RlTuY70J5dTcVLRV+XvS/QLU/Bs1hCQSZ/zGuWHTxM2aQRB9w7EmK/EjqxlH1C660+nOruiL0meWlp+swjJQ4ukUZH30x/kv/GxpTxXtLE60I/6K2fjERtJ5eVMLk54ySFOu8LWsa/NwaNxrDmNH6biEs7fNsmh3AYLHrXEw/PT3rDEQ2s86kfQZPUMNMF+lB1LJnmyYufa8jdaNpGg/p3Q5xRyIn6Ky/Wti2+5a64F4NurI1HzHkNSq8hfv4XcN53o/Ow4/PsocTpt9qsW32q6611MpeVgNCEbjZy/fSoAnjc2JnrhBFSeHshGI+nPrqbi6Nn/F7Z2xVgcM/MBggZ2AZOMPqeQlOkr0Gfm25Tp06Mjkc88bplb5r3tqG/EM49b5pbpTy1DZ9Y3+OHbCbx7EMgyusQUMp5ajlypx29gD8ImjsSjSX0u3DsV3XHHuaUr2jf29SfxjKuntEWAL6aiUpJvte3DVzPXqimv942NqL9kPGpfLyovZXF+8nJMJeWOOrvAtzxviCNqwURUPt7oL2eSNuNlp7LjFo0mOL49pvJKEqesdD4mNoigxdppyvhwLJmzE99A1hsIGdiZBk/eh2wygdFE8rz3KN5/Gu8mMTR/s3pu59Uwkosvr6fwg+8A18QPdaAfjVbPspprvYyx8P/HXMtVdgaIHjOEyJH9kSSJjI+32cw94OrG/9ryRz46lIgRCSBB9ifbyFhXvddt7gvL+fW3/YQEB/Hdx2sd5MmyzJLX1rL7jwN4eXmy+JkZtGzRFIA9e//kxdfWYjSZuOvWQYx58F4ACouKmTFvCWkZmcRERbJs4VMEBvg7lA1w06KHiIpvh7G8kr+mrKXgWIpDmsajB9B07CD84qLY0HIclXnFNs+D2zWmz08L2DfuddI27Adg4IEVGErKkY0mZKOJXwbOtaT37dmRiGfMffjLn8lz0ocj5lr14TnL0Z1MwiMulpjX5ljSaOtHk7PiI/I/+J6wKQ/iF98NZBPG3ELS5yx36lsCBVkWF9z9t/M/v7PYzFEgEbjX6rOhQAWws+oDSZJUkiTNkyTpkiRJOkmSjkmSNNwqzwAgV5blabIsH5NlOVmW5S2yLD8hy3K2VTm9JEnaJ0lShSRJmZIkvSpJkkdNlZMkyce8A7rEnP7pf6JkUL8OeMdFc/iWCZyfvZbGSx5zmq7BMw+S/vaPHOkxEUNBCRH3xwNgyC8hZd47NovEVTRa8CgFOw9xpNdkjvafTnliqvJApaL+onEkPTyfU/ETCb6tJ17N6tvkDejbEa9G0Zzs9TgX56yi/uLxAMhGI5cXvcup+ImcHT6bsIeGWPJmvvktpwdO4czgaRRt/5PoKf+xrZBZ7rmH5nOq30SChzuX6xkXzcmej3PhyVU0eGG85Vnel9s59+B8p/bJWvcDpwdN4/SgaU4XilGpiJg3gcuPzSXl1scIGNoHjyYNbJL49uqMR8MYUgaNJvO5FUQ8OxEAj2YNCbxnMBfvncKF28fj26cr2oYxAFQmppA2aSHlfx53Wi9UKhosGsfZBxdwou8kQob3xKtZPZskgf064hUXzfEe47nw5GoaLHn8inn9u7cmaEAXTiRM4UT8ZDLWfucgN3bB45x/5HnOJkwg6LZeeDa1tbV/n454xMVwps84Lj+9itiqNtbpSX7gGRIHT+bskMn49+6AT/sWABTvOczZARNIHDwZ3fnLRDxxt4PcegvHkfzwfE73n0Dwbb3wtGtj/74d8YyL4VTvcVx6ahX1FlX7VtqidzkdP4HE22cR9tAQm7zZ73zPmSFTOTNkqsNCsat8K3Ptt5waMIXTg6ZRuO1Popz4tCvaN/mJpZwcOI2TA6eRv/EP8jf94VA3pewOeMVFc8QcP+JqiB/17eJHuFX8uFBD/AA4dc+zHE+YwYnBs210/sdtrNOTdP9czgyewpnBU2x8K+KJuyn+7Qin+jxO8W9HnPqWK3w6+61vSBw8mcQhUyjacYDIKfc5yI0xy00cMIHAGuR6NorhbN9xXH5qFbGLxts8Dxt1K7pzqTaf+XZrQ0D/riQOnkTiwAlkv/3tdZGrO3OBC+NfoHT/CWoiqF8HvBpHc6j7RJJmraHxi879quHcB0l7awOHbpmIobB6XNJdzOL4nfM4Ej+d1Ne+oskris/7tKhP5Ij+HB3yJIfjpxPcvxNecdEWfaOef4JLY54lafDjBAzrjYedvr69O+HRMJak/mNIn/c6UQsmWp5Fzh1H6a9/kTxoHMm3TkSXdMnyLO/97zh/2yTO3zapxoViV/UlWafn1D3PcTxhOscTZhDUpz3e7VpYdHZFG4ePv5vS345ytt84Sn87SsR4x77kCltfnvqixc7FP/9G8ZbfndrZMy6GYz2eIOXJNTRcMq4GOz9E5ts/cqzHBAyFpYSZ7Vxb/pwvdnB2xALHwtzlW+6aa5llRz8/noujn+PcwPEE3trLQWe/Pp3wbBTDuX5jSX/mDaIXTLB5fmHEUyTfOsmykAgQ+eQoct74lORbJ5H92sdEPjnq/42tXTEWZ6z9lpMJUzk5cBqF2w8QPdVxDhD57ARSx87j/LBx+Ncwt9Q2jOH8wEfJePZ1Ip9T9NVEhBL04HAu3D2ZlNuUjQz+Q3sDUJl4gcuTa59buqJ9L09+ieRbJ5F86ySKN/9G0c92ffhq5lq15G3wykTSXvyQUwlTKPh5L5GP3+FUZ1f4VvTiKWQvfY/zw56geOvvhI6xi5dAcHx7vBtHc/DmSZybuZYmLzkfHxrNHUnamxs42H0ShoJSIh/oB0DB7mMc7jeDI/1nkTh1NU2XKTYpT0rjSP9Zyp8BT2Iq15G3aZ+Nva51/IiccBclvx3lVO/xlPx2lMgn7nKws1vmWi60s88N9Ykc2Z+jg+dwqN8MQhI64hUXZSnvasf/mvJ7t2hAxIgETgydzbH+0wlKUPpGFbcPSWDt8kVOZQHs/uMAF1PT2Lj+HZ6fPZmFS1cCYDQaWbRsFWuWLeSHT95k47adJJ1XfpBf99EXdOvUjo3r36Fbp3a887HjxiiAyPh2+DWOYsvN0zk4cx3tXhrtNF3u/jPsufcFSi9lOz5USbSaez+ZO4861v2uxezo/7TNQjEqFZHPPUHq2GdJHmLuw02c9OFGsSQnjCFj3utEzVf6cOX5y6QMn6T8uWMKcnkFxVuV70Z5674i5bYJpAyfRMkv+wmd8ECNNhUI/g2IxeJq3gGso9do4D3A+ieRKcAs4EmgDfAt8I0kSe3MzzOAcEmS+tYkRJKkWGATcAhoDzwK3A8sqaVuS4EE4C4g3pyvVx31shA8sAvZX+0EoOTgWdSBvmgjgh3SBfRoQ+4GJShmf/kLwYO6AGDILaT0yDlkg9EmvdrPG/9uLcn+dBsAst6AsagMAJ92zdClZFB5MRNZbyD/x90EDuhikz9wQBfyvv4FgLJDZ1EH+KKJCMaQlW/ZIWAqLafiXCraqBDl31a/xKt8PB1+ufK1l/tD3eUClOw7ibGg5Io2dYbXTS3QX0xHn5oBegNFG3fh2+9m2/r1u5mi77cDUHHkNOoAP9ThIXg0bkDFkdPIFTowmig/cAy//t0BqEy+hD4l1UGerc7pFp3zvt9D0ICuNmmCBnQh1+wDpQfPoglQfKC2vOEPDiZ91dfIlcov2lW7qqvwadeMygvpVF5S8hb8+CsBdnIDBnSj4JsdAJQdOoPa3xdNuGJrU1kFAJJGg6TRWNqyZPchMJosebRRYQ5ydSnVcvN/3E1ggq3cwISuVm18pkbf0p1LRRsZWqNtHe187X3L3qdtQ4/r2teakFtvIe/73U71Dh7YhZw6xo88c/zIqUP8qI2raWOw9i01klYDZt8KTOhC3teKP+Z9vYNAO1u4yqcd2tgubvm0VeTqzXILf/xV2R1jhX9CN/LNcssPm/U1y9VEheLftzN567fY5AkZOYSstV9Z+rDRvg+7SK4uKZXK5MvURsigzmR/uQuAkoOJZp8NckgX2KO1ZVzK+mInIYMVvyr+84xlp1LxX2fxiFb6sXezehT/dRZTeSUYTRTtPWHJ431TcyovpKG/ZI7RP/2Kf7xtjPbv343C78wx+vAZVOb2Vfl549O5NQVf/qwk1BswFdvulLoSruxLFt/Tmn3eHEdc1cYBCV3J/1qxU/7X2wkY0M3m+fWwdcCQnhT+uMvh86CBXcj9SokNpbXY2f+WNuT9pCxU5Xz5C8EDu14xf8m+kxgKih3KcpdvuWuuBeDd1lbnwg2/4t/f1g/8+3ej4Ntq31JZ+VaNyDIqPx9Ftr+vw+4td9naVWOxja29vRzGB6+bmqO/mGaZWxZv3KXscLPCL76bk7mlYmdJrUby8gC1CpW3p8WelcmX0J+vOU67rH2tCBjak6INtn34auZateX1ahxLyV7lB8yiX48QNLi7o84u8i2PxvUo268sypfuOYT/wFscZIcM7EzWFzuBqjHRx/mYeEtrcqzHRPP4UDUGAKidzDMAgnq2oSIlE11qDuC6+BGY0JXcrxS/yP1qB4F244O75lrgOjt7N6tHidXco/CPk4QOqdbpasf/mvJ7N4ul5KDVnOePk4QMrpbbqV2bGnf9AvyyZy+3DYpHkiTatr6R4uISsnPyOHbqLA3qxVA/NhqtVsvg+N7s2L1XybP7D4YP7g/A8MH92fGr880mMQM7cvEL5btF/sFzaAN88HJi68LjFyi7lOO0jCaPDiTtp/3ocgqdPrfHy0kf9utv24f94rtR+G1VvFT6sNoubvnc3JbKixkY0rIAxcerkHwc47RA8G9DLBZX8ynQSZKkZpIkRQGDgPft0swElsqy/Kksy2dlWX4W2G3+HOBLczk7zDuAf5QkabokSeFWZTwBpANPyLJ8SpblDcAcYKIkST72lZIkyQ9lQXm2LMs/y7J8HBgFmP6ugh5RIVSmVQfhyrRcPMwDehWaEH/li7d5ka4yPRePqNoX0TwbRmLILaLJqxNps2UpjZc+gcrb0ywz1FZmeq7Dopw2KpTK9Oo0+owctHYyPepF4NOqMaWHql9BjJ41klZ73yH49t5kLPvUsUwrufr0XMcyHeqWc0VdAcIfHsKNW1bQYOkk1IG+Ds81EaEYMqp/FTVk5jjorIkMRW+dJiMbTUQolYkpeHdqjSrIH8nLE99endFEhVMXPKJDbOxYmZGLR7Rt+2rtfSA9F21USK15vRrH4N+1JTf8+DItvlqET9umtmVGhqK3t7V9G0fa2TrDqj1UKpptXEHLvz6ieM8hyg/bvmYKEHJPAsU7bXf4aqNC0Vv7Tbqj32ijQtGnVdtZn+FYN496EXi3akzZ4TOWz8IfGkqLza9T/5XJqANs29iVvhUzeySt971DyB29SV9q69Ouat8q/Lq2RJ9dgO58utO6eUSFoHNB/ADlNaUbPnuO1ptfIXxEgpU+V9nGKhUtNr5G64MfUbz7MGVm39KGBWHIUl7vNWTlowkLsi3ThT4dOfNBbvj9XYKH9yFj+Sc2ZWrs9c1w9C1tpL1NqtPEPDuW9BffA5Pt8OAZF4Nv51Y0+XYpcZ8vwfumZtdFbl2w9ytdeq5lwddSvxB/DHZ+5WnnewCR98dTsOMQAGVnLhLQrSWaYD9U3h4E9+uAZ0yYRV+D3ZijcYjRYejTrWN0DprIMLT1ozHmFRL90jTivn+D6MVTkLyrT5kKHnkrcT+uInrJVFQBfnXS+Vr2JVQqWm9dRoej71H46xGL77mqjTVhQRiyzX0pOx9NaJDtcxfaGsC7c2sMOQXoL6Q5mEKJw7l2+tjZOdjWztYxpi757XGXb7lrrqXoY+s3howa5jxpdjpXyZZlGry/kLjvVxB03yBLmoxFbxM5ZzTN9rxP5JzRZL3yvm2Z7rK1C8fi2NkjuGn/OkLv6EXa0s/qoIujnR1tEoYhK5e8d7+myY4PabL7U0zFZZT9dpC64Kr2rcKncysMOQVUptj24auZa9WWt/zMRctCaPCw7njE2G5EANf5lu5simWBP2BwTzRRjrI9okPRWcUdXXoens7GxKLquKWMm9V+FDK4C+13r+DGj5/i3LTVDjLCbr+F7O/2VMt0UfzQhAXazbUCbct001wLXGfnstN2c4/49njEVJd7teN/TfnLTl/Ev2u13KB+HZz6dk1kZucSFVGdPjIijMzsHLKyc4iKCLf5PCtbsVtufgHhYUrdw8NCyCtwvpDrFR1MeVr1j33l6Xl4Rdf9xySvqGBihnQm+YNtjg9lmR6fz6Hvz4tpNLKf5WNtZCiGjNrjljYyzMn3dVubBQztTdFPO20+C5v2EE12fUDgrX3IWfFRnfUQCP4bEYvFZmRZzkfZKTwaeBjYKcuy5bxi8wV1McBvdln3AC3NZRhlWR4F1ENZQL6IshP5tCRJrczpbwT+kGXZZFeGB8r5xvY0MT+z/Fwny3IJcOxvKylJjp85/CJWlzR2OdRqfNs0JvPDnzk2YCbGsgpiJt5ZY3F/V6bKx4u4N58kdf46m1+L01/5mBPdHiX/u12EPTL0ikU6yHVijyudrZP90SZO9HicUwOnYsjKJ3aek1dp6lJuDW1RmXyJvHVfUu+dJcS+vQjd6WQw1nUnpjO5V66bsvGs5rySWoU60I/Tt84mddEHNFkzqw5l2uvrpLpVaUwmEodM4dTNo/Bp2xzP5ravVUZMuBfZaKTgu532ylydXBTfarR2DpcXVPtWzsebONlrHGcGT0GflUfMvEf/VplKmr/vWwBpL3/M8a6PkvftLsLtfdpF7VtFyPCeNe4qrqlsR53+fvwAODn8aY4PnMnpEYuIfGQwvl2qwuXV+9aZIVM52W00Pu2a4WXnWzXiQp/OXPoRp7uPJv/7nYQ9POyKch1jhzOxMv79OmPIKaTieJLDc0mtRh3oR9IdM8lY8i4NVj55XeTWBalOtr5y/QK6tybigXguLFYm7uWJl7m86jtarn+OGz+dR+nJFGRLLL2yTGfVQpaR1Gq8WjUl/9ONnB8+CVN5BWHjlBOs8j/9iaT4Rzl/20QMWXlEPjXGqc6u7EuYTBxPmMGhjmPxa9e02vfc1sausXUVgcN6U7RhZ51F18W3qge/OuSvi9Dr4VvummvVqFAd0phFp9w7i/PDp3Bx9LOEjByKT2cl/gePGELGordJ7PEImYvfJvrFqX9LnxqrdtX92HVj8eWXP+FolzHkfvsrEaOGOKm8szJrrxuyjCrAD7/4biT3H0VSrxFI3p4E3FrjS5B2RbqmfasIuLW30zcDrmquVUveCzNfJ/zhIdzw0zJUvt7Ier0zha4o+5/4VvpTrxE8chiNvl1hlm2oo+i/EbeAvE37OdRzCqdHvUyDJ22PYJC0GkIGdCL3B6tdoC6MH7XirrlWDeVeCzuXJ14mdeV3tFr/LC0/nUvZiQtgsPrKf7Xjfw35K85dJn31t9zw+fO0+GQeZSdT/tabfM6+o0iS5HTIq0tIsC/HUWDd89+08CGOL/wMTI6Zdt36PDsGPMPvI16i8agEQrvdUHMl6zjnsaDV4BffleJNe2zS5Lz6IUm9H6bwx50EP3hr3RURCP4LEYvFtrwLPISyYPxuDWmchTebz2RZvizL8keyLE9AWUg2oSwagxKaagqRzj7/myHZnEmSHpMk6c+nnnrqQoOfl9Bm6zIqM/NsfmX0iAml0u7yDENekbJbVq24hkd0KJVOLjOxpjI9l8r0XEoOKZdi5G34A982jS3PbGRGh6K3e5VQn5GDR3R1Gm1UWPXFXho1cW/OIe/bXRRu3utUft53vxI02PbVEr2dXG10qMNlYZXpOXZ1C3NIY48hp1DZWSXL5Hy6Bd92zRzTZObY7AZWdnXYlmvIyEFrnSYqHEO2kqbo65+5eNdEUh+chbGwmEonO6acUZmea2NHj6hQ9Bl2tnbWHpl5teatzMilYJNi+9LDicgmGU1IQHWZGTlo7W3t0MZ2cqMc28NUVErJ3mP49+5o+Sz4rn74x3fm4pRlDvrqM3LQWvuNk/bTp+eijam2szbKqm4aNY3WziH/u10Ubq6eNBtyCixtnPfZFnzaNnMo0xW+ZU3+d78SNMTWp13VvgCoVQQPvpm8H20nRJGPDKL11mW03roMfWaeZWcmKPHD/vKdfxI/AEs5htxC8jfvw8fcr666jc0Yi0op+eM4/n06KHlyCixHVWgigpU2ty7ThT5dRcH3uwgcZPv6qyHdTt+oUIfLpPQZuXY2UdL4dLyRgP5daLF7HfXfmI1f95uo9+p0iz5Fm5XX7MuPJCKbTKit+rCr5NZEyINDaLt1KW23LqXSzq88o0OptPNrQ24RGge/qvY9nxsb0nTZeE4/8iKG/OojXrI+287RAbM4ccc8DAUlVCQru+YNGTlo7MYc+xit+J51jFZ25+kzctBn5FBxRHkToWjzHrxaNQHAmFtgiR0FX2zG66bmlvzXqy9VYSwqo+iPExbfc1UbG3IKqo+qCA/GkFtgq4eLbA2AWoX/gO4UbfzV8lHwiGG02rKcVluWo8/It9nRpcTq2u1sHWOU+Uvt+e1xh29V1/X6z7WqdLb2G01UGPrMXMc0MXY6m9NU2ceYW0jxlj/wbqucOxp0ZzzF5nNsizbuwdtOZ7fa2lVjsZm8734l2M7WhkznutincbRJLj43t0Ofmqlc2mcwUrL1d7zat3SQ6wxXtS8AahUBA7tT9NOv2HM1c63a8uqSLnNuxPOcHjqD/O93o7uQ4VRnV/hWZXIql0bNJeWOKRRt2IX+ojImRY0aRNttr9B22ytUZuTjaRV3PKNDnI+JAdVxSxk3HWNT0d5TeDWKRBNSffxAcL/2lBw7j97qdX5XxQ9DTqHdXKvQoczrOdcKfXDIdbFz1mc7ODJgNsfveBZ9QQnayOBrNv5XpufWmD/7s+0cHziTU3ea5zw1vCnojKiIMDKyqnfiZmblEBEWSmREGBlZ2Tafh4cpdgsNDiI7R6lXdk4eIUHVO8cbj0qg37YX6LftBcoz8vGOqd497R0dQoUTO9ZEcNs4urw5iYEHVhA7rCvtXhxF9KBOAFRkFgCgyykifdOfhLRX+po+I8dm574mKsypTzt+X6+ObX69OqE7kaSMCU4o+nEn/gMcj5IRVGNCFn+s/vw3IhaLbdkOVAJhwHfWD2RZLgLSgB52eXoAJ2sq0LxjOR2oeo/tJHCzJEnWtu9hluts2845QA9YDnqSJMkXaF2bIrIsvyXLcqclS5Y0vDjwKY4lzCB/837C7+4DgF+H5hiLytBnORn0fjtO6DBlkhp+T1/yfz5Qmyjl1fW0HLyaKBexBfa8ifJE5TKHsiOJeMZF41E/AkmrIfjWnhRu3W+Tv3DrfkLuUnY4+LRvjrG41PLaUsNXJlFx7hLZ636wyePZqPrQ/sCELlQk2Z63VnokEc9GVnJv+3tya0Jjda5U0KBulJ+56JCm4tgZtA1j0MRGglZDwJDelP5i++Wr9Je9BAxXLivwansDpuJSjObFYnWIMthqosPxT7iFYrvXX2qi9EgiXla2DhnegwI7nQu27CfU7AO+HRSd9Vn5teYt2LwP/1vaAMrr7CoPDYa8IkuZZUcS8WgUg7ZeJJJWQ9CtvSiyk1u0dR9BdyqvB/m0b4GxuAxDdj7qkABU5mMeJE8P/G9phy5JOZfZr3cHwh+/i5QxC5UznO1QfCsGj/qRFt8q2rrPVu426zY2yzW3cYOXJ6E7l0r2uu9t8li3ceDAblScueBgZ1f4loNPn3P0aVe0L0BAz7ZUJKWiT7f9Apj5/maOJ8zguDl+hNUxfoSY40dYHeKHytsTla+X5e+BvdtSYe5XV9PG6pAAyxEikqcH/j3aWi7nUvIo/hhyVz+H9nOVT3tYtXFA/65UJNmeQV52NBFPK7mBt/aiaJut3OJt+wg2y/VuVy0385UPOd19FGd6juHSpJcp+f0oqdOWK3Xdshff7m2VOsTFIGk1GK37sIvk1kTeRxs5kjCTIwkzydu0n/B7egPg16EZhuIy9FkFDnkKrcaliHv7kL9ZqZ9HbBgt3plF4qTXLYvBVWhDAyxpQoZ0s7x2W37srKV90WoIGNqL4u22Mbpk+z4CbzfH6HYtMBWXYsjOx5iTjyE9G4+4WAB8b26H7pzir9ZndPondEd3tjp2XI++pAkJQB2gnGYleXkQ0PMmi++5zLe27Sf4LsVOwXfFO/RPV9kawLd7e3TJqRgyquNW/icbODFgOicGTCf/532E3q3EBt9a7Fz8+3FChnavtvMW89i35UCd8l8PfWvzLXDfXAug/OhZPBrFWnQOHNaLku22flC8bR9Bd1T7VpXOkrcnKl9vACRvT3x7dqDCrJshMw+frsrcw7d7W4cfzt1la1eNxdaXUQUN6EK5na0rjp1F2zAGrXlu6T+kNyU77PTdYTu3NBaXYsxWdPVuewOSl3Icgs/N7ahMvkRdcFX7Avje0h5dkm0ftrbzP51r1ZZXE2pe0JIkoibfS87Hmx11dpFvVc3vkSRCn7iP/M83ApDx3mbL5XN5m/cTcW8f4Apj4u8nCLMaE/PM44NXo+rL1HzbxCFpNRjyqs9XD7ujBzlWR1CA6+JH4db9hN6t+EXo3f0otBsfrvdcK/ejjdfFztqw6rlH6JCuJD351jUb/wu2HKgxf5VvK3OeruR+V8vbgnb06dGNHzZvR5Zljhw/hZ+fL+FhIbS+oTkXU9NITctAr9ezafsu+vboZsnz/SblaIjvN22jb8/qH7iS39vKjv5Ps6P/06Rv/pMG9/YEILhDU/TF5VQ4sXVN/NxlKj93nsLPnadwecM+Ds95j/TNf6L28URj/v6g9vEkoncbik4rca3CSR8use/DO/YReEdVvGyBqUSJl1UEDOvtcJZ61aXzAP7xXdEl13yXkEDwb0Dj7gr8f0KWZVmSpJsASZZlx9UpeAVYIElSIvAXMBLoCXQEkCRpHNAO5TiLJMALZadyG+BlcxmrganAakmSVgCNgReBlbIslzmpU4kkSe8AL0mSlI2yYP0soP67+hVs/4ug+A60+301pnIdSdNWWp61+OgZkmeuRp+Zz8XFH9FszXTqz36A0uPnyfpMGQi04UG03vQKan9vMMlEjRnG0T6TMZaUkzJ3HU1XTkXSatBdzCRp2krFuYwmUue9RZOPnkdSq8hdv52Ks5cIHamcW5b78WaKdvxFQN9OtNy9FlO5jgsz3wDAt/ONhNzVl/JTKbTY9CoA6S9/TNEvfxEz5yE8m8SCSabychaXnlpjq6zRxKV5b9H0Y1u5YWa5OWa5gf060WqPWe6MNyzZG62cgX+31mhCAmi9/x3Sl31G7vptxD79MD6t4kAGXWoWF+c4ngWG0UT2otXUW7cYVCqKvtlC5bkLBP5HeaWwcP1GSnftx7dXZxr9/C5yhY6Mp6sXV6JXzEMd5A8GI5kLV2EqUnbK+fXvTvgz41GHBBK7dgG608lcHvuMjdyL896m+SfPgUpN7vptVJy9RPjIgQBkf/wzhTv+IrBfR1rvWYupQkfK9NdrzQuQs347jZZNpNW2FZj0Bs5PXeGgb9qza2n84XxQq8j/Yhu6xIuEjFBsnffJZop/+RP/vp1osestTOU6UmcpZWgjQqi/bCqoVEgqFQU/7aF4hzIhip0/DslDS+OPFwLKxRaXn1ltIzf12Tdp/KHSxnlfbKMi8RKhZrm5n2ymaMef+PftyI2/vompXMfFmYq+vp1uJOSufopvbXwNgLRXPqL4l7+IeeoRvFsqbVyZmsmlp+3a2EW+FfPUQ3hV+XRqFhefdvRpV7QvQMhtPcm7wqSyKn60NceP5Brix6XFH9HUKn5kO4kfskkm2hw/NCEBNHtHORZB0qjI/XY3xbsOXnUbayNCaLB8KpJKBSqJgg17KNqh3GqfufprGq2eTeh/EqhMyyZl/EsOtnaFT0c/+QiejWORTSb0l7NJfWaVo9zn1hL34XxQqcj/0iz3AbPcT6vlNt/5FnK5jtTZdv3RCflfbiP25ck027wSWW8gdeZr10VuwIBuxDw/DnVIIA3ffZaKk+dJefg527ptP0hQfAc6/LEKY7mOc9OqbXLjx89wbobiVxcWfUzztdNo8OT9lB4/T+ZnyqUk9afdgzbYn8ZLxgLKzexHByn+1OKdWWiC/ZH1Rs4/9bZyBqCfom/G/DXUf3cRklpFwVdbqDx3kaD7lRhd8NlGSnYewLd3Z5psfwdTuY70Oa9a6pWxcC0xy2YjaTXoL2WQZn4WMftRPG9sDLKM/nImGfOq+701rupL2shgmqyYZPZ5FXk//mbxPVe1cfaar2iw8kmC701An5bNxQkv2iZwka0BAob1cvgiZ03hdiUetvltDaZyHeenV7dHsw/nkjJrFfrMfFIXf0jj1TOInf0AZSfOk2O2c235G6+ajv/NrdCEBND2z7e5vPRzKn7Y6D7fctdcy6qNG7y/UIl5X21Fl3iR4PsHA5D/2SZKdh7Ar08nmu5Yh6lCR9qTihxNWDD115jnMWo1RT/uovRX5X6CtKdfJ+rZcUhqFbJOT/ozjjq7y9auGIvrPfUQXo1jkGWZytRsLjiZ12YtXEO9dxaBSk3h14q+tnPLA/j26kzclneRKypIf1rRqeLoGYq37KHhN2+AwUjFqSQK128ClLllxFxlbllv7Xx0p5NJHTPX5e0LEDisF0XOjqAwy/3Hc60a8gIED+9J+MNmH9m0l9z1253KdoVvBdzah+ARypEIxVt+o/CrrQ6i87cdJDi+Ax32rsRUruPc1Oo56I2fPE3S9DVUZuaTsvAjWrw5jQZz7qP0eAqZnyp6hA7rRsQ9vTHpDZgqKjkzrrpeKm8PgnrdRNKsNx30dUX8yFz9NXFrZhHyn/7o07I5//jLDnLdMtdysZ1brJuFNsQPWW8k+al1GAtL0Zi3iF3t+F9b/mbrZqEN9sekN5Ly9NuWy38BZj33IgcOHaWgoIj420fyxKMPYjAox6D8546h9Lq5M7v/OMDge0fj7eXFwqenAaDRqHl62njGTZ+L0WjkjmEDaNq4IQBjHryXGfNe4JsNPxMdGc7yRVbfSa3I2HaYyPh2DNj7KsZyHX9Nrfa/7p/M5uD0t6jILKDJowNpPmEYnhFBxO94kczthzk4422nZQJ4hgXS7T2lniqNmkvf/EbmL0cJDQCMJjIXrKH+O4tAraKwqg/fZ+7Dn2+kdOcB/Hp3pvE2pQ9nPFXdhpKXJ77d2zvE/4iZo/CIi0U2yRjSssh4biUCwb8ZqS7naP6bkSTpfSBMlmUnBxrZPjfvBn4GeAyIBM4A82RZ/s6ctj3KQnAPlPONy4BEYJUsyx9ZldkLZeG5HVCAcinenKoFavs6mXcSrwHuNJf5BtAVyJFl+ZEr6bg35k63NLKnpu5nJV1L3OXSfn7Ofl9wPUXFXm6RC+DhpjY2yf/odJarl2tyk1w36Ws0ueflE0+tk3P8rgMqyX3j4d89A+6/neIKD7fIDfar41mK15iiUvfEaR9PZ+dxXh80bhofSso8r5zIBfj5uGcOUKHTukWuu+K0pHJfnC4td0/c8nfT/NKod88coKLSPXuZvL3cEy/zih3uN79u+Hi4R2e16u9fiHstKK5wz/igcZO+HY4udYvcH1vPvXIiF9EyoMAtcm84u/F/bCZ/ZbrE9P7fXmi0Y3/arv86H/mf31l8pcVW6+fmS+kWmv84S3sI5XK8K8n8FWWxt051kmW5FGWH8kNXKlsgEAgEAoFAIBAIBAKBQCAQCP4J4sxigUAgEAgEAoFAIBAIBAKBQCAQiJ3FAoFAIBAIBAKBQCAQCAQCgeDqkRGnUPy3I3YWCwQCgUAgEAgEAoFAIBAIBAKBQCwWCwQCgUAgEAgEAoFAIBAIBAKBQCwWCwQCgUAgEAgEAoFAIBAIBAKBALFYLBAIBAKBQCAQCAQCgUAgEAgEAsQFdwKBQCAQCAQCgUAgEAgEAoHgGiDL4oK7/3bEzmKBQCAQCAQCgUAgEAgEAoFAIBCIxWKBQCAQCAQCgUAgEAgEAoFAIBCIxWKBQCAQCAQCgUAgEAgEAoFAIBAgziz+n8Bocs9vAgaje86pqTSq3SK3JN/DLXLDfMvcIheguNzTLXK9PfRukaszuidkqlUmt8h1l50LKrzcIlcjucfO7kSWJXdX4bqSWeTrFrkRfu6J0zmlPm6RC6DGPXMAd8XLvGL32FrjJn0Lde6Z83i4SV8AteQen07P93OLXK2b9PX1rHSL3PQi99jZX+OeuRaAu44Uddd3U53sHrka3BO3fmw91y1ybz2+yC1yAfa2nu0WuTe4RapA4FrEYrFAIBAIBAKBQCAQCAQCgUAguGpMbto0ILh2iGMoBAKBQCAQCAQCgUAgEAgEAoFAIBaLBQKBQCAQCAQCgUAgEAgEAoFAIBaLBQKBQCAQCAQCgUAgEAgEAoFAgFgsFggEAoFAIBAIBAKBQCAQCAQCAWKxWCAQCAQCgUAgEAgEAoFAIBAIBIDG3RUQCAQCgUAgEAgEAoFAIBAIBP/9yLLs7ioIrhKxs/j/IZIkyZIk3V3L8zBzmj7Xr1YCgUAgEAgEAoFAIBAIBAKB4HohSVKIJElbJUlKNP8/2EmaFpIkHbb6UyRJ0lTzs+clSbps9WzIlWSKxWInSJL0sdmAHnafx0uSpJckqXsN+dSSJD0pSdIpSZLKJEnKlyTpT0mSJl+fmgsEAoFAIBAIBAKBQCAQCASCfwlzgO2yLDcDtpv/bYMsy2dkWW4ny3I7oCNQBnxrleTVqueyLG+8kkBxDIVzJgLHgOeAZwAkSQoA3gVekWX5d/sMkiRpgXnAE+b8+wE/oD3Q4PpU+8rELRpNcHx7TOWVJE5ZSemx8w5pPBtE0GLtNDRBfpQeS+bsxDeQ9QZCBnamwZP3IZtMYDSRPO89ivefBiB6zBAiR/ZHkiQyPt5G+ts/2ZTZYMGjBPbriKlcx/lpb1B2PNlBrkf9CJqsnoEm2I+yY8kkT16BrDdcOb9KRctNr6DPyCPx4cXXRd+OB1ZjLClHNirPjgx80qHcJotGERLfAWO5jrNTVlHiRLZXgwhuWDsVbZAfxcfOc8Ysuwq/dk1o/9MLnBr3Kjkb9gIQM2YI0SPjwWxr3adfWdL79upI1LzHkNQq8tdvIffNLx1kRj47Dv8+nTCV60ib/SoVJ5IAaLrrXUyl5WA0IRuNnL99qiVP8EO3EvLgMGSDkZKdB8h66T2HchsufJSgfh0wletImraSsmOObexZP4Kma6Yrtj5+nqRJSht7NY2l8fKJ+LZpzKWXPiVj7fe2GVUqWm9+mcr0PM4+/EK1fXp3IPbZsaBWkbd+K9lrvsKemOcew7+v4jupM1dQfiIJyVNLk/UvInlqkdRqCjf9Ruarnyr2mT6CgISuIMsYcgq5NPM1DFl510VfyVNLy28WIXlokTQq8n76g8tL11vKC+jTngbzx4BaRc5nW8lY9Y2DzPoLxlj6Ssq01y19pba8EaOGEvHIEGSDkcIdf5G6+AObMl1hZ6+WccQufgKVpweywcjleWsoP5LoUC5cXV8K7N6SVu8/ScXFLAByNu7j4nKl/sF929Fk4SgktYqMT7aTbmfPuIWjCYrvgKm8knNT33AeP+pH0HztNDRB/pQeSyZx0uvIegPBAzvTYPb9YDL3p2er40dQ33bELRgNahVZn27n8spvr5ncsDt7EjvhDgCMpeUkz3mLspMXAIgeM5TIEf1Bksj8ZKtDnHZVvIx5bBiRI+KRZZmyUxdJnLoKWad3udy6xOmmi0cRavat05Nr9q2Wb05FE+RHybHznJqgyA7q3pLWH1T7VvZP+7hg9i1NgA8tlo/H94b6yLJM1tOvUn5IqdfVxGmVvy8xSybj2bwhyJA25zXKD53Gf3APwic/gGfT+py/cxoVx845lAmu6UuSp5a23y1A5aFB0qjJ2bCXC698YVOmK9rYu0kMzd+cVl3vhpFcfHk9We/8aPms4cJHCe6n6FtbnG62ZjrqID/Kjp/nnFWcbmIVp9OtxiV1gA+Nl07A54b6IEPS9JUUHqi2+fXUN9tO3386LtWWP2rsMMIf6A8ylJ2+QPK0lVBmsin3avoSQFD3ljRdOApJo0afV8zhO54DoMVr4wlN6Ig+p5ADvWc4lOmqeNlh/xqMJdVzoqODbOOHq+Y8ccsnENy/E/qcQo71m+pQpqtiVr1xQ4l+IB6QKTl1kTNTVkNlZXW9rqNPF32ojIn+vTsQ+9wYJLWa3M+3kLXmaweZsc+PJaCvEisvznyN8uPJSJ5amn6xBJWHFjRqCjf+RsarnwEQOOQWoqbdj1fTepy9bSblNcRKgGaLRxEa3x5TuY6Tk1fXYOtwWr1ZHS9PTngDWW8EFJ9utvARi08fuuN5QBkfblj+OL431AdZ5sLMlZT+dcZSpqu+M6kDfGi0dALeLRqADOdnrKTi0ClAmSPWe16Z5+V+tpXM1Y62rjd/LAH9OiKX60iZvoJyc7kNlk4iML4ThtxCTvV33B8VMe526s0dxZGbRmLML7Z55t9bkSupVeR+7lxu7PyxBJrnlxdmWMl9ZRIBZrmnE6rlNlo1C8/GMWadfTEWlXJm8DSHcq9X+56atgaj2c5wneN0uW25Ny16iKj4dhjLK/lryloKjqU4yG48egBNxw7CLy6KDS3HUZln22bB7RrT56cF7Bv3Omkb9gMw8MAKDOb5lmysHhvmvrCcX3/bT0hwEN99vNZBlizLLHltLbv/OICXlyeLn5lByxZNAdiz909efG0tRpOJu24dxJgH7wWgsKiYGfOWkJaRSUxUJMsWPkVggL9D2QCNF40mxBy3ztQSt25YOw1tkB8lx5Kdfhdv99MLnLb6Lq4O8KH58vH4tGgAsszZaaudyhcIrjHDgT7mv38A7AQcv9xUEw8kybJ84Z8KFDuLnSDLcgEwCpgtSVIX88evAvnA85Ik9TEfAzFEkqT9kiRVAgOB24C1six/LstysizLR2VZ/kCW5YVVZUuSpJIkaZ4kSZckSdJJknRMkqThtdVHkqTOkiT9JUlShSRJh4Cu/0Sv4Pj2eDeO5uDNkzg3cy1NXnrMabpGc0eS9uYGDnafhKGglMgH+gFQsPsYh/vN4Ej/WSROXU3TZeMB8LmhPpEj+3N08BwO9ZtBSEJHvOKiLOUF9uuAZ1wMx3o8QcqTa2i4ZJxTufWfeYjMt3/kWI8JGApLCbs/vk75I8cMoyIx9brpW8Xxu57nSP9ZThcgqmQfuHkSiTPfpOlLY53Kjps7gstvbuBA98kYCkqIMssGQKWi8dyR5O88bPnI54b6RI+M59Dgp/ir30xCEjri0SjGkj76+fFcHP0c5waOJ/DWXng0rW8jz69PJzwbxXCu31jSn3mD6AUTbJ5fGPEUybdOslko9ul2E/79u5E8dALJg58gd53jAmVgvw54xUVz5JYJnJ+9lrglzm1d/5kHSX/7R470mIihoIRwcxsb8ku4MO8dmy/j1kSNGUq5fRurVMQueJzzjzzP2YQJBN3WC087ff37dMQjLoYzfcZx+elVxC5W2lDW6Ul+4BkSB0/m7JDJ+PfugE/7FgBkv/UNiYMnkzhkCkU7DhA55b7rpq+s03Pqnuc4njCd4wkzCOrTHr8OzS36Nlg0jrMPLuBE30mEDO+JV7N6dvXqiFdcNMd7jOfCk6tpsOTxK+b1796aoAFdOJEwhRPxk8lY+911sXP0nFFkrficxCFTyFz+CdFPjXJqw2vRlwr3neJg/1kc7D/LslCMSkXTJY9y/IHF/NlrGuF33IJ382p7BvXrgFfjaA51n0jSrDU0ftF5Gzec+yBpb23g0C0TMRSWEGFu48LdxzgSP50jCTM5N201TZY9YZHb+IWxnByxmMO9pxJ2e49rKld3MYvjd87jSPx0Ul/7iiavKD7g06I+kSP6c3TIkxyOn05w/054xUU72Plax0uPqBCixwzmyMAnOdxnOpJaRfjtt7hcbhW1xemQ+PZ4x0Wzr9skzs58k+YvO/etxnNHkPrmBvbfrPhWtJ1v/Rk/iz/jZ1kWXQCaLhpF3i+H2N9jKn/2m4Xu3CXlwVXG6ahnH6Pk179IGvA4ScMmWsrVnb1A6hOLKdt/3KkO4Lq+JOv0HL1rPgfjZ3EwfhbBfdvh36GZg9xr3cblSWlK2/afxZEBT2Iq15G3aZ+lvKB+HfCOi+awOU43riFON7CL0xFWcTqlhnGp0YJHKdh5iCO9JnO0/3Sb8cld+l7tuFRTfm1UCJGPDuX44Nkc6zcVSaUidHgPmzKvti9pAnxo9uJYjj30Egd6T+fE2GWWPBmf7+TofYudlueqeFnFibuf40jCTIeFYlfOeXLW/8LpEQsdPgfXxSyPqBBixwzhr4FzONB7BpJKRcR1iNO1+rRKRb2F40h+eD6n+08g+LZeeDazm3v07YhnXAyneo/j0lOrqLeoeu6RdP9czgyewpnBU2zmHhVnL5Aybgml+0441aGK0Pj2+MRFsbfbZE7PfIsWL49xmq7J3JFcevMn9t48BUNBKTFWPt3ixTEcfegl9veewfGxyy15mi0aRe4vh9nXYxr7+82iIvGS5ZkrvzM1WDCGwl8Ocbz3JE4kTKuWq1JRf9E4zj00n1P9JhI8vCdedrYO6NsRz7hoTvZ8nAtPrqLBC9Vjbd6X2zn34Hyn9dRGhxHQsx261CzHh2a5SQ/P51T8RIJvcy7Xq1E0J3s9zsU5q6i/uFpu7pfbSXrIUW7KhFc4M3gaZwZPo3DTHxRu3uuQ5nq2b9nZy5Zn7ozTkfHt8GscxZabp3Nw5jravTTaqezc/WfYc+8LlF7Kdnyokmg1934ydx51eLT7rsXs6P80vwyca/ns9iEJrF2+yKkcgN1/HOBiahob17/D87Mns3DpSgCMRiOLlq1izbKF/PDJm2zctpOk88p617qPvqBbp3ZsXP8O3Tq1452Pv3BadlXc+vPmSSTOXEvTGuJWnDlu/WmOW/bfxePmjiR/5xGbPE0WjSZvx2H+6jmFg/EzKXOyDiEQuIBIWZbTAcz/j7hC+vuAz+w+myhJ0lFJkt51doyFPWKxuAZkWd4GrAE+NJ8fPAJ4UJblSqtkLwFzgRuAfUAG0EeSpMhaip4CzEL5FaANyrbwbyRJaucssSRJvsBPQDLQCWW7+dJ/olPIwM5kfbETgJKDiWgCfNBGBDmkC7ylNTkb/gAg64udhAxS1stNZRWWNGofTzAfWu7drB4lf53FVF4JRhOFf5wkdEj1enbQwC7kfvULAKUHz6IO9EUb4eib/re0Ie8nZdN2zpe/EDyw6xXza6NDCYrvSPZn266bvnUhbGBnMr/YBUDxwUQ0Ab54OJEddEtrss2/UmZ+sYvQQZ0tz2IfHUT2T3upzCmyfObTLJaivxJtbO0/4GYAvNs2p/JCGvpLGaA3ULjhV/z7d7OR59+/GwXf7gCg/PAZVAG+aMJrjxPBDwwhd+2XyJXKr6zG3ELHNAO7kPPVTgBKamnjgB5tyDPbOufLXwg229qQW0jpkXPIBqNDHo+qNv7Uto192jWj8kI6lZcykfUGCn78lYABtr+jBAzoRsE3ir5lh86g9q/Wt6p9JY0GSaOxHMJvKqn+GV5VQ7u7Ul9LvbRqJG11vXzbNUOXkk7lRUXfvO/3EGSnb9CALuSa61V68CyaAKVeteUNf3Aw6au+trSvwa59XWVnkFH5eQPKzg99puPubbg2fckZ/u2bUn4+g4qLWch6A9nf/UbIwOo8IYM6k/2lIrfELNdp/OjRmlzr+DHYMX5Y+5Ff+6aUp2SgM7dFzvd7rqnc4j/PYCwsVf7+11k8okMBJU4XW8Xpor0nLHnAtfFSUqtReXmAWoXK25PKjPzrIvdKhA3qTKbZ1kV/1exbwT1ak/2j4lsZX+wibHDtvqX28ybw5pakf6L0CVlvwFSstMnVxGmVnzc+nVtT8MUWJaFVuZVJl6g8f5nacFVfAru4pVHbtMP1aOOgnm2oSMlEl5pj+Sx4YBey6xinq/pSdh3itNrPG/9uLS1jkqw3YCwq+3+h79WMS7XllzS2fdg+Xl9tX4q4swc5G/ehu6zoo7ea9xTuPYWhoMShLHBdvLwSrpwDFO87icFu92UVropZAJJahcrLA0mtQu3jiS6juo3d4dM+VfMW89wj/8fdBCbYzj0CE7qS97Xy/aDs0BnUAb5oIuznHspcqkqm7lwquuTaYyVA2KBOZHz5K3AlW7ey2Dr9i50WW0fe2YPsjfvQXc4Fqn1a7edN0M03Wo0PRpv44arvTCo/b/y7tiTnM8e4pcwRMyxzxPwfdhM4oIuNvMABXaxsfdbG1iX7TmKsoY/We+5RLi9+32mb+9jL/fHvyS3dX7PcKoKG9SD/+18dPr+e7Wuwal93xumYgR25+MVuAPIPnkMb4IOXE50Lj1+g7FKOw+cATR4dSNpP+9HlOH4XdEandm1q3PUL8Muevdw2KB5Jkmjb+kaKi0vIzsnj2KmzNKgXQ/3YaLRaLYPje7Njt9IOv+z+g+GD+wMwfHB/dvz6h9OyQ63iVnEtcUuZ8yhlZH6xk9BB1T4Y8+hgcn7ah95KX7WfN4HdbiTz0+2A4xxAUI0JWfyx+iNJ0mPmI2qr/jj8giFJ0jZJko47+VPr5lIn5XigbGS1fn1xDdAEaAekA8scc9oijqGonSeBAcB6YI4sy8fsnj8vy/KWqn9IkjQd+ApIlyTpFPAHsBH4Vq5eIZkJLJVl+VPzv5+VJKmX+fORTuowAvAARsmyXAIclyRpMfDR31XGIzoUXVqu5d+69Dw8o0PRZxVYPtOE+GMoKgXzKyS69Fw8okMsz0MGd6Hh0yPQhgVwauQSAMpOX6ThnPvRBPthqqgkOL49JUeSquVGhVJpJVefnos2KgR9VvWCgSbYX5mwm+Xq03PQRoVeMX+D+aO5tOgD1OZFp+uhLwCyTKvP54Esk/HRVjI/tl3I9IgOsZOtlFvpILvMIrsyPRdPs2yPqBBCh3Tl6F3z8W/X1JKn9PQlGlnZOiS+A4aTyqtrmshQ9OnVg7shIwfvti1s6qWJDEWflm2TRhMViiE7H2SZBu8ru1nyP9tEweebAfCMi8WncysiZjyESVdJ5pJ3qDhme1yAR1QIurRq2ZVpuXjYt3GIbRtXpufiEXXlL2YN54/m4qIPHdpYGxmK3kqmPj0Xn3bNHdJUWtcrIxdtlb4qFc02vIpHw2hyP/qJ8sNnLekiZz5I8J19MRWXkXT/0w51cqW+qFS0/vkVvBpFkfn+ZkoPJaJWKT5VmW6ri1/7ZjZZtVEhtvqa+0pteb0ax+DftSWxT45E1lVyaeH7lB2pfi3TVXZOm/82cR8uIPrp0UgqFefumuXUHFfblwACOjanw/ZXqMzMJ3n+h5SdScXTodw8AjtU9zX7NlbkOokfdm3sGWUbPxo8PRJtaACnHlSOT/GMCqHysnUb5dm047WQW0Xk/fEU7DgEQNmZizSY80B1nO7XwTZOuyheVmbkcXnND3T6aw2mikoKdh6lYFf1Dg13xmnP6BDLF72qcj3tfEtr9q2q1yp1aY6+1WnHK+gy8kky+5Z3w0j0uUXcsGICvq0aUnI0mYIlq5DLdVcVp2WDCWNeITEvT8Pzhjgqjp8jY+GbyOU66oKr+hIAKhUdtryEd1wUae9tpvjQOdQWuS5sYzNht99C9nd7bPW1j4fXKE57NozEkFtEk1cn4tOqEaVHk0mZ9w7GUr3b9b2acamm/KVHk0hf8z3tD7yJqaKSwl1HKNx1BCwtfPV9yadJDJJGTbtvnkft503q2z+R+aXjAo89roqXAMgyLT9/FmSZzI+2kvnx1hrlXtM5QC24KmZVZuRxac2P3HxwDcbySvJ3HSF/11G0kllfN/i0Nso2VurTcyy7g23SWMVKfUYu2shQDFnK3KPFhuV4NIom58ONlFnN8eqCZ3QIFZdtfevKts6z8uloJI2G9t88Z/bpjWR8+SveDSPQ5xZx44on8GvVkOKjyaQ/9zYmcxx31XcmjdGIPreIuFcn4d2yEWVHk7j47DugK0cbZTuH06fn4tPedp7nYZemMj0HjyizrWsgMKEL+oxcyk+lOH3uWGYuvvbzy6hQm/mrPkPRtTa5Vfh2aYkhpwBdSrrDs+vZvmfnvg86g1nn6x2nvSxpvaKDKU+rXkAuT8/DKzqYCiuda8MrKpiYIZ3ZfdciOrazW+OSZXp8PgdZhvMfba9TeQCZ2blERYRZ/h0ZEUZmdg5Z2TlERYTbfH7shPJ9Nze/gPAwpR3Cw0LIK3C+cG0ftyr/ZtzyiAohbEgX83fx6h3tXuY5XvMVE/Bt2YiSo0kkzXM8nlEgsEeW5beAt66Qpn9NzyRJypQkKVqW5XRJkqIBJ69sWBgMHJRlOdOqbMvfJUl6G9hwpTqLncW1IMtyOcouXh3OV97/tEt/EmiNckzEOiAU+AL4yXz8RAAQA/xmV84eoGUN1bgROGpeKK7C+U9oV0Jy/Ei2/6VXcprI8te8Tfs51HMKp0e9TIMnldfzyxMvk7ryO1qtf5aWn86l7MQFMFidZeekSIdfmGuTW0P+wP6dMOQUOj3rqaZ810JfgGO3zuXIgNmcHLGY6FGDCOh2Yx3KtU9Sc5omCx/h/MKPwWR7JqBi6+9ps34ebT59hpITKdU7U5yVZ08tMlPuncX54VO4OPpZQkYOxadzK+WBRoUq0I/zd00n88V3qfeGw1nqTst1sLXzBqm1ukH9lXMKnbbxFdquJpGWNCYTiUOmcOrmUfi0bY5n8+qjxTOXfsTp7qPJ/34nYQ8Pq5Psa6FvVb2OJ8zgUMex+LVrqpwtV0N5jiJrat+a80pqFepAP07fOpvURR/QZI3doq2L7Bw6cghpC9dxuvto0hauo95LNdwDepV9qeToefZ1eoKD8bO4/M4mWr03+8p1rrHMK8cP2S5+HO45mTOjX1bOL64hz7WWCxDQvTURD8RzYbHyu2J54mUur/qOluuf48ZP51F6MgXZaLWrzUXxUh3oS8igzvzZZQIH2j6GyseT8Lt6ulwu1CFO/8M+VZWm+Oh59nZ8gj/7Kb7V+n3FtySNCv82cVz+4Gf+6j8bY5mOsMfvqVkXe2rwZ0mjwqtVU/I/2cj52yZjKq+oLrcuuKovAZhMHOw/i73tx+Hfvqlylq+lUCdFXqM2BpC0GkIGdCL3B7upUV360j+I05JajW+bxmR++DPHBszEWFZBzMQ7r1Cke/T9W+NSDfnVgb4ED+zC4a7jOdR+DCofT0Lv7HXFcv9OX5LUavzbNuboyCUcvW8RDaffjXfjaIf09rgqXgIcu+0Zjg6YxakHFhH1yCACullN0105B6gV18QsTaAvYYM6s7fzBP5o+xhqH08ir1Ochpp8+urnHmeGTOVkt9H4tGuGl9Ucr278U/nmR2o1/m3jODLyRY7ct5hG0+/Cu3E0kkaNX5s4Ln+whQP9n8RYpiP6CvHjWnxnqopbWR9u5uTAGZis5f5DmY4+b5Xcy4OoSfeQtuzTGtPUSe5V9KPg4b2c7iquc7nXqH0bTrrdqkz3xenaxve6cNPChzi+8DMwOWbadevz7BjwDL+PeInGoxKQNF5OSnAi3klbSpLktInrMn26Ynq7gmsbQxovHOX0u7jSxo1Jf38LhxJmYSzTUX/iHX+vcgLBP+P/2DvrMCmrNg7fZ2a2u1k6pRskBEm7A8RWVOwA7G7sFsHu1s8ElBRFCenuZjvY3p043x/nnZ3YWUCZd0fx3NfFxc5bvzdPPOc5z/MdcKnx96VA4PidivPxC0FhGJjdnAXUH7vOQHsWHxwH4JJSugKsK/dfYGy3xPj3vBDiIpQX8LHAMvdmAY5VX3H9F4tGYyfl1j7uzjvvTLvx58eIt4RTtmIrEY1TcE9ui8hMpsZrmhmAo6AEW3wMWC3gdBGRmeIzZdhNycL1RLbMUCNyhaXkfjKH3E/UlJvmd11AZIsMOv+s4jeVr9hCeGOPN0VYZgr2HN9jOgpLsCZ4dMMyU2unz9RkFQTcP/mUgSQe35eE4b2xRIRhiYum4w9PQZh6rc283hrj/O35JRRMX0xsz3ZEdmxB5oVqMKh0xRYivM5ZHddX215Qgi0+ulY7PDOldtpfXPc2dJx6i7re5HiSR/REOpwUzFhC9idzyDbudcu7zkcUZKtryc4nLNMzOmtrlIo9p8BH05GdT1jjNCqXerZxGNu4k7g5C/ZT+vMfRHVvT8WStTiyCyj9SU11q1q1CVwSa3I88ScPpsXokwD1jCMap+Ie0QhvfPBnHJ6ZQk09oQfcxPXtQNLxfUkc0QsREYY1Lpo2L9/MvonPKO+Cxp7rDctMwe6XiM6eXUB441Tck4PCG6XUmZblKimnbOFq4ob0pnrTLp91xd/+Qqu3HyDn+Y9JufhkEsecaOr1euMsqaDkj7UkDOtJ3uYd6jvwer7hjVKw+79TWep6a7fJVNcrwmz17luTXUDx9IXGdW1GuiS25HgchSXGPTTnPiedM5x9D6nB1f0//kbTJ26s3Tbz8hOC9i05vcKKFM1ejnjiSmzJccpDxOe4yYQ3TaX7TBXlp2ylesae8qOurqOgBFudZxyo/FhXW35UZxUQ3sT7GQVfN7pjC9o+ey3rLnwUR5FnnDH3k9nkfqI8PprfdQGRzTPoPutppWtSeZlwTBeqd+XiKFDvU8G0RWRcfByNrz3dVN36yumIDi1ofJF6t0pWbCGiyaG9W8JqQTpdRDT2bOP9bhXOXo7liSsJM96t6n0FlC5THvp53/9B2/Hqeg+nnJZSfY+VK5V3Ten0BaQcxFjcEN+Swyv5jbOkguLf19Ly9vOIbK5CqZn5jAGShvekbPV27Pn7aXT5iTS6aIShu8W3PGxc9/v8O+V0TVYBNVkFlC1XM2wKf/iDVk9cTeJxfUJ6vYdbL9VkFQTcP2FwN6p359TWCUXTFhHXpwONY2OD9i1VZxVgLyzBVVGNq6Ka/QvXE9u5BZXb6noENrrsRJWoE3PLS/e9sxeUUDh9EZlXnULko2ODcq//ChmXnUjqBccD5pVZicd0pmpXLnajnM77cRGZF4+k2XWnAQ37Ttdeh19Z6d0vqN0mq4CwxmmASh4W1qhu+8RZUk7ZH2uIG9qLKr82nj9NLj+Bxsb3VLpiK5FNUtnPRuOaU6j2ux57QanfvU6uLS/VO11a+04XG+/0/oXrqd5XQIlRP+R+v5COT19B4nEqvIFZfSYpJTVZBZS7y60ff681Fvu3HcMy67bharLyCW+cWtvxDQ/wPLyJaJlJeLN0Ov70Qu32Hac/z4bTbsWRV+x1rn5t1jrty3zCMz26YY0OrFuL1ULiiQPYeMqE2kWpl5xM2zEnAA37fNs/eSXpJ/QCGr6cbh2XQMsLh6llK7YR1djj7R+VmUxVgG+0PpK6t+LoqaqtHpEcR8aIHkiHi6wZf1KVU6zuS34JWdP/5KhrhyIdVQc4mqJReirZuR5P6ZzcfNJTU7A7HGTn5vksT0tV73VKUiJ5+YWkpSaTl19IcmJC7XaWyHh6Gu3aUqPcchOemewTXgfc5WXgciuue2s6GAk4w5LjSBrRC+lwUrJ0M9VZBZQa31L+Dwtp5j0goNGYxxPA50KIK4BdwCgAIURj4E0p5cnG72jgOMA/6P1TRuhbCewIsL4O2rPYfNYZ/8dKKUuAfcAgv20GeW0XaP+uRuxiN/3r2bYWKeXrUso+kyZNarH9+HtYOfI2CmcsJn30UHUyvdrhKK3wmYrhZv/va0k9VcXBTR89lMKflgAQ2dKTtC6maytEmK22oReWGg9AeJNUUk7ux9Y7Xmft8RNYe/wEin5aRMq5qqKK6XUUzpIKn+k2bkp/X0PyKQMBSB01jKKfVYbV4p+XBNx/zxMfsrLPVazqfzVbr3uW0gWrWX/q7bXJMsy6Xkt0BNYYNWJqiY4gcUh3KjbsIuudn2oT/xTMWELG6CEAxBnaNQG0i39fS9qp6nFmjB5CgaG9+OjrWdxX/cv7YSFb7nyTghlLfO51RJNUUk/ux/7vVfy6ylWbCG/ZhLCmGRBmI+HUYymbvchHr3TWIhLPUoH7o3q0x1VajiOvCBEVgSVGhXkQURHEDO5F1SaVSKD05z+IGdBdPd+WjRHhNpyFJRR9+CNrjpvImuMmUjRjMannuu91/c+4ZMEako17nTpqGEXG9dbH7kkfsbzPVazodw1brn2Okt9Ws/XGFwGoWLmZ8JaNCWuagQizkXjasZTMXOyrN3MRiWer643u2R5naQWOvCKsyfFY4tUnJSLCiTumB9Vb9xjX6Bl0ix/ZjypjecEH00y/XltyPNb4aHVekeHED+5G1RalX75yM5GtVONbhNlIPmMQxX7XW/zzYlKM84rpdRTO0nLsuUUH3Ld4xiLijukKQESrxljCbbWNTTPvsz23kJj+XdQ9HNiN6h37ao8XzG8pLC2xdpu4nm1BWHAUllK6YgtRrTOJbK7uSdqZx7Dr8Y9ZedytrDzuVgqnLyZtlNI9YPmxYA0pXuVH0Qx1b+orP8pWbCGqVSYRxrNIPWNQUHXDm6TS/q3b2HzjS1T5GVrCUjzldPLJ/dl65+uml5fVe/KJ630UlqhwQMWlLPj+j5CV0/ve+ak2uVP+9CVkGPc6vnf971bRgrWknaberUajh5BvlMXh/u+WxYK9sJSavGKq9hUQ1UYlH00a3JXqLcpIcTjltDO/CEdWHuGtmqjrHdi99rj10RDfUliKp9yyRIaTNLgb2Z/MMf0Zu0k9axD5xvT17HdmsPq4iaw2yum0Qyyn3d9S2iGU0/a8Yqr35RNpPN+Ewd0onrssZNcbrHqp+OclAfev3ptPbC/PNxw/qCuVW/YE9VvKn7GEhP4dVdzcqHDie7WlYnPguLLZ784wvby0REVgcZcfUREkDOlOzoczTW8DBCLn3Rmml1lVe/OJ79Wu9hknDe5KXgOU026832k3FSs3E9GqMeHNVNsj6bTBlMz0LStLZi0m+RzVP6hte+SqtofVu+0xqDvVWw6egGrvOz+xZMTtLBlxO3nTF9NolPLMjO/dDmd95aXXvc4cPZT8GWrSad6MP0no36HOO12Tt5/qfQVEt1FtzeTBXdk/Z7npfSZHXjE1XuVW/KBuVG7ytC/dxl0RZiPp9MHs92vn7Z/pfa9V+/JAoSCqNuxkdc9LWTtwHGsHjqMmK5/1J42vNRSD+xl76Z52+Lpu4gZ1p2rrHuzZnsHY/PenheT5FsxZEbJyets7M5kz8m7mjLybrBl/0ny0mjGQ1Kst9tLKQw5BAfDT0bfwU9+b+anvzez9YREr7nyHrBl/Yo2OwGaUl9boCNKHdEU6ag5yNMXQQf35bsZspJSsXLOe2NgY0lKT6dLhKHbt2ceefdnY7Xamz/6FYYP61+7z7XQVVuzb6bMYNnhA7fFcVSUsH3kby0feRoFXuRXXSz3jQOWWavOoY2SMHlrb5lly9PUs6XsdS/peR/4PC9l65xsUzFii2gB7PW28xMFdqdikE9xpzEdKWSClHCGlbGf8X2gs3+c2FBu/K6SUKVLK/X77Xyyl7Cql7CalPN2dLO9AiANNIdGAEOIy4BUpZazXsqHAXCBNSpnvtfxLVIiJ31HJ7loBk4DWQEcpZaEQ4hbgYZQlfykqTvE9QG8p5QrjOBIYJaX8UggRC2wH5hj7NQZeRIWnGCalnHewa1jQ6Nzah9x60pUkDuuBq7KaLbdMro1Z2fGju9k64TVqcoqIaJ5O+6njsSXGUr5mB5uufxFZ46DJDWeSPmoILrsDV1UNOx7+gNLFGwDo8s0jhCXHIu1Otj/wHvt/W0241TPFuflj40gY2hNXZTXbJ7xMxSql2+79e9lx26vYc4qIaJ5B68kTsSXGUrF2O9tufL426VZ9+7uJG9CZRtecyeZLH6PG6YmjZ8b1RjRPp+M77unGVvK+/pU9L36N088JvO2kK0ga1gNXZQ0bb3mVspUqlEKXj+5i04Qp1OQUEdk8nQ5TxxOWGEvZmu1suP6l2mt2c9SL11M4cyn5RsKh7t88jC05Dml3sO2B97At9zSsYof2IePecQiLheIvZ5I/+TOSzlfev0WfTAeg0YPXEntsb1xV1ey743mqVm8hrFkjmr12jzqI1UrJ97+QP/kz9TvMRuMnbiGyUytkjYOcJ96i4g+VBbe0MqJWu+XjV9U+o23jX6HceEbtP7iHbbdOrn3GbV+bYNzr7Wy98QVkjYOwtES6TH8aa1wU0iVxlVexauhNPl4wcQM6k3nNGWy69HGiwlVsyLihvWl8/1VgtVD0+SxyX/2c5AuV92/hRyrmcuOHryFuSC9cldXsue1FKldvIbJDS5o9ewtYLOpe/fgbuS99CkCL1+4ionUTpMuFfW8ee+55FYcxol9ZE2bq9YY3S6fNizciLBawWCj8fgF7n/8Cq0VNbEgY3ptmD44Fi5WCz2aR9fKXpF2kvCTyPvxJfSuPjiN+aC9cVdXsmPBS7bcSaF9Q0z9bPnsD0Z1a4bI72PPIu5T+rsKzh9ucpt3n6D6daPzAVQibFVldw957X6NyjTrX4irf6WuH8y01HnsimZcej3Q4cVXVsO2B9yj5U8UuTBrRkzYPX4awWsj+ZC5ZL33po9vq8StJGtYTZ2U1W8a/Srm7/PjwHrZM9Dzjo6aMr33Gm28wyo/rzyRt1FCV3Kyqhh2PvF9bXiYO70Wrhy9HWC3kfDqHvS9+FTTdNs9cS8op/aneozwypNPJqhPvUPfrm0ewJcUh7U52PPgu+39bjZSecsus+qHZbaNJPf0YpNNJ+ertbJn4mk8515DltF36ltPtJl1B8vAeOCtr2Hjzq5Qa71bXj+5io/vdapFOJ+PdKl29nfXGu9Vk7Ik0vvR4pFO9W1vu97xbsZ1b0v65axDhNqp25pB/97O4SpQv0N8tpwEiOram8aSbEGE2anZns+/2F3CVlBF3/AAa3X8N1uQEXKVlVK3bxq7L7ye/PNr0bymmY3Pav3QDWC0IiyDvuz/Y9dyXWL0mTJn1blmiwumzdCpL+12Ps1TNbXCXl6DK6USjnN56gHK6nVc5vSVAOY1L4vSql6I7t6T1M9chwmxU78ph6/hXqCmqDMn12vyu9+/WSwfav8mt55Fy+jFIh4uKNdvYdutkKip9+w+H8y0BNLvudBqNGQbSRdZHs9nz+jR1z6bcTOLAzoQlx2HP28/uZz6rnSEB5pSXEc0z6PC2V/nxv1/Z++JXWIXnms1q87SZPJ74AV2U523efvY8+ym7PpwXlPt8oDKr5W2jST9jINLppHT1DjZOeA2b3R6SdzomQhma4ob1psn9VyKsFgo/n0XOK1+QYrQ9Coy2R5NHribeaHvsuvWl2rZH8+duMdpSguIffiPnJdWmTTihP00eGoctOQFnSTmV67ax7ZIHASj0a3scNekKUoZ3x1lZw/qbJ9fe624f3cmGCVNr73WXqbdgS4ylbPV21l7/sqfvct1pZI4ZhpQu9n00p/adju3cgg7PXYMl3Eblzlx2T3yxNtEimNdniurcklZPX19bbm2f8DKUKqN9/LDeNH3wCoTVQsFns8l++QtSL1L3Ov9Dda+bPXo18cZxd058mYpVql5q+cpE4vp3wZYcjz2/mKxnP6HgM98cAZ1/f50Np0zEaSRvdM/+jx/WmyYPeHRzXvmCFEO3wNBt+oiX7q0vU+nWfXkisQO6YEsydJ/7hEJDt/mzN1G+fFPtMdwUVXv6LQ31fNffPJmIMo/NpiHL6T1VvpPIu0+6jIxh3XFWVrP0lqkUr9wOwMCPbmfZhNepyimmzRUncNT1pxKRnkh1fgk5s1ewbOIbPsfp/eLVZM1czr4fFhPdPJ3+7ygPXIvNyu6vF3DUVcpT/rYHnmDJ8lUUF5eQkpzIdVdcjMOhruO8s05BSsljz03mt4V/EhUZySN3j6dLRxW3ev7vi3nypddxOp2cderxXH2pCudWvL+Eifc9TlZOHpkZaTz36D0+SfQWdvGEyGoz6UqjzVPNJq9yq/NHd7PZKLfcbR5bYixla3aw0Si3vPHvi8d0bkm7567FEmajcmcOm295lQEb3/tbs8GPZLo1GqANjV6syv7jX/eOaGPxQfiLxuKrgPOArkAiKuj0AuARKeVaYxsLyjg8DsgANgL3SSm/8TpOrbHY+N0Plb2wM7ABuBcVs+QvG4sbEm9jcUPibSxuSPyNxQ1FakzoMrB6G4sbErexuKHxNhY3JN7Gj4bEbSxuaPyNxQ2FTYTmPocSKf917ZbDwt9Y3FCkx4amnPY3Fjck1r8SDDGYuiEqL52u0EzWs4XoeitD1NYKD9H1Aj7G4oYkVPc6LETX6zYWNzT+xuKGIs4WmjYthK68/KvxZ4OFt7G4IYmxOg6+kQnsdYXmnT5tzaMh0QVfY3FDMjj7y/9Wg/oQ0MZiX/6NxmIds/ggSCnfBd71WzaPALGEpZRvAG/4L/fbxgU8Yvyrbxvh93sR0Mtvs3/dy6bRaDQajUaj0Wg0Go1Go9Fo/rnomMUajUaj0Wg0Go1Go9FoNBqNRqPRxmKNRqPRaDQajUaj0Wg0Go1Go9FoY7FGo9FoNBqNRqPRaDQajUaj0WjQMYs1Go1Go9FoNBqNRqPRaDQaTRBwSZ3f7t+O9izWaDQajUaj0Wg0Go1Go9FoNBqNNhZrNBqNRqPRaDQajUaj0Wg0Go1GG4s1Go1Go9FoNBqNRqPRaDQajUaDNhZrNBqNRqPRaDQajUaj0Wg0Go0GneBOo9FoNBqNRqPRaDQajUaj0QQBiU5w929HexZrNBqNRqPRaDQajUaj0Wg0Go1Gexb/F7BLERLdLiNLQqLryHeERDfm7nEh0f397G9DogvQ/9bYkGmHAlleGRJdV3ZRSHTXfRcdEt0OnXNDoht3Qd+Q6AIgXSGRrVmwKiS6a6YnhkS331sDQqJb+nxoyunS9REh0QXoek/jkOjWzF8bEt2yHaFpay3d2SgkusfdERMSXVlcGhLdUGI5qk1ohF0hqpdmLg6Jbuvw0LTxfv0hNSS6AK1iQ9NXC48ITV8tPr4qJLr5haEpLzvFF4dEd2GX20OiC9B/zVMh09ZojjS0Z7FGo9FoNBqNRqPRaDQajUaj0Wi0sVij0Wg0Go1Go9FoNBqNRqPRaDQ6DIVGo9FoNBqNRqPRaDQajUajCQIuqRPc/dvRnsUajUaj0Wg0Go1Go9FoNBqNRqPRxmKNRqPRaDQajUaj0Wg0Go1Go9FoY7FGo9FoNBqNRqPRaDQajUaj0WjQxmKNRqPRaDQajUaj0Wg0Go1Go9GgE9xpNBqNRqPRaDQajUaj0Wg0miAg0Qnu/u1oz2IvhBAthRBSCNGnAbQeFEKsMVtHo9FoNBqNRqPRaDQajUaj0WgOhSPKWCyESBNCTBZC7BBCVAshcoQQs4UQx5mo+aBhYJZCCKcQYrcQ4k0hRNpBdn0GGGLWeWk0Go1Go9FoNBqNRqPRaDQazV/hSAtD8RUQDVwBbAHSUQbZFJN1NwJDASvQE3gLaAKc5L+hEMICCCllGVBm8nnVoe1jl5MyohfOymo23PQqZau319kmsnk6nabegi0xlrLV21l//ctIuwOAxIGdaPvI5QibFXthKSvOegCA9i9cS8pxvbHn72fJkIk+x7N17UvkhdeDxYL9l2lU//ip7/qeA4k853JwuZAuJ1UfTca5eQ0iOY3ocXciEpJASmrm/kjNzK999g0/aRRRY66h5PqzkGUlPuvCeh9NzLgbwWKh6ucfqfriY999h44k6twLAJBVlZS/+hzO7Vs9G1gsJLzwOq6CPEofugsAa6s2xFw/EREVhSsnm7KnH0FWVtS5hwtWb+HJj3/CJV2cNbgnV5wyyGf9u9N/Z9rC1QA4XC6278tn3ou3khAbxQc/L+Tr+csRAto1SefhK84gIszGxl3ZPPrBj1RU2WmcmsCkcWcTGxVRR7vdY5eTMqInrspq1t00uZ5nnEbnqbcQlhhL6ertrLv+ZaTdCahn3O6Ry2qf8fKzHlTPKT6aDs9dQ0yHZiAl68e/BmSpW9WyC+EjLgAhcKz6FcfiaT56lmbtiTjrRuT+fHXNm5bi+ON79RxOvBxr6+7IihKq3r2/zrna+p5A+NDzqHjlJqj0/WQOR7e+fUV6M8KPuwRhC0O6XNhnfoAr2/ceWtt2J/zES8BiwbFsLvbfvqtz3gCWxq2JvPIRqr98Eee6xcbNjybi9HFY0puChOpvp+Las9lzvQNPIeL4iyh/ahxUlPrqdupN5Ohr1be0YAY1P33ue6+69yf8tEtBusDlpPrzqTi3rlUro2KIvPgWLI1bgpRUvf88ru3rCT/tEmzdB4B0IUuLqXrvWeT+woDX0+KRK0gc3gtXZTVbx79CxeptdbaJaJZO29cmYEuMpXzNdrbe+CLS7iCybRNaP3cDMV1bs/vJj8me8m3tPglDe9LikbEIi4XcT2bB7Ddr14X3PZrY643veNqPVHzq+x1HjBhJzBjjO66spPSF53BsU99x3K13ENF/AK7iIgqvvNxnv6gzzybqzLPA6aR60ULKX5/is37Btlyemr0Gl5Sc1a05Y/u381m/ZFc+479eQuPEaABGtMvk6mOOAuCjP7fx9apdSCk5u3sLLurTGoDXftvI16t2kRQdDsCNgzswuE2Gr+72XJ6avc7QbcbYfm39dAsY/78/aZxg6B7ViKsHqnP74M9t/G/VblV2pMbz0EndiLBZ2ZCzn8dmrqHa4cJmEdx1XBe6Zib6HNfWpS+RF1yn3q3506meFqCcPusy9Z44nVR98hrOzWvAFkbMXc8jbGFgtWL/cz7V37wPgIiJI+rae7GkZuDKz6Fi8iNQUbfaa/XoWJJG9MRVWcPmm1+hPECZFdE8nfZTxqv3avU2Nt2g6qXkE/rS/I4xSJcLnC623fcOpYs3EN44haNevpGwtESQkuwPZpL1pqd8WLBhF0998zsul+Ssfh0YO6Knj967c1cwbdkWAJwuF9tzipn78CUkREfWu+/t789kR95+AEorq4mLiuDziefWuRYz3umYy8YSccwgpMuFLC6m5KlJuAoK6mib9Q23eu56kkb2wZ6/n9XDb/E53oId+Tw9fyMuKTmzcxPG9mnls/7PPYWM/2EljeMjARjeJp2r+7UB4OR3fiUm3IZFgNUi+HhMfwCmLNzK12v3khQVBsANA9syuKXvGL2te1+iLrsBLFZq5vxI9bef+KwPGzSSyNPHqPtcVUnFWy/g2qnuc/hJ5xAx4hRAUDPnB6qnfVW7X/iJZxFxwpngdGFfvpCqj6b63r/+fUmccAPCYqH8u2mUvu+ra2vRjKT7bie8fTv2T3mbso885Xij/32MrKgw3mcnuZddq861XRsS7xyPCA8Hp5Oip17Evm5DnWfX9dFLSB/RA2dlDctvnsL+1TvqbNNq7PG0vupEYls1Ynqnq6kpVPVMoxN60+GOUaot5nSx+r4PKFy8kcjGyfR6+Voi0xKRUrLzgzlse3OGzzEtLTsTPnSMqhNX/4pjid/6pkcRccb1yP3qnXRsWYZj4Q+I2CTCTxqLiE4AKXGsno9j+WwARFozwkdehLCGIV1O7HM+wpXtez3Wtt0JP/lSEBYcy+Zg//UAdfG4R6n+/EWc6xaphZHRRJxxtaqLgepvpuDavVnVlaNvRiSmIYvzqPrsRagqD5pu1PiXoaZSPWOXk6qp96htG7Ug/LQrwRYGLic1P7yNa+9Wn+Mt2JLNUz+tUPVDz1aMPaZDHc0lO3J5+ueVOJySpOhw3rp0KNn7K7j32yUUlFUhhOCcXq24sJ+qNzZkF/PYtGVUO5zYLBbuOqknXZsk++puzeapn1cp3R4tGTuwfV3dnXk8/fMqHC4XSdERvHXxsQA88P1S5m/JJjkmgq/GjazdfmNOMY9NX0FFjYPGCdE8fmZfYiPCfI5p69qXyIuN/sO8aVT/4Fcv9TL6D+566aPJODepSZtRV96KrWd/ZEkxZXddWbtPxFmXED70FGRpMQBVX7yFY+XiOtdj7dKHyPOvQwgLNb9Op2b6Z77aPQYQceZlIKV6jp9MxrllraoT73gOwsLAYsWx9Feqv1V1oqVpayIvuRkREYUrP5vKN56Aqrp9iE6PXVr7Ha+86TVKAnzHLcYeT6txJxHTqhE/dxyH3fiOY9o2pvuLVxPftRWbJn3Gttd+rN1n2JKXcJRXIp0upMPFghPuqV0Xc2xvGt03DmG1UPTZzxRM/aKOZsb9VxM3tA+uymr23f48VWvV+2mJi6HxpJuIOKoFSNh35wtULt+AJSGWpi/dSVjTdOx7ctlz4xO4SnzbANGD+pB61zVgtVLy5XSK3/Rt14a1akbGYxOI6NSWghffo/idLw+6ryUhjkbP3o2tSQaOvTlkT3isjm7UMX1IvfMahNVKyVfTKX6rrm76I4buS++x/90vD7pv0g2XEDN8ALgkzsJicu95Bmde3fa0GfWwiAij09ePIsLDEDYLhT/+wd5nfN/ZmMG9Sb/naoTVQvEXP1H4et1nnH7v1cQO6YurspqsO5+jet1Wwls1ofELd3ruTbNM8l/8gKL3viX15ouJHdEfpAtnwX6y7nwOR27da2796FiSjXbexgO08zpMGU9YYixlq7ex8QaP/QEgtkcbevz4OBuufp78HxYCYI2P5qjnriW6fXOQkk3jJwNw7+PPMX/BYpKTEvnmwyl1tKSUTHphCr/+sYTIyAgeu2cindqr9vZvC//kiRem4HS5OOe0E7ny4tEA7C8pZeJ9k9iXnUPjRhk8+8hdJMTH1Tm2RnMkccQYi4UQicBg4Dgp5Wxj8U5gidc2FwE3Ax2ASuAX4BYp5d4DHLcT8DRwrLHPbGC8lDLbazOH1++9QoiXgIeFEFHAecArwGjgKUO7hxDiXOBcKWUXL61LgVuBo4BiYLqU8jJjXYJxHmcCUcAyYKKU8s9DvUfJI3oS1SqTRf1vJL53O4566iqWnXR3ne1a33she6b+QO43v3PUU1eRecFw9r33M7b4aNo9cRWrzn+M6r35hKXG1+6T/ek89r41g46v3OB3Ay1EXnIT5U/djizMI/bBydiX/4Fr307PzVu3jLLlvwNgadaa6Ovuo+yuy8HppPKTKbh2bobIKGIfmoJj7dLafUVyGrbOvXHl59S9WIuFmGtvoeTeibjy80h4fir2hQtw7vbounKyKLnzJmRZGWG9+xFz462UTLi2dn3k6efi3L0TER1duyz2ptspf2syjjUriTjuZCLPGUPlh2/7SDtdLh7/cDpTJ15ERnI8Fzz8JkN7tKdNE09H9rKTBnLZSQMBmLdiIx/+vIiE2Chyikr4eNZi/vfotUSGh3Hb5C+ZsWgNZwzqwUPv/sCE80bSp31L/vfrct6d/js3nD3MRztlRE+iWzViYf+biO/djvZPXcnSk+7Bnzb3XsTuqT+S+83vtH/qKhpfMJy9783EFh9N+yeuZMX5j1G9t8DnGbd79HIK5q5gzZXPIcKsWKMiYKgFhCD8uIuo/vxZZGkhkRffj3PrCmTBPh9N157NVH/9Yp1zcaxZgH3ZbCJOvrLOOhGXhLVFZ1yGsdd35WHoHmDf8CGjsP/+Ha7tq7G06krYkFFUf/aU774nX07VB48jSwqIvOoxHBuXIvP2BtC4AOfWlT6Lw0+8FOeWlVR//gJYrRDmMfiL+GSsrbviKs4LcL0WIs+/nooX70YW5RN910s4Vi3ElbXLcy83rMCxUjWgLE1aEXnV3VQ8eBUAkaOvwbl2KVWvPwZWG4Qr3ZqZX1LzverIhA07g/BTLqT645fryCcM70Vkq0xWHnM9sb2OotWkcaw99c462zW752Ky3viewm8X0PKJq0k7fwS57/+Eo6iMnfe9RdKJR/vuYLHQ8vGr2DDmIWqyCug87SmqtszEuXMnWCzE3XQLRbdPxJWXR9LkqVT/sUCtM3BmZVE0Xn3H4Uf3I27CrRTdoL7jqp+mU/nt18Tf4VvOhfXoScTAYyi8aizY7YjERJ/1Tpdk0qzVTBndn4y4KC58/1eGtG1Em1TfRmHPpsm8fG4/n2Vb8kr4etUuPrx4EGFWC9d/sYjBrdNpkRwLwEV9WnPp0W3q3Lda3ZlrmTK6HxlxkVz4wW8MaZMRWPecvj7Lckqr+GTZDr6+fAiRYVZu+24ZMzbs44wuzXjhlw1cPbAdg1qn8+u2XF74ZT1vjRng2VlYiLz4RsqfuUOV0/e/in3F77j2eb1b3uV001aqnL57LDjslD91K1RXgdVKzF0v4Fi1BOe29UScPAbnuuVUTPuUiJPHEHnKGKq+eNPnvJNG9CSqdSbLBtxIbK92tHlyHKtOvqvOvWl570Xsm/oD+d8uoM2T48i4YDjZ7/1M8a+rKfxJVfPRHVvQ/vUJLB98M9LhZPuD71G+ejvWmEi6//wUxfNXGffZxaSvFzDl6lPISIjhwhe+ZkjnlrRplFSrd9mwHlw2rAcAv6zdwYfzV5MQHXnAfZ+6xDOJ6dnv/iA2MrzuQzbpna74/FPK31V1UdRZ5xBz8aWUvvCczzamfcNA/mdzyXlnOm1evMlnudMleWLeBl47qxcZsZFc+NkihrRKo01KrM92PRsn8tLpvgZ7N6+f3ZukqLr38qKezbmkV8uA+yAsRI29mfLHbsNVkEfcpCnY//wd116vNkBuFmUP3YIsL8PW42iir5pI2b3XYWnWkogRp1B697XgsBNz91PYly3Elb0XW+cehPU5htLbrgSHHRGf6KtrsZB0283k3Xgbztw80t99jcpff8ex3Uu3pJTiZ18hasgxAU8977oJuPb7Dn4n3Hg1pW++T9Ufi4kc2I/EG8aRd90En23SR/QgpnUjZg+YQFKvtnR/cizzT647AFu4eCPZM5cx6Ov7fHV/XUP2T0sBiO/YjD6v38ycwbciHS7WPvgR+1fvwBYTyZCfHyNv/mpUMxVV1w2/gOqvnkeWFhF54T04t65EFmb5HN+1dwvV3/jWLVK6qPnlC2TuLgiLIPKi+3DuXIcszCJ88DnY//ge1441WFp1IWzwuVR/8YxnZyEIP3UsVe89puriqx/HsaGeuvj4C3Bu8auLT7oU5+YVVH/2vE9dHDb4DJzb1mD/9TvCBp9O2OAzsM/82Pd4h6ELUPnOI3UGg8OPvxD7vK9wbl6BtV0Pwo+/kKp3Hq5d73RJJs1YzpQLB5MRH82Fb85myFGNaZPmaaeVVNUwafpyXr1gMJkJ0RSWVwFqoGXicd3omJlEebWd89+cTf/WGbRJi+eF2au4+tiODGqbya+bs3hh9ireumSon+5KplwwiIz4KC58ey5D2mXW1Z2xglfHHOOjC3B69xaM6dOae79f6nO9D/24jAkjutKnRRrfrNjBe39s4vqhnb3un4XIS2+i/Emj//DwZOzL/PoPa5dRtsyr/3DDfZTdoQbRan79ieqZ3xJ9zR117n/1T19SM62uocxbO+rCGyl/9g5kUT4x972CY8Ufvu2t9ctxrPhDaTdtRdQ191J+7xWqTnzmNk+deOfzOFarOjHqsglUff46zk2rCBt0AhEnjqL6m/d8pNNG9CCmVSPm9R9PYu+2dHnqCn4/yfdbBShavIncmcvo/7XvN24vLmPtPe/R6KTAERUXnv1orWG5FouFzAevZeel92LPzqf1/56ndPZCarbsrt0kdmgfIlo2Zsvwq4jq0Z7Mh69n+zmqDGp0/zjK5i9lzw2TIMyGJVJ9S6nXjKL895UUTP2ClKtHkXrNKHKfesdHN+3e69l75V04cvJp9tnLlM9diH2r5z679peQ9/hrxIwYWOec69s36crRVCxcTvGbn5N45WiSrjyPgufeqrPvvqvuwpGdT1P3vtt8dfOfeI2Y4YF1A+1b/M6XFL2i2tMJF55B0rUXkf/wSz67m1UPy2o760c9gKuiCmGz0umbx9g/ZzlsWlV73hkPXMfuy+/Bnp1Py69eoGz2Qmq2ep5xzJA+hLdswrbjriSye3saPXQDO0eNp2b7XnaccWPtcdr++j6lM9W7X/jml+S/+AEASRefTsr1F5DzwCs+5+Zu5/054EbierWj7ZPjWBmgndfKaOflfbuAtk+Oo9EFw8l67+da3Vb3XkTRPN/ytM2jYymcs4L1Vz6LCLNhMdoKZ558HBecczp3P/KMvwwAv/6xhF179jHts7dYtXYDjzzzCp+88QJOp5NHn32VN154nEbpqZx35c0MG9SPNq1a8OYHn9O/Tw+uvHg0b37wOW99+DkTrrsi4PE1miOFIykMhdtT93QhRGQ924QDDwDdgVOBVOCTerZFCJEJzAfWAEcDI4FY4DvDQ7g+KlH31m2MjwTuBa4GOqGM2P5aVwNTgXeAbsDJwFpjnQB+RHkrn4ryXp4PzDHO8ZBIPbEvOV/8AkDJ0s3Y4mMIT0+ss13SoC7kfa8MTtmf/0LqScookX72IPKnLaJ6rzLc2fM9nZn9C9fjKK7rMWZt3QFXzl5kXhY4HdgXzSWsl1/FW+1pVIrwSDCCocv9hcpQDFBViWvfTixJqbXbRl1wHVWfva5G9f2wHdUR5769uLKzwOGgev4cwvr7evc61q9FlqlzdmxcizXFY8y1pKQR3rc/VT/94LOPpWkzHGtURWVfvoTwY+pGElmzbS/N0pNomp5EmM3Kif06M2/FxjrbuZmxaC0n9asdM8DpdFFd48DhdFFZYyctURmKdmTn0/uoFgAM6Nya2UvX1zlW6ol9yP5iPnCwZ9y59hlnfT6v9hlnnD2IvGmLqN6rvH/cz9gaG0XigI5kfTQHAGl34ihR3hCWzNbIolzk/jxwOXFsWIS1bY96r9cf155Ndbx23IQNO5+aXwI36A9H94D7Svd7CCIiGllW7Ltvk7a4CrORRbngdOJc8we29nUb5bZ+J+JYtwhZ7tXpj4jC2qIDjmVz1W+n08erJPzES3w7pd66Ldvjys1C5meD04FjyS/Yug3w3cjrWyI80vNtREZjbdcV+wLD28vpgErjnnvpC+99/Eg64Wjyv5wHQNmyTVgTYghLT6qzXfygrhT+oBqR+V/MrW3QOgr2U75yC9Lh9Nk+tmdbqnZkUb0rB2l3UPjtb0QMVN+qrUNHHHv34soyvuO5c2rXuXGs83zH9nVrsaR5vmP76lW4Svw6RUDUaWdQ/unHYLcDIIuLfdavySqiWWIMTRNjCLNaOKFjY+Ztya5znEBsKyijW2YSUWE2bBYLvZulMGfzoe27JquYZknRNE2MVrodGjNvS4DBsHpwuiTVDicOl4squ5O0GOM9FlBeo7wzyqrtpMX6VpHW1u1x5e7zlNOL5xHW08+Q5V1OR/i9J+51VhvCZsNdhtt6DqRmgWro1yz4GZv/MYHkE/qS+/k8dW7LNmOLjyYsQJmVcEwX8o33KvfzeSQb75WrwnNe1uiI2vOy5xbXeq44y6uo2LyX8EbKW27NrlyapcTTNCWeMJuVE3q2Zd7aHXU03UxfvpUTe7Y95H2llPy8wrOPN2a907LC6zuOjAz4GZv1DQOULlqHo6juea3J2U+zxGiaJhjvdLtGzNsWYDAsyFjbdsCVsw9Xrnqna36fQ1hf3/fPuWktslzdZ+fmdVhSVPvC2qQFjs3roKYaXC4c61YSdvRgAMKPO4Pqbz8Gh1F2lBT7HDO8Uwcce/bi3Keeb+XMOUQd69vmcRUVY1+/EQLcx3qREhGjBq5FbAzO/Lpe45kn9Gb3578CULRsC2Hx0UQE+Jb2r9lJ5e66A7DOiurav63Rnm+8Ore41kPZUV5F6ea9RHoNrFgatUIW56kZPC4njg1LsLbpcWjXVb5fGYoB7NW4CrIQsZ5zrq2Lw6OR5cU+u1qa+tXFq3/H1iFAXdz/RBzrFteti1t2DFgX2zr0wbFctaMcy+dj6+h7zMPSPQASCRFR6kdkNLK0yGf9mn2FNEuKpWlSrPqWOjdj3kbfwfHpa3YzvEMTMo2ZJ8lGHZAWF0XHTPXMYiLCaJ0aR25pJQACQXm1d/0QVVc3OYamSUZ92Kkp8zb5DgRMX7Ob4e0b19EF6N08lfgAgz07C8ro3Vx9c/1bpzPb71qsbfz6DwvnEtb7AP0Hv3rJuXH1Id97f2rrRKO9ZV88D1vPg2kHWGe1qX/GeVkaNcVpGO8ca5dh6z24jnbGib3Z+4X6jouX1v8dl6zZEfA7rskvYf+Kbbjsh16+RHU/ipqd+7Dvzga7g/0/zCduZH+fbeJG9qf4f6oPULliI5b4GGxpSVhio4ju24Xizw2jnt2Bq7S8dp/9X88CYP/Xs4g7zveYkV3bY9+1D8cepVs2fR6xw33btc7C/VSv2QQOxyHvGzN8AKXfKN3Sb2YRM8L3mBHe+zrUvjH16Eo/3QPtK8u96uGowO1pM+thd3tIhFkRYTakl35kN99nXPLjfGJH+l5z7Ij+7P+f8rerWrkRS1wM1jTfc4se0J2aXdk49uUqzfJKzzVHB77mFK92XukB2nmJx3Qhz7jmnM/nkeJlEG98xUnk/7gIe/7+2mXW2CgS+nck52N1ztLuwGn0Tfv06HpAr9+5vy3k9BNHIISge5eOlJaWkZdfyOr1m2jetDHNmmQSFhbGSSOGMOdX1V+e++sfnHGSmh1xxkkjmTP/j3qPr9EcKRwxnsVSSocQ4jLgDWCcEGI5sAD4Qkq5yNjG2wV0mxDiWmC9EKKplHJPgMNeC6yUUtYOSwshLgEKgT5AnXlLQogOxn6LpZSlys6LFbhRSrnUazv/Xe8DXpBSersCubcfBvQA0qSU7lL5PiHEacDFKI/lgxKRmVxrBASoziogIjOZmtzi2mVhyXE4SiqQTpfaZp/aBiC6TWOEzUqPrx/EGhvFnjd+JMcwTNaHSEpFFno6hq7CPKxtOtbZztb7GCLPvRIRn0jFc3U9YUVqBtYWbXFsVQZSW88BuIryce2uO3UHwJKSiis/16Obn0dY+7q6biKOP4WapYtqf0ePu4Hyd6YgoqJ9tnPu3E5Y/2OwL1xA+KBhWFPT6xwrt7iURskJtb/Tk+JZvS2w83pltZ0Fa7Zw14UqYklGUjyXnjiAE257gciwMAZ0ac3ALsoLsW2TdOat2MSwnu35eck6sgvrNoIjMpOp2utpPB7aMy70esaZCJuNnl8/YDzjaWR/MZ+oFunYC0ro+OJ1xHZuQemqbWy6910ARGwistQz5UiWFmHJbF3n3CyN2xB56UPIsmJq5n1WxwPYH2ubHsiyImTe7oDrD0f3QPvWzPmEiFETCBt6HghB9ceP++rGJyFLPN+RLCnA0tTXKCTikrB16EvVe48Q3sTjRWpJSkdWlBB+5jVYMlrgytpGzfT3wV6NtX1vZEkhrpxdBMKSlIKryOtbKs7H2qruVFBbj4GEn3k5lrhEKl5RHieW1EbIsv1EXjoRS5NWOHdtofrz15QxBAg/41LC+o1EVpZT+XxdLxyA8EbJVO/zvFs1+woIb5SMPdfTobUlx+HcXw7Gu1WTVUB4owNHAQpvlELNPs/9rMkqwNKpGQDW1FRceV7fcV4eto71f8eRJ51CzeJF9a53Y23alPCu3YgdeyWypoayqa/h2OiZ0p1bVkWjOE+HOSMuktX7iuscZ9W+Ika/8wtpsRGMH9aZtqlxtE2L45VfN1BcWUOEzcJv23Lp1MhTHny6bDs/rN1Np0aJTBzWiXgv79OAuln16L47n7TYSMYP7Ujb1Dgy4iK5pG9rTpw6h0iblf4tUxnYShkZbxveieu+WMxz89bjkpL3LvDt9Kpy2us+F+ZhbVN3erOt1zFEnnsFIi6Rihe8ymlhIfbByVjSm1Az51uc29S9tCQk1YY0kfsLsfh7YQLhmSlU7/OulwqJyEzB7lVm2ZLjcJR43qvqrALCMz3TpJNPOpoWd19IWGo86y+aVEcjolkasV1aUrZsM1zSk9z9FTRK9Hi2ZiTEsHpXbp39ACpr7Py+YTd3na0MjYey77JtWaTERdEiLQF/zHqnAWLGXknkcScgy8somnhLnfVmfcMHIresmoxYz+yJjNgI1uTUrbtWZe9n9Md/kBYTwYRBR9V6HgsB132zDAGc07Up53RpWrvPpyt388P6LDplxDNh0FHER3qmsFuSU3EVeN3ngjxsbeu/z+HDTsa+QjXpnLu3E3neFYjYeGRNNWE9++HcpgZ8rZlNsXXoRuR5V4K9hsoPX8O51TMYbE1PxZnj0XXm5hPeuX7dukhSX3oakJT/73vKv1FTyIuff5XUF58k4aZrEMJC7lU31tkzMjOJyn2eeq0yq5CozCSqvb6lg5F5Uh863j2GiNR4Fl70dJ31Uc1SSejSkqJlW6G/8pmoU5+WFWHJbFVnX0tmayIvvl/VxfO/rNMGEPEpWNKb1YZ9qpn3KRFn30LYkFGqLv7kCd/t45Jrw1oAyJLCwHVxx75UvROgLi4vIfysa7E0ao5r33Zqpr0H9mpETELtILEsK0bExPsd8+/rGnsQecndgMSxZDaOpcrQUTPtPbX8hItACKre8PUYzS2ppFG8V/0QH8Xqvb7TvXcWlOJwSa54fx4V1Q4uOLodp3Vv4bPN3uJyNmQX14aauO347lz38a88N0uFmXjvMt8Za7mlfvVSIN3CMqX7wXwqahxc0LcNp3Xz1fWnTVo88zZlMax9Y2au30t2SaXP+r/Ufxht9B+erdt/CETEyDMJP+Z4nNs3UvnxlDrhkURiKi4vbVmUj7VVgDqx5zFEnDMWS3wiFS/e63UACzH3T8aS3piaud/h3K7qROfeHdh6DMCx4g/C+h6LJbluepvIzGQqvfpqVVmFRGYm/6XvuH4k/T67C6Rk5wez2f2BMv7aMlKwZ3nqBkd2PlHdfduXtowU7PvyfLaxNUpBOlw4C/fT+KnxRHRoRdWaLWQ/MhVZWY0tNRFHnqpfHHlF2FISfY5pzUjBnu17zIhude9zIA60rzUlCWe+eked+YVYk311bekpOLz3zcknsuuh6R5s3+SbLiPu9JG4SsvZO/b2OvubWg9bLHT56WkiWzYi590ZlC/fTILRXAnLSMGRfeBnHJaRWufawjJSceZ5zi3+lCGU/DjPZ7/U8ZeQcOYIXKXl7Lq4rpe0fzuv5i+288IbJZN68tGsOuch4np4zQBukYG9oISjXryemE4tKVu1la33eXmuH4CcvAIapXsc0DLSU8nJyyc3L59G6Wk+y1evVXV8QVExaanqnNJSkyks3o/mwLjqcUDS/Hs4kjyLkVJ+BTQGTgOmAwOBhUKIuwGEEL2EEN8KIXYKIUoBdwiH5vUcsjdwrBCizP0PcFuuvFt/HY31lcA6Y5sLvdY7gBX1nbcQIh3lNTy7nk16o2Ix5/mdSxe/8/A+5jghxJ9CiD+/r3QbVOsYqOsOANY1YtduI6xW4rq3ZtVFk1g15lFaTDiXqNYHcWyue7iAo46OpQsou+tyKl66n8hzLvNdGRFJzI0PUvnRZOX5ER5BxGkXUvX1uwfQDXAd9Wxq69aTiONPoeIdFXcwrO8A5P5inFs21dm27IUniTzlLBJefB0RFYU0vIsOcnmBTgeAX1ZuokfbZiQYnhwl5ZXMXb6RaU/exMznxlNZbeeHP5QXwkNjT+fTOUsY89AbVFTVEGazBrrwuov8TyjgMzFWWa3EdW/FyoueYOWYx2g54RyiWmcibFZiu7Zi73s/s2TkHTgrqmlx45kHP6CBK2cnlVNvo+q9B7Avm0XEWXU7uj7YwrH1PxX7b98cYKPD0a1/X1uPYdjnfkrV1Fuxz/2U8BMv99su0D32/Rl+4iXUzPq47r23WLFktsKxZCZVU++CmmrCBp0OYeGEDT6TmrkHmBZ5KM8WcKz4nYoHr6LytYeIOP0Sj26zttT88gMVj98ANVWEn3Be7T41375H+d0X41g8l7Chp9UjH6hsqFOAHNI5HmwXz/08+L12E9ajJ1EnnULZG1MDb+AtabUiYuMouuFayqa+RsJ9D/pKHMI33DEjgenXjOTzy4cwplcrxn+tQiG0Tonj8n5tueazP7j+i0UclRaP1dh5dM+W/DBuBJ9dNoTUmAienbvuoJfmfwc6ZsQz/erhfH7ZsYzp1ZLx/1PVWEmVnXlbcvhx3DB+vnYElXYnP65VY6BfrNjFrcM68dM1I7h1WCcemrHqICqBT8axbAFld4+l4uUHiDzL67uQLsoeuIaSCWOwtuqApUnLAFdSDwFfGf8y68DvVeH0xSwffDMbLn+K5neM8dnMEh1JhzdvZdv97+IsU8YIGeDi6imimb92Jz1aZZAQHXnI+85YHtiruF6lILzTAOVvv0nB+aOomj2L6DPPDiBt0jd8mHRIi2faZYP4/IIBjOnejPE/rKhd9865ffnk/P68ckYvPlu1m6V7Vad1VLemfH/pID69oD+p0RE895tffR2w0g18HbbOPQgffjJVH70OgGvvLqq/+5SYe58m9u4nce7cinQaXlxWKyImjrJ7r6PywylE3/KA39EO7/7lXnUTuZdeTf4tdxJz7pmE9+gGQMzZp7P/hclknz6G4hdeJemeW+vufID226GSNf1P5gy+lcWXP0fHO0b5rLNGR3D0m+NZc/8HOMq8DXsHf6ddubuofPNOqj54GPuKOUScfp3vBmERRJx2LfZ5n0GN8o6zdR+K/ZfPqXrjDuzzPif8+Et99zmE9mX4SZdS8/NB6uLXjLp48BkBDhiAw9EFqt58gKopd1H1wRPY+h2PpYUyNIUdfRw1M96n8tnrqZn+PhFnXu0rEehU/M7F6ZKszyrilTGDmHzhYF7/bT07Czwe/xU1Dm794g9uO75HbXzgL5Zu49bju/PTzadw63HdeegH33ARAcu8+nTPG8jk84/h9d82+OgG4qFTe/PZ0m2c/9YcyqsdhFn9uqR/pf9wx+VUvBCg/xCAmtnfUzrxYsruHYeruJCoC66pu9Ehlh+O5Qsov/cKKl55UMUvrt3URflD11B66/lYW7WvrROr3nmW8OFnEHPfqxAZVcdrFZSndx3lIJXBv5/6IL8ddzeLL3iSlpcfT3J/w8hZXyfF58QCf+fCZiGyc1uKPprG9tNvwlVZReo1o+pue6jHrLe3ZvK+h3qPD9Yeeelddo68iNIf55BwwemHtH/Q6mGXizXHTWR576uI7dGWqPZe5o1DueaDtcfCbMSO6Efp9N98tsl//n22DrmU/d/PI+niun2IwI9K+m1T//m1fuRytj/yIbhcvvvYrMR2bU3Wuz+z/LjbcFZU0+yGswKIHeS6vM7hr/ThNZr/AkeUsRhASlklpZwppXxYSjkQlWzuQSPm709ABcobty9worFbgMCCgLo/P6K8er3/tQO84xNsNZZ3AqKklMOllFu81ldLKQ80H+hgxZAFyAlwHh1QHsl1kFK+LqXsI6V856Hfv6LP7KepzikkoolnZDIiM4WabF/vAHtBCbb4aITRaIto7NmmOquAwjkrcFVUYy8sZf/C9cR2PrDngCzMR3iNnFuS05DFdadPunFuXI0lvTEi1vDksFqJvvFBan6fjWOpqpws6Y2xpDUi7pHXiXvmI0RyGrEPT1GJ8Axc+XlYvLx+LalpuArqTteytmxN7E23Ufrw3chS5e0U1qkLYf0Gkvj2p8TdcT9h3XoRe6vyVnDt2UXpfbey/+ZxVP8yG1dWXe/YjKQ4sgs9o425RSWkJwaeCjNj0RqfEBQL122nSWoiyfExhNmsjOjVgZVblMGnVWYqUydexKcPXMWJ/brQ1Ji21OTyE+g7+yn6zn6KmpwiIpt4RkojMlOozvadymgvKPV7xslU+zzjlbXPuNh4xtX7CqjeV0CJkfAp9/uFxHVVnkOyrAgR5/HyE3FJdUI3UFMFduXF6tq+GixWiPKNWemNSEzDkpBK5GUPETnuKURcEpGXPABeHj6Ho3ugfW1dBuLcpDpLzo1LsDTy9ZCSJYWIeM93JOJT6kwXtTRuTcS5NxF1y0vYOvUj4pSxWDv0QZYUKO9hI2mNY90iLJmtEEkZWJLSiLr2SaJueQkRn0zU1Y8jYj2eia6ifCxJXt9SYiqyOHAiOgDnljVY0jIRMfHI4nxkcT6uHWp03LHsV6zN6xqz7EvmYuvpmRKfcdmJdJn5LF1mPos9p5CIxp53K7xxCvYc3+t2FJZgTYgB490Kz0yhJqf+cwTDY6Kx536GZ6bUfqvO/DwsaV7fcVo933Hr1sRPvI3999+NLDn4tFNnXh7VvxnTjDduAOlCJHjudUZcJNmlHmNITmlVndANsRFhRIeryTmD22TgcLkoMqZxn9WtOZ9eNoS3LziG+KgwmhvxilNiIrBaBBYhOLt7C9b4eQ1nxP5F3dbpOFySoooaFu7Mp0lCFMnREYRZLYxo14gV+9Tz+X7NHkYc1QiA49tnsibb1xtCFuUhkr3u88HK6U2rsaRnesppN5XlODauxNZVhbVx7S9CJKjvTCQk4zKm7IcPP53us56m+6ynqckuIqKxd72UXKdechSUYIv3vFeq7vJ99wBKFq4nsmUGtmRV3gqblQ5v3Ure179SOM3jnZuREEO2V9iknP3lpCXEBLzWGX7hJA62r8PpYvbq7ZzQo5641Ca9095UzZ5FxGCVXKohvuEDkR4bQU6ZJ7xBTlk1aTG+iVljI2yed7plmnqnK2uM/dX7nxwdzvDW6azNUe9uSrTXt9SlSZ132lWQhyXF6z6npOEqqvtOW5q3JmrcrZQ/fa9PktyaudMou/Nqyh68BVlWiit7b+1x7YtV2eHcugFcLkScp+xw5uZhzfDoWtNTceYHiLlfDy4jvISrqJiqeb8R3lkZc2JOOZ7KuWpqeuXsXzzLzz2DobMeZ+isx6nKLiKqsadei8pMpirAd3IoFCzcQHTLdMK9vqWj3xrPnq8XkDVtic+2derT2IPVxWtUXRxptAEsViJOuxbH+kU4tyyv3cXWaQDOzcsAcG76M3BdnOBdFyfXrYubtCZi1M1EjX9Z1cWn+tXFe1SbxrFukUr+Csjy/bWhMERsYp1QBoejC3i2LS/BuX5JrVeyrceQ2kS4zrULsfh5JGfER/l43+aUVNYJGZERH8XANhlEhdtIio6gd/NUNhrfjN3pYuIXf3By1+aM6Nikdp/vV+1gRAf1+/hOTVnj5zWcERflWy8dqm7ugb3uWqXGMeWCQXxyxXBO6tyUpom+ZfDf6j9kNK5bL/khS4pAukBKaub9GHAWjSzK8/H6FUmpuA5WJ6YdoE7sop69K3s3Fc/dSfkj1+NYNBeZq/oQLS4/jkGzJzFo9iSqcoqI8uqrRWYm12nH/12qjfK+Jr+E7GlLSOyp3jFHdj5hmZ66wdYoFXuO7/U6svMJa5zms40jpwB7VgH27HwqV6r2Zen0BUR2Vu+0I78YmxHGwJaWhKOg2OeYzux8whr5HtOZW/99PtR9nQVFWA0PUGtqMs5CX11HTj42730zUnHkHZruoe5b9uNcYkeq9nT8mNMatB52llRQ8sdaEoZ58gDYs/OxNfJ7xn6J6NQ2ftfm9Txij+1D9dqtOP2eo5uS7+cRd7yahZV5+Yn0nPU0PWc9TbVfOy8809PvrNU+QDsvrntrOkwdT98lk0k9tT9tnriKlBP7qr5pVgGly1XIyvwfFhLbre6slkA0Sk8lO9dTN+fk5pOemkJGeirZuXk+y9NS1bmnJCWSZ3is5+UXkpxYd/aYRnOkccQZiwOwDhVuowcqRvHdUsr5UsoNQN0YAr4sAzoDO6WUW/z+eQ+Z1xjLtkspq+s5Vr1IKXOAvcCIA5xHBuAKcB6B5856ePXPEbfx54jbyJ++hIxRKsZufO92OEorfMITuClasJa001RcqUajh5A/Q3UM8mcsIaF/R4TVgiUqnPhebanYXG9uQACc2zdgzWiCSG0EVhth/YZhN5IkubGkN/b83aId2MJqO21RV9yKa98uan7yZKF17dlO6Y3nUnrrhZTeeiGyMI+y+69B7vdUto5NG7A2aYoloxHYbEQcOxz7ogW+umnpxN3zCGXPPoZrnycKScV7b1B86SiKx46h9MmHsa9aRtkzjwEgEhLVRkIQPeYSqqbXzYDduVUTduUUsievCLvDyYxFaxnS46g625VWVLF0006G9vRMA2qUHM+qbXuprLYjpWTR+u20MhpwBSUqBpjLJXnj+18ZNbQ3AHvf+YklI25nyYjbyZu+mEajlJEgvnc7nPU842KvZ5w5eij5M5R3Yt6MP0no36HOM67J20/1vgKi2yhP8uTBXSnfpO6ZK2s7IikDkZAKFiu2Dv1wblnhK+hl5LU0aqWGaSvrxrh2I/P3Ujn5Fqpev52q129HlhZR9f5D4NVpOxzdA+0ry4qxNFPPxNK8I7LIN2asa99WLCmNEIlpYLVi7TIAx0ZfT5zKF2+m8oWbqHzhJhzrFlH949s4N/yJLNuP3F+ASFH30dq6C668Pcjc3VQ8fU3tPrKkkMqpdyPLPJ0t186NaiAlJQOsNmx9h+BYtdBHV6R5PP0tzdqCzYYsL0GWFOEqzENkqCnc1g49axO1CK/vz9atP64cT9iPnHdnsOa4iaw5biJFMxaTeu5QAGJ7HYWzpMJn2pybkgVrSD5VxUFLHTWMop+W1NnGm7IVW4hslUlEs3REmI3kMwZR/bv6Vh0bNmBr0hRLI+M7Hja8dl3tdaank/DgI+yf9BjOPYGiCdWlesFvhPfspe5F06aqzNnvudedMxPZVVTO3uIK7E4XP63fx5C2jXyOkV9WVeuZsDqrCCkliUZcxsJyVQ1klVQwZ1MWJ3VU9zivzBPjcM6mLNr6Ja7rnJngq7thH0PaZhxAt9jQDSMzLpJV+4qptDtV2bErn9bGVP602Aj+3K0auIt3FdA8yS+8zvaNWNO9yumjhx6knG5bW06LuASIMjr5YeHYOvWqfbccK/4g/JjjAQg/5ngcxjFr5nzHypG3sXLkbRTOWEz66KEAxPZS9ZI9QJm1//e1pBrvVfroobVJ7SJbep5LTNdWiDAbDiN5T9vnr6Ny8x72TfWNPd+5WTq78vezt6AEu8PJT8u3MCTAwGdpZTVLt2YxrHPLQ9530eY9tEpPJCMx8GCYWe+0tYnH+BMx8Bgcu9UzaIhv+EB0zohnV3EFe/dXqnd6czZDW/tOvc4vr659p9dk70dKSIwMo9LurI21XWl38seuAtoYAy955Z6m1pytuXUS5jm3bsDSqAmWNPVOhw8cjv1P33dapKQTM/FhKl6dhCvL9z67E9eJlHTCjh6MfYGa+GVf8hu2zqrssGQ2RdjCkKWesqNm/QZszZpgzVTPN+q44VQeYlxDERmJiI6q/TuiXx/sW42423kFRPTqDkBEn544dqu2V/mX3zJv5N3MG3k32TP+pNloFQM1qVdb7KWVf2nqekxLT1mT0LUlljAbNca31PP5cZRu3svWqdPq7OfK3oFITEfEu+vTvji3+SV1i/aui1uqurhKtQHCj78UV2EWjmUzfXaRZfuxNFVtJ0uzDshi3+aua+9WLMledXHXgTg2+NXFz99E5fM3Uvn8jaou/sGrLi7xq4tz1T11bFiKradqR9l6Hotjw59B0yUsQuUTAAiLwNqmG9Koc2VpEZaWndT1tu6Cq9A31n3nxknsKixjb1G5+pbW7mbIUb6z+4Ye1Zjlu/JxuFxU2h2s3ltI69Q4pJQ89P2ftEqN4+L+vu3RtNgo/typjCOLd+TWDm7W0S02dNftCaCbyfLdBR7dfUW0Tqk/XihQmwTPJSVvLNjIqF6+Rh7ntg1YGzVBGN9wWP9h2JcdpP9gDfMZ9AmEewATIKzPIJx7dtTZxrl9I5YM3zrRncyu9jje2s296sRYvzqxYy9cWeoZi7hEY2dB+KkXUvOLqpt2vjOT30bcxW8j7iJn+p80GaW+48TebXGUVgQlBIU1OgKrEUvaGh1B2tBulG5Q5V7lqk2Et2xCWNMMCLORcOqxlM32DX9UOmsRiWcNByCqR3tcpeU48opw5hfhyMojvJWqg2IGdqd6i6p/SmcvIuFsFeM14eyRlM7ybbNWrdlIWIsm2Joo3diThlI+13eb+jjQvuVzFxJ3ptKNO3Mk5XN8n131mo2ENTf2tf013QPtG9bc805ED+tPzXb13Es+/d70etiWHI813ohrHxlO/OBuVG3x1GtVqzcR3rJx7TOOP+VYymb7XnPZnEUknKVMEZHd2+MqK/cNQXHqEEp++MVnn7AWnmuOG9GP6m1KM+udGSwfeRvLR95GgVc7L66X6psGaucV/76WNOOaM0YPpcC45iVHX8+SvtexpO915P+wkK13vkHBjCXY84qp3ltAVBt1DomDu1Kx6dDaTEMH9ee7GbORUrJyzXpiY2NIS02mS4ej2LVnH3v2ZWO325k++xeGDepfu8+301Us7G+nz2LY4AEHktBojgiOmJjFQogU4AvgbWAVUIqKK3w7KrzDOqAauEEI8SrQEXjkIId9FbgK+EwI8SSQB7QGRgMT/QzGh8tjwPNCiByUN3M0MEJK+SwwCxV/+VshxO3ABqARyjN6lpTy10MRKJy1jJQRPem36GWclTVsvPnV2nVdP7qLjROmUJNTxLZHP6TT1PG0uvN8SldvJ+tjFdOqYvNeCuesoM/cZ0G6yPpoNuUbVEXYccrNJA7sTFhyHAOWT2H7059D4ZfgclH5wcvE3PYkWCzY50/HtXcn4cNOBaBm7g/Y+hxL+KDjwOFA2muoeFU9Fmu7Liqm2O5txD6spuFWffkWjlV1QkXXxeWk/LUXiH/kGbBYqJ45DeeuHUScpKYEVU//jqjzL0XEJxBz3Xi1j9PJ/luuPsBBIWLICCJPVVNcan6fT/XMuh0nm9XCXRedxLXPfYTLJTlzUA/aNknn87mqwzF6mPIwmLNsAwM6tyE6wuPY3q1NU47r05ExD72O1WqhQ/NGnDtEdUxnLFrDp3NUxTmiVwfOHNSjjnbBrOWkjOjFgEUv4aysYf3Nkz3H/uhONkyYSk1OEVse/YguU2+h9Z1jKFu9nX1+z/jouc8gpYt9H82pfcab7n6bTpNvwhJuo3JnLutvnkzaVQKki5pZHxJx7gSwWHCs/g1ZsA9b96EAOFbOw3ZUH2w9hoHLhXTUUPP9lNrzCj/1aqzN2kNULJHXPIN9wbc4Vx/CK304uvXsC1Dz03uEDz8fLFakw071z76ZqnG5qJn2LpEX3wXCgmP5PGTeHmx9VMPU8eesA552zfR3iTjnBoTVhqsoh+pvDm2KOS4XVZ9NJvqmx9S39PvPuLJ2Ejb4ZADsv04jrOcgbP1HqgR29hqq3vDEb63+bDJRY28Haxiu/Cyq3lfh0SPOHIsloylIiSzMoerjlwPKF89eSuKIXnT/fTKuymq2jfdkO27/wT1su3Uy9pwidj/2AW1fm0Cz2y+gfM128j5R9yMsLZEu05/GGheFdEkyrzyVVUNvwllWyY573qT9x/cjrBbyPp1NxM4dxjU7KX35BRKffAZhsVA5fRrOnTuIPFV9x1U/fEfMxZdiiU8g7mbPd1x0nfqO4++5n7DuPbAkJJDy6ReUv/cOVdOnUTVjGvG33UHym+8gHQ5KnvSNS22zWLhzZBeu/WIhLik5o2sz2qbG8cVydV6jerZk1qYsPl++A5vFQoTNwhOn966dRjfx2z/ZX1mDzWLhruO61sYlfmHeOjbmliAENI6P5t4TugXW/XIxLpfkjK5Nle4KlRN1VI8WzNqUzecrdmKzCCJsVp44rSdCCLo2TmLkUZmc//6vWC2CDukJnNNNTUG8/4RuPDVnLU6XJNxm5b7jfXVxuaj86GViJj6h3q1fZ+Dat5PwoUY5Pe8HbH0GEz7wOHA6kDU1VLz2KKA63jFX3gEWCwiBfckvOFaqTmb1j58Sfd29hB17IrIgl4rJdavcolnLSBrRi14LX8FVWc2WWzxlVscciKtVAACVlElEQVSP7mbrhNeoySlixyMf0H7qeJrfOYbyNTtqE5qknNqf9FFDcNkduKpq2Hj18wDEHd2B9FFDKF+3k+6zVOzVXZNU8kib1cKdZw/i2tenqed7dHvaNkrmi99VWJBRA5XBZs7qHQxo35SoCE8s3Pr2dXPgEBSY9k7HXHk1tmbNQEqcOTmUvvBsHWkzv+E2k8cTP6ALtuQ4ev75Bnue/RRYj81i4Y6h7bnu22Xqne7cmDYpsXyxWtUro7o2Y9aWHL5YvQerRRBptTLppK4IISioqGbCj8ro6HRJTmrfiGNaqsHTF3/bzMb8UgSQGR/JvcM7+d1nF5Vvv0TM3U+BxULNvOm49uwgfKSaIlsz63siz70EERtP9BW3ACCdTsruVlPSYyY8hIiLB6eTyrdfrE2EVzN3OtHX3k7cM28jHXYqJvvG0cXpoviZl0l96UmExUr599NxbN9BzFlKt/x/32NJTiL9vSlYYqLBJYkdcw45Yy5Xz/SphwEVKqfip9lUL1R1ftGkZ0mccANYrVBdQ9Gkus83Z9YKMkb0YOTC53FWVrP8Fk/d0v+j21kx4XWqcoppfcUJtL3+VCLSExk25wlyZq9gxcQ3yDz1aJqNGqySBFXZ+fNqVRckH92eZqMGs3/dLobOUmXlukmfA0YCYumiZu7HRJxzCwiBY80CVRd3U84JjlW/YDuqN7ZuQ0E6kQ47NT++AYClcVtsnQbgytuD9SIVo7dmwde4tq+hZub7hA8bAxaLqotnvl/nGdf8+I6K82ux4Fg296/VxT++Q8S57ro4l+r/qfaB/ddviTzvFmy9hiH3F1D12fNB0xWxCUScP1H9bbHgWLUA5xb1jld/+zrhJ1+qvK4ddmq+fcNnX5vFwp0n9uDaj39VZU/3lrRNT+CLpWqm0qjebWidFs/ANo0YPXUmQgjO6tmKtukJLN+Vzw+rd9EuPYHRryuj/I3DujC4XSb3n9qbp35aYdQPFu47tXdd3RN6cO0nC9Q33L0FbdPi+WLpNkO3Na1T4xnYOoPRb8xWuj3UuQHc+b/F/Lkzj+LKGo5/aRrXHtuJs3q0ZPraPXxmHGNE+8ac4RdbGZeLyvcD9B+GG/XSnB+w9TX6D+566VVPHRN13T3YOnZHxCYQ9+KnVH39HvZfphM5ZhzWFm1Agis/m8q3/Z6voV310StEj5+EsFio+e0nXPt2EjZEadt/+YGw3oMJGzASnE6kvZrKKUadmJhM9BW3g7CARWBfMh/HKlUnhvUbRtgwVdY7lv2G/bef6kjnzlpO2ogeDF30As7Kalbd7PmO+350O6smvEF1ThEtrzyB1tefRkR6IsfOfZLc2ctZPeENItISOObnx7DFRYFL0nLcScwffBthKXH0eWeCOkerlX3/W0De3JXExgJOF9kPvUbzdx9BWCwUfzmT6s27SDpf5VMp+mQ6ZfOWEDu0D23nvImrqpp9d3juW9ZDU2ny/G2IMBs1u7PZd/sLABRM+YKmL99J4ujjcOzLY/cNfjkFnC7yHnuVxm88jrBYKPnfz9Rs2Un8eacAUPLZj1hTk2j2+ctYYqORLknixWey87RxyPKKgPsCFL3xGY2ev4f4c07EkZVL9vjH6ujmP/4qmVMfR1jVvvatO4kfbeh+/iPWlCSafuale9GZ7DpD6QbaFyB5/BWEt2yKlC4c+3LJe/ilOs/XrHo4LCOJNi/eiLBYwGKh8PsFFM9aWhuzGKeLnIdfo9lbj4LVwv4vf6Zmyy4Sx6g+RPGn0yift4TYIX1pPestXJXVZN/lecYiMoKYgT3Jvs+3j5B+6+WEt2qCdEkc+3LJfuAV/CmatYzkEb3oY7TzNnm18zp/dDebvdp5HaaOp8WdYyhbs4Psj+uLzulh6z1v0X7yzVjCbFTuzGHzLa+SMbortz3wBEuWr6K4uIQRZ17EdVdcjMMI+3LeWadw7IC+/PrHEk4aPZaoyEgeuVu1t2w2K3ePv5arJ9yL0+nkrFOPp21rVTZdefFoJt73OF//8BOZGWk89+ihxUjXaP7NiGDFQQo1QogI4AHgOKAtEIHy1v0eeFRKWSiEOA94HBUfeBUqhMMMYJiUcp4QoiWwHegrpfzTOG47YBLK6zcS2AX8jDIW1wghHgTOlVJ6Ygn4ntdlwCtSyli/5XX2E0JcAUw0zr8QmCalHGusiwMeBc5BeUTnoAzI90gptx7o3szLGBWSh9zzxL8/dfVwcOTXjQHWEMTcPS4kur+f/W1IdAH631p/KIkjEemV9bchcQVpCuJfZd130QffyARadTy06YDBJu6CviHRBdS02BBQs8A/fnHDsGZ6Ykh0e7058OAbmUDp86Epp7ev//vJ6Q6Xrvc0PvhGJlAzf21IdMt2hCaw4dKdjQ6+kQkcd3vg0C1mI4uD6afx78ByVOCwNqbjClG9NPMQnEJMQISHZsLtrz+kHnwjk2gV+9fCHAWL8IjQ9NVEiOZU5xeGprxMiK06+EYmkFcSmv4DQP81T4VENyy1tY5u7Ee7tN5HhqExSGzOW/qve0eOGM9iI/zD3ca/+rb5DPjMb7HwWr/D+7exbDNw7gGO+SDw4AHWvwu8eyj7SSnfQsVYDnScUuBm459Go9FoNBqNRqPRaDQajUaj0QSV/0LMYo1Go9FoNBqNRqPRaDQajUaj0RwEbSzWaDQajUaj0Wg0Go1Go9FoNBqNNhZrNBqNRqPRaDQajUaj0Wg0Go3mCIpZrNFoNBqNRqPRaDQajUaj0WhCh0vq/Hb/drRnsUaj0Wg0Go1Go9FoNBqNRqPRaLSxWKPRaDQajUaj0Wg0Go1Go9FoNNpYrNFoNBqNRqPRaDQajUaj0Wg0GrSxWKPRaDQajUaj0Wg0Go1Go9FoNGhjsUaj0Wg0Go1Go9FoNBqNRqPRaAAhdZZCzQEQQoyTUr6udbXukaKtdbXukaatdbXukaatdbXukaatdbXukaQbSm2tq3WPRO0jkdapPbWh0Ytt+ctFqM/hr6I9izUHY5zW1bpHmLbW1bpHmrbW1bpHmrbW1bpHmrbW1bpHkm4otbWu1j0StTWafxzaWKzRaDQajUaj0Wg0Go1Go9FoNBptLNZoNBqNRqPRaDQajUaj0Wg0Go02FmsOTqji9mjdI1s3lNpaV+seadpaV+seadpaV+seadpaV+seSbqh1Na6WvdI1NZo/nHoBHcajUaj0Wg0Go1Go9FoNBqN5rBpldJdGxq92F6wUie402g0Go1Go9FoNBqNRqPRaDQazb8PbSzWaDQajUaj0Wg0Go1Go9FoNBqNNhZrNBqNRqPRaDQajUaj0Wg0Go1GG4s1Gk0DIIS4RAgREWB5uBDiklCck0bzdxBCxIf6HDQajUbzz0UIcawQwhZguU0IcWwIziesoTU1Go1Go9H8u9EJ7jQajekIIZxAppQy1295CpArpbQGUeuQO2JSyvnB0tX8N/B/l4UQk4H7pZT5oT0z8xBC3AS8LqWsCvW5aDT/dgzD3WPAq1LKnaE+HzMQQrx9qNtKKceaeS6hoCHbPAG0bwL2Sim/Mn6/BVwKbAVOl1JuNFHbBhwNNAfCvddJKd8PslY3YI2U0hXM4x6CbiFwlLvOF0LcCUyRUhY35Hn81xBCNAMGA+n4ObtJKZ8LyUlp/hb/pH6aECIDuBhoA9wnpcwXQhwD7JNSbjdT+79Ai5Ru2tDoxc6CVf+6BHfaWKw5KEKItsCehjAUCCFSUQX2Cilltdl6DY0Q4qVD3VZKeVOQNF3AIX3oZnVgjHPIkFLm+S3vCcyWUiYHWUsC7gLZfe3+v027Xq9zSQZOJHDH6WEztQOcSwZwtVm6QggL0BEoklLu81sXCYw+EjqLxvvVyMtYXAL0kFJuawDt51CN2XLjd1NUg9bU6w9gIG/Ia46XUpaYrXMA/aOAcwn8DR9xRq7/IkKIfsAIAhshglIPB9AsA7pIKXeYcfwD6IYBu4ERUsq1Jup877foWMAFrDZ+d0Hd6/lSytPNOg/jXNIA3O0PIURX4DxgrZTyE5M062vzHAX8KaU0bYaKEGILMFZKOd8wyvwIXAGcA8RIKU81SbcD8D3QCtXecgI2wA5UB/uaA9RLPwJXSimzgqkTQDdkbYB/AkKIaKAHgcvLr03SvBB4G3AAefj2aaSUsrUZun7n0Ii6bYBdZuseifxT+mlCiN7AbGA70BnoIKXcJoR4EDUgdIFZ2v8VtLHYl3+jsbjOFCnNfxshxOPARinle0IIAfyM6kTtF0KcKKVcZJJuHPAWqlMugXbANiHEFCBbSvmgGbqGdkMaA7oe4nbBLFxHex0vA3gY+B/wh7FsAHAm8EAQNQEQQqw2tCXwixDC4bXaCrQApgVZNs3r737AMygvLu/rvRu4Pci6Pggh+qM6adXGOe0FMo3fO1DPoSFphHrGQdc1PD6mA50AKYT4DtVZLTI2SQDeAYJqLAaWo+5pg3YW/WjIiv9m4Amg3Pi9DtVpM7uT6n+NDXnNRUKIkHhyCyFOAb5CvWe9gSWowcwI4FeTtSNRz7s+I2Y3E7XPO4CuaYa9UOgKIW4FngK2APvwM0KYoWnwEzAcZQBpMKSUdiGEHXOvDSnlae6/hRB3AZXA5V4DXTGoNt/qwEcIKp8DHwBvGw4J81HP+kYhRGMp5bPBEjLqPlD390MhhLfTgxVlJP89WHr10ATVxgA4DfhCSvm50R4zs9x6AViKqpOyjf8TgNeAe03Q86+HjgWiTND5q+dhvqByRHiM+stLUwYjhBAjgU+AlACrJeodN4OHgWdRg+VOkzTqIIRIAF5C9aPCA2wS1OsVQpRy6M49QXvGIZgJ8o/opxm6L0opHzDuvZufgMtN1tZo/hVoY7HGnwtRHhcAJ6Eae/2N5U8Aw0zSfRLVwO0F/Oa1/AdUBfKgGaINbQyQUpp1/w6k+aX7b6Mjc5eU8g2vTd4WQixGGYwnB1nerd0FZTgt81pXg+rQfBVMQSllgftvIcQjwM1Syplem2wTQuSiDAQ/BlPbj6eBj1AGnxKUYaAc1dB+K9hihzCtq12wNb14AihEjcwnoBr184UQw/09q4JMqDqLoRopD6XRNlT4X+NFqAZ+Q4T9eBh4SEo5yehIXIwyMn2Ap1NjFpOBs4AvUMalBnnnhBBPA7cAc6lrPD3idFHl801SylcaSM/NbOBxY3bEUjwDQIB5HnoGLwN3CSEul1I6Drr14XMTypO59hqllOVG/Twb1cYzk27AQuPvc4EtUsq+QogzUPV00IzFgLv9IYAilJHcTQ2qffuG/05BpgRljNkFHIe6RlAevpEm6vYFhhjP1gXYpJTLhBC3o9450wa4/oO8BfQEXqdhy8sXUe3mu/1nkJlMBvBmQxqKDZ4BuqP6R18DY1F91ZuBiSbo3WDCMQ+FNL/f9c4ECYbYP6if1hs168KfLNQ7p9H859HGYo0/GcAe4++Tgc+llIuNGF1/mqh7OnCWlHKFEMK70bMeMHN6USiNAaFgODAhwPK5KK+QoCKlfAhACLED+CwEMU874XmfvdkLdDBZuxtwhZRSGtMlI4zpTXcAH6MMycFkHr7TugJhVodiGCoW4noAIcRQ1PX9Yvx9pDFJCFFh/B0OPCCE2O+9gVnT10OEe3ZAfb8bkoY0kLcHPjP+tgPRUsoqIcTDqA6MmXESzwRGSSlnmagRiEuA870HGY9w3XiCP7vlUHAbpwOVE2Z66IGK+zkE2CuEWENdQ3WwvbhjgcaomRDeZALRQdYKRBSegeqRgNv7dxnQLJhCUsrLobbN84y3gbwB+Rl4QwixHGiLmvUDajDXzBicAnDXi3koo9pGVBusrQl6geqhhqqXrjFCyYDqS18hhCjw3sDkOLojgOPMmu15AFqi2noNaSgGVUb3w/xZVP6chKqXfjXa8UullJ8JIbKAq/E4xAQFKeV7wTzeX9AN5UyQUPbTKoGkAMs7YMxY1Gj+62hjscafAlRogD3A8cBdxnIb5nbSk/B4ZHgTh4p7ZhahNAaEIh5mvqH3hN/yc1GNe1MIVQMIWIsy5F0upawEEEJEAfcb68ykxuvvHNR3tR7VaW1sgl4+MB6YUc/6rigvLjOIB2qNpcZU5/OBT4FfgPNN0g1FZ3E+avaBm99R329DnIMEkrzCuUgg0ZiS6tlIysIg6wqUp4f7umKBVX4De6ZNfSV0hulSPJ54WSiDxxpUfRiogxFMKlCxZRsaC7DiP6T7CSqufLBn1RwQKaXl4FuZRj5BntFzEL4C3hFC3IbHw7c/akaZmR7UbjYDZwshvkK1a92ethlAsRmC7oHyEHE98CiqzXGuV33QC/W+m8UalBfmNmAxcIdhYLsKFeYl2Ah8Q31EoozkFd4bmTD4sQvfKerZgH9sU4m5/YdcfGfqNRQLUP2mrWYLCSHO9vo5E3hSCNEZZbC0e29r4kyMRMCdhHQ/KvzGFpQz0ZsmaYaahp4JEsp+2reG9ijjtxRCtETVTQ1ZR2o0/1i0sVjjz1fAx0KITUAyHsNTD8xp7LlZgvIufsH47TYOXI258d1CZgwIUTzM+1GdtmF4PKf7o7xtAk3F+duEKvaWH9eiQpnsFUKsMpZ1RQ1AnGKSpptlqGmZm1Bev48KlWTuImDVAfY7HL3W3tO7vBFCFGHegM9WVCdxs3uBlNIphBiDihfpn+woWDR4Z1FKOTRYx/obCHy98wSq3PD+bYZXYqhjt4XKk3sRMAh1z38EnhVCdEeFhzB75slTwAQhxLUNmcARNa35IkwK/fRP0BVCeM+u2Q08JFT281XUNUKYOmAcCtzerw3ItahQD+8CYcYyB8pT7dYG0H8IZSR9FpVQ1+2NeQKq/RUUvHI0HBSzYo4LIWyo7+gJf+9PKWXQ81L48RgQY/x9L6rtNRc1ODHaBD1/J4QPTdCog5SyZUPoHIR7gIeFEJdKKU01Ggshenn9nAI8I4RoTGCj7bIgSgfy2r07wDIzZ2JsRc1u3YVy9hhjhO07GxV6zTSEEOGo53w+yiEhzHu9iYnfGnomSCj7abeivNbzUNf2G2oQcQHmxFn/zyGlzm/3b0foh6jxxmho3oyqmN6VUi43lo8HSqWUpoykCiEGogLKf4pq6L6JmjJ3NHBskBsg3rrfANOklK8LIZ5CZYt+H2UMyJVSHm+GrqG9FPjSKwRGd7xCYJjVSRUq8/tNQEc8xqeXgj2dTQhx6aFua6bnsVCZmy9CTStyX+/HZk8PFUL0AeKklHOFysb+PnAMynh8uZQyqNO5hBBnoTKdB+wwCSGSUNMHg36vhRBPorKBnxBgnQ3V6D8t2I1bIcQ7h7JdQxhHjOuMNLPjJoQYcijbSSl/MescGhohxDwOboCRUsrhJmi3BmKllKuMcuRZPN/wBBnkTOheybHcHIvyZlpH3U550AZAhBAvef20oHIUrCOw8TRoRvkQ6h7qVHwppQxqGCxjOu9pUspPjd+T8Y0j6wRuCVH4gqBjlIvHozxNK1ED4gIVN7jBrtEYqG0MrHQPvhhtof1Syg1B0jhkY6yZnsdCiHKgk5Ry50E3Nhlj1kuR1J3NwybAYEQrlJF0J3XLy6ANRhjxpw8W4syQNc2AGRKMvq9TSvmSEGI4yqgZhqqvbjYz1r3Rrj4PmAQ8jzJetgTGoBL9TTVJ911UmJNAM0HmSikvM0EzJP00L/3hqJkXFmBZCMJ/HbE0T+6qy34vdhWu/tflmtHGYs0/BiFEV9QoX2+MAht4MthGNT/NBjUG+GmXAd2MOLaFKKP4GuM+/Cil9J/artH8IzEMAtFSypJ61luBpv+EzuvhIoQYAaRIKT/3WnYnyiPSBswCxkgpi0Nygg2EECIS5S0WC/wspTRz5sl/gkMd/IDgDoAIIeb+Bd2gJWkNlW4oEULcAAyXUp5t/C5FGVLdnvPdgVeklE+ZoN0eeFBKeb6XtrenmAvoZcJAZhXQQUq5I5jH/ZvnkgHkNbC3foMihJgNvGri1PyD6aeiBgVWSCmrD7a9CfrNUfXSejOM1MbskmQp5VyvZRcCjxi6X6OSZtbUc4i/qxuSwQghRIu/oPuvb+MdCOPd6gNsNrNvamhtB66VUs4wyuoeUsqtQohrUWEizjVJNwrVFx5LgJkgUsqK+vbVaPzRxmJftLFY86/H8FyrcnuZCiEuA65ExQ2aaPZ0p/8SRoKEEVLKdUKItcA9UspvhBA9gflSyjgTtRsD6SijfC1meXA3JEKISw51Wynl+2aeC9R6GLcBfjDifsUA1TLIWeiFEPH1GWvNJpTagTCzsyiEmAlMd3v+CyGORnlfvIWapngb8KGU8rZg6h7gfNJQ0/higW+llAtM0HgYNRhwq/HbhgrR0NPYpByVbGdhPYcIOg3hyW3oRAKnor7hqVLKYiFEG5S3nKnTUDXmI4S4H5WIrMJveRRwm5Ty4SDr/WbofWP8LgW6Sym3Gb/PR3kW9wumrnHsV4BCKeX9Xtp3omKuCpRnd76U8qog6y5CtW9C4q0lhAhDhUi4FpXs7ihjkP5JYKeU0vR41caU8vCGaEMb4Z8eB14CllI3gaFZM/XiUPXguShP1HbGfZ4CZEspHwyy3nkoo+1rXsteA8YZPzcAx0sp9wZZ93tgsZTyEeN3J1S89bmG5ljgKfd6zeEjhHgbWCulfNZv+QSUF/2VoTkz8xAq9FYHKeUuo794qpRyqRCiFWqGhFnh+9z6MZg0E0T4xqM+IGYOev0X36uGRhuLffk3GotDmWBD88/kBaAR1HqhTEVNCR2AJylI0BFCNK/nXzPDGGIaQohIIcS5Qog7hBCJxrI2wi9plAm442GCJx7mA8A7mBQPUwjR0zBM70Z5bv/p9W/Jgfb9G1olhocJQohS43fAf8HUBV71+/cGKlbi28a/d41lpk0fA+XBZHSSFwMfo+JggUp68my9O/59ioQQ6V76k933vwEIibYQ4jzDy8J72WuojO+rgTVCiCZBlu2KStrnZhTwu5TyKsOAfBMq/nrQEUK8LoR4w+t3DOq7vRfVQZ4nhDjRBOkz8C2TzkeFsRkEpKLuR6BYgoeNEGKEEGK037I7Ucl9ioUQM9zltgnabVGd/ykoY5O7TrgWFVPYNIQQcwJdlxAiXggxx0Tdtw2jj//yGKNjdUTpAg+gBlr8iTbWBZt2qJlLborxTeL7J+rbMoNhgP+7M11K+ZWU8ktUvRT0cC6oWRfPCiHONNp0yd7/TNDz5wHgNNQ0Z29P18XAZcEWE0KMEkJMEkKcYfx+BJUfY78QYqYQIiXYmn58jJqu/hyqbDatnefHk0AT1HTuSq/lP6BCuwWbG1He8AAIIUai8pzcj6qXLcB9Juj2QiVcczMGWCelPEFKeTNwCyp8gGkIIYaIAGGpjOXHmqj7mBDimgDLrzHec7M4mbplF8ayk03URQhxnRBirRCiQqjZqAgh7vRvl5jALjzJsLegYqyD6o9XBtwjiEgpy6WUq6SUK00IB/HlIf77Isi6/oTsvdJo/i3oBHcaf9qgjCyg4vfOlFJeJ1Rst69QnWQz2MEB4lIaBsV3gNuD6ZFpGANmoTqLiaiKqRh1nYkor2qzmICnk/ogEIe655uMdWbwOspQfBUqPrKZI343ojpIADeYqOODt0e2UEkEH0Q13t0xmfuhOlFme308j/LYSkE1+tx8Abxsgp7/aOVFwDOo5DJmEyrtG1ExvtVJeDqL96G8fB8z/q7TuTkMElGZyN0cg0qQ4WYJqsNsBoPxTQh1ERCPMkDtQg2G3IYnMWmwaIFvVurjga+klL8DCCEexbzM0XcC090/hPLkfhxfT+57jP+DzQvAz6j6oNhr+Xeo+shMhqKS+fkTiXoPzOJS1D0v9VseBVyC8po7knTdSSH96Yk5CYzi8TJwSSmb+a234ZfIKIi0QLW13LyK73u9C3PKrh+N/7/G916blZDTn/OBsVLKX4SKv+pmDXBUMIWEEBNRMUZXAjcIIV4HLkAZMF2owcRHMa8tDSqWbSg4HThLSrlCCOH9nNejkoQFm/Z42nWgBjV/llI+BrXhT8xwCkgBvL2Vj8U3ie88VPvPTJ4HAs16iEe1eXubpHsxyhDvz1LgLswxzoNqdwXyyi/HM4gbdIQQtwC3owZCnvBatRfVr/k8wG7B4n+o2MELgReBT4QQV6HK6KA6b4m6+RLqRQYhX4KU8p/irJhICN6r/xIuU80MmoZAG4s1/ng33EegKivwGL3M4nyUp9YUfI1641ANn0SU91wpwfX2eYEQGQPc006Nvyswt/PgphPQU0q56aBbHibSK5GaNDGB3UF4BtVJ9PaKXGA0AN9FebyYxQhUmJEiIXxsqVtRCSTNJpRTXRpKOxSdxSzUoNpuIUQEyqjk3UGKw9d7LZg0RXm6uhmJSpK5E0AI8SLBNxSDqhO84y/2w7czvA/zGtZdUUZEN7We3ABCiN0o44sZxuKBQH8ppdPvG/b2+AkqwjfzfDeh4tm7saK8i4I6rdrQTUZ9twJIEkJ4D8paUVnJc44g3VJUe0cC2/yMW1aUUX5KsHVRg7Vd8f2OvelubGMGTtQMlx0AUso7/dZnYk7ZFep4041RScD8sRH8ftA44Cop5XtCiGOA+cB5huc2Qog1mPNe1RLCuLFJQEGA5XH4es8Hi1h8B3QGAp95/V6LMVMyyOShDHa7hcrH0BvV1nQTjteAkEm0Rw1I+LPaWGcW6ajr96cAz+w5M9iE8vR80W/5KSivW7O4BvU9/2gMirtZhkrCHnSEEFcAn0op73Ivk1J+KYTYg3rHN0kpg913CfTd/hcI1Xul0fxr0MZijT9LgPuEiss5GE/sr5Yog7FZXAuM94tNNEcIsRGVcXaIECIXeIjgGosb3BgQYlajGs+mG4v/IbTEL16fQQXmG2yj8DWwuUkDqkzSDOUQbii0Q9FZnA48ZYRCOB31fv3qtb4b5jUyHfh64fVDDaa5KUZ5FgWbzajp6duEipfXBt9QHE0xz4s8kdB5ckNgL8/mwH6T9P7EY8T8OcD6SpRHfbDJ99JdF2C9xJywDKHSvQFloH4b5Znu/TxrgB1+g4zB4kfgQSHE91JKn3rACCvzAB5P3GCzGjXAtKie9SeivG2DipTyl4NvZSprUd6fO/yWj0Z5RAaTFhjTmqWUC4zBD+9EWKtQRnlTESqm+9GosspnhoKJuRqWoOrEF9xSxv9XA7+boLcHZbDbJYSIRw3C3OS1PoXAXoOHyzzgASHE9aj4zKDiFbvpRN13LdhUovoo2/2WNyVwuzNY7EL1Dbf5LT8W9TzM4llgihHuzB02YARq1uD1Juq2IHCZaEe18c3gFeB5IcRnwFvuXBDG/6bkhQhmwty/gxCiG2rWXCc8bYFnzE4iSOjeK43mX4M2Fmv8uQUV7+wM4DEp5VZj+SjMaey56Ydvg9rNGqCv8fcfqIZQsGloYwDg49kUEJOSF9yNMnTdi7rfdj9NUxI2hehaQXWKXxJCXOhOcmLEsH0ekxpdXsxHxUN0x3KVhhfKHcBskzQnCZUUA1QH8QEhhM97LKW8qe5u/1rtUHQW70dNp55lHPtSv6znY/GNZxhM1qNiPz5pNK6b4NtJbYEJXpjAZOBFIxbi0cBCKaW3YW84sNwEXQitJ/fPqJBAVxi/pfGePYR5Br1WKCPmNtS99vbiqgFypZRmeOkNM3TnoMIhedcFNahEYPuOFF33bBehMs7/LqW0H2SXYDEJZaTcKFTCOffAbQeUAdtibGMGbwMvCyFWSCl93l8hxJmo6dZBLaOFEI3dz0+o5H3e7S2nlPKjYOrVw0PAh0KIZqjBtlFCiA6o8BCnBFkrHN/yqAbfdpb/gF/QMa7tezxliRPV37Mb52aWsfhu4CchRGdDb4Lx99EoY2Kw+QLVvpuEGujIwrdd14f6PfgPh/tQ9f8W1L29yS+m68WY18Zz8xPwhBDidCllEdTO0njcWGcWU1GGzHB8jWuTUKEaTMHw1I9EzTB1e9zuBSZIKc2cBboNFaPa31v/ZAIPbgaDTFSIsbHAFUKIdcCbqMTJDRFWDqhN7tsW1Xfb6j+4GUSd01Ft6l/xhBwbBCwTQpwtpfy+3p0PkxC+VxrNvwYR5ETxmiMUozB1mtWhEkJsAL6XUt7mt/xp4DQpZQchRF/gf1LKoBmMhRCfAuVSyisMg2Y31HScb4FtUsorDniAw9O+1G9RGMoQcg7KUB/0uLZ+8frqxA6UUprSiQnFtRq6bYBvUB1x99TtJsBGVGy9zWboGtqdUN6XK4AhqJAXnYEE4BivgZhg6c3j4N69UkoZ9ARGodIWQjyOGshydxb7Aa3dxjQhxDjgIill0DuqQogEoMzfcGd02ErNKCsNg87nqA5xB2CRlPI0r/VPAi2llEFPriOEGItKEpUNPCSlzPZaNxkV/uMbE3Qnozr9bk/ui4DGbgO9EOJCVGe9nwnaTfB0iFujDOJtUQb5Y6WUgabj/qsRQrQAdkspzZ5G/Y/Q9TuHRtT1wtxVz+aHo9MCFYrgeDwhe9ye5NdJKf29BYOp/SHKSLoBVQ+CKkuOAj6XUp4fRK0zgbullEcbv0vxjREdAVwmpfw4WJoHOJcTUMbM3iiD/DLgYSllIO/9w9FxoZ6re9BjPirMmrv9kYpKKmiawVgIMQM1y+QKVHndA9XueA24V0pp1mAmQoguqJBA3vf5STM8BIUQUSjjpbteGiel/NVr/VxghpQy6EZMw3O7M5DnP5glhOgO7JFSmja1XwiRiXq30lHe6qD6L7nAEJMG9tzak1CORe6ysgZ4MUBYm2Dp2VCzXL+RUu4TKum5kFLmHmTXYGhfjgpzdTvqXbsa1Qa4HRXi7rMD7B4M/V6o73gMEIMKkfiWlNK0AQEhRBhq0OEG1DMWqEGml4F7gt22FUKsQvXtH/Bb/jBwhpSyezD1DnAeDfZe/ZdomtxFGxq92FO4JpQhIv8W2lis+UcgVCKyr1DxXJegOhN9UR5l50gppwkhrgPaSimDlvztn2gMMOJVjZBSXmDCsetkT/amoaeLmnmtXhoCOA7VIRYob4BZsgEKP8P4cC2+HadXpZRZZmv/FwhxZ/FtVIicUr/lMcDLUkpTEnIJIUYAp6Ku92Wp4p271z0A/CKlnGeCrk+HLdjHP4BuKsrrZBAeT+7/ea2fDfwhpbzXJP0olLGnF55v+CMppenZyEM0ldyt3bge3flHkq7hKf4yytu3TkJBk416SajklABbzJrZE0D3PNQ77U7utgn4JNiGDyHED6iY6u8av0uB7tLI1yCEmACcIKU8IZi6ocQwFksOHLfftIF54xwKUAbDNcbsnqOllBuN9t/LUspuJmiGAR+iBgeCOhCuCYwQIhq4EDUYIFB108febYIg69lQAyGLUKHUOhm666SUZoT78NYuBzrJEMTjFiqp3L2AOxnpXuBBKeVbDXgOESjnmrGo5Ld7pJQtTdJ6DlU/3An8ZiwejHLK+EhKeWt9+/5NvSqgi5Ryi9/ydsBqKWVkMPU0DUuTpM7a0OjF3qK12lis+fdjjKSeT+AOmxkZjd26zYDrUMkZBGrK9RQzPHv8dENmDKjnfFoDK6WUcaHQb0hCda1CiKHAlVLKi0w6fhiqkXWJlHLjwbY3E6OBH2l2Y76htYUQlwCfSSnNCkFwMH0nkOnvhWAYN7OllKaEeTLercdQgw4N2nEKcYftQJ7cZdI3FEgw9MJQicZGSCnXBvPYh6h/wKnk0qTQPYax9mPUtHG30au2oWji7JNQ6b6BGpi+AzUoMRY1++RmYKI0EpOZoHszyrBzxHmnuxFC7ATOllIuNX77G4u7AHOllGkmn8cQqDsYbiyXwRyIMLzGD4qZZahQSTH7SCm3CSG2oAZR5xgzrVZLKaNN0i0Cekuv5M0NgRDiKinlG/WsmyKlvMZE7fNQYRjSUf2HWqSUp5ukGbK6yTDsdZBS7mhg3dmoNs/XB904eJr+Hs2pgCVUnqdCiI4oL+OxQLRZRlQhRDbKa3qa3/JTgDellEGNuS6E2AXc5j9YKYQYg5qVcEhl6l/QW4UaTCsSQqzmwCESgz6w9l9DG4t9+Tcai3XMYo0PQojbUHF7pqI6bZNRnrbH4pvtN+hIKXfjiRlkOn4NrrdR8fz+CYzBvGRRCCEyUIH73YkE1gKvSSnNiHV6MEy9Vm8ML9/LUQ2tVnhGzIOOlNIuVCKwBqskDY/TFCnl517L7kQlQLMJIWYBY6SUxUeI9juo+GZ59RluzcAwTgrjX5JQCYzcWFExME37lox361pU2dzQLER5yTe4sVhKGTCGvFnemMZ9thO6pJEvoJJv9SDAVHKTdZ2o+mEJKrxLBvAwMP4I1D0JOF9K+atRjiyVUn4mhMhCTTk2xVgMTASeNowgH6AMEqZ4BPojhFhuaH4svcLJmEAGvjGoB6ASZLmpwJyEnP48j3qP/IlH1VG9gyUkpdwZygE9gzVAd1S81cXAHca7fRXmJV8FNdhyNib3FQLwlBCiUEr5lfdCIcTrgGle60KFybsFlTdgHw1UV4S4blqJ6hPuaGDdN4BnhBDNUfWiT+JqKeWyYAtKKR3GM/7R+N1g8YLdCCFiUf2ksagwaxtRHr7vmSibgJrl689WVMLhYPMGMFUI0RaVG0miZpLdCjxtgt5XeOLKm1W/azRHDNpYrPHnKpQXwpdCiBuAVwzvhPtQyZNMpSGnoIbaGBBgRFOgOlfJqNAFZmgeA8xAGbPcmd4vQiUiOUGak/09JNdq6FpQU/avQBkFrKhkN6+b3EkG1Zi7ChW/ryG4E09yCIQQR6Pijr2F8tK/DbjHpPMJhXYeyvjwHX5eiCaTb2i5Mzb7I4EHAiwPJj+jkso19ABXg3fY3AgVN/9m6vfiMsMD5GXgLiHE5VJKx0G3Di59Ud4v5cbUdpuUcpkQ4nbjvMzyeBkCnCKl3CCEkKiYnAuEENXAI5iXvDFUuol4Bj/2o5JibkHVj2+apAmqPTUUFT/4FVRn+RvUVP6Z0tzYzdNR8SifFCre/AfA1ybMAClAGZa2A0gp1/itb0fDDBa3Rxm5/FltrAsqRtvyOkIzoAfKUB1j/H0vKl/CXNS9Hm2i7i7gXiHEYOBP6tYPz5mkey7wtRCiWEo5G2oNxSeivjGzuAQ10BQKg1Oo6qYHgWeFCnkVqA1gVigdd1zzQO+QxLykkSEZIDe+obGod1ugjJq3SylNc3LxYiUq0en1fstvRuVgCTaPokKMTUTV9aAGXx4AXgq2mJTyIajtH34B7ArFzEuN5t+CDkOh8UEIUYGaYrRLCJELHC+lXGGM+C2WUiabpBuqKai3A12BBjcGGI0tb1woA9g8KaUZGZwRQvyB6iBd4+6MGhXmFFTMqIEm6TbotRrv65XApSjvpQ+Aj1DGve5SSrOyGHufw2RUPLntBG5UBzvrfDbK2OKe8vs0MEBKOcj4PQp4VEoZ9M5xKLSFEA8C93MIRuJglh/G1GWBinV+Dr6eczXATmlyTF/DEHE/8CmB3y1TpmoK3wSZ/kizymlD+23gLFTjvo4Xl7sDEGTN71FGzEqUt57/fTZlmrGhHaqp5CVANynlDiHEDlSCyN+MmRJrj0DdlajY4/OEED+jZtpMQHkzj5dSNjvgAYJzDuGoQc0LgJOBYill4wbQHWRojgKiUQNvH/hPPz6M438MxEspT61n/XTUtQYtqV49OvmoREkL/JYPAr4zo10rhPgK+NGYtRZyjBkxRdLETp8Q4kCJGaU0N4zdOajBnRNRbb/jgWFmhsQQQuSh2jlmemvXpx2SukmELkn2AZ2VzPLgN0IhPI4yWjbIALkQYhMqX89SlMPFx9IvN4aZCCGOBaah2ll/oJ7zAKAxcJKZBmshRBxAQ1yvEMKduK9TKL7h/wo6DIUvOgyF5kggG5WteRdqJHUAaiSxLeZ67r1AaKagDkY1uPYKIRrUGGCGceMQ6IHKPl7b4JNSuoRKaLDcLNEQXOs64H1glHfDRrUNGoyOqPjXoJInmk0iKhO2m2NQDT43S1CxOI8IbSnlg0KIL1DeaV+jvLiLg6lRj+4vAIYRa7fJHoD18Yrxf6ABBzO9bFqZdNxD4UzU9zyrATXzUVMWQ0GoppJvQCUD3YGq+68RQuxGeRntPQJ130V5ac8DnkB5Yd6A8ly/2UTdWqSUNcZAbiugMyZ4u9aj+xvwmxDiJlSb6xFUnOxglR9PAQuNcvopVCI9UM/5LmAY0D9IWgfiJ+AJIcTpUsoiqDWePm6sM4PZwONCiG400ICeEf5iALAsgKecHRgshPjdLMcIKWXI6gcp5VfGM50PZKFmZewwWfZ11My8B03WCUSo6qZhIdA0Ncb3QQiFR/MM4A0p5WoTjn1QpJTzhRBHoeped2LwL4DJZjtCSClLhRDHCpUo+g9pQtg8Ly0phNgIpGFum0qj+VejjcUaf+YAp6OMXG8BzwshRqOSv31+oB0Pk1BNQQ2ZMcCYVn0cqmNYg4pFNUv6JXAKMvtRHVL/pGutaABDmxvD0BYNrDfJ2LYBFXaiSAhRIqVcZYLGAZFSNnSjOgvljbBbqMzJPYH7vNbH4YnTdURoS5XcZa0Q4iHgE9lAMT8N7Z1CiHChkjQFCosQFO+8erQtB9/KFN1QddhAzRDY3ZCCUsrLG1LPj1BNJX8RaGT8/TCq43o+6vu99EjTlVI+7/X3HKESC/YBNpvdWRdCxKNmJ1yIagNtRRknPjRT1+8cmqG8iy9EGaqD5jVmzEo7FxUu52y/1YXAaCnlimDpHYBbUUbEHUIlNwI1QJCLigdqBqEY0Lsc5QwQaIZYGSrW6TuYG16lDkZ77wopZdBirQsh6puenoOaPTfB7RwQzFlcfroW4EIhxHHAKpRBvpZgzx7zO3ZI6ibplySyITEGXm7Fk29lHfCMyeV0gw+AuN8bIURnwOrffzHug8PMGZKGUfges44PIFSoywQp5WNey35Aza4ByBFCDJdSrjfxNG5H5Q64AZVsXXvBBhmXvqX/enQYCo0PRkgCi9vzQKhMv8egPEKmSintB9r/MHRDMgU1VAiVVfYtlJHJm73ABVLKX43tWgbTO0II8QJqyunt+CYSeAL4XEo5IVhahp4FFYeqFyr210soj98LjE02Aieb4QEihOiLilU8BuUp/wHKk6ibyY2Pg53XUOBKKeVFQT7uZJSR407UgM9FQGMpZY2x/kLgJillv2Dqhlo7VBgdxA+o+w2DySEZGhIhhL+Rp17MCn9hnMdNKGPWtSHy5nafRxRwHuobHtTA2qZPJQ+gGY3yLtolGzDBT6h0GwohxJeoTnEp8BnwoZRycQNpJ6HaARei2ncbUWGaPpRS7jrQvn9TLxqVaKydsWgT8HNDDu4Z53AhanaVQDlEfNyQ52A2QojfgedkPTF0jbL81nqMycE+l3DUQMgVKG/UXcH0PBZCzD3ETaWUcvi/Xbc+hBCt8RhP15sZdsNLs8GTZAshTkfNIPsVz4DWIOPf2VLK783SPsA5jTRzppMQYgEqSebHfsvHADcEu/0hVDK9CCllgdeyjqhcI7HA/6SUnwRRbwnwkpTyA+P3WSintMtQuU5eAXZIKS+o9yCHfw6lQCRq4MeBn1OLlLIhErAe0WQmdtKGRi+yitf968JQaGOx5h+BEGIxcL+UcoZQSV7KUKOaN6JizbU70P5BPhdTjQFCJf/6FTVN/2k8SbI6o4y4x2OEiwAqpZSBsnj/Xe1wQ/MaPDML7MBrwB1u414Q9SahEtjNBAaiGnndUYkLXCjv09VSyguDqet3DlF4sgkfgzJaf4RK6JNllq7fOTRCef2MRXkq/CalHBpkjVRUY3oQ6vu5VEr5P6/1s1HTuoLm3fNP0DaOn4zyxKwv+VnQG3xGXLn5qJkPOdSNoRtUT2ohxCEP5MggJhISB45T7Cdraszi71Fhg/ajykx/Ly7TQgYZ+n1RsTDPQz3r76SUZnraakzGqA9boTqk1UKIHqiwV9HAN1LKj0zUdnsQ/2TybKJA2tUoD3W3kdq0xJSGXncpZaAEc0ccQojbpJRPh0g7H+hd3wwQIURLYKmUMsXEc+iGMhBfhApP9SbwVkMNhPxXMGYlvIUyyLvraIGaKXmFNCnmqwicJHsAqt1lZpLsVShj5QN+yx9G9RG7m6Eb4DyaoNryVwDNTW7zlAI9pV88XaHyFiyTUiYEWe8DYL+U8gbjdypqlqYLNXuwC3Cxv/H6MPQKgWOlkfhUCPEGkCylPMf4PRR4T0p5wHjVh3kOl3GAEJtSyvfM0v6voI3FvmhjseZfiRCi16Fua1anwvA8DJNSvmuczwxUVvJqlOHpCzN0/c6hQYwBhtEjV0p5RT3r3wZOASKAkVLKP004h2hU2AABbDHLu0aohCc3Sym/E0J0QsXhPEVKOd1YPwT4SErZ1Az9AOfTHvWMLwZSpZSmheIxvKpPRTUqT0JNO30IeF1KmW2ibgJQ5m+AMAyqZcEeEPgnaAsh/ocKffE6gZOfBb3BZzTkuzeEJ4+hd6DkQd5IaWIioVAhhHjnQOulCdNyDQ/Mi1HfcFuUB8rVqA6MKbNsDN2jUe/zYinlciHEFaiEhtHANygv/UoTdJuiBi1XSimzhRAnomLLunUfN8OrORS6Qoh+qAHbJJThYwwqwds+VP6EjqhEsG8EU/efgBDieFTIqwbx0DcGnNaiZmJ8LKXc0xC6fudgA44GmgPh3uuklO8HUScX5RV3SX1GW7MQQpQBx9RnmBdCdAd+l1LGBFp/GLpxqNliV6JmA3yFGpCfRgMkFDYG423+75VRrtjN8ngNla6h8Q7KAWMcapYgKGeIKcCC+voXQdANVZLsKuP4/obTdiiHk0gzdA0NK2rGnDtx4irUQNsXUspDbZf9Hd1iYIQ0Ekd7Le8DzAm2E4RQiXSvcXtLCyHGo7yKO0op9wshngQGB+sZCyHKgc7SmFkqVN6gN6SULxq/mwMbpZRRwdCr5xwiUN9w+UE31vwttLHYF20s1vwrMRryEmU4PBCmeo5501BTUENhDBBCFADDD9Cg74GaIjlQSrkwSJr1Jj4xGvo9UZ2IoCY+EULUAK2klHuN35WoMBCbjd+ZqCRhDRo/3eg4nubt/RrEY7dFNSovRcVZ/QDVcVpHA3Sc/osIFcbmOCnlogbU/ASV7b7B4otqGgYhxAhUIrnTgUWo0DlfAQWY/A0LIS5GJV0rBBJQs00eQXmhulAee69JKe8Msu7JqNkB4UAlynvqXeCX/7d33mGWVMUbfoucQRCJInFZ0hIlBwEBEUWyICA/WEARlaSAAi4oOWckI0mUnHM2gCQlhyUteckZFtjv90edu9PTe2dmYft0T6j3efbZuX3v3O/MTN/uc+pUfYUHT9cC9pZ0SD/RvQVv6HsA8FO86uNUSb9Pz+8NbCRpsSp1S2NYD9gVL+cGDzIemeO+1IX+PHhQHLyE/elMOoNwC4jN8Gavd+L3xYskvZdDs6Q/GG/cNxc+z/0Cr6z6DPi0yqCLeYn+n4HVgF0knVHVe4+D9v14Fu8JXTz/K2AbSYtXrPsuXrF1Dl6x9VE6/hn1BItvxG3UTi0dHwr8WNKa/Uk3abwJrKdkWVc4vjKegZslezzN4ReT9ETp+GDggVyBPTMbAfxW0t9KxzcFDsmRfVpILvkp3qDyfGAPaprHm9nl+LVq41YCRlq7XIgnV/2gYr1y8PYK4HlJv0qPFwRulzRjRXqPAsMkXWhm38Czl5duBcfTpvnlkmapQq+k/XXgL3jwfwJ8nrdFXckfA4kIFnemLwaLo8FdAM12uAfAzP6ANyr4CCD9f7+ZTW5mf1CFVgxJrxwMOJqOYMC/cmaN4dlSb3Xz/FvAqKoCxYmmGp+0FmQtPscnPy1G0/MmxZci7UaPC/f1/JKvxKN4cGljebd5AMzquT+YN07cia4tGYb0Q+2R+HlcJz8HzjOzJfGM+bItQmXZak2TghCrS3o7Pd4Mr7zor9kY1+Pdz+eXNKapXk2f4d8Av5N0aAom/h3YrpUdb2a34dfrSoPFuDXQSXgzvW3wpmS/l3R00t0et2ioNGjboO7i+IbsY2Y2DP+9FwMRF+CBgSyY2W64h/7ZeHAcfEP3fDPbR9LhGbWnx3/P61IoYTdvLrSNCp6VVSDpSfzvPCxldG+O/+zHm9lVknI2bASf392H23u9mv6flo7zrjJSNun6adPnmPQZ3h+f+xRfl6NK76/An8zsX5IeKD5hXrG3L96fompG4b/PafGEi7p9oL8N/LLN8Ttx27X+pgswOb5eKfMW/jfIRVNNsk8FTk7JGMV+K78hw+/azO7EbRcuwhtx3p6OZ7sntGF33LpvuJkVfZqnAlbOoPcRHU11wSsxivfET/D1a1X8BTjBzBYBvoNvWBbXZcvjWew5OAhYEr8vfYLP50/Gm84HFaKuXT6CPkJkFge9AjP7AphF0sjS8Rlwy4ZKM5rN7HM8GHBcKRiQPRMi7ab+UdIFXTy/Ge7fvEC757+iZiONT1LW+lB8ggmeefIbvOwX3NPu1Cr/voVM+R7JkSlv7q02A56FcI5SJ+Mas2zOANbHsw/aWTLs19+0zRtxboJb1tQSNDazTfDJ7qT4JLv4s6rqEsGk+RYwqFVtYWZ7An+W9E7VWiXd0cDMretzyuReLHcWRvosrSLpbTN7iO695SrbiEgZNasB1+LXrKslfVHT/WFMdo95dPrTpPlYen4O4ClJk1as+x6whKThqez2U/xv3PITnBN4VBU3m21Qt3xOd7KVSRmiL+eqpjKzV/D7fDkrcTt8flB5NlVB41K82dzP8M1ygGXw4OlwSePc1HI8xrAMnoE7JNfvuKD1Jn4deThlwS4t6QlzG6zjcm1ipqSE6/EN8eJOkzLNPSYGbsC93W/CM9XBs8e/iwcx16w6GSLprofP9VbBe1S0KqoWq2HO8wG+8fNg6fgQvFdCpbYbTesmjRuB93AP2VYm95T45tM0krIEvazmJtkFXQN2xhtmz5oOv4wHio9VxcGMtEY8AV+fPFw4Xss8vqA3C74hsRiMacx5oqSXM2jdBPxX0m/M/YJvBmZX6u1i3tT5RFXUQ8jcvmRf4If4Jt6uKjQfN7MLgesknV6FXkl7BG65cU16PBhP+pg8c7LYgGPm6RaIQGOBV995LDKLg76JmS2M77RtrlJZoLkP6bnA7sULedVDoH0gYHG6z8L9qlwD/AKYy9zU/2rV12Tmr8BhZvaYSlYU5hYUh+C76FUyCLinm+fvB+avWLNF+UZfLpGs+kby7cLXg4BD8UVpsRnHz8iUNSZpiLn/9VDgjjQpOaf1dA7NEuvhWc3ZujT3Qu29gTmBkWb2PGNn+eYIBhyOd2vet8YM2+nonK39ezzz9J2a9FvUNdm5mI7u1G03unIgaV1zP8r/w//Op5vZ31tPZ5afnJSZJ0nmzciKzRI/Jc/cbSo8+EAKjH9M5wzBj/GNkf6iK0obPNRzfW4xFXBrm+O3pudyshZeKVBsRvVPM/sZHmTMgpnNjXvbbo7bft2Jl3nnxug4p14HZsMzI19M46he0P0+98cDpn+klFmcA0mfmftR74L/nlfCf/Yn8XvF0TkCIek9LwQuNLNv4ZVsh+HXqf3M7CzghoxBmLvxRso7lI7vSPfz3r6qC25fcx3wUtpUFd48+kP8852L3fFz6gzGbpJddbVLkUnwfh9HmVvnoUxN/BJL4dWnd5rZc3gQ/q8Z9dqSArV71ST3J+DalAgxI3CWOjcBXx/PdK4ESaPNGxTehfdneKP0/MZVabVhVmBM9YWkx81tE2cFavWaD4LeTgSLgxa7AQ+WA8UAcmP7B3Cj+22qFE3ZPK1F2jNmVlysTYiXU/25Sk1oPBhwKF7qcl/ayX0saS6El+//k+pLbifDA01d3QRb5YOVImmCnl9VueaYMiYzOxL3DSwGmm4xsydwu4Qskz9J9wD3pAXjpvjnZkL8PDsP9/V7pbv3GA8+Al7o8VX9S7u2QGKB6fCs3iatGPrcDvWXQdJ+ZraumV2bMyO+C+1X8Wypg81sVfwz/Bm+mLoIb26TwyNbwNdSZlNrE3W6ZB0AMH2X3zn+uk0ET5vSNeD29HsGL6+9Ni0YIf/8+DJgI8a2BdgQb7SXk9fxoFKZj2hf2j5emNmOeIB4GTx760y8se1LVWt1wcN4IO0Z4D/AHqmabTtgeHff+GVJmfB/wXtubKGa/KdbpIDsoelf7cib+u1rZvvhQctt8E2/T/B7Zg72wud1i+LZkOCVIYvjGdW5aEoXSQ8lS4bN8cxxw5N6zlOG5qcF3VHATmb2O+ppkt3JW9bM7saTmrI1lgOQ9F9gR3O7oI3x5I9D8c36dczsFSVbrlykyodPWvMMM/s/fHPtEWC3qqvoJN1ubqu2Jp7pW24s/1/8+lml5udmdgl+vczWn6gNxtgbeJ9Tss4LgiBsKIKEmT0JbKoufNTMbHG8xKiS8pPC+25Fxy71znTYFYD7oD1Xyn7JQiEYsCHuf5ozGNAq22tlfwxKh5/Es1Aqz/6whhqfpPeeGJ/E/l6ZGuh0o/0xXjL2ZOn4ILzcqtLS5h7GMj8+4fwp8HVlaupnZr/GNx52UE3d7nuDdt2YdyO/S9LJNWp2WzqfWbc7OxkAJF2SQbuTRZG5HcX3VbAPqotUZbMFfq9YLFMpedlGp1x1Y2QoY0+6Hxa0pio9NmCKfqQ7bFxeV+UmhZkVS7SnxucAd9NR9bJs+nekKu7TUBrHUDzItKU6ms/OhgdlLpBUae8CM3sB35g9R1IuD8ru9NcCppR0ScpuvoqO4MQmkm6rUOs94BZge5Vs1erEvH/AD/CA3smS3jFvaPi2pBzVet2N5ev4uXZURo1F8azXxego1z+sXL2XQXdI0l28Lt1k4bIuMDFws6Trc2kVNKfAs8XXS7o3Ab8uZ4Nm0D0Vtyk4lg5v2edz2Wz0MJZW8+qf4lZzt0haO6PeA3jl2uVp/fAgXqm5IvBPSeWM9j5J2gDYq86KxDTveJzOAeMF8c3D1oZx1h4vA4WwoehMX7ShiGBxAIwJqg1OWQHtnv8W8LjydbpdhfyN5cZlHNmDAU1gZr8FfoeXnrZrfHIjcLCkLE05zOxtYMncQa02uo8B10vauXT8aGAtVegLXXr/iYDtgcvK3mLpuR/myjgysyvx8tN38WZ7ZUuGdXPoNqFdyLYs837ua4mZ7YNnp1+PT+LLP+uRGTRH4x5vrYySA3Dv9U7ZgFVrJ92eqDyAWdCuPUCetCbsyp7IzBYvX0sr0lxlXF6n1HCnQt2txlH3L31d18x+CvxN0qc9vrhCzGxcs+Ekae6Ktcue33Ph1USt7N7Z8GDMs1UvkM3M1MsWG+ne8XbV4zKzocrgsfklxzAvHsybCs/mHSTpGTM7HJhOUjbrj94UpM5JU0kQZtbqCfEJHuiaGs8yPTqz7mG4dd95SXsz4LbMVgG90lvW3Fv/B3iCzY8y6ozpDWFmv8f9sX+QNgsuljR7Ru0heELAgvh941G8CX3lm31mtjZeYTMMb0Taqeolx3Wjic3igcpM0w7uVff+pnnt3ccjWBz0TcybrWwu6ZYunv8unhWSrelK0pkV+AalUpCuMp4r0JsDeKG8YDAzw2/SlQcDmsAaanxS0D8d73SbrcN7F7rfAy7F7TfuSoeXwf1tN5B0bUbtD4EFu9qAyah7ZnfPS9q6v2i3ycJsMRr/mx8q6ZQqNQva3QV+Kg/2JM3n6LlEP4t2UzQcLH4dz4g8V1Kl5Ze9CTP7A74Q/Kire2J/ImWrzyzp9XLmen9lXBfHkGeBbN6oaQc8+AA+BzmpvJnan2gqcGpmV+HNv3bA/ewXTQGnlYEzJc2TSXdePPFgauoPUs8EbAnMjTeOfMPMVsCbVGaxLGgiCcLM7gH+hwdQPzezvYGdJX09s+7TePbnBenx0rhl3mRdbahWpPs58E0VbNvM7CNggbrn1nVj3oxzKUlPmdnNwKWSjq8heWtd4BJ8XdjyKF4x/dtA0pUV6xWTEbJXUQX1EsHizkSwOOizmNkFeKln28y/NPn8UNKPM+kvju/SD4axfDiz3Sy6Wiia2QzAyKp1rcOjuUckTVOxdtH6Yj4Y0/jkfNz6YlQ33z6+2sOS9u3AvYy9c1x5FmZBe3Y8I6J1bj2Ke81mLWNPk7vjc2UQB91mYU4HLAn8Gves7jaIHfReioG99Pg9PPiR1bMwaW1PR6Oop+nwhMySSdZNpvxYVBlsSgvyWSWNHAjBUzN7FbcJuCItVGdqnV9NY2ZzAUMl7d30WKrCzNYALsf97FvWXksDcwDrSbohg+Y4+z7nqLZpOHD6FrCspCeLm2vmfsqPZQwyNRWkXhL3DH4Wt8EanHT3xX/vP8mkW3sSRLr/LaVkrWZmk+Lz6ZmV0RLC3Mt9LhV8xlNF6qCcc+ny/T8dyzoH+BLXDmXOLL4J/zzdiNtPLCDp6TTvPUvSXJl0H8QD08NKx/8I/EjSohXpLCvpLjP7Dt2si1VxFVUXY1kK39S7StKHZjYl8Kmk7I1J+zsRLO5MXwwWR4O7oMXBwF1mdmn6+vF0fAG8w+13geUy6p+CLyS2w2+OdV1cyn6QLabCS62q5pcZ3nOcULONT/4PeBsYkv4VEV5KnwVJL+KdwOvmVOCIlAXQrrQqS7b8QKKHSeTlKfv3V3hDpeykAMGLknJcO4o6bcvozWwS3Hv+7Iq1xokqdYtDoPtGZC3tyr3lUlb6KWnDaXM8cLyvucfeOZJOrFjyDXq+97XuWVVuZL4EbGRmV6f3nz1lRY6FpBFViTa4efpn4DLzhroCXvViora62bOa0ud2Q9wXfFVgBFBrsDhllG8DbC3pWxW//bHAacBOxYx1MzsGOAafZ1ZN5Y36viRH40GeVuC0xRXUcz+auM2xOejcF6RqlseD1F+UPk8jgFkz6h4OHCNpWLqmtLgeyFZJRfqcmtlK1JcEMRWF80nSpyloOw15G4RNSMHLNfE5+eMI5fs/tJkDVHz/b/ra0WJnPJnnR8ABhU3qjYF/ZdQdhPelKHMO7s9dFXeY2SHAfk0FZVNFwhXAt/G5wHx4I9Qj8RjATk2MKwh6E5FZHIzBzH6AN5qbofTUm8C2krJ16E4l+4ur1Igso96x6csd8Yl7sZPvhHjWyyhJK9QxniAfaTKwIx3eW4/g5a+vdfuN46/bnc9rpdnyKRNgFUlv29jelGXhqv0oG9PuiVTy+0DVWfrpvQ8EnpD0F/OV8Y14J/R3gbUl3dXtG4yfdm0VEaXFN8AkeCCidX5PgPs1f5rp99yrvOXMPd5PB4ZkqDwZJ79iqDbbJmVQH0/3AejKS0JtHP2KIYtX8kL4wvASfJP6nS50L65StzSGIXiAeAs8+/Q0vBFtLZYnqdpoPbxp0+p4pdGF5YyyCnR6TaPZumgquzdpX4BXAg5N2kPwefzlwDOShmbSfQtYSdIjpZ95ZbxB9syZdIveruXf9eOS2m58VaDbhBVVudkstGk4q4qbzSbdG4HiBvXaeLXgmPVT1Vn6ve3+3xtIG7lfKJ9t4Ajgt5L+Vjq+KXBIVZuJZrY6Ppd6C9hC0qNVvO+XHMP5wJR4QtMIOq4d3wWOU6a+NgOJyCzuTGQWB30aSVelLMjvAfPSYVNwg6SPuv3m8echYOakVweLpP8Nz2op7piPwjsa1+qvm4smrS+axtyz7jp8Et3qOL8FsKuZrSXp311+8/iTpUSsCy6mYxJ/UY26TWv3xLTky6TaHGjZ8qwNLAosm44fhGcI5qKriojKM8ckTT1G1GwdvMHeznSUky+DZ2H8qUrdgn6vWASa2Yr433ZjPGB+btUadZRbdqF7ipn9Hfdyvx+fA2TPrqo6APwltR8BHjGz/YC/1jDHAcDMpsYz1LfFrZEuBjYFrsGzI7MvmM1swaS/BfAx3tzuh8rn4X8vPucqz+8WAWrrC2Fmk+OlxgBPS/o4s2QT2b0AuwK3mtkTeBPDv+Fz+teATTLq3pC0W8Fomdk0wH7A1Rl1Pwa+1ub4YCCbnU4uG4BxoF0DxRMKX1ddeQLQ7lpd+T2wTC+6/0+Gf4aEXzuyVo91Rw3apwInp0q5f+E/84r4hkRlTdAl3Wxmi+BVGPea2d6ZsvG7Y3W88fvbpWqIp/FrdTCejK6tUDzIRWQWB70CM1sNOBAvvXwIz1QbgzI1AzFvyLWTpPdyvH8bvdoDt01mb5XGMQjYCL8BT1LS3SaT5r/x8+nnkkanYxPgZcgLS1o+h24TmDeluDZXtkFv1e6K5OV3NjChpI0yvP8nwLySXjSz4/H76Y5pgn2vpOkyaLYytxcCnsDLQFtMCHwLuEZSloCAmT2GdwD/d+n4criH3vw5dJsiZZ9ujnd+nw1vDnou7udXeaDJGvIsLo1hK+CCssVJUA3mTYvuwrMBL2kFqc3sMzyrKVuw2MyG4lnUC+AZ1WfjmYGfVq2dMvBbzA8cApxIR6PZZXGLhj0l/bUq3S7GMmnS/xk+9zD8Zz4F2CNH8KWp7N6C/uT4dWsJvPrjftxvPVuA3LxB9a3p4dz4RkArSL2yMvmCm9kpeLLJxrgVwxD8Pnk5cIukXXLolsYwFZ5N/GGPLw76DKn64kDcQrB47TgOb/hX6Zy3N1TqpUq5nYHd6LCPeRkPFB9btBKqUHNDfFPrEzqq1oC8SUxW8AAvVSUsja9pypXWwZdkxmnnj0BjgdfffaLPZRZHsDgYCzNbD88OKHatPlIZG3VZw91Q69o17i2B27pJGYkX44uHJYF78AyfSYE7qy5dK+h+jJcnPlE6Phi3J8hWCpp0vok3x/oGvmAbQ9U76GVrgjTR/L4yN/JrUtu6bkQyLX79+hwvix2eQfslYBNJ/zSzJ4HfSbo4nVt3S5o2g2arJHMYcATwQeHpUcBzwMXK1KwyfZ6WkfRg6fiiwF1Vf556WiwVybFwSvele4Dz8OzTrE3Qkt44eRbnvifWQVNVL02eV2b2Op61dA5+Tr2VjtcRLP4cr3o4oDjHyaFdOJd7WhjVMb87A1gT2IOOCqPl8N/FTTk2q5sKnDZNQ0HqafDM/CF4SfmrwEzAP/F5SLYArpntiJ9Xs6VDL+Kl+lX72Q9o0kbqAXgmaLv5dJaAopkdiZ/PewL/SIdXwq8d50n6TcV6w4DDJH1k3qCxu2Bx9qzrVAmDpLIdWZUaS9HhkXw4nZMgcicxXQU8KOn3hU29EcDfcauPnJUYA4IIFnemLwaLw4Yi6ISZ7Ybvop4NnJUOLwecb2b7KF/X35wl211iZhPhN/1Ou8ZmlmXXuD8FgL8kf8SbGByUbshb4jvV59CxeMvBu7gdxBOl43PRhUdlVZjZ5rgH+OfA63Se9OVo6le+Ac1J+zLYHDSl3VWp/LN4lsK5GasGLsavi08C0+N2JwCLAZUHp6FjcWBmz9FM9ufdwLFmtrlSV3Qzmw04io6MwSpp2tZkfklP1ajX1H2wKauiphq+NnlezYr7BA8FDjezG/H7YB0LqhPxbN7vmVkrWJ0raNlUiX47NgY2kHRj4dgzZjYSv45XHiyW9LKZLUbnwOkpZA6cAljXTUmFZ+4Nl5TF/iP9bGekf7WQ7vErpgrFMUFqSTfl1DWz3wO/wwNcxUDiwWY2jaSDK9ZrutlsK7FmJ7oO2ubqS3E6sDj+GaqzCfpP8GqqawrHnk6bfqfh1gyVUQwAS9q3yvfuiW6SLyhaNFSV3JPW38PwzZYT8SqTuu09dscbKH4bT146Aq/cmxaInkVBQGQWByXM7BXgD5JOLR3fDvijpFmaGVke6t41boLe4FlsZh/gDaGeMW+CsrKkh5Nf1dWSsnhDmdnR+EJxdzp7bx2MN1zZNYdu0n4aD1juI+mLXDoFvdHAzIXs3jElVf1ZuynSRHcn3FblrNbi28x2Ad6XdFpG7RkBWoGe9Dn6MfBIzpJu84aBl+FekC+lw7PhmzHr5cjgDvIzUCtemsa8R8TWeHOdOfDA5Vl4n4hczYsmATbEg9UrAjcDawFLSvpfDs0exvPdGoJ6rwKrlTOnzb2bb5U0U079ukn3364akZKOPwB8r8rNgiaD1E1g3ghsj/I9NyUKHKiKGoEV3rfRZrNpDGcA6wMX0iZomyvbNdkFrCHp7h5fXK1u7dWJ3QVtC0jSjyrWHQ08D9zWg/DWFek9gCdabCPp5ire8yuOY2Z8E3VJOqohTpD0SlNj6k9EZnFn+mJmcQSLg06kycji5UW/uQ/nAyo0O8qgPROwI14+LuAR4CRJr3X7jeOn+Spj7xq3bBNOyxkcT4u2vfBg9RyUMjGrKs3sDYGAtAmxuqRHzewRPGv7MjNbHLgj13mVfseHAT+no5LiM+AkfJKfpVw/aY8JkOfSKOl9gQdsWwHE9/CAbXcdu/u8dtK7Bc8ce6d0fBrgMkmr1TGOujCzW4FzJJ1hZl8HnsIXbrPjm3pHZNQ2YA08YGzAo3gpd7+YTKRzd25Jb/S00ZZrQZ7G0a1/sTJ5Fgf1kz5Ta+IB3HWBT5TB87yN7tx0BKunB64FLpT0t8y6syXdocAcNdhQ7IWXF/9fK6s32SWcgW+w7Z9Bs7HAqZmtjWfs7YLb6AB8G8+a2x/f6DsT/9m3rFC39iB1+uz8FN8AmRv//T6DBzPPy3lfMu9bsHCb9dJ8wEOSJsuo3W2zWUlXZdJ9C7ffyrrB00Z3OPAjeWPSOnXvAu6TtGPp+El4EHm5DJq1Bm0LuofS0fT0TDwJ4sUqNUp65wC/lJS74WfQIBEs7kwEi4M+T7p4P1IunzKzPfDA1+aZdFfAy7hfo7On3DeAtVRqqFShbmOetmZ2CJ4NeBBexr03Xr6/KZ6NenIu7boxs8vwxlunpAnJhrjVyfrASElrZtafAvdINnyR9lFOvaT5d7wRVtbmPQW90cDjdPh9LYjbIXQKiOcoE2xSu6A/JrO5cPwbwEuSslpipPPrx8AUeFZgVusCM3sT92J+1Mx+DgyV9G0z+xHudzcop35TmNnWdGyulZtkzl2RxpgGb2b2f3QfLM7ppdetf3HuAFvdNByYz35efYmxfB3YUtJRNWpOAKwNbIt7vE6aQWNCPBC+LR4YfxCvvLkw96aimV0JrILfn1p+64vgG8i3F19bYYl1I9m9SfsxPDB+d+n4ssCZkhYws1XxDcfZK9StPUhtZpfgti4P4RuXhs8/FsbnXxtWodOF9oPARZL+WDo+DN+8XjSjdiPNZs3sRTzxo2ztlhUz+zGwCbCVpA96en2Fuivjftgv42tT4WvTWYG1Jf2jm2//qpq1Bm1L2hMC6+DWPGvhAevTgctzVbvUjXVuvtotku7POZaBwNenGRSBxgJvvPdkBIuDvoeZFUvxp8YnenfTEbRdNv07sjwpqnAM/8Ynez+XNDodmwD4M75zv3wm3e52jReXtGwO3aTxLLCDpOvSwmIxSU+b2Q74ZGyjXNp1kzKYppL0YAqsHYH7QT0J7CppRKMDzIC5dcs+eFD8IToWiQBIuqRivWE9vypPmWBT2oVJ3714AKKYbTkhPtndVtKcFWrOjE+el8B9encAbsEzbcEn+GtLuqMqzTZj+AgYLGmEmV0E/E/Sn8wbKj6ZeZNrGbr2K/x1Rt3f4v6QJ+P3qBPxhlErA4fnyA7sZiyTAvMobzOyVUqHJsY9G3cA9pZ0fibdWipe2uiWK2BaP++GeEO24zLpNn5emfuAlj9L2Tc0uxjLN8qbbuP5fvPjAeKfAh8C5+MelYvm/PyUxnDmuL62qmy9prJ7k/bHwNKSHiodH4I3X53czOZM2lNWqFtrkNrc7uFkYH119qPGzNbCbV22z3it3ABvhHUb3kyvZXO2CrCxpMty6CbtWpvNFt7/17in6w6ttVodmDclnROf1z3P2PPpXF7JmDer3JHO1VQnSno5o2bjQds01/1pGsP0eMVVbYH6XFgvar46EIhgcWciWBz0SVLQclxQriybpjJ8m9g1LmgXAz6vAD+QdJ+ZzYUHfyrPpGoqENAUKajzC2BV2ge3ls6o3d1EOiYhFVDKvmx3A/4Y+JWkyprtmNl5eObSaXhG00x49+SheAbZicAMymh9YWb/wwMNF+N2PWtIutu8q/SVymSfY2a/AQ7Fs8bLfoXK/DM/Cfxe0kVW8MQ2s33wUvbtcmm3GcuieAOl2j/DZrYhvgGydqb371UVL2Y2FN88/Umm92/kvDL3Kz4WvzeNFbDLfW6ljaWVGPu+qKqyms3sTjzD8yK82ejt6fhn1BgsboKmsnuTxu14Vc+Wkl5Nx2bGN64nkfQdM1sDOL7KDNS6g9Rmdi3wL0l/6uL5YXhA9fvjq9XNGJYAdgUWoCOQeIQyezOb2W3py3Kz2XPwtX2WZqkpS38lvHn0o4wdtK0kM7+NbrcJCTmSIHoLTQVtzXtUDE3ao4BFJH2YWzc36d47Tkh6PudYBgIRLO5MXwwWT9TzS4L+jqTe0LX6Xbx7drm0aS7gnVyiku4ws0F03jW+EA8g70xH07scjMCD0iPw4MtawH14sDpXt+w/0TkQ8FsKgYBMmsCY7Kkf4HYQJ0t6J01G3lY+/81Tk+bl+MS2tpuWpAl6flX1WIP+vQ1oz4V/Zp8BlgaK5byjcIuTqpsLroZnMt1lbjXyGvAzJW91M9sfbxqVk/2Av+JZajcXAhJr4aXNudgJ+LWk4zNqdMXswH/S1x8Drc20v6bjtQWLG+a/eNZrLjbBK3yuM7PD8Uymp1Pwaw08k69ObgWOzvj+TZ1X5wKTAb/CryG13ZtSRuYZuC3D6yVt4XODKlgOOAE4VdLDFb3nVyZtps0DXCXpQzObEm8G9nkP3/pVmBNolx3+UXoO4Fngaxm0t8UbkY4ws9am3mx4Jdd66TVT4hnOVfIf4EgzKwepD6fDV3c+oKqS+kXxzayuuBr4WUVanTCzqfGKy4mBnSW9kUOnG4bif+PnzGysZrMZdd8ALs34/m1pMhhsDfTTKTElMB0wFfABGe8V5l7um+Dn11L433orNdiArmoiABwEX44IFge9hQuA081sd+BfdJRzHYwv2rKRSon2Kh5LmWPZvM4Sl+Ll3HcBxwB/TdYFs+FN2XLQSCDAvEHiTfhkZzo8IP8OXlI9Hb64ycG6eFOM23t8ZUWkTLgLGtyB/w4l383EZHhGSL/RLkz66gzMfwN4Lum/nioEiouGV8kTABiDpEvMbA58s+l/haduwrP4cjENvpHWBK8CX8c3157HA1H/xS0DBkTmgplNhW9ivpBRZiZ8Yw18YTpd+vo64JCMul2xKR6gyEVT59XiwLclPZZRoyv+iG807ZNhM63IUniw/U4zew7PbK3Fw79ICvZcgdtACA9YPoM3A/sE3wSrmroDp2OQ9JSZLYxbM82Pb6g+BtyoVE6aySKh7iD1DMAr3Tz/Cp6JWSkpU/paYGb8d/uemW2kGpu+pXn7EGpuNluVTctXoYmEE2vfT2cLYFczy9lPp/agrZmdgicTPYVbXqxbTvzorySrkXY9C7LZyQVBXyGCxUEnzOzY7p5XPk/K3fHJzhl0nJefAScBe2bSbBRJvyt8fZGZvUDy8VWmTsY0Fwg4GrgBDw6/Uzh+BV5On4uR5A00tON44KiUdXqapLvqELXOTRuGmHetbtHy732JDDSpXRjDzMDytLcbObFKKaAYYGkkUJmyWsqZLS/jWcfbZJL9K/A93Gqjbm7BN3/uxxcyR5nZJrh39N8bGE9WbOyGb4Y3UPwQyNJoNtFExUvLk7L8886EB3t2yKVLc+fV/4AZ8SBe3cyE35tyBoqR9F9gRzPbDdgYD3wcil+f1zGzVyS9nXMMiaPwTYEZ8PO6xYVAFi9smsvuBdxLBLg+/auFBoLUE1OyQSjxOSWrtYo4GD+PNsY3G4bh877B3X1T1aTf6Q3pXy2Y95JBHb1lZsYDuI9K+ldG3aYSTg7H5z3t+ukcgc85K6XBoO22+Hn9Ct7wdG2zsSvmc1mNNEEKEp+PV2u1fIyL85CwCxxPRofdbZ8nPIuDTpjZraVDE+MToIlwj8bKS9jNbCJ8cvkfvERvHvyCPVzNNXnJ6klpZhPjZai/l/R0Do0udB/HffTuSn6C10o60Mx+AhwlaaZMum8By0p6suQLOSfwmPJ5Um8EbIn/zHUsSjGz6fDMg22AxfDg/Gm4Z2O2wHUT/r29QTvpb4H/jg14G8by0p21Qq3R+KZW69r0M7wy4t30eApg69yeo12MLfd1ay88s/UG4EHG9is8Modu0p4AmKBVMm7eHb3VJPNkVdj0xXrulj0//nnO9je2sRu+jcYtA+7OeS0zs4OADyQdkK6ff8WzH2cDDpO0V7dv8OX1huBlveVy8tbPe5ukx6vULOnXdl6VdBfCPYuPBR5m7M9StqavaSPzUklNZPnOS0fDuxmAW5TJf7ug+Rrue/1waf4xF/BwFf65Xega3QROc2Jm0+Mbe+2y5bI0qq6bNvfiMlnuxWY2Evi+pHvT4xnwxIRp6/CSLYzjF7g9wlx4I/BnzGxP4BlJWTa6kk/0dZKOSZUuj+ObHlMBQyWdnUn3KnwzvJVw0voMr4x7gM+TSbf2fjrpvB6BN8bu8lpRddDWzM7qTq+g21h2edWke+EM+OfoHvyaORNefbOLSo0zgy/P9FPPF4HGAm+9/1Sf8yyOYHHQI6n053TgTkl/zqTxCd7s7bkc7/9lyR10SRpvA0tKeiaXRhvNWgMBBd23gJUkPVJarK0M/F3SzJl0p8HL8lfFM4vKC/IsDRsL+kvg2VSb4hPqK4DTJVWe7WPetKFu/97GtZP+88BfgD8qj/9kUes2xm1CXXmDGTP7aQ8v+Rawb8ZgcXfNUJX781QXNm7dspXj92xm6+KbeLV0PO8J84Zcy5Op4sXMvgBmkTQyPb4ab+DXXXl5FbpzjMvrcgVtzWwRPKNpIcbOqM5ybhW0t8N7FJyNByTK98VLcmkXxjAhnpG4jaQfZdZ6D1iqzWb10vhnbYac+nWTPrNXA5/i2esvAbOkx89JGpJRu7YgdVP34nR/mLl1zUrH3geGSBrXhuHjO4ad8YrMQ/BM54XSOb0lsJ2kLL72KVC+uqSH0nxkT9w7enNg11znVoMJJ6/iySbXlY6vDZyhDM2EB2LQtinSRuI6ku4t3SfWwW2alm14iH2eCBZ3JoLFQb/FzBYErpf0zUzvfzewl2ry/DKzK3p4yTR4cDPngu10fJJzeC6NcRjDMmS0vjCzZVMW8wXAh5KGtibVwJt447lnJA2tWjvpX4b7FJ5PmyZCko7IodtmHJPiHtjb4L6+L0qasw7tgUATGy9NkBapH9H1QmICYLImsppz01O2r6T7K9Qap27ZytAopU3w9CE8iy2nT3FjlAMvacG2WO7Pcqkaou1LyBi0NbP78Qy5I2h/b7ovh27SHt3N01kD1Ul/cnze8VSOz1AbvauAByX9vjD/GIHbjHwhaZNMuo1k96aqsQdwL+b38GDeh3hywOmSzsuk21iQuk7S52cBOm+KP4fP7Z5rHVC+xs2tKsHdJF1dCp4uBNyRawMkZdoOkvSCmZ0LPC9pr7T59ljGLP2mEk6Oxu1G2vXT+bukXXPoBvWQ5htDJD1n7qu/haR/pKqTRyRN0ewI+z4RLO5MXwwWh2dxMK7MiJcZ5WJf4AgzG4b7I3ZqDpZh0vXmODyfO0NgBLC3ma0E3MvYP3OlJd3WxvpC0t10NFvJwR1mdgg+0brRzJ7Am539DW8g9BrexCEXawCrpZ+zMSR9amYP4I2TlsAbo2TD6vPv7S3a5wHrkM9/srfwMvDrrjL/zGwx/PrZH7mXsbN9s3jLSXo+XS8PAE6oI6BVoDyRnJM8vpudRX3R3SPK3/Clron0t0uatwM/IUPDsS4YjAfFn6xJbwyS6mwI2sqU+4+kE81sEtxybCFglJmtL+nazEPYHbjdzL4NTIoH6BcCpsWD1pXTU+AUL3POxRDcEkBp82nSFFjbA984zxIsxhszn0dHkHo1CkHqTJpN8WjpseFl7K2vRV6/02/h9jVlPgOyZNkmRgArmNmVuJ/9xun49HRtB1IFNwC74pV6AEqVg/vhn7Nc7J7+HzD9dAYYj+P34ufw9dnPzfsH7UjmPitB0FeIYHHQCTMr75IaPsHdHLgmo3TrZn8JbUoyqXjS1UvKd/4P91cdkv4VEd6puzIkfWZmawK/6/HF1bE2vkj4PrAR3tV3STyIeApwnqRsTZPwie2nGd+/W5Kn26Z4RvEywBPAQbhlQi7Nbv17ydicrEHtXYHLzGx12pdVV7Iwtx4agJY0czQDvQ/fbOiqTLwn64SvjLkX9wr43/XfKpQlmdmUeJZTzgDIXKXHEwOLA3uR4ZqWrpe/oJlmfk1wG53Pn3bnUo4AiBg7wzd7Jko5czdlCz5UY3XCf/BzuvZgcQOshXszgzcTnBrfMN0GTxTIGiyW9Giy/dgBnw9MhjfIOiGj3UmTgdNRha9fwwOLj+FNjSvz729DbUFqMxvn/geSqm74WrnF1FfgGXwuUN7I/D5jB7Kr5EjgHPxceh5obR6ujM+9crErcGtdCSdmNgX+GV4Pn2tchjcxfJcG++kElXMMHck7f8Sbvf8Ev0/0ZPsWjAPhYND3iWBxUOZXpcetJjNn4kGuXPSGyVetSCoHP+rgEmADvMNvdiTdnBZpR+MZzHtL+mUd2oldgEPN7BeShtclmrLFt8ED5Ib7Ju8u6R81yB+Ad5zP7t/bi7R/hpf7voEvIMpB6qqCmIuM4+tyzY4Op/sKj+FkuJam0tab8Ay5CYD7zWzDQsbtVHhH+GzB4i6ye4eb2btJO0fA6Xo8yJOlMWMXlIOn7YKpOZix8LXhlTWrkr/CxoBzzay1qTcZcKqZdVqMqx91YE+cBBxtZkfQfoOrMluVMmZmeOC0ruZYX8MbgIFfpy+WNDLZU2Xpk9AiVQj8A/ippGE5tUo0ld0LcD+eOf8kvgm0v5nNhDfefTCjbp1B6hlLj1fG1yutgOXC+L2q8koISbdX/Z5fgcOB41NQ04Dlkl/x7vjcMwuSTjaze3FrlRsltSxtnsZ90HPpvpwqpzbDg+S5E072wxN6zsMbNP8Eb4S6cXffFPQtipY8ku43b8C6GPCoMjYkD4K+RHgWB41iZpfgzQPeS49XAO6V1Fg2aBOkifzrhYlXLp1heAD1dmqwvihpb4hnA3yCT+qLutNk0nwfLzudEN8p7hTAzKFrZk8C8+BZoKcD50t6v2qdbvQb8+9tSjs1XTlI0lF16g4Uksf758CWuJ/7MbjVyKqSnkrXr5eb8Eo2s/mA/+bwSkyZxX8ALqC9PVLljcBShuvjdFyrFsQ3AYqBGHL7fxZ9ITPrnDkur8tdDVTXz1vQa8w32GpujpW8IH8O3IiX+24v6VozWxj3V52+Sr02+iOBFeu0/DCz14EV5M2SngB2knSdmS2Az3GzeLsm7aWAqSXdamYz4o0MV8CDx1tLypIBambXA2dLOs/MTsaryI7Dg9RTSVouk+7v8CqTrSV9mI5Nic+/HpJ0QA7dgv6stLfdyrbhk3S3A/YGWr1kXsIb3PY3y4/aMbOn8T46F6THSwP/xHtCZGvWHNRDqkKcobgxmjZL98UTKW8CNpX0TiMD7Ed8bap5I9BY4O0Phvc5z+IIFgfdYmYT4TfHDzK9f7mZTy3NbXoDBU/MHXCPsUFpwXYI3jSi8vJnM+suS0yS5q5aM+kuhZeugWdElIO2WWwZzGyr7p7PoZusCk7NtSAbB/3jgSck1e7f25S2mb0JLN3y4g6qJQVbVpX0SOHYkcCP8ezTd8kcLDZvFtXpEG6RtC8wt6RuG+B9Rc3aA3ppQ69HJO1XtXZpHLUGT5sm/bxDJOXOpG7pddtEMadPttXcHMvM/gDshnuut+Y6o8xsKJ59u3yVem30DwOQ9NucOiXNpgKnE+AenM+3Aqd10WCQ+hVgdUmPlo4vBNysfM3PFsf7gAymjWVPXZunZvZ1POt1ZI8v/uoaiwLTS7q1cGxz4E94ZdEleD+FUV28RRVjWBuvhpgbWEveZG9b4FlJN1esNQqYS9JLhWNjmvtVqRXUj5ndCFzbSpBKmwF34RtMjwG/Bc6t857RX4lgcWf6YrA4bCgCoOddNjPLtctW/tD0uQ/ReDAM+CG+eDi/cPw/wB5k8Mqs2/oibTYMo+Pn2VPSJ3Xp5wpC96D5axizaKOVLW7e+O0HeMfof2YcQi3+vb1M+0zcVz3nzzYWZjYItxpp1+0+WyloA0xKyQpB0q6pnP12vDQ0N2+Ux4DfL17Ag9aVo5obgSXNrEHgwEnZ8kVqtb/IGQweB2ptjiXpj2b2CH6dvLAQUPocz27OzZTA5ma2Bu0rBHL4y++FezODZ3+ejQeLnwRyZskLb9TUqkiohTTf+QgPtCDpdbxnRR1MhdtclL16ZwGmyKh7Cn7/2Q7fCKktKFKcX0p6w8xmToHTRyX9K4Pk/vja5NakvyA+77oVr4TZBs9s/lMG7VZg+s94T4zV6Wj6OiFeJVFpsDi9bznw/TkRN+kvLELnBoUbA/+StB2AeZO7/fGgcRAMaOKiF7TYk4LnY9plO5DOu2x7ERfOKtkM2EbS7aUMtoeBQbnFa7K+uAfvkrx21Tv/40r6ObfErSH2SRPrFfBMyJxZZFfjzRKOMW90dy++aJ3KzIZKOjuTbl3+vb1JewpgWzNbC/dkLAepKw8GmNk6wMXAA3jW2D34OTYpcGfVeg3zBN6cstNiXNIuadF6eQ1jKHsxt/z0h6tif+xUwvzDQgnqiXgwscXnwC45M/fM7BZgg/IGrXkH+MskrZZLu0B/zgh5s/T43LoHYGZDgN/ggT3hn6/Da6hKqb05lqSL2xyrazN3AdzHFzwrsdMwqhZrMnAqScn2YkZqDBbTUJA6cTFwppn9Fs8OBFgW34io3CqowILA4nXamxSoe365BF4J2WJTPDC9FoCZPYhb3GUJFuMB4e0kXZCC4i3uIs+8suylD202FHNtJgbZmY4OH33wCohrCo/vAWarc0BB0FuJYHHQosldtiFm9lb62oCFzGy64gtye381xKyMvVgD/1xm+Wy2s74AclpfPAz8UtK7Fb/vOGFmS+IZB88CC+Hdjd8A1sB/9p9klF8Sn+CCNxV8D28mtDkeIMgVLN4HLzFuwr+3Ke0F8KAteElokVwBrz8C+0k6KJVyb4lnF50D/DuTZlNcim9ujXXOStopVRDskHMAqrep0NZ4Y7sL0uMt8ayq1iJxUbyhT86syO9QylZPTAasVLWYmT1E58/K5MC1qRx3DMrslVwXyuyB3BNmti4eyLqTjo36FfHmkRtIujKjfO3NsVJlzfK093atvIqq9P51N1BuMnAK/nc8zMx+CfxPNfgNNhikBr/3HAGcRUfG6ed4sstvMuo+BMyMZ4vXTd3zyxnwzOEWKwPFa9RtQM5533y0n1d9gPdRqJp2G1m1bygG2XgFT+54wcwmxT3Piw0ap8b73ATjyeh+nXMwMIhgcdBiOprbZbuezvYT5Sw14SVB/Y1H8AnXc6Xjm+Clkjmo1fpC0pZVvt9X4HDgGEnDUkCvxfXkLQUFn2y8k75eE7hU0mcpY/CEjLoTAuUS67poRLuBYADA/HjDRvBM5ikkfWJmf8SzfrI1i6wbSQcBB3Xz/I64l2A2kh/mZvjvfRSe7XxO2aeyIjbFrx1Ftmv595rZZsDOZAgWm1nRe7m4kQr++VqLzov2qrio9HisTNCgUvYHDpDUyaM6XT/2p3MgplIknZk2eA7EqzLOwc+pX0v6W7ff/BUwsy3w8nED3mbsipOsweK6aThwCvB3fFPpPuDzUnZktobCNBCkBpD0MfCLlFk8D36eDa/Bs/n3wKFmtjftbbfeavtd1VD3/PJ1fA34gplNiAeri/fISSg1rq6Yl/EEj3KCzcr4xm2lNL2ZGGTnWvyzuyewLm5NVKwIHEIz1+4g6HVEsDho0dQuW60eur2M/fAyp2/iQYCNzWwwnu26TibNRq0vGmBJYGib468AM2XWHgGsYGZX4gGejdPx6enIUMxBI/69vUB7DGY2Ob7h9VRGb9D36bAmeAW33XgYv69+LZPmgMTMDsQrXz7EF4aGVwf81sz2knSImU0GLCvptgok56Nzttg7QLED+r14NnsO7sUDaAJuaPP8x8CvqhYNr+TaGURH09ci59CRMZgNSafiJdXZm2Ph1UyHAn+s2jKmK5In9RaS3mvjT92JTKXkjQROE7+sUatIU0HqFl/gAUvR+Xqdi5vS/zfQeQPEyJ/kUvf88jZgmJntiPdpgORfnFiQsRNfquQU4NiCBcU3zWwl/Lqyb0bdoH/yB7yy5yY8O32rUnPGbYAbmxhYEPQ2IlgctGhkl60VyDGzOYAX2k2o03P9DklXmtkmeHbCaDzr937cK/Ombr/5q1O79UXDfEz7wN1gOmfS5+BIfOH/Af47vyMdXxnPQslF7f69TWub2VnAfySdaGaT4JnyCwGjzGx9Sdd2+wZfjbvxsvFH8UziI1LH8PXpfzYUjZEa2+yK+yGe1JrQp7/zjsCBZjY8fX0rvqgdX6ahkCUl6Zul5yeio9y5aubCgw3PAEvjGV0tRgEjJWULhPQSr+SBwEh8M7M8r1oSeK2uQUh6owaZaYCz6goUJ97EM/P/zdj+1HXQWOC0ica+iUaC1ClL/qCkPwl+/fzUzI4D9pL0WXffPx40UdHUou755T54YG04Hoj/dSlze0uqbzI3BkmHmtm0eABvMvxe/ynu8Z6zUi/oh6T73srpnPqgzZxqY/yzFQQDnv4YHAq+Gk3vsj2Ldy7uFMAzsxnSc/3RhgJJ1+OWCHXRhPVFk1yOZ0O0si5kZnPi5eNZy6wlnWxm9+Id4G8sNBJ8ms5Z+1XThH9v09prAcemr9fFKyFmxq9b+1Jo3lkhu+Jd2EkaUwMb4hmpu2bQG6j8Cm9MeUzxYLo/HZV82P+OB+3/XJHmC7iP/+NdPL9oek3lFDLhJ+j2hfn4DjV6JQ9gTgVONrN5gX/h18cVcb/Rw3IKm9n0eLbv6rT3EK46kHkeXi11XMXv2yWStjazL4BZWiXlZnY1sK2kV2oYQlPZvZ1IXtGdPs+SRuTQajBIfSheNfdz4B/p2Ep4AHkCMvkW1+yjX9Y+2czuA75JDfNLSc+lyseF8MbYL5deMgx4sWpdGLMZsCYeID8Az2KeAG+wFwG94CvTVT+dzBYyQdCnsHoro4LeTle7bGlx8UEpgFyl7mhgptQ1unj8W/iEYMocuk1iZpfimQFX5fq9ttH8Id6k4VBgL9wKY4z1RcaM5kZI2XDX4JnxUwKv4vYT/wLWrsHTLqgBM/sEmFfSi2Z2GvCupN3SxsBDkqZudoTBV8XMPgAWk9S2siUF256kzf1jPDSPwhenS0r6pPTclLhVxHWSdqlCr5tx1NYUrOCVfC/+s7fzSt5W0pxV6g5UzMxw3+vd8IofcF/Ow4Bjc9oWpLnH4nhp98uUNvKqDvqlKoDL8Mz4dt6uWWyL0rxy5pbFhpm9h19Lnsmh11tI8/hj8SSAsTZ+JGVPvqgzSG1mr+L2ateUjq8DnCZplhy6SWMR4Ge4jd82kl4xs/XwhtEPdPvNfQwzWxhYDvinpEfNbEG84mdS4FxJ7WyTqtL+BBgs6blcGkEQVM80U84dgcYC7334jPX8qt5FZBYHnSjvsiULiKmAx3IsXsyslQ0o4CAzK3ptTYiX4f63at1ewsd4x+LPzOwivFnTHT18z3jRkPVFY0h6D1jRzFYDlsADLvfX9bOmTZbv4dnF5YVTLb6+Nfn3Nq39KrCwmb2CB7W2T8enohSYqAozewb4tqQ3S8enw8+xuXPoDkBE5waoZQz4qKpAceIgPNDyhJkdT4d/8WA8Y3ACumn4VwUNNAVrxCt5oJLmU0fh2fFTp2Pvd/9dlbE6sIaku2vS+xl+H3wD93Yvn8t1edw3skirM3CaOByvflgPrxjcBm9OthO+OZGFnoLU5KsQnJb2Tc6expt3Z8HM1sQb+l4LrAZMnp6aB/g//PefjRQM3wPPtBVeXXNIOWhekdb38Q2f94EpzWx9fP3yX/x+eI2ZfS/j3Pp/+LXjuUzvHwRBELQhgsUBAGb2Y2B6SScVjp1ER9DlcTNbU1LVXdgXacnhJezFDNtReCCz3JW+XyDpJ2Y2BbABntl7Uwp2nY/v0j+SSbdu64vGkXQLcEvrsZktBewv6Xu5NM1sWTyr+RO8K/pLuNXKp/iEN1c21VnU79/btPYZwN/wLLkv6PDOW4aurQTGlzlpv/idFF+YB9XwEL7o7qo0f33cH7syJI00s+VxW4uD6QgytQKpv8jcEAzqbwrWqFfyQMXM5iYFe8zsUUnP1iA7knr9GPcBdpN0VI2a0LH5UT6WnQYDpwBrA5tJujNZcdwn6W9pfvkz4KJMuo0EqfFA4q9x3/oiO5E32eRPwK5pvlPc6LmNvD8vqdHbibjFS6sSYCXgUjPbQdIZFUvuDRwqaW8z2zTpniRprzSeg/CmjrmCxfvifSGG4ZZ5naoCwzYgCIIgD2FDEQBgZv/AM1tPTo+/iy+K9wEewxeut0v6eSb9M4GdUibogMTMZgR+jPuuDZZU+WZOE9YXTWFma+Dl1J/hpYjPmNkgPOj0A9znLWew+E7cv3cn4D18EfUh8FfgdEnnZdJ9BbcUud/MNsIXcEvjC7f1JS2TQ7cXaG+IZ3BfKOnFdGwr4B1Jl1eos0H68iJgKFCsxpgQz9pbVdL8VWkOZMzsJ8Dp+EL0pFbgNHkV74D7jw+VdH4m/a8B86WHw+talJrZ27gNRr8umR+oJIuk03Gf85bfqOFe+kNzZhmn5IBN8N4U2YPGZvYmsLSkdtmfOXVH4702Ws3l1gZuB4oVbEhaN4P2qcC38czPsQKnknIFbFvWPQtKGmFmLwAbSbo72TI9ksvWzcxepCNI/R6whKThZrYZbtGwRibdlfGN+Zfx5rLC7RJmxe3G/tHNt4+P7gfAwsnP931g0TTPnAuvxpwsh27Sfgo4RtLxpeO/An4laVDFeu/i96PhZjYB/plaRtL96fmFgZskzVylbkF/dOFhMXBheKFGv+xrEwR9nbCh6EzYUAR9mfmBYknij4AbJB0AY/yijm/3jVWgjgYkk9FRpvh02S+yv5J+7tXwEvpBZGqeRAPWF02QgoRn4r6b0wNDzWwn4GR84baopIczD2MIvuhXyu6ZNC0k9sCzx7MEi4Gv0dEo8nvAxSlT8gLcpzonjWib2aSSLk5fz2Zm+wFTAFdmOL9bi3zhwZ4in+FZ41mzigYSks43s0WBY4D9k/2H8PvElMBhuQLFSf9tPEO+bmpvCtaiTq/kAcwx+D1iVdxDH9yy58/A0fhGVGWY2UN0DrLMBYw0s+cZ20N4SJXa+L14c+qzm2hR9l4+t0btprJ7we0X5gZG4Mkem5rZf/AqtpybXdMBLbupd4EZgOF4APe0XKKS7kiJADviVkEGXAicqLEbsVXJ2/gGwHOl40uQqdlbgTmA69ocv5Z81ZijASSNTmvCdwrPvY/bgeRi1YzvHQRBEHRBBIuDFlPReRK5PF7W3eIRIMuOMYzpdnsQ7gc5CT7Z+9TMjgP2kpTFd7RJ0u78d/FF1Hp4+fxFwHdzBXCbsr5ogF2A30s6OHk0XwD8Fs90qSu7qZi5/RrwLXzh9gEdDY1yULt/b1PaZjY/HvwfbGYP4p+lG4Fp8IXNLma2kaTLqtKUNEHSfhb3LH6jqvcO2iNpDzO7GP/7trJ87wDOk3RPcyPLyq7AZWa2OvU2BavbK3mgsi6wnqQ7C8duM7PtgUupOFhM3uBkT0wBbGtma+GWMeVz+dc5RFtJCA0xHQ0EThNn4RsRt+E2OlfR4bW+U0bdpoLUpKBw7s3wMucDh6U5poCJzGwVPFh7ZmbtEcAa+DlVZE06zrsqeQ6/97YqXZZLY2jxTXz+lwVJt+d67yAI8jE6HAz6PBEsDlq8iHuLjkjlkYvgHmAtZiCvx92hwGa4BUOrZGwlPIA8AfCbjNpN8TK+oLgG2JqarCEkfYRn2Jxbsr74Lf3nmjAPHZsdF+GB+F1rLoO9Hy9DfRJftO1vZjMBW1Cxx2qJJvx7m9I+HHgFtyjYFP8sXQ9sm54/DtgTb8xSKZLmqvo9g66R9B+ayfBtiqaagtXtlTxQmRx4s83xt4DKy9cl7Vf1e34JFsAtmcAzPwcCTQZOjyp8fYuZDQaWwhvNPpRR+iyaCVKT5lY70tHs7RHctui1jLJ74z/z8/jm2qPp//Px62hODgeOM7Ml8MoEASsCW5KnEenJFLy321TmrYP/3bNgZr/ELcXOLR3fApgmKl6CIAjyEJ7FAQBmdiCwMR6c/R4e3Jm71dAmZbtsIWnlTPqv4p5m15SOr4P7zc6SQ7dJ0u/0b/hufct2450a9SfD7Ua2wLNAX+ovAbDkbzZzqwlV0U+uxjEsBUwt6dYUlD8bLzN+Ej/XswWM6/LvbVrbzF4H1pD0XzObGs/gWlrSven5wcBdkqarUregX1s38oGOmV0P3IovSO9RP2+2ZmYjgYPqbgoWXsn1YGY34l72W6YNXMxsSvw+MU0uf9ekswqMna2Xjqs/WlPVjZntAnwh6VgzWw0PnE5MCpyWvWYr0pwS+KGkC9LjE+m88fA5sIukD9t9f4bxzEENQWozWwG3ZHgNz9wGz3z9BrCWpH939b0V6c8DLI7/bR+Q9FROvYLu+rjl1QLp0GO4LVPWOV4TmNlw3NatfM1aEThT0nztvzMIgiaZaoq5ItBY4IOPnu1znsURLA4AMLPJ8Z3jH+KlRNsXyyPN7FbgOkmHZNL/GFhM0hOl44PxydfkOXSbIk2iT8B97VoXDuGZkb+SlKOMrDvri3P70wIxBYuLzcfOwbPTO2WZSLqk5qFlJ/n3fpq+ng23gsjl39uodk+bAinb6OUczU+sczfyYjXEZkCObuQDGjM7AFgFz9YfhWdT3Zb+/ae/BY8bbAp2PPCEpNq9kgcSZrYI7i86JV5pIjqaoK6V0xLKzO7HM8cvKx3/IbCvpCVzabcZy6at4GZ/po7Aacq+XE3SBunx+3g1Rquh36LA8ZIOrVi30SC1mf0bt+r5uaTR6dgEuP/3wpKWz6FbGsNUAKqhYeRAJHkkD5b0XOn4nHgzwX61RgyC/kIEizsTweIg+IqY2V14A5AdS8dPAhaXtGwzI6ueFES7B/dUPZGO0rUFgV+kl307R2OOlME9HR6UPpearC/qptQ5uSuUKYh4xbi8ThV3YC/69+LBh7J/75R4V/TLqtRtUjv9nWeS9Hp6/D4wRNKz6XHOYHGt3cgDJ21srgB8J/1bGvhE0jQNDqtyzOxw4L1c3sTd6E6C27aMokav5IFIOpe3oKMp16O4D/fHmXU/xINoz5aOzwk8LGmqCrUmwhsofybpycLx9XArlfklTVqVXtM0GTg1s38Ah7fus202TzcDdpa0TMW6jQSpC/qNJZuY2c64v/xs6dDLwJHA0YoFdmWY2XP4uXtZ6fgG+Dzsm02MKwiC7olgcWf6YrC4v/iTBuPJOAa4JOlHmYawO3CNma2Bl5EJLyObFc++7U8MA57FG9kVF4WXmtlRwA3pNT/LoP0HOltfTEHnRmz9AqUmZA3xA9zD7raadRvz721Y+1wz+zR9PRlwqpm1Fqk5gxBNdCMPfANiBmBGvMz4C+C+RkeUh0aagtGcV/KAwcwmBl4AVpd0agND+BifWz1bOj47Fc4HzGxB3H7hW+nx5Xh/hAuAJfBGb+tUpddL2BpYDf8ZwT1ky4HT4bgveNXMh9tctXgHvz62uJcOy4Iq2ZSx73nblYPU5PmZwSvI5gKeKB2fC/8dZMHMDsWrpw6js/3FH4BZ8PlQlXrv0/l63CX9bfMU94E+Nm103ZaOrQocjVd3BUEQBBmIYHHQoqkAFwCS7jCzQXiDilaWzYV40GlnOsq8+wPfBzZvlz0k6SMz2xvP+q2UVAb5QzybeYz1hZlltb5oirQgPxf4fc2l3Ifj2WIr4x2xz2p592ZmWTr8e+/AF1AnFsoyjwPu6mfafyk9bve5OTuDLtTfjXxAY2Yn4IvDb+HBl9vxhfq/W9Yn/YzumoLlzNTYB9itbq/kgYSkz8zsM/L+HbvjeuBgM1tX0tsAZjY9cGB6rioOxgPSv8arTX6MV1CdD/xI0vsVavUWmgyctip5AGiTbTkR7ptcNU0FqVtcAJxuZrvTudnbwcBfM+puC2wr6aLCsVvM7Anc1q/SYDHeLHCgMgwP/l9Px7k1IfB3/J4VBEEvRI1Nc4KqCBuKABizQ74FnnFSZ4CrW8xsUeD+HGXkTZGyIOfp6vdrZrPjze4qy4ps0vqiSZpq1mRmE+IZU9vgzQNvA04HLpf0WTffOj6aTfr3NqZdN2Z2Bt7Z/Sd4xvRfaNONXNIpjQ2yH5LOsdeB4/Hs7fuizLd6mvJKHmikwNYiwNaSPq9ZexbgDjwzv9VodQgwElilqnlAsr36vqT7zWw64C28H8ZpVbx/b8TMXgNWlfRoevwCsGJrM97M5sOvXZVnfprZk8Beki7s4vlNca/qSi2Skg3E4pIe7+L5BfB5fKV2EGb2HfzeC57d+3M6guGjgJOAPXJZrZnZW8CyRXuVdHwQcLekr+XQHciY2bx4M0HDvYqzNU4MgmD8mXKKOWOeXuDDj57rczYUTZZqB70ISbsD3wR2ITXhMLNrzWyjlKEZVMdIvLy3K+ZLr6mSlvXFfJIOlHSZpEslHZD0nk2v6W9cAmxQt6ikLyRdIWk9PBviVmB/4KVWI5Rc0j08zkmT2nWyFTC5pJPxTLkF8EyyI/AM0E0iUJyFQcBeuP/ppcBbZnalme1qZks0O7T8mNnkZvZdM/tWZqkz8SzQIC8rAT/C7wk3m9kVxX85hSW9gtsh/AYPFj8E7IZv8FW5YfwN4KWk+Q5uxdBvGul2wVjZvaWqrVzZvQBXA/ua2WTlJ5KX8rD0mqp5Ad/46IpF02uq5hY8i/lafCPxu8Bi6d/0knbJ3JPjbLwasswOeFPlbJjZKma2ShfHV86pXSdmtrqZbdJ6LGk4vn46G3jAzK5LG1FBEARBBsKGIhiDvJv8FcAVZjYz8FM8wHWimc0dXX4r41pgfzNbvVw+nSb5f8LtN6qkEeuLXsAIYG8zWwkvhezUVEbSkTWMYUq8qeBUwAfkDaI25d/btHadjNkVlnQpHrgMMpMWicNxn9NWttruwCH4xnefz1ovYmZnAf+RdGJqOvcfYCFglJmtL+naTNJNeSUPNN4ALm5COAWT/lX2SzazicxsZUlVBXRFIXCavs5SWdOLaAVO22bZki9wCnAQsAnwhJkdT4c1xGDcwmCC9JqqaQWpr5T0SfGJzEHqQbg10XfwAO1++IbEP4Cbzew28lagTAr8JF0rWzZby+B+4OeZ2bGtF2a4bh5Fe//4aYB9gSUr1muKPfE1EwBmtjRwAF6p9xjwW3wT+beNjC4IgqCfEzYUQVvMbB5gKB4wHgUskqN78ziMoz/aUMyKBy6/wEuqH8cXVQvhlhATAUtJeqlCzdqtL3oDZlZu4FNEkubOpDs5vmgbimfqXwqcIenmHHpJ88xxeZ2krfuTdt0kO4SZJL3e9FgGEmY2Af5ZagUHVsA3Je4HbpX0u+ZGVz1m9gqwTirh3wjPXl8at7ZZX9IymXRv7eZpSVoth25QH2b2BTBLyzaocHwGYGRV8610rfyQjg3SqUqPgf7VjCs1KV4Tt79qFzi9F7hO0i6Z9L8F/DmNYUxvCrxx8i8kdTcn+qqa38D91T/H57TtgtSLl8+3DOMYjN8fVsHvETMC70qaPpNed9fKIpVfN1Ojt4XLf08zmxN4WFLOCrbaSFY260i6Lz0+DFhO0orp8cbA/pLmb3CYQRB0QdhQdKYv2lBEZnEwhi4CXFtlDnD1VG7ZbxYRLSS9bGbL497BB9J5Qn898MsqA8WJlvVFVz7UOawvGkfSXHVrmtkpuD3BU3j2w7qpBDcrTQZi+0MQ+Evyqln39/v+tMHVS3gHz+R6APcAPwa4s4lNzJr4Gh3X5O8BF0saaWYX4JlUWZC0aq73DnoNRvsKlxkoVd+MJwPtvgDNZfcCkCwv1jazr+HzOoDhkt7KqDkyzWn/jDeVaxekzj6/lPR48hF+C2+yuym+QZFLb1Uzmxb/PQtPuHgnl16Jj/EM5nLwf3Y8wae/MB2d1yYr0Lny8h5gtjoHFATBuDM6klL7PBEsDoDmAlzAm+PwfOWZEE0j6Tng+6UJ/VNKnckz0IT1xUBlW9z+4hVgbXzhNtaLJK1b87iC6tgeD14G9bEJ/Ts4XOZVYOGUYbwWfs6BBz9qK+VPm8gr4Pen53t6fdA1qdJlnFZOOapeCpvzorNtELiNy8J0NAwbbyT9par36iv0osDp27h1TS00EaSGMdnw38EzilcD5gbuA27H7xn/yKQ7B3ACPscb8zc2s2vwhI8ROXQLXA8cbGbrttYNZjY9noByfWbtOnkFmAd4wcwmxZvb7VN4fmrg03bfGARBEIw/YUMRAGPKBUfgjU66PCkiwNU3acL6oreQOlNvBMwBTFJ8TtI2GfTOYhwCAgMwG7dfkK6VM9ex4A/GJm1uzUtHJtcnPXxLn8TM/oA3HXsZmBwYJGmUmQ0FhkpaPpPuWXT2Sr6P5JWM21/k8kru95jZboWHUwG74gG9f6djy+FWI0dIaudHOr76LbugrYC/49mJLUYBzwGnSnqjYt1ngG9LerN0fDrcZiyLHVTT1B04HWiY2f9w3+J78eDw7cA/JX3U7TeOv+5seEbraLxC8FE8YLwgPp8GP9+rbBZZHsMseLPIb+De8gBD8CzcVXJq14mZnYhXuu4JrAtsAczaalxoZpsDv85lyxQEwfgx+eTfikBjgY8/fr7P2VBEsDgAIsA1EEheZifiWWrtrC+eaWho2TCzdfAmQg/gDT/uwbMUJsWzFGPzI/hSdOX3GeTFzCbCy7d/iW/6GJ5RdBywl6R+1zjLzDbEN7kubPnNm9lWwDuSLs+k2YhX8kAjzbmelHRg6fjvgIUkbZFRexhweF1Z+l1tsJnZTMALkiZp/51B0DWpge47wI24NdFtOTyZ2+iegm+gfbfcNNrMpsAzyB+R9LPM45gC2BxYDL8f3g+cnztYXidm9nXgEmBFvEH0VqmxcOv5m4F/S9q7oSEGQdANESzuTASLgyDo9dRofdE4ZnYfcJGkg8zsfbwT+cvAOfgE88hGBxj0OSKzuBnM7EhgMzzDqFVavBIeQD5P0m+aGlsOzGzSlmVQymTbHpgCuFLSHRl1PwHmlfSimZ2GN4jaLW02PiRp6lzaAwkzew9YQtLw0vF58WzbPt+vwcw2SF9ehPfCeLfw9ITA6sCq0Zwq+CqY2cTAMrgFxarAssDrpMAxmYLHZvYisLmk27t4/jvAuZJmr1p7oJK8oT+Q9EXp+PTpeH/yaQ6CfkMEizsTweIgCIJehJl9AAyR9ExqfLKypIfNbBHgaklzNDzEIAjGgdQVfRtJ15SOrwOcJmmWZkZWLWY2P55JNRgvL94cz5ybBi97nhLYSNJlmfSfA36eNJ8Dtpd0rZktDNwhafocugONlMG9j6TTSse3BfaXNHPFeg/i5elvm1lPdmNDKtIc3XpLOqqZWnyGn1+7SbqqCr1gYJM8bZejw8N4aeA1SXNWrPMpME+r2qPN87PjFkmTVqnbRueb+IbpN/DGiWOIRIggCHoDk002RwQaC3zyyYg+FyyOBndBEPRn3gcmS1+/gnudPoxf+77W1KCCIPjSTAs83eb403jH9P7C4fi1andgU7zx6PV440xw2409gcsy6Z8B/A2vwPgCuDkdXwb3ug+q4SjgBDNbCrgrHVsW9xPeN4PexXQ0grqom9fNWJWgpAlgTGO/b1fthRwEJUYX/rU2KL6ZQWckPpdsGyzGK/eyVh4lr94zgM/xbOpiQEZABIuDIAiC8SYyi4Mg6LeY2WXANZJOMbNDgQ2Bs4H1gZGS1mxyfEEQjBtmdhdwn6QdS8dPAhaXtGwzI6sWM3sdWEPSf81sarx0f2lJ96bnBwN3SZou4xhq90oeiJjZJsBOwALp0GPAMZL+nknvT5L26eb5GYBbJC2aQz8IqiT52C9Nhw3FcnhywAjg1ta/rjKAx0P3FLyZ3eotq6DCc5MBN5HZs9jMnsY39fYpWzMEQRD0FiKzuDN9MbM4gsVBEPRbzGxuYCpJD6ZmIEcAKwBPArtKGtHoAIMgGCfMbGU8y/Zl4N949tRywKzA2pL+0c239xnKntgtr/VWA9LUFOxlSRNm0m/EKznIj5l9COwh6fg2z30NuAVA0uIZtNcB9sCDbAIeBQ4p28oEwbiSbMYmxysxisHhrE3uzGxW4F688uJ4vOJCeNO7X+CVa0tJeinjGMZYrOXSCIIgGF8iWNyZvhgsDhuKIAj6LcWJdOoQvUODwwmC4Csi6Q4zGwTsiPv5GnAhHkDemY6md/2B8uQ6+2S76JWc/G3LXsm7mFk2r+SBSMpC/AEwD3CypHfMbB7gbUlvZZD8MXCRmb0l6fzCOKbDsyEnwjM0KyX5MJ8InAf8JR1eCbjUzHaQdEbVmsGAYDc8E/6pOkUlvWxmy+Pn9IF0+HELtwz6Zc5AceIa3BoogsVBEARBNiKzOAiCfk0DC/IgCGrCzBYF7s+VaVs3KbP4Rjr8ZdcGbgc+So8nBb5b9c9rZlfiWXpH4V7JK+GZpkWv5CX7i91H05jZvHiAdircc3tQasR6ODCdpG27+/7x0N0SOAVYX9J1ZjZtGseUeAO81zNoPoXbaxxfOv4r4FeSBlWtGQR1kDLy50sPn5L0dk262wH74LZqD+ENI8cg6ZI6xhEEQdAdkVncmb6YWRzB4iAI+i1NLciDIKiHfhgsPnNcXidp64p1G/dKHkiY2VW4pcoOwDskq5Fkt3KmpHkyau8EHABsjDfTmxb4jqRXM+l9CiwkaXjp+Ly4t+ukOXSDoL+SNhW7Qv3lfhgEQd9m0sm+GYHGAp9+8kKfCxaHDUUQBP2Zo4Eb6FiQt7gCGKegTBAEQV1UHQT+EsyABy+R9H7yty1WXrwNTN3EwPopywPLSvrCrNPaYQTuw50NScekZnZXAU/jGcVZAsWJEcAawPDS8TWB5zPqBkG/RNIETY8hCIIg6P9EsDgIgv5MYwvyIAiCPkbtXskDnInbHJsDz+quHDO7onTos6R1cvH+KGndivTOAHYCDgeOM7MlgH/h59WKwJbAr6rQCoKBgJn9C/i+pHfS44OAw1qWamb2dbzSZo7mRhkEQRD0FyJYHARBf6fWBXkQBNXRJsBVZppaBjIwODdZBgBMBpxqZkWv5KA6bgB2BYamxzKzaYD9gKszab5ZevzXTDottgL2lHSymY3EG5JtkJ57DNhE0uWZxxAE/YllgUkKj3cETqWjCmRCYPa6BxUEQRD0T8KzOAiCfoeZLSvpLjO7APhQ0lAzex8Ygi+YLweekTS02zcKgqBRmvLwHWjE77lezGxW4Nb0cG7gAWBeYCSwUo5Gc3WTfFVnljSy6bEEQX+g/JlK89pFJT2THs8EvByexUEQ9AbCs7gzfdGzOILFQRD0O8xsFHAInnFxYzpcXJC/BqzcHxbkQRAEQd/DzCYHNgOWACYA7gfOk/RxowOriBTYminus0FQDREsDoKgLzHJpLNHoLHAqE9f7HPB4rChCIKgP7I2cDrwfWAjYClgSXxBfgr9aEEeBEEQ9C3MbNJ0DzrDzG4AtgPmx+9VdzY6uGp5tdQvYCwisBUE44wIb/kgCIKgJiJYHARBv0PSzWa2CHA0cDewt6RfNjuqIAiCYCBjZvMDlwCDzexBYHO8+mUaYDSwi5ltJOmy5kZZKdsD7zQ9iCDoJxjhLR8EQRDURNhQBEHQrzGzDYG/AZ/gi/ExSIrmWEEQBEEtmNmVwOTAUcCmwEq4d3HLP/84YElJyzYzwuoIz+IgqJbwlg+CoC8RNhSd6Ys2FBEsDoKg32JmSwHnpIeHA58Xn5f0l9oHFQRBEAxIzOx1YA1J/zWzqYF3gaUl3ZueHwzcJWm6BodZCWb2BTBLBIuDIAiCYOARweLO9MVgcdhQBEHQ7zCziYBhwB7AicCekj5pdlRBEATBAGcG4GUASe+b2YfAW4Xn3wambmJgGehzi6IgCIIgCKohklL7PhEsDoKgP3IPMD2wtqSbmx5MEARBECQGRIMqSRM0PYYgCIIgCILgqxHB4iAI+iMPA7+U9G7TAwmCIAiCAtGgKgiCIAiCIOjVhGdxEARBEARBEGQmGlQFQRAEQTAQmHiS2SLQWOCzUS/1OXuuCBYHQRAEQRAEQRAEQRAEQTDeRLC4M30xWBw2FEEQBEEQBEEQBEEQBEEQjDcRKe77RPOJIAiCIAiCIAiCIAiCIAiCIILFQRAEQRAEQRAEQRAEQRAEvQ0z29jMHjGz0Wa2VDev+56ZPWFmw81sz8Lx6c3sRjN7Kv3/tZ40I1gcBEEQBEEQBEEQBEEQBEHQ+3gY2AC4o6sXmNmEwAnA2sCCwGZmtmB6ek/gZknzATenx90SweIgCIIgCIIgCIIgCIIgCIJehqTHJD3Rw8uWBoZLekbSKOAC4EfpuR8Bf0lf/wVYryfNCBYHQRAEQRAEQRAEQRAEQRD0TWYDXig8fjEdA5hJ0isA6f9v9PRmE1U+vCAIgiAIgiAIgiAIgiAIBhyfj3rJmh5Db8LMtge2Lxw6RdIppdfcBMzc5tv3knT5uMi0OaZxH2VnIlgcBEEQBEEQBEEQBEEQBEFQMSkwfEoPr/nueMq8CHyz8Hh24OX09WtmNoukV8xsFmBkT28WNhRBEARBEARBEARBEARBEAR9k3uA+cxsLjObBNgUuCI9dwWwVfp6K6DHTOUIFgdBEARBEARBEARBEARBEPQyzGx9M3sRWA642syuT8dnNbNrACR9DvwSuB54DPi7pEfSWxwMrGFmTwFrpMfda0pf2cIiCIIgCIIgCIIgCIIgCIIg6CdEZnEQBEEQBEEQBEEQBEEQBEEQweIgCIIgCIIgCIIgCIIgCIIggsVBEARBEARBEARBEARBEAQBESwOgiAIgiAIgiAIgiAIgiAIiGBxEARBEARBEARBEARBEARBQASLgyAIgiAIgiAIgiAIgiAIAiJYHARBEARBEARBEARBEARBEBDB4iAIgiAIgiAIgiAIgiAIggD4fxR4/tcYM41q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data:image/png;base64,iVBORw0KGgoAAAANSUhEUgAABYsAAAVnCAYAAAAT8DLjAAAAOXRFWHRTb2Z0d2FyZQBNYXRwbG90bGliIHZlcnNpb24zLjUuMSwgaHR0cHM6Ly9tYXRwbG90bGliLm9yZy/YYfK9AAAACXBIWXMAAAsTAAALEwEAmpwYAAEAAElEQVR4nOzdd5gUReL/8XdP2JwTu2QQMKFkBCVnFPU8c8QAIoIiUYIZzDmDgjmc8U5FMAAqGAHJOefNOe+E/v3Rw+7Ozi7i4d7efX+f1/Pso0xXdXVVV1X31FRXG6ZpIiIiIiIiIiIiIiL/f7M19AGIiIiIiIiIiIiISMPTYLGIiIiIiIiIiIiIaLBYRERERERERERERDRYLCIiIiIiIiIiIiJosFhERERERERERERE0GCxiIiIiIiIiIiIiKDBYhEREREREREREZEGYRjGa4ZhZBiGsamO7YZhGM8ZhrHLMIwNhmF0rrZtmGEY233bpv8Vx6PBYhEREREREREREZGG8QYw7BjbhwNtfX83Ay8DGIZhB170bT8NuNIwjNNO9GA0WCwiIiIiIiIiIiLSAEzTXA7kHCPIhcBbpuVXIMYwjBSgO7DLNM09pmlWAP/whT0hGiwWERERERERERER+e/UBDhY7d+HfJ/V9fkJcZzoDkRERERERERERERcWXvMhj6G/yZBiSeNwVo64qhXTNN85U/uxqjlM/MYn58QDRaLiIiIiIiIiIiI/MV8A8N/dnC4pkNAs2r/bgocAYLq+PyEaBkKERERERERERERkf9OnwPXGZYeQL5pmqnAKqCtYRitDMMIAq7whT0hmlksIiIiIiIiIiIi0gAMw3gf6AckGIZxCLgXcAKYpjkXWAScC+wCSoAbfNvchmGMB74G7MBrpmluPuHjMU0tJSIiIiIiIiIiIiInRmsW+3MmtK5tXeH/appZLCIiIiIiIiIiIifO62noI5ATpDWLRURERERERERERESDxSIiIiIiIiIiIiKiwWIRERERERERERERQYPFIiIiIiIiIiIiIoJecCciIiIiIiIiIiJ/BdPb0EcgJ0gzi0VEREREREREREREg8UiIiIiIiIiIiIiosFiEREREREREREREUGDxSIiIiIiIiIiIiKCBotFREREREREREREBHA09AGIiIiIiIiIiIjI/wFeb0MfgZwgzSwWEREREREREREREQ0Wi4iIiIiIiIiIiIgGi0VEREREREREREQEDRaLiIiIiIiIiIiICHrBnYiIiIiIiIiIiPwFTFMvuPtfp5nFIiIiIiIiIiIiIqLBYhERERERERERERHRYLGIiIiIiIiIiIiIoMFiEREREREREREREUEvuBMREREREREREZG/glcvuPtfp5nFIiIiIiIiIiIiIqLBYhERERERERERERHRYLGIiIiIiIiIiIiIoMFiEREREREREREREUGDxSIiIiIiIiIiIiICOBr6AEREREREREREROT/ANPb0EcgJ0gzi0VEREREREREREREg8UiIiIiIiIiIiIiosFiEREREREREREREUGDxSIiIiIiIiIiIiKCXnAnIiIiIiIiIiIifwWvp6GPQE6QZhaLiIiIiIiIiIiIiAaLRURERERERERERESDxSIiIiIiIiIiIiKCBotFREREREREREREBL3gTkRERERERERERP4Kprehj0BOkGYWi4iIiIiIiIiIiIgGi0VEREREREREREREg8UiIiIiIiIiIiIiggaLRURERERERERERAQNFouIiIiIiIiIiIgI4GjoAxAREREREREREZH/A7zehj4COUGaWSwiIiIiIiIiIiIiGiwWEREREREREREREQ0Wi4iIiIiIiIiIiAgaLBYRERERERERERER9II7ERERERERERER+QuYpl5w979OM4tFRERERERERERERIPFIiIiIiIiIiIiIqLBYhERERERERERERFBg8UiIiIiIiIiIiIigl5wJyIiIiIiIiIiIn8Fr15w979OM4tFRERERERERERERIPFIiIiIiIiIiIiIqLBYhERERERERERERFBg8UiIiIiIiIiIiIiggaLRURERERERERERARwNPQBiIiIiIiIiIiIyP8Bprehj0BOkGYWi4iIiIiIiIiIiIgGi0VEREREREREREREg8UiIiIiIiIiIiIiggaLRURERERERERERAS94E5ERERERERERET+Cl5PQx+BnCDNLBYRERERERERERERDRaLiIiIiIiIiIiIiAaLRURERERERERERAQNFouIiIiIiIiIiIgIesGdiIiIiIiIiIiI/BVMb0MfgZwgzSwWEREREREREREREQ0Wi4iIiIiIiIiIiIgGi0VEREREREREREQEDRaLiIiIiIiIiIiICHrBnYiIiIiIiIiIiPwVvHrB3f86zSwWEREREREREREREQ0Wi4iIiIiIiIiIiIgGi0VEREREREREREQEDRaLiIiIiIiIiIiICBosFhERERERERERERHA0dAHICIiIiIiIiIiIv8HmN6GPgI5QZpZLCIiIiIiIiIiIiIaLBYRERERERERERERDRaLiIiIiIiIiIiICBosFhERERERERERERH0gjsRERERERERERH5K3j1grv/dZpZLCIiIiIiIiIiIiIaLBYRERERERERERERDRaLiIiIiIiIiIiICBosFhERERERERERERH0gjsRERERERERERH5C5imp6EPQU6QZhaLiIiIiIiIiIiIiAaLRURERERERERERESDxSIiIiIiIiIiIiKCBotFREREREREREREBA0Wi4iIiIiIiIiIiAjgaOgDEBERERERERERkf8DTG9DH4GcIM0sFhERERERERERERENFouIiIiIiIiIiIiIBotFREREREREREREBA0Wi4iIiIiIiIiIiAh6wZ2IiIiIiIiIiIj8Fbx6wd3/Os0sFhERERERERERERENFouIiIiIiIiIiIiIBotFREREREREREREBA0Wi4iIiIiIiIiIiAh6wZ2IiIiIiIiIiIj8FUy94O5/nWYWi4iIiIiIiIiIiIgGi0VEREREREREREREg8UiIiIiIiIiIiIiggaLRURERERERERERAQNFouIiIiIiIiIiIgI4GjoAxAREREREREREZH/A7yehj4COUGaWSwiIiIiIiIiIiIiGiwWEREREREREREREQ0Wi4iIiIiIiIiIiAhas/j/C66sPWZDpPtIl7sbIlk6lnsbJN22UfkNkm5afniDpAsQE1LeIOkGORpmDaQKt71B0i0oD26QdL0N0nNAnuFskHRz7Q33+6nbaJh0L+19uEHSPfRbw/RbQcHuBkm3oDCkQdK1GQ3UiIGERkUNkq7d2TB5PrQ/pkHSbXdOToOke/j3iAZJN7+kYdoSQHxUSYOkm1MY2iDpFnkb5locZa9okHSDG+je0u1puHuPMk/D3NcG2Rrmu5rT3jDnuMzdMEMuDXUP4PE2XJ12mQ1zQ90v/aMGupMXqT8aLBYREREREREREZETZzbMj0Ly19EyFCIiIiIiIiIiIiKiwWIRERERERERERER0WCxiIiIiIiIiIiIiKDBYhERERERERERERFBL7gTERERERERERGRv4JXL7j7X6eZxSIiIiIiIiIiIiKiwWIRERERERERERER0WBxAMMw9hmGMeUv2E9LwzBMwzC6/hXHJSIiIiIiIiIiIlKfGmyw2DCMN3yDqfNr2faYb9tC37/DDMN4yDCMXYZhlBmGkWUYxk+GYVxZLU6iYRgv+QZ7yw3DSDcMY6lhGIPr6fg7GobxgWEYab5j2uXL0xn1kZ6IiIiIiIiIiIhIfWroF9wdBC43DGOCaZrFAIZhOIBrgQPVws0FzgEmAJuAOOAs33+P+gQIA24CdgFJQF8g/q8+aMMwRvjSW+I71l2+dC4GHgHO+6vT/Cvc9dBTLP9pJXGxMfzrnbkB203T5OFn5rLil1WEhATz4KzJnHZyGwB+/HU1jzwzF4/Xy8XnD2PUtZcBkF9QyOS7H+ZIWjqNkxvx5OwZREdFBux76H3X0aZ/B1ylFXw+ZR5pm/YFhBnx2Ggan9EKDIOcvWl8NnkurpJy2g3uQr/Jl2B6TbweD9/c/zYHV+8gvnUKf3/htsr4sc2T+P6pj6l4eVHlZ6fPGUmjgR3xlFawbsLL5G8MTLfljUNoPXo44a2S+fq0m6nIKQSgyd/Poc34CwBwF5ex8c4FFGypVi1tBn2+foiytBxWXvu43z7De3chadYYDLuNvI++JueVjwLSTbprDBF9u+EtLSd1+lOUb9lNUKsmNH5memUYZ7MUsp59m9w3P8MWHUGTZ2bgbJKE63AGhyc8jLegKGC/bR68gfiBnfGUlrPt9hcp2rg3IExI8yROm3cHjpgIijbuZeu45zFdbmLOPo32b95J2YEMADK//I39T31M6EmNOf2ViVXxWySx77EPKHrrnwBE9u1Mk3tHYdjtZP/jGzJe/iQgzSb3jSaqf1e8peUcmPIMpZv24ExJoPnTd+BMjMX0mmS/9zVZr3/hFy/x5r/RZNaNbOx4NZ7cQv9y7tOF5LtvxrDbyP3gG7LnBZZzo3vGENnPSvfItKcp27zbKqcfXsNbXAoeL6bHw96/3WEd53N3EtyqKQC2qHC8BcXsOf82v33WR35DT2tF0wdvxRbsxPR4OHTXXErW7wzY70lzbiDOd353TKj7/J4y9w6cMREUbtzL9vHW+Y0++zROf6Pq/GYt+o0DT31McON4Tn5+PEGJMZimSerbSzgyf1HAfk+kbgHEnH0abWbfgOGw48opZN1F9xLcOJ5TXrDSxmty5J0l5M3/1m+fZ8y5rrIdr5kwt9Z23OrGIZw0ehgRrZJZdNqYynacPLQLp955KXi9eD1eNt79Njkrt1dFtBn0+/pBytJyWHz9U377POuBa2k6oCPu0nJ+nPgK2bX0W32eH0tCh9Z4XW4y1+3h5ztfw3R7iD4phV5P30x8+5asefQjNs3zL0/DZnD+4tmUpOWyZOSTftt6PnAtzXzp/lBHuv2fH0vCmVXprphupXvSRWfT4dYRgNVv/TjjDXK2Wv1W+1HDOOXKfpimSc62Qyyf/Erl/hwduhF63Xiw2an47kvKP3/fLz1Hl3MIvewG8JqYXg+lb72AZ/umY8Y1wiMJm3APtoRkvFlplDx7P2axf58V0aczKffcDDYbuR9+Q9bcjwPymnLPzUT064pZVs6hqc9UtuF2yxfgLS7F9HjB42H3hRP94sWPuoiUmTextctVeHIL/LaF9epC0syxYLOR//FX5M7/MCDdxJljCe/TDbOsnLSZT1K+ZRcAMSMvIvqSYWCalO/YR/rMJzErXNa2qy8g5uoLMD0ein9YSdYTCwL2G9WvE83vHwV2G1nvf0vai58GhGn2wCiiB3TBW1rOvonPUbJpzzHjNp50BQlXDcadbeXz8KPvkL/s94B0m943Guw2st//lvSXAvutpvePJmpAF8zScvZNepbSaunWFjf0tFY0f3gsRrAT0+Pl4Ky5lKzz77dCenYjdso4sNko/tciCt78h992R4tmxN87jaBT2pD30msUvlOjH7fZSH77JTwZ2WROnGWlO7AP0TePxNmqOekjx1GxdUdAXoJ7dCP6jvEYdhvFny+i6O0adbpFM2JnTcN5clsK5r1G0XtVdcCICCd2xhQcJ7UC0yTvwcep2LQFZ9uTiJk2EYKCwOMh74lncW3ZFpB2i9k3ETOgM97ScnZPfIGSjXsCj69ZEm1enoQjJoLiTXvZfduzmC43IW2a0Pqp8YSf0ZqDj75H2tzPrGMKdnLap3MwgpwYDhs5X/7C4Sc+qMpPx+6E3WC1w/KlX1L+r/f80gvqNYjgv/nmWJSVUvLq03j2W20p+LxLCB54HpjgObCH4pceBVdF1bGefzlh140l78YLMQvzA/JSH+04avg5JE24iuA2zdh90STKNu4K2CdAqzk3EjuwE97SCnZOeIHiWq5Lwc2TOHnuRKusN+5hh++aGDe0G83vvALT6wWPlz13v07hSut82qPCaPPUWMJObg6mya6JL8HOdUD93OMlTLiWiIE9wPTiyc4ndfpTuDNyAvM7+0ZiBnbGW1rBrjuerz2/zZJoN3cijphIijfuYedtz2G63CT8vTdNxl0EgKe4lD3TX6Fky37r/Nw8gkZXDQLTpHjrAXZNfAFKq/Z58oMjSRzYCU9pOZtuf5nCWq7Doc0TOXPeBBwx4RRu3MfGcS9gujw4osM5/ZkxhLVshLfcxeY75lK07RDBjeM544Vbfdd/L4feWcaBVxf77bPF7JuIHWDddxyrLbV9eRL2mAhKNu1ll68txV/Uh8bj/gaAt6SMvdNfoWTLPoxgJ6fXaEuHqrUlgMi+Vp9n2G1k/6P2/rLJ/aOJ7m/10/snV/WXzR+/jaiBXXFn57Nt8O2V4Vu+OJXg1o0BsEeF4ykoZvvwiQH7bf7ATZX9/96Jz1f2/9UFNUvipJcm44iNoGTjHvbc/mzlvdYx49tsnLb4cVxpOewc+aDfPlvPuZE4X1vafoy2dMrciThjIijauKfy/vKoiI4n0fHLh9g25mmyFv6KEeykw78e8JW1nayFv3Dgcf/rbUP0lydyPWz+xG1E+87v1kFV59ceE0GrF6cS1CyJioMZ7L31MTz5xQH7ra82DIDNxplfPUpFWg7brns4YL8n0p5C2jThpGplneora7D6y9ZPjCPslGZgws47XqLw96rrcn310ymjzqXRNYMwDIO0d5aQ+uqXfvusj+8tACc/M5b4wV1wZeWzqu/kgH2K/F/R0MtQbAB2ApdV++w8oAz4vtpnFwAPm6a50DTNfaZprjFN82XTNF8EMAwjBugNTDdNc6lpmvtN01xlmuYTpmlWfiupbYkJwzC+NwzjhRrHFWEYxjuGYRT5Zg5PqRY+DHgd+No0zfNM0/zWNM29pmmuNk1zBnB1bRk1DMNuGMYCwzD2GoZRahjGTsMwphmGYasW5gzfbOgCwzAKDcNYbxhGf982p2EYzxmGccQ3c/qgYRiPHFcp+/zt3MHMfWpOndtX/LKKA4eOsOiDBdw37XZmP2EVi8fjYc6TL/Lyk7P5/N15LFryPbv3Whem+W9/SI+uHVn0wQJ6dO3IgncCv3C36d+BuFbJvNh3Ml/OWMC5c26oNf1vHniHV4bP5JVhM8g/kkW3kUMA2PvTJl4ZNoNXz53JF1NfYcSjowHI3pPKq+fO5NVzZzJ/xCxcpeVs/3p15f6SBnYkonUyy3pOZP2UVznj0ZtqTTdn5Q5+uexBSg5m+n1eciCDny96gB8G3MnOpz/lzCdG+21vPXo4hTsPB+7QZqPRvbdyaPQ97Dn3FqJG9CXopGZ+QcL7diWoZRP2DB5F2t3PkXz/eAAq9h5m34W3WX8XTcAsLaPw218AiL/5Mop/WceeIaMp/mUd8TdfGpB03MBOhLZK4bcet7FjyjzaPTY6IAxA67uu5tC8hazseTvuvCJSrhpQuS3/t62sHjiV1QOnsv8p6wtf6e4jlZ+tHnwn3tIKMhetrMxv09lj2DPyfrYNGkfsBX0Ibuuf38j+XQhu1ZitfcdwcMaLNJ0zFgDT4+HInNfYNnAcO/82lYTrzvWL60xJILJXRyoOZdRazin3jeXAjfeya+hYos/vQ1Ab/3Qj+nUluGVjdg0YTeqs50l5YJzf9v1Xz2DP+bdVDhQDHL79Ufacfxt7zr+Nwq9+ouDrnwPSrY/8psy4nrRn32f7uXeQ+tR7NJ5xfUCWYwd2IrR1Cqt63sbOKfNo82jt57fVXVdzeN5CVp1tnd/kGud3zaCprBk0lQO+82u6Pey57y1W95nIunNn0viGoYS1a+q3zxOtW46oMNo+MpqN1z3Kqr6T2Dz6ycq0d9/7Fqt6T2TNuTNpcsNQIts1qdxfI187XtJzEuumzKfDozfWmm7Oyu38fNlDAe04c8Umvhswne8GzWTtHfPo9KT/cZ9URztuOqADUa2S+aTXZH6+cwE9H76+1nT3/PNnPu0zlX8NnIEjJIh2V/UDoDyvmN/ufjtgkPio00YNI2/nkYDPmw3oQHSrZD7sNZkf71xArzrS3fXPn/mo71Q+GTQDe0gQp1xppVt4IJOFl8zh08EzWfPsv+j9mFVeYcmxtL9xCP88724+GTQDm91G6wt6WDszbITeMIHiR6dTOOV6gs4eiK1JC7/03Jt+p/DOURTOGE3JvMcIGz31D+MGX3gV7k1rKJx0Le5Nawi+4Cr/TNhsNL5/LPtuuJddQ28l+vy+BNfShoNaNmbngJs5PPMFGs++1W/73qtmsnvE7QEDxc6UBCJ6daLicO19R9Ld4zh8813sO/9mos7rR9BJzf2ChPfpRlCLxuwbdiPp9z5L0j1WH+1Iiif2mgs5cMlt7L/gFgybjchzrbIP7X4m4QN7sv/Csew/fwy5rwUOmGGz0XzOGHZc+wCb+99G3IW9CWnr39aiB3QhpFUKm3qNZf+dL9H84VuOK276q5+zZehEtgydGDBQjM1Gszlj2HXd/WwdMJ7YC3sTUqPfiurfheBWKWzpfQv773yR5g+N/cO4TWaNJPXpf7Bt2ERSn3iPJjNHBqQbe+ftZNw+g9RLbyRs6AAcrfzrlregkNwnXqCg5iCxT+SVf8e194DfZ67d+8iadi/lazfUGgebjZjJE8ieNJ30K28gbPAAHC0D0817+gW/QeKjYiaOp+zXVWRccT0Z147Gtc+654kaN4aCBW+ROfJmCl59g+hxNwfEjR7QmZBWKaw/Zxx7p82l1cOBYQCazbqW1Fe/YH2v8bjziki8ciAA7twi9t+9wO+LOIBZ7mLrpfeyafAkNg2eTEy/TkR0bleZ37CbJlD04J0UTBxJ0DkDsDX1z68nI5WieydQOOUmSj9+i7Ax1hdcIy6B4HMvpmD6GAom3wA2G0HnVF0zjPhEnGd2wZOZVmdZ10c7Lt+xnwNjH6Jk5eba06Xqmrim523smjKXkx6tvaxb3nUNR+YtZM3Zt+HOK6aR77qUt2Ij6wZMZv2gqey84yXaPDm2Mk7rOTeSt2wda3tPYN3AKZTsPFSZ3/q4x8uZ/zH7LhjHvgtvo+i7lcSPq9FfAjEDOhPSOoW1Z49n99SXaf1I7fltcde1HHllIWvPGY87v4gkX90qP5DBpr/fzfqBkzj0zMec9LjVtwQlx5Fy07lsGDaNdf0nYthtJFzYq3J/CQM7Et4qhR973MGWKa9y2mOjak237V1XsX/el/zUcyKuvCKa+Mq59YS/UbhpP7/0v5ON41/i5DnXA9b1f/u9b/Nz78n8du7dNLthCOHVrv8xAzoT2iqFdb621LqOttS8RluqzO/BdLZcfDcbB03i8NMf0foxK79muYstl97LxsGT2FizLUFln7d75P1sHTie2Atq7y9DWqawpc8tHJj+Is0erKo72R8tZfd19wcc575xj7N9+ES2D59I/uJfyP/q14Aw0QM6E9yqMRt73cq+O1+mxcNjas1zs1nXkf7qF2zsNQ53fjEJvjz/UfxGo0ZQdrQuV3O0La3ueRs7p8ylTR1tqZWvLa32taXq95fYbLS66xpyv19f+ZFZ7mLDxfezduAU1g6cQmz/TkR2buuX34boL//t6yGQ89FSdl0beH6Tb72Ywp82sKXPWAp/2kCjWy8OCFNfbfiolNHnUVrbd1NOvD25c4vYV0tZA7R84Cbyvl/L+j63s2HQpKr+kvrrp8NOaUajawaxYfh01g6YTNzgLoS0Sq7cX319bwFI+8f3bLjiwVr3J9WYXv1V//sf1NCDxQALgOrf/m/EGow1q32WBgwzDCO6jn0U+f4uMAwj5C84pknAVqAzcC/wkGEYf/dtGwokYM0gDmCaZl4d+7QBh7EGxk8FZgEzgeojp+8BqUB3oBNwH9bAOcDtwEXAFUBb4HKg2vS4P9a14xm1zvo96rsff+WCYQMxDIMO7U+lsLCIzKwcNm7dQfOmjWnWJAWn08nwgX1ZtsK6wfluxS9cOHwQABcOH8Sy5b8E7Lfd4C5s+GQFAIfX7iIkKoyIpJiAcBVFVVMYHMFBYFpVwFVSXvm5MywY/6phaXVOe3IPZJB/OKvys+ShXTj4oZVu3ppdOKPCCK4l3YJN+yg9mBXwee7qnbh8vwjn/r6LkJSqiewhKXEkDerEgXe/C4gXcmY7KvYfwXUwDVxuCr5cTsSgnn5hIgb2IP+fSwEoW78dW2Q49sRYvzBhPTtQcSAN95GManGWAJD/zyUB+wRIGNaN9I9+sPL1+04cUeEE1ZLn2F7tyfzCOodpH/5AwvBuAWHqEtu7PaX70ig/ZJVZWMe2lO9LpeJgOqbLTe4XK4gefJZfnOjBZ5HziVVWJWu3Y48Kx5EUizsjt/KXem9xKeW7DuFsVPUwQJN7buLIw29U1oXqQjv4l3P+wuVEDurhFyZyUA/y/rkMgNJ127FFheOoUc7HEnVebwoW/uD3Wb3l1zSxR4QBYI8Mx1XLjKKEod1I/9A6nsI1dZ/fmHPak7nQOr/pH/5A/LBjn9+KjLzKX9s9xWWU7DxMUHKcX5gTrVtJf+9F1qLfKPe1UVdWQZ1phyRXnaPkoV044GvHucdox/mb9lNSSzv2VOs/7GEhfnUpJCWO5EEd2V9LO24+tAu7Pv4RgMw1uwmKDie0lnQPLav6UpS5bjfhvn6iLLuArPV78Lo8AXHCUuJoOrAjO9//PmBbiyFd2OlLN2PNboKiak/3YB3pZvy+k4r8El/8XZWfAxgOO46QIAy7DUdoECXpuVa5tDkFb9oRvBmp4HFT8csynF3P8U+wvKxqP8EhHO2HjxXX2eVsKpZ/DUDF8q8D9hnaoR3l+1Nx+dpS/sLlRA72b8NRg87ya8P242zDyXeNJv2R12vtO0LOPBnXgVRch3x99KIfCB/g35+GD+hJwWdH++ht2KMisCf6ytJuxwgJArsNIzQYd0Y2ADFXjCD31Q8xXdYsY09O4AzM8KP9xwErzzmf/UjMEP/+I2ZId7I//h6A4jU7cESF40yKPa64dbHiplXGzf18BdFDuvuFiR7SvVq/taOy3zpmXBPskb5+KyoMV7p/vxV0+im4Dx7GczgV3G5KvvmOsL5n+4Xx5uZRsWU7uN3UZE9KIPScsyj6l/+PLu59B3DvDxzwqEz3tFNwHzqM54gv3SXLCOkTmK5r63ZMt38bNcLCCOp4JiVf+NJ0uzGLfLPDTBNbuJVfW0Q4nqzsgLRjh3Yny3f+itbswB5tnb+aonqdQc5C654p66PviB1mlak7O5/i9bsCjgus2ZEAhtOO4XRgmtXb4WGrHbrduH5aRlCN9ubZsblyZr9n5xZs8YlVebbZMYKCwWaH4BC8OVV9adj14yl9Z15tt15A/bXj8t2HqNhb+6DHUXFDu5Hx4fcAFK3ZiSMqDGct/WX0Oe3J8pV1xoffE+cr66PlCWAPC67sL+wRoUT1OJX096w+wHS58RRY/Wp93eN5i6vugY0a16rK/A7rRqbvOlzkuweoNb+92pNdPb/DrfwWrt5eOdOx8PcdBKVU3W8Zdjs2X79mCw2iolpbThzWlSMfLQcg//ddOKLCar3+x/U6nfQvfgPgyIfLSRpuvbYlvF0TclZYT6KU7DpCaLNEghKjqcjIq5yh7Ckuo3jnYYKr3XvEDu1O5nG2paP5zazWloqq53eNf35rtqXq5R1Ws8/74vj7S4DilVvw5AU++VddzIhe5H62PPDzod3J/tjab/Ex8hx5zhnkfGlNZsj66Dtih571h/GdKfHEDOxC5vtLAvYXX60tFR6jLVn3l1ZZp3/4PfHDqsql8U3DyfryN1xZ/te+6mVtc9j9+pKG6C9P5HoIUPRb7ec3eshZZH9s9XPZHy8jZmiPgDD12YaDUuKIHdiZ9PcCzy+ceHuqq6ztEaFE9jiNTF+61ftLqL9+OrRtU4p+34G3tAI8XvJ/2UL8uVX3RPX1vQUg/9etuP+gjYv8X/DfMFj8HtDVMIy2hmEkA8OAN2qEuRlr2YkswzDWGIbxQvW1iE3TdAPXA9cAeYZh/GIYxhOGYRzft6hAv5mm+aBpmjtM05wHvIU1gAzWQC1Yg8nHzTRNl2ma9/hmPO8zTfNDrOU1rqwWrAXwrWma20zT3GWa5j9N0/yl2rYdwArTNA+YpvmzaZqv/5v5q1V6ZjbJSQmV/26UlEB6ZhYZmVkkJyX6fZ6RaX1Bys7NIzHBurFLTIgjJy/wy3FkchwFR6q+UBWk5RDZqPYvCec/fjMTV79EQpvGrHzjm8rPTx7albFLH+fK16fy+dRXAuKdfkEPNn3uPwM0JCWOsmrplqbm+A34/hnNrupHxrJ1VenNvo6ts9+r9VciZ6N43GlVX7TcaVl+A6BWmATcaVUzIN3pWTgbJfiFiTqvLwVffl/5b0dCDJ5Ma3DHk5mLIz7wt5PglDjKD1fluTw1m+AaeXbGReIuKLEe+QTKj/iHierSjq7LHueM92YSdrL/jDeApIvOIeOfP1XtLzkeV2pVfl2pWTiTa+Q3OR7Xkar8utKyA8okqGkSoae3pmSd9RtI1KDuuNKyKdu6L+AYAByN/NOtrZwdjfzTdadl4UiuGpxt/sZsWn32LDFXDAvYf1i303Fn5VGxz3/2Z33l9/AD82k88wZO+2UBjWfdwJFH3wo4pqCUOMqP+J/foBrn1+E7v/jOb0Vq4PntvPRx2tdxfoObJRLRvhWFa/wfJT/RuhV2UmMc0eF0/PQ+unzzKI0u7ROQdogv7dw1uys/C02JpfRI1ZfWstQcQlOOf8AfIGV4VwaueIKe70xlzcSq/uOM2deyafb7tX4pD0uOpbhaWRen5hCWXHe6hsNOm4t7cfi7OmY6VnPW/dewes77mN7AdMOTYymqkW74H6Tb9uJeHPo+MN2Tr+jHQd/xlKTlsmHeIq787VmuXvMCFYUlHF5ufXm3xSbgza6agevNzsQWmxCwP2fXXkQ+8Sbh0x6mZN5jfxjXFh2HmWedOzMvByPKPx9WW6rWPlNracM121tatl8bbvnmA5z02TPEXjG0MkzkQF/fsS3wcUOwZgcH9r+19B3Vw6RlWvEyssl9/WNaL32b1svfw1tYTMnPa6z8tGxCaJfTafaPZ2j61mMEt29HTUEpcVRUy09FWmAbdibHUXGkWpjUbJzJcX8YN+n68zjt22do+cR47NHhNfYZ77dPV2p2QL8VVCNMRWoWQcnxx4x76L75NJl1Pe1/W0CTu27gyCNv++3TnpSAJ71aOWZkYk8KrFt1iZ08jtznXqm1jR6LLTEBT0ZVvfRkZGFPTDxGjCqOJil48/KJuWsaiW/OI2bGZIwQax5C/jMvEjV+DI3+9Q+ib7uFgpcDXrtBUHIc5dXL8Uh2wI9vjrhI6wt/tX46qMb5qD1jNtp/+ySdN7xO/vL1FK+1+mlbXCLe7Kpy9uZkYsTXnd+gAefhWms9HWTmZFH2xQdEv/wh0a9+gllShHuD9ZSWs+vZeHMyK5erqE19tePjEZQSX+OamENwSo204yJxF1SVdc3rZtzw7nRa8SynvjPDWmoCCGnRCFd2AW2eHUeHbx+nzZO3YAsLtvJbT/d4AAkTr+OkH94k+vx+ZD3r35YgsG5ZeaklvzXqVnBy4L1voysHkrdsrRUmLYcjcz+ny+q5dFs/H09hCfk/VP0gGZISR1m1639ZLffTNa//ZUeqwhRuOUDSedbAT1SnkwhpmhBw/xDSLJHI9i3JX1O13EhQzb7wBNpS0pWDyPtubdUHNhtnfPskXXxtqWht1T1PYF8YeA/nTI73649daYH3gnUJ734a7qw8yvelBmyz0q4qa5ev//fLc6x/nqvfhx4rfvP7b+TgnDfBG/jdpWZbqviTbSkoOY6Ec7uT+uY3BLDZ6LTkcXpsWkDu8g0U+pX1f76/PJHr4bE4EqJxZ1jf09wZtX9Pq682DNDqgRvZP+dtqOXe8mjaf1V7qi64RSPc2QWc9PR4zvjmCVo/cWtlfwn110+XbDtAVI/TcMRGYAsNInZgJ4IaV+33P/G9ReT/ugYfLDZNMxf4J9aM4pHA96ZpHqgRZjnQGhgAfAi0A74xDGNetTCfAI2B84HFwNnAr4ZhzPw3Dqvm9NhfgNN8/2/8G/uzIhrGLYZhrDYMI9MwjCJgIlD92dengPmGYSwzDGOWYRinVNv2BtAR2GEYxouGYZxXfQmLWtK62ZfW6vlvvV9XMD9mLV/GDMOo9Tua8SdKobawtaUF8MXUV3im+ziydh3m9POrfpHd/vVqXh44lQ9HP02/yf7LL9icdtoN6sLWL387noSP/8B94s85jeZX9mfrHKsckwZ3oiKrgPwNtQ9EHFe6f1QmTgcRA8+icPGPf/JoA3cckOVaju9omMINe/m1y62sHjCVwwsW0/6Naf5RnQ4ShnQl44vqTeTfy2/1MLawEFrOnc7hB+bjLSrFCAmi0fhLSX3qvVoi1p2P4wrjS3bfZVPZe+EEDtx4D3HXnEdYt9P9gkWd35f8L34IjF8P+QVIuGY4h2fPZ0vPmzjywHyaP3Zb4D6OkZ+qIHWHKdqwl9+63sqagdb5Pf11//NrCwvhtPlT2H3P63iqzfSvK1N/pm4ZdjuRHVqz4ZqH2XDFHFpMuoTQ1imV4exhIZy+YAq77n4dd/W0j7HP45W6eDVLe0/htxuestYvBhoN7kT5ibbjano+dD1pv20jfeWxH/hoOqgjpVkFZNey3uO/k26vh64n9bdtpNVIN+XsUzn5ir6sfNBaiSkoOoyWQzrzj54TebfLbThCg2nz93PqTrOWaYSu1T9SOGUkxU/eTcilN/6puMetRl5rr89WmD2XTmP3BXew78Z7ibt2BGHdTscICSZx3OVkPPNO3WnUWqcCGlKt6dqiIogY0JO9g69nT9+rsYWGEHm+9cii4bBji4rk4BV3kPX4fBo/Xdvtx7/XjqwirTtuxluL2XjOLWwZMhFXRi7N7q6x3NMf9El1pWua5jHjJlw7nEP3L2DTWTdx6P4FNH+8ln7rj9KtQ0ivHnhycnFtC1y7/Q+dyPXfbsfZri3Fn35O5sgxmKVlRFxn/a4f/vcLyH/2JdL/dgX5z75IzMwpgfGPp34dz3WkNl4vmwZPZm2X0UR0bEPoyc3rDlvH/hyndyR4wLnWbGHACI/A2e0c8sddQf7NF2MEhxLUezAEBRPy92so/eDfmJdwgu34uB3P/eUf1IWcxStZ23sC2254jOZ3XmFFcdiJOKM1aW98w/rBU/GUlNN0/EXHtb/jOq467vGynn6L3X1Hkv/F98Ree37APo5VjtUCHTttIOrs9iRdNZD9D1oD0vbocOKGduP3s25ldcfR2MJCSLj42AMjgeVcd5i9z32GMzqcHksfoflNwyjcuM9vdqI9LJiOCyay/e43/e89jqsd/3GYqLPbk3TlQA48WO1HeK+XjYMns6bLaMJrtqXj6S//3TYMxF7Yp9ZZxced9rHKpY740YO64s7Kr3WN2rp2+WfacevZN7B39ju1DkTj9bJ20FR+6zSGyE5trHVtj5FwvfeXJ3I9PEH11YZjB1nr5xZvqP381rXfv6JeG3Y74We0Jv2tr9k4ZAqekrKq/rLOXZ54P1268zCHXvgXp39wD6e9dxclm/eDu3r9q9/vLSL/P2joF9wd9RrwJtZSEvfUFsA0TRewwvf3iGEYdwGzDcN42DTNfb4wZcC3vr8HDMOYD9xnGMYTpmlWAF4Cew7nnzzWo6u1nwr8fKyA1RmGcTnwDDDFF68AGIe1tMTRPN5nGMa7wHCs5S7uNQzjFtM0XzNNc41hGC2xZl4PwCqv9YZhDDbNwOmtpmm+ArwC4Mrac1xXt+SkBNIyqn5xTM/IIikhHpfbTVpGpt/niQnWL3fxsTFkZuWQmBBHZlYOcTHWr6i2kChGL3oIgCMb9hBV7Ze+qOQ4ijLy6jwO02uy+Ytf6TlmBOs/8r+ZOrByG7EtkgiNjaA013r8o02/jqRu2kdxVgFdrxvM2Zf3AyBv3R5CqqUbmhJHWVru8RRFpchTm9PhyZv57apHcPnSi+t2Mo2GdCZpYEdswU6cEaF0emEcRTOt/LrSsnAkV80gcSQnBCwpYIWpmvXjaJRQ+SgzQESfrpRv3o0nO6/yM3dWHvbEWDyZudgTY3FnW7O4G98wlMbXWEuBFKzbRXCT6r+qxlORViPt7AIcUWEYdhumx0tw46ow1W/Sc5auxfbIKJxxkbh8LwuLG9iRwo17cWVWzSB3pWXhTKnKrzMlIeBRZFdqNs7GiRydkO9Mjq8qE4edlnOnk/uvH8j/yhqEDm6RQlCzRpyy+NnKfZ785TPsuHAy7kyrTNw10nUkJ+BK938k2J2WhbNxIqW/V4Vx+8IcfXGMJzufwm9+IbTDyZSs8q2NaLcRNfRs9lw4gZrqI78AcRcP4PB9rwKQ9+VPNHvUGnRJuO5c2lxuzXwuXLeL4MbHd36x28DjtX7Rr+X85i5di/HIKOvX/JxCDIed0xZMJuPTFWT71qP+K+tWeWo2rpwCvCXleEvKyf91KxGnt6B0TyqGw87pr00m/ZMVZC1aSasbz6Xl1f2t41y3h9DG/kvA/Nl2fFT2r9sIb5lEUFwk8d3akTKkM8m+duyICGXEwvuxBVmXxax1ewivVtbhKXGUpOfVut+OEy8iJD6SZaNe+8NjaNS1Hc2HdKbpgA7Yg50ERfqnm7l+DxGN40mvlm5xHel2nngRIXGRrLjTP924U5vR57FRfHXt45T7HpNr0qs9hQczKfO15X2LV9OoS1v4ypqFaItPqoxvi0/Emxv4eP1Rnm0bsDVqjBEZdcy43vwcjBhrdrERE4dZ4H/eXGnZOFOq9YMptfSVqTXaW3I8bl97C2zD7fAUFBHUtBFtvnzeFz6Bk754hj1/m4Q7yypHd3pt/a9/uu60LJzJiZXrQDmSE3Fn5hDWsxOuw+l4cq0+sHDJT4R2OpXCL5bhTsui6FvrqYuyjTswvV7ssdGVYcE3S6dafoKS43HVbEep2QQ1rhYmJR5Xeg6G01FnXHe1x34z3/uWtm/MOuY+nb59VleRmkVQ4wSOvo4nyNe32ZyOOuPGX9KfQ/f6+q2FP9HisfF++/RkZGFvVK2skxLxZNZdt6oL7nA6oX3OJvScszCCgjAiwoh/YAbZ9wS+tKcmb0Ym9qSqemlPSsCTFbhMTW08GZl4MjMrX1xX+t1yIq+1BovDzh1C/tPW+xxKl/5AzAxrsDj84gtpP/wCAIrX7SK4cQJHH1ANahyPK92/7rtzCqzZ39X66Yoa5+OYx1hQQsEvm4nu3wk2rvO1w6pytsUlYuYE5tfevDVht0yl6KE7MYusR2odZ3TBm5GKWWDVIddvy7GffDq2/buwJaUQ9bj1kkZbfCJRj71CwYyxlU8MQP2048prcS2SbxhGo6utNTSL1u0muHE8R199G5wSF3BdcmcX4IiqKmvr2hV4DSn4dSshLRvhiIuk/Eg25anZlbNNsxf+SpPb/kYx9XeP53csX3xPs1fuI+u5d4m5egTNLh5u5Xe9Vbeq8ht4HXZnF+AIqFtV+Q07tQVtnhzLlqvn4Pbd18b0PpOyAxmVL8jMWfQrydcMJvmWC63jWbebkGrX/5CUOMprlKEru9Dv+h/SuCqMp6iUzXdUvVi796rnKT1gfa8wHHY6vDaJ1E9+JGPRKprdMITm11rX/6J1u/z7wsb+eYE/bkthp7ag9RO3su2a2ZX5re5oW4rp34mc3daPxxW19cG1nOOglKr+0pkceC9YK7uNmGE92X7epMqPkkYOJ/Fq64HZ4nW7/GZHWv3tsfNc/T7UOvbA+HHnnU3MkG5ED+iCLdiJLTKMUxc+Bk7r3qPQ15aq8hxXee9YmedjtKXIDq05ZZ615rgzLpLYgZ0x3R6yv1pVGd9TUEL+z5tpMe0KQlskVeb3P9lfZu/ae0LXw2NxZ+VXLjnnSKr6npYw8lzir7Dew1NfbTiy+ynEDulG54GdsQU7sUeG0faF2yn6fTtJvrr1V7Sn2lSkZlNRrb/MWfgLLR8ZQ+yQLr5066efducUkvH+MjLet5b+aD7jKkJaNKLrUuul8/X5vUXk/xcNPrPYZylQgbUW8L+OM84W338j/iCMAzi6jnEmUPmTkG9941NqiVdzkaEeVC078Q2QBUynFr6X7dWmF9byFi/4XtC3CzipZiDTNHeapvmcaZrnYa3nPKratkLTND8yTXMs1osABwBt6kjvT+vXqweff7UU0zRZv2krERHhJCbE0f6Udhw4dIRDR9JwuVwsXvoD/Xv1qIzz2WJrjaLPFi+hf29r3TZvWUHly+e2f7OaMy/uDUCTTm0oKyytdbA4tkWjyv9vN6gz2buPBHye3L4ldqejcqAYoP0FPdnsW4Ji9VvfsnzQDJYPmkHaV6tpdpmVbkznNrgKSyg/xiB1TaFN4un22kTWjn+R4j1VL3bZ9tA/WNJ5PEu73c6aW54j66fNrB3/YuX2so07CGrZGGfTRuB0EHVeH4qW+r/EomjZb0RfZH3ZCelwMt6i4solJgCiRvQNWCu3aNmvRF9kDdxFXzSocp9HXv+68uVzWYtX0ejSvtY+urTFXVhCRS15zv1pM4m+mdvJl/Uly3czF5QYUxkmslMbsNkqB4oBGl3Ui4x/+s+EKVm/k+BWjQlq1gjD6SD2/N4UfOs/y7tgyUriLrZu/sM6nYynsKTyUa3mj91G+a5DZM6vemFC2fb9bO5yHVt6jWZLr9G4UrPYft4dlQPFAKUbdhDUskllOUeP6EPRUv90C5f8RsxF1qy/0I4n4y0sxp2ZixEajC08FAAjNJjw3p0p27G/Ml74OZ0o330Id1rgoEZ95BfAlZFDRI/2AESccyblvuUvst5aVPlCuuyvVtHoMuv8Rnau+/zm/byZxBHW+W10WV+yv7bOr7Pm+TVsuH3nt93TYynZeZjD8xZWhvkr61bWV6uI7nEqhm89xKjObSjxvYTjZF/ah3xp7339W74bNJPvBs0k9avVNPe149jObXAXlv6pdhzesqr/iD6jJTang4qcQrY89AFfd76Nb7pNYPUtz5P102YWjriXz4fM4vMhszjw9e+0ucR6wU9i55OoKCihtJZ0217Zjyb9zuCHcS8e10yX3x/5kA+73s7HPSbyw60vkvrTFhaOuJdPh87i06Gz2PfV77T1pZvU+SQqCmtP9+Qr+9G07xksG++fbnjjeAa9egffTZhL/t6qfqvoSDZJndpgDwkCoHGv08nbZZW/Z/c2bMlNsCUmg91BUM8BuH73/y3U1qhx5f/bW7bFcDgwCwuOGdf1+88E9bEeKw/qMzRgn6UbdhDs6ysNXxsuXFKjLS31b8OewpJa23BEr06U79hP+fb9bOt+DTv63MSOPjfhSsti9/l3VA4UA5Rt3I6zRWMcTXx99Ll9Kf7Ov48u/u5Xoi482kefgrewGE9mDu7UDEI6nIIRYj1iGdajIxW7D1plvPRnwnp0AKwlKQyn02+gGKB4/U5CWqUQ1CwJw+kg7sJe5H270i9M3jcrib+kn3U+O7fDU1iMKyP3mHGrrzsYO+wsSrf7vxCueP1OgltWxY29oDf5NdLN/7Z6v2Wl6/alW1dcV3pVvxV5zpmU7/VftqdiyzaczZpgb5wMDgdhQ/pTuvz4fmfPf3EBR867giMXXE3WrDmUr1p3XAPFABVbt+Fo1gR7ii/dQQMoWxH4ToXaeHNy8aRn4GhuzX4L7tq58gV3nqxsgjp18H3eCfdBqw0Vf/IZmwZPZtPgyeR+tZIE3/mL6NwOT0EJroxavvT+tIm4EdY9U8Kl/cn9elVAmOoccVHYo6z1ko2QIKJ6n0nZLmvdZs+u7dhSmmJLsvLrPGcAFav9y9lISCJ86myKn38Ib2rVes/erAwcbU+DIKtOO87ojPfQfrwH9pI/6iIKxl1Bwbgr8GZnUjDtZr+BYqifdnwsaa9/xfpBU1k/aCo5X60k6bJ+AET4romuWvrL/J83k+Ar66TL+pHjK+uQllUvQwo/oxWG04E7pxBXZh7lh7MJPcnq96J7n0HpDqvM6usez9miqo+NHHgW5Xus9PLeXcj6wVNYP3gKOYtXkui7Dh8zvz9tIr5afnO/stprUJMETl4wlZ23PUdZtQGP8sNZRHZphy3Uuj5E9zqDrC9+5teB0/l14HQyFq+mse8R7Ogubeq8/uf8tIVG51srADa+rA+ZX1nLmTiiwjCcdgCaXDOA3F+3Vv54ffrTYyjeeZj9vpfBHnz9GzYOnsxGX1tKPM62dDS/idXaUlCTBNrNn8au25/1y2/NthTd+0xKd1W1Ces+r1qfd/7x95d/JLJXB8p2H8JV7f4y483FbB4yic1DJpH79W/EX2LtN/wYeS78eRNx51nrsCdc2p/cb6zjy/tmVa3xDz3yDuu7jmZDjzHsvvVJCn/ayNYR01g7aCprB00lu1pbiuzcFk8ddcu6v7TKutFl/SrvL1d1H8eqbreyqtutZC38ld3TXyX7q1U446vK2hYSREzvM0l/f1mD9pcncj08lvxvVxJ/idXPxV8ygPxvrH4w681F9d6GDzz0Lr93uZk13cey45anyf9xIzvHP0f6G1/9Ze2pLq7MPMqPZBFS2V+eSd6ytfXeTwM4E6IqyyX+3LPYfecr/5HvLXKcvF79Vf/7H/RfMbPYNE3TMIwzAcM0zfKa2w3D+B54H1gNZGMtCfEQ1gvethqGEQ98hDVDeQNQCHQFpgFLTdM8uiL5MuBGwzA+xxo4nkXtM4t7GIYxA/gY6AdcB1ztO9ZiwzBGAR8ZhvEl1mzhnUAc1izhzlgDuTXtAK43DGM4sAvrRXV9gVxfHkOBJ3z52Ac0wjfA7Ns+Cevld+sAF3AV1uzkut/wUsPUex9h1doN5OUVMPBv13DrTdfi9r1Q5vKLzqNPz26s+GUVwy+7kdCQEGbPtH4hdjjszJw4ljGT7sLj8XDRiCG0ad0CgFHXXsbkux/i04Vfk9IokafmzApId9eydbTp35Fxy5/CXVrB51MqVw/hijemsnDaqxRl5nPhU7cQHBEKBqRvPcCiWdajj6cO78aZF/fG4/LgLq/g03HPV8Z3hATRqnd7vpy5ICDdjCVrSRrYkQG/PoOntJx1d1Sl2/3daayf9Crl6bm0umkoJ407n+CkGPoue5T0pWvZMPlV2k76O87YCM54xHrc2vR4WTE0MH8BPF7SH3iZZgvmgN1G/sffULHrADFXnAtA3j8WUfz9KiL6dqP1kgV4S8tJm/F0ZXQjJJjwszuRdvfzfrvNfuUjmjw7g5hLhuBKzeTw7Q8FJJ2zZA3xAztx1m/P4ymtYPuEqkHsM96dwfZJc6lIz2XPnHc4bd5EWk2/ksKNe0l9z/pVNvH8HjQeOQTT48FbVsGWMVXHZQsNIrbPmWyfUmPNaI+XQ/fMo/Vb92HYbeR8uISynQeJv9qaDZv97lcULFtNZP8unLp8Ht7Scg5MeQ6A8K6nEnfxAEq37uPkRc8AcOTxtyn87vfjKue0+1+m+RuzMWw28j7+lvKdB4i90pqBk/v+Yoq+X0VEv660WTYfb1k5R+608uNIiKXZy75zabdT8MUPFC+vSjN6RB8Kal2Cov7ye/DOF2hy32gMux1veQUHp78YkHTOkjXEDexEt1+fx1tawfY7qsK0f3cGO3znd+/sdzhl3kRaTr+Sok17Sat2flNGDsF0W+d32y1WeUR1P4VGl/alaMt+Oi+xfpHf+/B7ZC9Z65f2idStkp2HyVm2jq7fPQmml9R3l1K87SDR3U8h+TIr7aOzATY+/CHpS9cBkL5kHY0GdmTwr0/jLi1nbbV23OPdaayb9Apl6Xm0vmkobceNIDgphv7LHiF96TrWTX6VxiO60+zS3tYLN8pcrBrj367qcmjpOpoO6MDFPz2Jp7SCFZOq6v3gt6bw49T5lKbncfYjN1B0KIvzPr8PgP2LVrH+mX8RmhjN+Ytn44wIxfR6OW30MP7Z705cAct7+Du4bB3NBnTg8h+fxF1WwQ/V0h361hRWTJ1PSXoevR620r3wMyvdvYtXsfaZf1mzjWMi6PXQ9QB43R7+dd49ZK7dzZ5FK/n7V3Pwuj1kb97P1ne/47SzAK+X0jeeI3zGY2CzUfH9YryH9hE0yHoMumLJFzi797EGft1uzIpyip97wDqoOuIClH/+PmET7iWo37l4szMoeeY+/8x6vBy5by4t33wAw2Yj9yNfG77K14bfW0zRd6uJ7NeVdt+9iresnEPTngGsNdybz70LAMNuI//zHyhavua4zi0eL5lzXqLp/AfBZqPg02+o2LWf6MutPjr/g0UU/7CS8D7daPn1a5hl5aTNfAqAsg3bKfp6BS0+eQHT46F8627yP1xsxfv0G5LnTKLF53MxXW7SZjxRa9oH7n6Vdu/eCzY72R8soWzHQRKvsQbVM9/5mvxlvxM9oAvtf5yLt6ycfZOeO2ZcgKazRhJ6eiswTSoOZrB/+ssB6R68+xXavGP1W9kfLKVsx0ESrrH6rax3vqJg2e9ED+jK6T/OxVtazv7Jzx8zLsD+O1+k2X2jwGHHLHexf/pLAenmPP48Sc8/CnYbxZ8vxrVnPxEXjwCg6JOF2OJjSX7rZevFcaZJ5JUXk3rZjZjFJdQltN85xE69DXtsNInPPETFjl1k3lbtN3yPl7wnnyfhmUfBZqd44WLce/cRdpFVp0v++QW2uFiSXp+LER4GXpOIyy8m/cobMEtKyH/qeWLvm2l9KT2cSu6D1hrdeQ8/SfTE8Rh2O2ZFBXmPPBlwbHlLfydmYGc6/PwS3tJy9kx8oXLbyW/PYs+Ul3Cl53Lwwbdp8/Ikmk27iuJNeytfOuVMjKH94sexR4Ziek1SRo1gQ7/bcTaK5aRnb8Ow2cBmI+eLn8hb8jtJ5wBeDyULniVi1uNWO/zO14YHW7OdK779nNBLRmJERBE2eqKvjDwUTh+DZ9dWKn79gajHXgWPB/e+nZQvWVgzW3Wrp3YcOaQnje8dgz0umpYL7qV0y172X3+PX9K5S9YQO7AznX99AW9pObvuqKp/p747k92TXqYiPZd9s9/m5HkTaT79Coo37at8cV38iB4kXdoXr8uNt6yC7dXuefbOWkC7lyZgOB2U7U9n5x0vEuPLb33c4yVNuYGgVk0wvSbuIxmk3fsCNeUuXUPMwM50/uVFPKXl7JpYdR0+9Z1Z7Jps1a39c96h3dyJNL/zSoo37SX9fSu/zSZeijM2ktYPjwbA9HjYMOxOitbuJHvhL5z5zRPg9lC0aS/p73zL0Ycxs5asJWFgR3r99iye0nI2T6iaJdzp3TvZMukVytNz2TnnPc6cdzttpl9OwcZ9HHrvO8B6wV37528Fj5eiHYfZPNG6jsd0P5nGl/WhcMt+eiy13hu+66F/UPG9b+DT15Y6+trS7jra0oEH36ZttbaU4WtLTSdehiM2klYP32zl1+1h0/BpBPnaEjYbhs1Gtq8tBR/9VuzxcujuVzjpbf8+L97XX2b7+suo/l05bYWvv5xSdT5bPj+ZiJ7tccRGcfpvC0h96n1yPrCOKfaC3uR+viLg3B6Vv9Tq/8/46WW8peXsnVS137Zv3cW+qS/iSs/l0INv0fqlyTSZdhUlm/eS5cvzseIfS+6SNcQN7ExXX1vaUa0tnf7uTHZWa0unzJtIi+lXULRpH2m+tlQXZ1IsJz83HsNuA5tB1uc/k/Pt7wT5pqv9p/tLp50Tux4CLV+YTGSP9jjiomi/cgGpT75P9gdLSHvxE1q9PJX4KwZRcTiTvWMfCyznemrDx+NE21P1ssZrkuwra09RKfvumk+bF+7AcDooP5DOjglV9ac+++mT50/FGReB6fKwZ8Z838v/rH6rvr63AJw6dwIxZ5+OMy6SnmvnsvfxD4/rHIj8rzH+ivV3/q2EDeMNIME0zRF/tN03cHse1izgCCAN31ITpmkeNAwjGLgXGIw10zYYOAx8AcwxTTPHt88oYB5wLtaSFw8ClwGbTNMc7wuzD2t94JOx1j8uBp4yTfPRGsfXBWt2cR8gBmvQdgXwuGmam31LRuwFupmmudowjCDgZeDvWL3YJ8B+4EbTNFv6tr8BnAMkYw2KLwSmmKZZYBjGaGAs1gv2TGAtMMM0zT+conO8y1D81R7pcndDJEvH8ob55aZtVODL/f4T0vLD/zhQPYkJCfht5z8iyBH41uP/hAq3vUHSLSgP/uNA9aCOd2TUuzzjz64O9NfItTfcwzbuf3s1/BNzae+GmSVx6LeG6beCgt0Nkm5BYcgfB6oHNqOBGjGQ0Khh3hRudzZMng/tj2mQdNudc/yPY/+VDv9+rAf76k9+ScO0JYD4qLp/wKhPOYWhDZJukbdhrsVR9ooGSTe4ge4t3Z6Gu/co8zTMfW2QrWG+qzntDXOOy9wNMz+voe4BPN6Gq9Mus2FuqPulf9RAd/L/vcp+erfhbkL/C4Wcc/X/XB1psJnFpmlef7zbTdN8GKjz2UPfbOSZvr9j7bMAuLLGxy/VCNPyWPuoFu534NJjbN9HtfWRfWsm3+T7q+6BatuvOsb+XgVePZ5jExEREREREREREfmz/lvWLBYRERERERERERGRBvRfsWaxiIiIiIiIiIiI/I/7H32pm1TRzGIRERERERERERER0WCxiIiIiIiIiIiIiGiwWERERERERERERETQYLGIiIiIiIiIiIiIoBfciYiIiIiIiIiIyF/AND0NfQhygjSzWEREREREREREREQ0WCwiIiIiIiIiIiIiWobi/wuPdLm7QdKd/vvsBkm3+LabGiRdd463QdLNWB/eIOkCREWVNUi6bnfD/M4V16S4QdJtGmo2SLr7Nsc2SLrNY/MbJN2Es40GSRfAFh7cIOkeWdww6ZZVNMztR4thDfNInO370gZJN68gtEHSBbA7G6bfyk0Pa5B0T+qQ3SDp7vo5rkHSbTegoEHSTc4obJB0ATJ2RTRIuqd0z2qQdO0xDdNPp690Nki6oRGuBkk3K71h6hVAbHDD5NntaZj7+JRWDdNvHdjZMPfTDnvDfDd1exrm+g/QflDDnGOR/4s0s1hERERERERERERENFgsIiIiIiIiIiIiIlqGQkRERERERERERP4K3oZZBkX+OppZLCIiIiIiIiIiIiIaLBYRERERERERERERDRaLiIiIiIiIiIiICBosFhERERERERERERH0gjsRERERERERERH5K5h6wd3/Os0sFhEREREREREREZGGHyw2DOMNwzAW/ptxvzcM44Uan7U0DMOs5e9ff8kB130s1xuGUVSfaYiIiIiIiIiIiIjUl//Ly1AMA9ZX+3dZbYEMw3Capun6zxxSwxt633W06d8BV2kFn0+ZR9qmfQFhRjw2msZntALDIGdvGp9NnourpJx2g7vQb/IlmF4Tr8fDN/e/zcHVO4hvncLfX7itMn5s8yS+f+rjyn/f9dBTLP9pJXGxMfzrnbkB6ZmmycPPzGXFL6sICQnmwVmTOe3kNgD8+OtqHnlmLh6vl4vPH8aoay8DIL+gkMl3P8yRtHQaJzfiydkziI6K9Nuvo0M3Qq8bDzY7Fd99Sfnn7/ttd54ziJALrrCOoayUkgXP4D2wG4CgYRcTPOA8MAwqli2kfPEnANian0TYTRMxQkLxZqZR/OKDUFoSkCdn1+6E33Ibht1G2eIvKf3wPb/twf0HEXrZVZVpFz3/FJ49u7ElJhIxdRa22DgwvZQt+oKyf1lp21ufRMRtkzFCQ/Gmp1H46GzMksC0T5pzA3EDO+MpLWfHhBcp2rg3IExI8yROmXsHzpgICjfuZfv45zFd7srtER1PotOXD7F1zNNkLfwVgCY3n0fy1QPBNCneeoDtd7xUGT70nK7E3zkWw26j4NOvyF/wgX95tGpG4uzJBJ/ahpzn3iD/zar6kfjAJML69MCTk8ehv99c+Xns+JGE9e8JXhNPTh6Zdz2OJzPHb79hvbqQNHMs2Gzkf/wVufM/DMhr4syxhPfphllWTtrMJynfsguAmJEXEX3JMDBNynfsI33mk5gVLoJObkWj+27HFhaC63A6aVMfw1vsX85B3bsTdbtVt0q//JLid/3Pr715c6Kn34mzXVsK5y+g5B9V5RF26SWEjjgPTHDv2UP+I49CRQWOk04iavIkjLBQPKlp5M+eE3B+G6peRfXrRPP7R4HdRtb735L24qcB5dzsgVFED+iCt7ScfROfo2TTnmPGbXrXSKIHdcN0uSnfn8a+Sc/jKSgO2G991K2jokdeQvyUm9nX+xK8eQX+5/D0roRcdguGzU7Fj4up+Nq/bjk69CT4guvANMHroeyDuXh2bwYg4sE3MctLwesFr4fih6r6R2f/CwjqdwF4vbg3/kb5pwv80z2lM8F/GwU2O65fv8G17JOA4wawNWtD6ITHKXvrcTwbfj5m3KBhV2NvfxaYXsyifMrffxaz4C9sS9deSPSlw8EwyP9oMXlv/cs6xugIUp6aibNJI1yH00md+BDeAv/fVOujboWe1ooWj9yCLTgI0+3hwKx5FK/b6V/Op3Uh5NJbwLDh+vkrKr75yG+748weBJ1/XeU5LP/4FTy7N2MkNSH0phlV5yEhhfKFb+P67l+VnzkHXUzI30dRNPVyzGL/emWVdVcSZtwCdjsFHy8mr5ayTpg5lrA+3TFLy8iY+STlW62yjr7mb0T5yrrgo8Xkv/1Pv3gxN1xCwtTR7Dn70oA6XR9lHXve2TSedAUhbZuydcRUSjbsDthncI9uRN8xHsNuo/jzRRS97X8tdrRoRuysaThPbkvBvNcoes8qD0fzZsTOvrsqXJMUCl59g+IPPiFq/BhCevUElwv34VRy5zyKWeTff0T06UzKPTeDzUbuh9+QNfdjakq552Yi+nXFLCvn0NRnKNtc7fhtNk767Glc6dkcGPUAACGntqLxnHEYwUHg8XDk7pcp3bDDb5/OLr5+2maj7KsvKf2oln76Ul8/XVpK0QtP4dm7G5xBRD/+HIbTCXY7FT/+QMk7rwMQOf1e7E2bAWBERGAWFZE3flRAfpo/cFPl+ds78fnK81ddULMkTnppMo7YCEo27mHP7c9WXv9ri28EOznlkwexBTsw7HZyvvyFI0/+w/8cntGNkGvHgc2G6/tFlC+ssb3z2YRcfIPVB3k8lL37Ep4dmwAIHTUFR6cemAV5FM2oypOteWtCr5+IERKCNyudkpcegrK/5pqIM4joJ6uV9YofKHnbKuug3v0Iu/Z67M1akH/7Lbh3bg8ow/A+XUi++2YMu43cD74he95HAWEa3TOGyH5d8ZaWc2Ta05V1q80Pr+EtLgWPVRZ7/3ZHZZzY684n7toRmG4PRd+vIuPR1/3z26k7YaNvA5uN8m+/pOwT//wG9R1EyN+r8lvy8lN49lnpGuERhI+fir15KzCh+PlHcW/fjBERScTU+7AlJePNSKPosXsxi/37accZ3Qi52nd+f1hE+Zc1zm8n3/n1ejG9vvO7cxNGXCJhN0/HiI4F06Tiuy+p+NbqO4L/fj3OzueA14u3MI/SVx/DzMv222993OMFn9KapPtuwwiy2nDGAy9QtnFHwH5DenYjZrKV5+LPFlH4Zo08t2hG3D3TCDqlDfkvv0bhO1V1IOWzd/GWlFjXD7eH9JG3AhA6sA/RN4/E0bI56dePw7U1MN3Ivp1oet9oDLuN7H98S/pLgfcATe4fTXR/q53un/wspZv24ExJoMXTd+BMjME0TbLf+5rM16y5WDHnnU3yxCsJadOU7RdMpXTDroB9nkh/2W75ArzFpZgeL3g87L5wIgBRw88hacJVBLdpxu6LJlG2MTDdyL6daXLvKAy7nex/fEPGy7Xk977RRPW32tKBKc9Q6uuX2nz4MLYgJzjs5C/6ibSnrWuLPTqCli9OI6hpEhWHMth366MB95dB3bsTOX482K37+JL3Au/jo+68E2fbthQtWEDJB1X3nqEXX0zYiBEAVtyPq8oq9KKLCLvoIvB4KP/1V4rmzQvIT3300wAtnxxPzKCuuLLy2TxwQi1l/dfXrZTJVxE95CxMrxd3dj77Jz+HOz0nYL/1lWcAbDZOW/w4rrQcdo58sPLj+ui3Ko91+KWEXnELBeMuwiwKvM8T+b+iwWcWH4thGH0Mw/jNMIwywzDSDcN42jCMIN+2N4C+wLhqs4dbVouebZpmWrW/PMMw+vnCnWsYxkrDMCqAoYZhBBuG8YwvjTLDMH41DKNXteM4Gm+g73hKDMNYbRhG56PbgdeB8GrHcp9v2zWGYawyDKPQMIwMwzA+MgyjSY18nmcYxnZf2ssNw7iiZn4MwzjbMIwffGkfNgzjZcMwov5Mebbp34G4Vsm82HcyX85YwLlzbqg13DcPvMMrw2fyyrAZ5B/JotvIIQDs/WkTrwybwavnzuSLqa8w4tHRVkHvSeXVc2fy6rkzmT9iFq7ScrZ/vbpyf387dzBzn5pT53Gt+GUVBw4dYdEHC7hv2u3MfsKaLO7xeJjz5Iu8/ORsPn93HouWfM/uvfsBmP/2h/To2pFFHyygR9eOLHinxg2kYSP0hgkUPzqdwinXE3T2QGxNWvgF8WakUvTAHRTeOYqyT98mbPRkAGxNWxI84DwK7xpL4Z034ejUE1uydcrCbp5C6T9epfDOm3Ct/pGQEZcHZshmI2LcHRTcNY3c0SMJ7j8Qe3P/tD3pqeRPvZ28sTdS8u5bREyYAoDp8VD8yovkjb6O/AljCT3/osq4EXdMo/i1eeTdcgPlP60g9JIrApKOHdiJ0NYprOp5GzunzKON7xzV1Oquqzk8byGrzr4dd14RyVcN8Dv+1nddQ+736yo/CkqOo8moc1k7dDq/95uMYbeR9LdzKsMnzBpP2q2zOHjhaCKG98PZurl/fvMLyX74JfLeCLz5LPzsW1LHzgz4PO/1jzh88S0cvnQsJT/8Ruwt1wSUc9Ld4zh8813sO/9mos7rR9BJ/umG9+lGUIvG7Bt2I+n3PkvSPeMBcCTFE3vNhRy45Db2X3ALhs1G5Ln9AEiePZGsp15j/4VjKVryM7E3XRKQbtTECeROvZOs60YSMnAA9hb+59csKKDgueco/of/wKYtIYGwSy4me/QYsq+/AWw2QgdYZR89bSqF814h+/obKV+xgvAra5zfhqpXNhvN54xhx7UPsLn/bcRd2JuQtk39gkQP6EJIqxQ29RrL/jtfovnDt/xh3ILl69k88Ha2DL6Dsj1HSB5/MQHqqW4B2BslEtqzM64j6YEbDRuhV46j5Pm7KLpvNM5u/bGl+Kfr3raW4tljKZ5zK6VvPkXIdRP9tpc8OY3iObf6DRTb23XA2eFsK979N1PxbY1jNmwE/30Mpa/cT8mj43B07oPRqFmtxxc04no829ceV9yK7z6l9InbKX3yDjxbVhE0pEa/dQJtKahtC6IvHc6Byyaw/29jCe93Fs4WjQGIG305Jb+sY9+wmyj5ZR1xoy8LSLc+6lbTWSM58vQHbBk6kSNPvk/TWSMDyi/k8nGUvHA3xbPH4OjaD1tyjfO7fR0lD95KycPjKXvnaYKvtr54mRmHKXl4vPX3yO2YFWW41/9ctevYBByndMKbXUu98h134l3jODLmLg6cP5rIc/vjrFHWYX264WzRhAPDbiDj3mdJvNeqQ0FtWhB16XAOXX47By+6xa+sARzJiYT17FR7na6nsi7dfoBdox+h6LctdeY3ZvIEsidNJ/3KGwgbPABHyxrX4oJC8p5+oXKQuPIcHDhI5sibrb8bbsEsK6fshx8BKF/5OxlX30jGtaNxHzhI5HVXBaTb+P6x7LvhXnYNvZXo8/sS3Ma/LUX060pQy8bsHHAzh2e+QOPZt/ptj7/hAsp3H/T7LHn6DWQ89z67R9xO+tPvkjy9xn3U0X767mnkjhlJcL9a+um0VPKn3U7erTdS8v5bRNxu9dO4KsifPpG8cTeRN+4mnF264zjlNAAKH7mfvPGjyBs/ioofl1P+84qAoo4e0JngVo3Z2OtW9t35Mi0eHhMQBqDZrOtIf/ULNvYahzu/mIQrBx4zvlnuYvtl97B58CQ2D5lEdL9OhHduV7VDw0bIyNspfnwGRXfeiLPnAGyN/fPs3ryGolmjKbprDKXznyD0psmV2ypWfE3xYzOoKfSmyZR9+CpFM0fjWv0jwecF9h//7jURVwX50yaSN/Ym8sbehLNrVVl79u2l8IG7cW9cT61sNlLuG8uBG+9l19CxRJ/fh6Ba6lZwy8bsGjCa1FnPk/LAOL/t+6+ewZ7zb/MbKA7rcSaRg3qw57xx7Bl+K9nza/yYY7MRNuYOCu+fRv74kQT1HoitWY22lJ5K4czbKZhwI2UfvEX4uClV+x91G641K8kfdx35d9yI55B1Px1y8dW4NvxO/ljrvyEXX+2frmEj5LrbKX5yBkUzbsTZo5bzu2UNRXeNpuieMZQueILQG33n1+Oh9P25FM24kaIHxhM06MLKuOWLPqyM4173K8EXXhuQ3/q4x0uYchPZL77Lgb+PI/v5t0mYEvijCzYbsdNuJ3PCDNIuu5GwIQNwtKql33ryBb9B4uoyb5lM+tVjKgeKAVy795E17V7K126oNQ42G83mjGH3yPvZOnA8sRf0JqStf92K6t+FkJYpbOlzCwemv0izB8cC1n3e4TmvsXXgeHZcOI2E686tjFu6/QB7b36Eot8215nuifaXe6+aye4Rt1cOFAOU79jPgbEPUbKy7nSbzh7DnpH3s23QOGIv6ENwjfxG9u9CcKvGbO07hoMzXqTpHF9+y13svvIutg+fwPbhE4js25mwTicDkHTrJRT+tJ6t/W6h8Kf1JN0aeB8fOWECeXfeSfbIkYQMCLyP9xYUUPjccxR/4H8fb2/VirARI8i+5RayR40iqGdP7E2s74jOjh0J7tWL7JtuIvuGGwLiQv310wBZHy5jx9UP1FnW9VG30uf9k21DJ7B9+EQKlq4mZULg9+L6zDNAo1EjKNt5yH9n9dRvARhxiThO74I3q477PJH/Q/5rB4t9A6qLgbVAJ+Am4ErgYV+QCcAvWIO0Kb6/g4F7qtWjwF3AKcBvwGPA5cCNvrQ2Al8ZhpFSI97DwHSgM5ANvGsYhgH8DNwBlFQ7lid8cYKAe4EOwAggAaicVmMYRnPgU+BLX5jnfMdTvSzOAL4BPveF+TvQEXjtOPMLQLvBXdjwifUF4/DaXYREhRGRFBMQrqKotPL/HcFB1sw5wFVSXvm5MywYMAPitjqnPbkHMsg/nFX5WdeOZwTM+q3uux9/5YJhAzEMgw7tT6WwsIjMrBw2bt1B86aNadYkBafTyfCBfVm2wprl+t2KX7hw+CAALhw+iGXLf/Hbp73NKXjTjuDNSAWPm4pfluHseo5fGM/OzZWzJzy7tmCLS7DiNmmBe+cWqCi3Zv9tXY+zW29rW0ozPFutLxCuDatxdu8TkB/HyafiOXIYb1oquN2Uf7+MoJ69/MK4t2zGLLLSdm/bjC0hEQAzJwfPLmsGnFlaivvg/spt9qbNKr+8uNauIqhX34C0E4Z2I/3DHwAoXLMTR1Q4QbWc45hz2pPpmzGc/uEPxA/rVrmtyU3DyPzyVyqy/H8pNew2bCFBYLdhCw2mIs365Tj4jJNxHTiC+1AauN0UL/6B8P5n+8X15uRRvnkHuD0Bx1L2+0a8+YUBn5vVZvPaQkMq6+FRIWeejOtAKq5DaeByU7DoB8IH9PQLEz6gJwWfLbXSWb8Ne1QE9sQ4a6PdjuHLjxEajDvDmtHibNWE0lUbASj5eQ0Rg/3rjfPUU/AcPown1Tq/ZUuXEdLLP4w3Lw/3tu3gCcyvYbdjBAf70g/Bk221FXvzZrjWW+e3fPVqQvr6162GqlfhHdtSvi+VigPpmC43OZ/9SMyQs/zCxAzpTvbH3wNQvGYHjqhwnEmxx4xbsHwdeLy+ONsJSokPKKv6qlsA8dNuIeep+QH1CsDe6mS8GUcws9LA48a1+nscHfzrFuVVD6sYwYH1szZBfUdQ/tUH4LYeZjEL8/2225q3xZuVipmTDh437rUrcLQ/K2A/zt4j8Gz42S/+MeOWV/XpBIUEdN0n0paCWjenbP02zLJy8HgpXbWRiEHWOYoY0JOCz5YAUPDZEiIG+p+7+qpbmCb2iFAA7JFhVNSY5WJr2Q5v5hHMbOv8un//AUeHHv6FUu38EhRCbdc7+ykdMbNSMXMyKj8LvngM5f9cEBD2qJDqddrlpmjx90TUUtaFvnIr37ANW2Q49oQ4nCc1p2z91mplvYHwgVV9T8KdY8h6ckGtdbG+yrps1yHK9xypM79Bp52C+9BhPEesfqtkyTJC+tRow7l5uLZux6ylDR8V3LUz7sNH8KRZX87KV66u7D8qNm/FnpToFz60QzvK96fiOmgdc/7C5UQO9j/HUYPOIu+fywAoXbcde1Q4jsRYABzJ8UT270buB9/4xTFNsEWEAVbdcmX4z4R0tKvRT/+wjKAeNfrprbX30wCU+dqqw4HhcNR6LoP69Kf8+yUBn8cM7U72x98B1vmzR1vnr6bIc84g50vrB46sj74jduhZfxjfW2K1B8Nhx3Da/Y7LftIpeNMPY2Za91uuX7/D2cX/HB+rv/Rs31jrDHx7SjM826xBNfem33F2++uuiYB/WdurytpzcD+eQ3V/nQjt0I6K/UdwHbTacP7C5UQO8q9bkYN6+NUtW7W6VZfYq84le+5HmBXWTDpPtv/1wdH2VLxph/GmW/mtWLGMoO418rut6r7WvX0ztnhffkPDcJzegfJvv/QFdFeGCzrrHMqXfQVA+bKvAuqrvXWN8/vbdzg7H+P8VusvzfwcvPt9T3WUleI9sh9bbILv31X3eEZwYB9bX/d4VGvDtojwqs+rCTr9FFwHD+M57Ou3vv2O0L6B/VbFlu2YbndA/Lq49x3Avf9QndvDOralfF9aZV+b+8UKood09wsTPaQ7OZ9Y7bRk7Q6r30qKxZ2RS6lvtqW3uJSyXYdwJltlUb7rEOV7DteZ7on2l3Up332Iir11pxt29NpysFp+B/tfl6IHn1Utv9sr8ws1+6WqNhw9uDs5n1jHmvPJMqJrXOucp9S4j1+2jOBz/O/jzbw83NsD7+MdzZvj2rIFysvB48G1bh3Bva3viGEXXmjNUHa5KvdRU33200W/bcGdV/s9b33VLW+1MQNbWDBmLdes+syzMyWemIFdyHzf/5pYb/0WEHrVrZR98Mpx3ff/f8/r1V/1v/9B/7WDxcCtQCpwq2maW03TXIg1UDveMIww0zTzgQqgpNrs4eo9+nLDMIqq/fWutu0+0zS/MU1zD9YA71jgTtM0vzRNcytwC5AO+E8FgLtN0/zONM1twANYg81NTNOsAPIBs9qxFGF98JppmotM09xjmuZKX1q9DcM4OqVnLLAHmGya5nbTND8Gaq7VMBX4wDTNJ03T3Gma5m++eBcbhpF0vAUamRxHwZGqm6KCtBwiG9V+oT//8ZuZuPolEto0ZuUbVV+WTh7albFLH+fK16fy+dRXAuKdfkEPNn3+c8Dnx5KemU1yUlUn3CgpgfTMLDIys0iu9gWwUVICGZnW8Wfn5pGYYF2oEhPiyMmrMegSm4A3u+oLvDc706+jrymo37m41q0EwHNwL45Tz8SIiIKgYJwdz6q84fYc2ouji3VDEdSjH7b4wOK3xSfgzayWdlYmtoS60w4Zdh6uVb8F7qdRMo6T2uLeZs3Y8uzfS1BPX9q9+2NLDEw7KCWO8mrnuDw1m6CUOL8wjrhI3AUlVV+0U7MJ9oUJSo4j/tyzSH3zW784FWk5HHz5C876/WV6bHgVT0EJuT9YX+IcSQm40zIrw7rTM7E3Chz4+3fE3nY9zb99l4jzBpDz4lv++UiKr5FuFs4a6ToaxeOqHiYt04qXkU3u6x/TeunbtF7+Ht7CYkp+XmPlded+wgdYN8kRQ/vgTPEfhLAlJOLJqNqnJzMTW6J/mLp4s7Io/scHJH70IUn//ASzuIiKVdYsfPfevQT7Bp1D+vXDluR/fhuqXgWlxFGRWvXjT0VaYJ1yJsdRcaRamNRsnMlxxxUXIOHyQeR/tybg8/qqW2H9euDJyKJiR+BjcABGTDze3Kp0zdwsbDGBZe3oeDbh988nbPxsyt56yj+NOx4ifOYLOHsPr/zM1qgJjrbtCZ/+LGGTH8fWop1fHCM6HjOvqrzMvCyM6PgaYeJwnNED189f/am4QcOvIezuBTg696X8q3f983ECbali5z5Cu7bHFhOJERJMeJ9uOJJ9P0TEx1QuHePJzMEeF+23z/qqWwfvW0DTu67nzJXzaXr39Rx++G2/fdpiEvzOrzc3sJwBHB3OJuyeVwi79QHK3n46YLuzS19cq3+o/Lf9jLMw87PwHg5c+qcyTEA5ZmFP8q9bgfU+C0ejo2V9BrboamXt65/C+vfAnZFFxfba6/R/oh3XxpaYgCejqt/yZGRhP87+srrQwf0p/XZZrdvCRgyn7JeVfp85k+NxpVYrw9Ra6nRyPK5q+XKlZeNItsKk3H0zaY+8Bl7/L4Nps18hecYNnPzj6yTPuIn0x970225LqKWfjj9GPz30PFyrq/XTNhsxL8wn/v1/UbF2Ne7tW/2Puf2ZeHNz8B4JHIAJSo6notr13+U7f37xYyPx5BdXXv9dqVk4fXk+ZnybjdO/eYqOG96gYPl6itdWLetixCZg5lRrTzmZGLXcbzm6nEPEo68TNvlBSuc/EbC9Js+hfTh8X+6d3ftii6txLT7Ra6LNRsxL84n/oPayroujkX+9cafV0V8e8W/nR+sWpknzN2bT6rNnibliWGWY4FZNCOt2Oq0+eYoW7z1CyBlt/fZpxCfgyapxX3uMuhU8+Dwq1lj5tSc3xszPI/z26UQ9PZ+w8VMhOMTab3QsZq7VT5u5Odaj19XT/TPn9+HXCZtU+/k1Ehphb9EG9+6qcg6++EYin3ofZ8+BlH/6hv/+6ukeL/PhuSROGUWrZW+TOG0UWU/7L/UBYE9MwJNe7T4vPRN7Yt1lHcA0SXzhMRq99TLhF5133NGsNlijD66RZ2dyvF9/7EqrasOV+2maRNjprSleG7jMRW1OtL/ENGn55gOc9NkzxF4x9LjSrEq32j5TA/PiTPZvS660amVis3Hyomdov+ZtCleso2SdlV9nQgzujFwrLxm5OBJi/PZpS0zEm1mtTmdmHvd1yb13L84zz8SIioLgYIJ69MDuu1+3N2uG84wziHvpJWKfeQbHyScHxK/XfvoY6rNupUy9htN/XUDs3/qS9qT/ch71nefm99/IwTlvBgzE1Ve/5ejUE29uFt6Dtd9rifxf8988WHwq8ItpmtVb/49YM3XbHEf8q7Bm3x79W11tW/X/PwlwAj8d/cA36PwLcFqNfVZ/bujoVJpjDtYahtHZMIzPDMPYbxhGYbW0jz5LdQqwyvT/Ka7mCE8X4Jrqg9/VjvekY6XvfyyBn9X2CyDAF1Nf4Znu48jadZjTz6/6dXn716t5eeBUPhz9NP0mX+oXx+a0025QF7Z+GThAdSy1HYNhGLX+YFdbHmpVa8Da8+o4rSNB/c+l7H1r8Nt75ADln/+D8JmPEzH9UTwHdmP6flkumfcYwUMuJOLBeRAaiumuZbnrWgu69sN0duhE8NDzKF5QY02rkFCi7n6A4rnPV64fW/TUo4ScfxExL7yCERpaOTvxz6ZtHCPMSbOvZ+/sdwIuuo7ocBKGdWNl93H81uFmbGHBJF3s+/2l1qL+a35tzX3+DQ4MvpqiL5cRfeUF/htryUdAXaq90mOLiiBiQE/2Dr6ePX2vxhYaQuT51nIQabOeIuaq82n+8fPYwkP91nK29lnLgR5nfo2ICIJ7nUPm5VeQcdHFGCGhhAweDED+I48RdtHfiH91HkZYWOXMhGPnpfZ0/tp6VVs51wxS17H9cdyU2y7B9HjI+fSHgLD1UbeMkGBiRl9FzotvHitUbQkHfOJe9zPF946i5OX7CL6gaqmD4scmUvzgeEqen0VQ3wuwt21vbbDZISyC4kcmUPbJfMJunlUj2drra3XBF46mfOGbYNb4hfoP4lYsfoeS2TfhXvMDQb1qfHk9gbZUsecgOfM/oumCh2ny6hzKt+2pdUZ97eqnbiVeN4yD97/Ghu6jOHjfa7R8YvxxHo8/9/qfKXngZkrnPUDw+df5b7Q7sJ95Fu41vuUAnMEED7uC8i/eDtxRdcdzbaqj3rv2HCR3/oc0XvAwjV95kPLte8HtwQgJJm7MleQ8/1YtEeve6V/ZjutO9o/r9B9yOAjpdTalSwP7iIiRV1uPjH4dONP2j9Kt/VpoEjmgG+7sPMo2Ba6/HHf1uaTNmc/2XjeQOudVmjxac13I471JAeeZnQgech7Fr1Xrp71e8saPIufaS3G0OxV7i1Z+cYL7DaLih6W17/B4+stjnY9jxfd62TxkEuu7jiK8U1tCT662HMBx9tPu33+i6M4bKHnmHkIuvr6WSP5KX32coEEXEvHAyxihoYEzOE/0muj1knfrKHKuvhTHyYFlXafjuRE9xrHtu2wqey+cwIEb7yHumvMI63a6tcFhwxYdwd6LJ5H+yGs0fX56zZ3Wuc+aHGd0InjQeZS+6cuv3Y79pLaUffUZBRNHQVkZoRdfVXvkgLzU8lld53fGDZQ8V8v5DQ4h/Lb7KH33Jb8ZxeWfvEbhpCtx/bKUoEF/q5Fu/dzjRV8xgsxH5rF3wLVkPDKPRnMmBu7jBO890kdNIP3aW8icMIOISy4kuNMZxxfxuNI9dp9qCwuh1bw7OXT/fL9Zn3/acfaXAHsuncbuC+5g3433EnftiKo6/YeO4/rwB/3S9nPvYEuPGwnr2JaQds1rCXycjvP8eg4coPj994l94gliH3sM9+6q74iG3Y4tMpKcW2+lcO5cYu67L3AH9dlPH0s91q3Ux99hc4+byP3XDyRcX8uPI/WU5+hBXXFn5VOysZaB2/rot4KCCT7/aspq/LAl8lcyDGOYb3naXYZh1LwRwDCMqYZhrPP9bTIMw2MYRpxv2z7DMDb6tq0O3Puf99/8gjuDOm+D6vy8ukOmafqtpF/tQld9lfujH9a2z5qfuWrZVueAu2EY4cDXwBLgWiADaxmKFViD3kfT/6P82ID5QODUJqj1+R7DMG4Gbp4+fXri6IX3EmYL5siGPUQ1rvqFMCo5jqKMvDoTNb0mm7/4lZ5jRrD+o+V+2w6s3EZsiyRCYyMozbUeZWvTryOpm/ZRXGP5gj+SnJRAWkbVL5npGVkkJcTjcrtJqzaDMz0ji8QE6/jjY2PIzMohMSGOzKwc4mL8Z6x5czL9Zv3a4hPx5gY+amZr3prQm6dQ/Mh0vwXqK75fRMX3iwAIuXwUXt+vk94jByl+eJoVN7kpzo49Avbpzcr0m51pS0jEm50VEM7eqjURd0wl/65pmIXVysxuJ+ruByhbtoSKn6rWJfQcPEDBTGv9OVuTpgSdZT2Ol3LDUFKutpbkKFy3i+Bq5zg4Jb5yuYijXNkFOKLCwG4Dj5eglHjKfWEiO5zEqfPuAMAZF0XcwE6Ybg+G007ZgQxc2dZxZi36jahuJ1O2fKE16y256hd5R6NEPBn+aZ6ookXLSH5xDrkvVQ3EBKabgLtGuu60LJzJiZVvt3QkJ+LOzLHW9TycjifXmpFeuOQnQjudSuEXy3DtPcThUdYgnrNlEyL6+j+m5c3M9Hvk2Z6YiDcr8PzWJqhrFzypqZj5Vrply5cT1P50yr79Fs+BA+ROnmrts2lTgnv6163/dL06qiI1m6CUql/jg5LjcdWsU6nZBDWuFiYlHld6DobTccy48Zf0J3pQV3Zcfk+t5VUfdcvRLAVnk2Safjy3cp9NP3yJw1feBuQB1qxcW2xVukZsAt68wP7jKM/OTdgSUzDCozCLCzDzfbO0CvNxr/sJe8tT8OzchJmXhXut9Tufd992ML0YEdGYRfmV6RrVZjAbMQkBL6KzNWtDyLXW+TLCo7Cf2oVyr+e44gK41/xAyKh74Ouql4ydSFsCKPjkawo++RqA+Duux51u1UtPdh72xDhrVnFiHJ4c/ydA6qtuxV/Sn4P3zAcgd+FPtHzc/yEhb14Wzmrn1xabgJl/jPO7axO2hKrzC+A4vSveg7sxC/OsfSSmYCQkEz7LevGnEZNA2IznKXnsDsyC3Kp9+crxKEdyAp4aj0Ef63wUfvo1hZ9aZR13xw240zJxNkvB0SSZZv982Rc+kWafvMihy2+HAuuM1Wc7PhZvRmblrCsAe1ICnuPsL48K6dkd1/adeHNz/T4PO3cIoef0IOu2KQFxXGnZfk+FOFIScGXUzG8Wzmr5cibH407PIXp4L6IGnkVkv64YwUHYI0Jp+tRkDk16kpiLB5L6gPXDcsGiH2ny8O3++T3efrqlr5++u0Y/7WMWF+HasJagrt0p3e+bqW6zE3x2b/Jur3pZZ8iIv3H6E38DoHjdLoKqXf+dKfG40v3LzJ1TgD06vPL670xJwOVbpqUiNfsP43sKSij8eRPR/TrBTusFdWZOFka1Wb+2uMSAF5X57WP7RmyNGmNERB3zxUDe1IOUPHantc/kpgFLxZzwNdHHLC7CtX4tQd2qlfUxuNP8640jOQFXenZgmMaJlP5eFcbtC3O0LXuy8yn85hdCO5xMyarNuNOyKfzaejKvbMMO8JrY46Lw5FjHbGZnYk+ocV+bU0t+W7QmfNxUCh+oyq83KxNvViaeHdbsuIqffyDEN1hs5udixMZZs4pj4zDz/c/5v3V+k6qdX7udsNvuo+Lnpbh//7HWOBW/LCV80kOU/7PqR9z6useL+tsgMh+y+sqir1bQaPYdgXnIyMLeqNp9XqNEPFl157kmry+sNzeP0u9/JOj0Uyhfu/EP41XU1gfX7LfSsghKSaj8IutMrmrDOOy0mjednH/+QP5Xvx738Z5Ifwm11el2lKyqY53iGnnx22e1/qgq3WycjROBrZXp1jw2T0ExRb9sIrJfZ8p2HMCVlVe5fIIjKRZ3Vp5feG+NJwJtiYl/6rpUtmgRZYus74gRo0bh8c1S9mRmUrbCur92b9uG6fViREcT0r8/pw++EPjP9NO1+U/UrZx/LeekN+4m7an3SRo5nMSrB9drnuPOO5uYId2IHtAFW7ATW2QYrZ+7Az5/oF76LVtSY2yJyUTOtu4BjLhEIh6YS9H94wL6TZF/h2EYduBFYDBwCFhlGMbnpmlWvhjENM3Hgcd94c8HJpqmWb0x9zdN88/daB/Df/PM4i1AT8Mwqh9jL6ylJ45O96gA7CeYzi7ffqq/0M4O9PQdw/Gq7VhOwRocnmma5nLf8hU1ZyJvBbrV+Kx7jX+vAU43TXNXLX+1/mxsmuYrpml2ffjhh1u8O+J+Xj13Jtu/Wc2ZvtmgTTq1oaywtNbB4tgWjSr/v92gzmTvPhLweXL7ltidjsqBYoD2F/Rk859cggKgX68efP7VUkzTZP2mrUREhJOYEEf7U9px4NARDh1Jw+VysXjpD/Tv1aMyzmeLrZlEny1eQv/e/gNcnt3bsCU3wZaYDHYHQT0H4Prd/9iM+CTCJz5AyYsP403zX0PMiIqpDOPs1hvXz0v9PscwCLnoWiqWfhGQH/f2bdibNMXWKBkcDoL7DaDi15/8wtgSk4i6ZzaFjz+I97B/2hGT7sRzcD9ln/q/7MeIrko77KrrKFv4OQCpr3/NmkFTWTNoKtlfraLRZdaas5Gd2+IuLKGilnOc9/NmEkdYZdnosr5kf70KgJXdx7Gym/WXufBXdk2fT/ZXqyg/lEVkl7bYQq3fOGJ7n0GJ72UC5Zu242zRBEcTK7/hw/tS/P0vAWn+WY7mVS9uCuvfk4q9/msIlm3cjrNFYxxNGoHTQdS5fSn+zv8Gpvi7X4m60HpBQkiHU/AWFuPJzMGdmkFIh1MwQoKt/ffoSIXvRUaVj8obBvG3XEneB1/67dO1bTv2pk2xp1j5DRk4gPKfjq/ee9MzcJ52GgRb6QZ36Yx7v/WSGVtMTGW6EdddS+lnn/vF/U/Xq6OK1+8kpFUKQc2SMJwO4i7sRd63/o98532zkvhL+gEQ3rkdnsJiXBm5x4wb1a8Tybf+nV03PIS3rKLW8qqPuuXauY/9/S7j4LDrODjsOtzpmRy67FY82dUG9PZtx5bUBCO+EdgdOLv2w73ev24ZiVX109asDdgd1kBiUDAEW+vlEhSM/bQueI7ss9Je9zOOkztacZKagN1ZOVAM4D24E1tiY4w4K11Hp954Nvk/qVHy4GhK5lh/7vU/U/7JXDybfjtmXCOhavl9x+ndMTP868aJtCWoajOOlEQiB59D4ZffA1C07FeiLrR+yIq6cBBFy/zPXX3VLVd6DpE9rdnckeecSdneVL99evfvsL4U+M6vo0tf3Btqnt+qMrM1OwkcDr91VR1d++Fa9X3VPo/so/jOKym++3qK774eMy+Lkodv8xsoBiirrNNWWUcM7xdY1st+JdJXbsFnnoK3sARPVmBZRww6h6JF31Oxcx/7el/O/sEj2T94JO70TA5ePA5PVlXa9VXWf6Ri6zYczZpU9pdhgwZQtuLPteHQwQMClqAI7tGNiGuuIHvaXZjl5QFxSjfsILhlY5xNG2E4HUSP6EPhEv+2VLD0N2IusmYbhnY8GU9hCe7MXNIff5Pt51zPjj43cej2xyj6ZQOHJj0JWHUr/CxrlmD42R2o2Oe/XrN7xzbsjav1033r6KfvDuynjehojPAI6x9BQQR16or74IHK7c5OXfAcOoA3q+pH9LKF/2LzEOvFc7lf/0b8Jf2tY+vcDk9BCa6MwC+whT9vIu48a3mHhEv7k/uNdS7zvllVa3xHXBT2KGuNVyMkiKjeHSjdXTVPwbNnG/bkJhi++y1nj/641vhfE21J1frLFm19fd+xJxZUv98KvvBqKpb532+dyDUxoKw7+5f1sZRu2EFQyyY4m1ptOHpEH4qW+tetwiX+dctbWIw7MxcjNBhbuHV9MEKDCe/dmbId1j1A4Te/EN6zg3VILRtjBDkqB4oB3Du3YUtpii3Jym9Q7wG4VtbIb0ISETNmU/zMg3iPVOXXzMuxBtebWC+lcp7ZGc/BfQBUrPyJ4AHWchjBA4ZR8Zv/Pj17t2Fv1AQjwXd+z+qPa+0fnF9H1fkNvWkK3iMHqPja/4WutkZV7/p2djobb+p/5h7PnZFNaLczrWPr0RHX/sA11yu2bMPZvAn2xr5+a3B/Spcf332eERKCERZa+f8hPbri2r3vuOKWrN9JcLW+Nvb83uTX6Gvzv11J3MVWOw3rZPXTR5dcaPH4bZTtOkjm/M8D9n0sJ9Jf1qzTEb06Ue6r08eX38YENWtUmd+Cb2uku6R6fn3pZuRij4vCHhVupRscRGSvDpTvOlQtjnWscRcPCChD13brPt6W7LuPHzCA8p+P//ur4btftyUlEdynD2VLre+I5T/+SFCnToA16cNwOjHz8yn9V/3303+kvupWcMuqe6Xowd0p810bMt5cXO95PvTIO6zvOpoNPcaw+9YnKfxpI3tufwaon37Le2gvhbddQuGUqymccjVmTiZF99yigWL5K3UHdvmWr60A/gFceIzwV1LtXWj14b9lZnGUYRgda3y2COulcS8ZhvEs0Bp4BHjBNM2jzzDtA7obhtESKAL+9JQz0zSLDcN4GXjEMIwsYC8wEWgEvPQndrUPCDEMYzDWS/lKgANAOdY6yy9iLa0xu0a8ucAkwzCeAF4FTgeOvubz6IzjR4FfDcOYC8wDCrEGos83TbP2V4rWYteydbTp35Fxy5/CXVrB51OqHse74o2pLJz2KkWZ+Vz41C0ER4SCAelbD7BolrWe16nDu3Hmxb3xuDy4yyv4dNzzlfEdIUG06t2eL2cGvthn6r2PsGrtBvLyChj4t2u49aZrcfseJ7z8ovPo07MbK35ZxfDLbiQ0JITZM61HwhwOOzMnjmXMpLvweDxcNGIIbVq3AGDUtZcx+e6H+HTh16Q0SuSpOTUe5/Z6KX3jOcJnPAY2GxXfL8Z7aB9Bg84HoGLJF4T8/TqMiCjCbrzDKmyvh6JZ1tvfwyfeb61Z7PFQ+vqzlS8CcZ49kOAhVpt1rVxBxfeLAwva66HoxWeIfugJsNko+2YRnv37CDnPWkah7MvPCbt6JEZkNBHjrbyaHg/5t43BcfoZhAwainvPbmJesmbGFb/+Kq5VvxHcfyCh518EQPlPyyn/ZlFA0jlL1hA3sBPdfn0eb2kF2+94sXJb+3dnsGPSXCrSc9k7+x1OmTeRltOvpGjTXtLeq30tyKMK1+4ia+GvdP7mMUyPh6KN+0h9ewlNogGPl6yHXiB57kMYdhuF//wa1+79RF5qPYpU+NGX2ONjafLBC9jCwzC9JtHXXsTBC0djFpeQ9OgMQrqdiT0mmuZL3iX3xbcp/OdXxN9xE86WzTBNL+4jGWTNftb/oDxeMue8RNP5D4LNRsGn31Cxaz/Rl58LQP4Hiyj+YSXhfbrR8uvXMMvKSZtprStbtmE7RV+voMUnL2B6PJRv3U3+h9a5jDyvHzFXWfWk6NufKPj0mxrpeih45llin3gcbDZKFy3GvW8foRdY57f088+xxcUR/8o8jPAw8JqEX3IJWdeNxLV1K+Xf/0DC/FcxPR7cO3dS8sVCAEIGDSTsor9Zx7d8BaWLatSthqpXHi8H7n6Vdu/eCzY72R8soWzHQRKvsdaly3zna/KX/U70gC60/3Eu3rJy9k167phxAZrPuRlbkJN2799vlfWa7RyYMTcg7fqoW3/I66XsHy8SNuEhDJuNip++wZu6H2cfK13X8i9xdu6Fs8cg8LgxXeWUvvoQAEZULGG33Gvtx27HtfI7PJutJ4FcP31NyMhJhN8zDzwuSt94PCDd8k/nEXrzfWCz4Vq5BG/6QRw9rS/y7l+Ocex1xAUIHjESI7EJmCZmbgblH9e4tJ1AWwJIefZu7DGR4PaQPvtFvAVWf5kz/wMaPzWT6EuG4j6SwZGJDwakWx91a/+0l2h2/ygMhw1vuYv9d9bIr9dL2QcvEzZ+DtjsuH75Bm/qAZy9rfy6VizC2bEXjrMGgscNrgrKFjxSFd8ZjOOUTpS991zd56MuHi+ZD75I41etulXwT6usoy636lbBB19SsnwlYX260eKr1/GWlZMx68nK6MnP3oM9JhLT5SFzzguVZX086dZHWccMO4vms0fjiIum7Zt3U7J5Lzuvud8v3bwnnyfhmUfBZqd44WLce/cRdpHVx5b88wtscbEkvT63sr+MuPxi0q+8AbOkBCM4mJDuXch71P/BqpjJt4PTSfyzVhtybd5C3mPP+KV75L65tHzzAQybjdyPvqV85wFir7LWEM99bzFF360msl9X2n33Kt6ycg5Ne4Y/cmTm86TcfTM47JjlFRye9bx/AK+HopefIXrOE2D39dMH9hFyrq+fXvQ5YVf5+ulx1frpCWOwxcYTOWUm2GxgGJSv+B7XyqqB9eC+Ayj/vo4lKID8pdb5O+Onl/GWlrN3UtWxtX3rLvZNfRFXei6HHnyL1i9Npsm0qyjZvJcs34uB6orvbBRLq2dux7DZwGYj94ufyF+ymkYDjubZS+lbzxM+9VGr71m+GO/h/QQNGAFAxbKFOLr1IajXYKu/rKig5MWqW+HQW2fhOLUDRkQ0kc/+g7JP38T1w2KcPQYQNMh3v7V6Ba7lNfq/E7gm2uKqlbXNoHz597h+s8o66OzehN96O7boGKJmP4J79y4KZk2tStfjJe3+l2n+xmwMm428j31160pf3Xp/MUXfryKiX1faLJuPt6ycI3da9deREEuzl/8fe+cZJkXRNey7J2/OkZxBcs45i4pZVHwURZCcQRFFCaJiwIQg5oACJpSkZBBJknOGZdmc0+yk7u9Hz85s7yzBV2Hf53vrvq69YLqr6nSlU6dOV1e57VW9nrxft1K4TV1+nP39euJfHU/NtR+g2J1cmaLdBx/ZRdFHCwh6Sc2vbeMaXJcvYu6n5te27hcsg9T8+g+f4ImTN0mdJhQteYfAiTPAYEROSaLwXVWnFf+wlMApL2HuNQA5PZWC12eWkStj/aqc+u3urt/NqzC0ctev04ni8Navvk4jTB374Lp8nsBZ6pyj+PtPcB7eg+WBoejiqoCiIGekYv1igVbuTbLxUl98h+jpzyDp9cg2O6kvlrEt3bKzX3+PqHdfQ9LrKPhlLc7zlwi4V81z4Y+r0EWEEfPFh+gC/EFRCBx0HykPPYkuNITI11UdKBn0FK7bSPFOdUGGX7eOhE4egz4shKi3X8F++iwZY5/VyE184SNqffUSkl5H5rKNFJ++TMRg1QbI/HodeZv2Edy9FbdtX4RstXFpstpPA1o3IPy+7lhPXKTeWrW9Jb/+NXmb9xHStx2VZ6l6utZnL2A9foFzj72kkfs/1ZeGyFCqLpqh5levI/eXrRRsU/eHDurTnviZw9GHh1D9k5lYj1/g0hMvauQmvriYml+q+c1avoHiM5eJeNSd32/WkbfpL4K6t6TBtsXIVhsJk9VxyRgdTtW3xrv1kkTOqj/I26TaWqkLf6D6wqlEPNQbe1I6F0e8VqZ+XeS/8w5h81U7vnjtWlzl2PHhi93bwikK/vffT+bjj6MUFRE6axa64GAUp5P8BQs8h2ha16wheNo0Ij77DMXhIHfePJ+mdbP0NEDNDyYS1L4hhvBgmv61hCtvfEfOivU3tW3FP/sfzLUqgaxgv5LG5ec+vKV5vio3SW8JBDeZSkDpN6eJgO9J54AkSf5AP6D0XnsK8LskSQqwWFEU3wPG/ibS1fasvVVIkvQ58Hg5t34A3kVdZt0M9fvgpcCziqLY3HHrAl8ATQE/oGTDsQtAa0VRNHt1SJLUDdgMRJVeni1JkhnVIfswEIrq7J2sKMofV4vndlBr5Lidzg8AEcDLiqK8JEnSQ8ArqJV/GHgBWIe6RHyLO94dwFuo+xjvBT51/8UqipLqDtMKmAN0QF3BfB74SVGU8r/fLsXsao9WSCU/u6+sX/zWUDjmqQqR68yqmFMujx+64TMO/3UqR+VeP9BNwOmsmI8igqOKrx/oJmDwqxg9ffHYtU+6vlmEhxVdP9BNILLDje83+m+jCzBXiNykteWv6r7Z5OVbKkRuvbt8V6HeClK3VMz4kJPnVyFyAeKq/L0tqf4tslP9K0RubL3yT6G/2Vw4fGOHDf7b1O1RMfXrSHNeP9BNIu1sYIXIjW10gy+F/mX0oRWzpih1j7FC5PoFlnMWyC0gI7Vi2hWA0XCjZwz8uzhdFWPHx9WoGL2VcKZi7GmDvmJsj4qqX4C6vSqmjkO+2Fhxk4j/pVg3LKpYR+P/Mvx7jxgODCt16aPSDl1Jkh4A+iqKMtT9+zGgjaIoY8qm5fYxDlYU5c5S1+IVRUmSJCkaWA+MURRlW9m4f4cKX1msKMoTwBPXCFKuN90d9zTqdhFlKbezup2zPvfczufx7r8biqcoysVyro0ARpS5tgxYdq3nUxRlFbDKc1OSxgF5QHqpMH+hvj0QCAQCgUAgEAgEAoFAIBAIBP/LcTuGr7XaNxGoUup3ZcB3rySVQZTZgkJRlCT3v2mSJP2Euq3FP3IW/2/es/j/DJIkjZIkqY0kSTUkSXoYdfXx54pS9rh7gUAgEAgEAoFAIBAIBAKBQPD/CXuBOm6foAnVIeyzCb0kSSFAV2BlqWsBkiQFlfwf6AMc/acPVOEriwUA1Aamo25fkYi6j/GsCn0igUAgEAgEAoFAIBAIBAKBQHDTUBTFKUnSaOA31G1nP1UU5ZgkSc+475cc7nMP8LuiKIWloscAP0mSBKqPd6miKDdwUM+1Ec7i/wUoijIB9VA9gUAgEAgEAoFAIBAIBAKBQPB/BEVR1gBrylxbVOb358DnZa6dRz3H7V9FOIsFAoFAIBAIBAKBQCAQCAQCwT9HFjuq/rcj9iwWCAQCgUAgEAgEAoFAIBAIBAKBcBYLBAKBQCAQCAQCgUAgEAgEAoFAOIsFAoFAIBAIBAKBQCAQCAQCgUCAcBYLBAKBQCAQCAQCgUAgEAgEAoEAccCdQCAQCAQCgUAgEAgEAoFAIPg3UMQBd//tiJXFAoFAIBAIBAKBQCAQCAQCgUAgECuL/y/QzFYxb3UKxzxVIXID3vukQuQmdBtRIXKDTPYKkQuQle1fIXIN+opp08ZcV4XIDTRXTB37mx0VIrei2lVoSnaFyAXQBzsrRK7TbqkQuYoiVYhcZ7q1QuSa/PUVItffVjF9GMBeVDF5LrZXjGmbn2SqELlyBfWlogsVMw5b4iomvwDZhX4VIjc4pWL0liG7Ymye0PiKGQ9zkiqmfp2uilu7JUlKhcmuCPLTzBUi16+C7Gm7o2LGYburYuQCODMqRn8IBP8/IlYWCwQCgUAgEAgEAoFAIBAIBAKBQDiLBQKBQCAQCAQCgUAgEAgEAoFAIJzFAoFAIBAIBAKBQCAQCAQCgUAgQOxZLBAIBAKBQCAQCAQCgUAgEAj+DeSKOdtA8O8hVhYLBAKBQCAQCAQCgUAgEAgEAoFAOIsFAoFAIBAIBAKBQCAQCAQCgUAgnMUCgUAgEAgEAoFAIBAIBAKBQCBAOIsFAoFAIBAIBAKBQCAQCAQCgUDA/9ED7iRJ+hyIVBTljv9B3C3AUUVRRl/l/i/AAKCfoijr/8lzCgQCgUAgEAgEAoFAIBAIBP81iAPu/uv5P+ksvllIkhQH9ATeBoYC13QWS5JkUhTFfiuerYSGcx4npmczXFY7B8d9SO6Riz5hqj/Zh5pP9yegRiy/3TYMe1Y+AJXu7Ujt0XcB4Cws5si0T8g7nuCNqJPo8tsrFKdkseex+Z7Lhqat8fvPaNDpsW9eje2XbzXyjB17YblrEABKsZWiTxYgJ5wDwNTvPsw9BoAkYd+0CtvaH1RRVWvh/9QEJIsfcnoKhR/MBWuRJt0Zr7zFth17CA8L5eevF/nkU1EU5i1YxPade7FYzMx9fhK31asNwB+7/uLVBYtwyTL33dmPoY89CEBuXj6TXphHUkoq8bExvDn7OUKCg3zS9uvYishnn0HS68n7YS05nyzX5rlGFaJnT8R8W20y3/2C3M+/v27cmDemY6xeWc1/UAByfiGJ94/UpBvUtTmVX3oaSa8j87v1pC78wefZKr38NCHdWyJbbVya9A7Wo+cBqDp/DME9W+HMzOVk77He57mtBlVeGYFkNoJL5vLziyg6dEaTZnC35lR9eSjodWR8u56UD370kVtl1lBCeqhyL054lyK33GvFjR4ygOgnbkdxusjdtI/EuV+UyW8LKs0ciqTXk/nd76R9WE5+X3qa4O6tkK02EiYvwHr0PMa4SKq+PR5jVBiKrJC59DcyPvsVgGrvT8FSsxIA+uAAXHmFnLp9vCZNvw6tCJ82EkmnI/+nteR+ukxz31i9CpGzJmNuUJus9z4j70u1fvUxUUTNnYo+IhwUmfzv15C39CcA/Ht3IWzEYxhrVCXp0THYj5/2yYuxVRsCR45B0umwrl2NddlSzX1zj174P/QIAIrVSv67b+E6fw5dVBRBU59HFx4Oskzxml+x/qSWVcDTz2Bq1wGcTlxJSeS/8SpKYYEm3YAuLYl9YRiSXkf2st/JXLzC59liXhxOUDe1nJOmvk3xMbUP1976KXKhFVwyisvFhbvVsqz07jTMNdztOTgAOa+Q83eO8Un3ZrStmgsnY6mlrePjfSdoy7p5G/yfHgM6Hbb1qyn+QVvWpq69sNzrLutiK0UfvoXroppnKSCQgNFT0FetAQoUvvcazlPHkAKDCJzyErroWOS0FApen+lT1obGrbE8Ngp0Ohxb1mBb9Z32fosOWO4bAopansXfLMR1+igAfkMnY2jeDiUvh4LnhnrimO97AmOLjqDIyHk5WD96HSUnU5PuP6ljXVAA8fPGYq5bDRRIenYB1gMn0YUEUvndZzFWjsaRmEbimFeR8wp80q066ylP/V2Y8J6n/jTlXSWaWgsnYQgLpOjIec6PfQfF4bxqfFN8BDXeGYcxKgxkmfRv1pP6ySpvOTZrg/8QdVyybVyN7ecy9dupF+a7H1Z/FFspWvI2rktqfs0D7sfccwAo4Eo4T+HC18Bhx9iuK34PPoGuUjXynxuB6/wpn3wAWNq3JmyyWseFP68h74sydVytChEzp2KqX5uchZ+S/3WZutDpiP1qIa60TNInPA9A6Nhh+HVpj+Jw4kxMIvPl11EKCjXRbkY/NtevQdzsUegC/HAkpnJl4nzkAqsmzZuhL0NHPU5Atw4osoKcnUP6C/NxpWvbdEXpjv9pfgEiX56Ef5e2uLJyuHLfMM/1qNefx1itCuAd/5MeesYnP9VmP0VojxbIVhvnJrxP0RHfvmSuEk3tDydiCA2k8OgFzo1R+5KldiVqvjWagMY1ufzaUlIWrQRAMhu57cc5SCYjkkFH1uqdXHlDmydz29YEj1P7U9Gq1RR+rbXz9FWrEDp9Gsa6dchf8gmF33ptooAH78fvzgGgKDjPnyfnldfA7iDwycfxv3MAck4uAPmLP8a2a7cm3ZvRjwHM/e7B3P8ecLlw7N+F9evFPuVYY86ThPVsjmy1c2bc+xQeueBb1lWjqbdoglrWR85zevR7KA4n4X1bU3XaIBRZBpfM+Rc+I3/PSQBa7l2Iq8CK4lLvHeo7zZteu9aEThyNpNNR+Msa8r/UlrOhWhXCXpiKqV4dchd9SsE33nKO/WkpSlGRW6aLtCdGAGCsU4vQZycgmUzgcpH9+js4jp/UlmObNgSPVcvZuno1hd9oy1lftSohz7rr9+NPKPrO2z78778PvzvuAAmsq1ZTtEJt74FDnsDvjlL1u2QJ9jL1a2rdhsBR6jhcvGY1Rd+VsXl69iJgUCmbZ8FbOM+r9Rs0eRrmdu2Rc7LJGjrEEyd4xkz0Vdx9KTAQuaCA7OFDKYt/p5ZETx8BOh25368j++PlPmGipo8goEtrlGIbKdPfxHb8LAChjw0k5IH+IEnkrlhLzpc/AxAx9j8E9miPIsu4snJIee5NXOlZPunejDHRUiueWh9O9pZd1RiuvPEtWZ+r/fxm2NMAkU8MIPI/A1BcMnmb/iJ53ueaNG+G3NjxDxP+cB9cmWrbSpr/Ffmb92nS9O/UisjnngG9nrzv15JTTv1GTh+Bf5c2KNZi0qa/ie2EWr8hg+8m2F2/eSvWkvuVOi7FvDkdUw3tPO3yvdp5WmCXFsS9OAx0OrKX/07Gou8pS9yLwwjs1gql2EbilAWecbjutk+QC0t0g4tzA9WxJ+bZIQT3bIPicGK/lELi1AXI+YU+6QZ3U+eI6HVkflv+HLHyy08T3KMlitXGxYml5ohvjCHEPUc80cs7R4ybMIiIR/rgLCnr174mr0xZQ8XoS2PLNgQMc+uP31dTvKLM+NCtF373e+34wg/ewnXhnDeATkfIgo+QM9PJf/k5APQ1ahEwahKSnx9yagoF82ejlPE/CAT/PyGcxWWQJKkLMB9oCuQCS4FpiqLY3SuSuwJdJUka5Y5SQ1GUi+7/PwGsA94FTkmSFKEoSmaptD8HIoHtwBjABERLklQJeBPo6w76JzBeUZQz7ni1gLeAtkAQcAp4UVEU78z3Boju2YzAmrFsaj+B0Ba1afzaU/xx+ws+4bL2nCZ1/X46/Pii5npRQhp/3jMLR24h0T2a0uSNpzXxaz7dn/wzVzAG+XkjSTr8hoyj8JUpyJnpBM1dhGPfn8hXLnmCyGnJFMwaj1JYgKFpG/yfnkTBCyPRVa6OuccA8meMAKeDgGdfx3FgF3LKFfyHTcb6zSJcJw5h6tYfyx0PUbziM83z3n17bx657y6mz36j3PLYvnMvCYlJrFn2CYePnWT2G+/z7ZIFuFwu5rz5AUsWvEJsdCQPDR1H905tqVWjGh9/tZx2rZox9LEH+fir5Xzy9XImjnxKm7BOR9SMUSQ9/RzOlAwqL3uPws27cJz3Otbl3DwyXv2QgB4dbjhu6uRXPMEiJg9DLuMIQKejypzhnH10Jo7kTOr9+ga56/dQfOayJ0hw95ZYqsdxvMsz+DevS5W5Izg9cAoAmSs2kv7Faqq9PV6TbPz0x0lZ8B15W/YT3L0l8dMf5+xDMzRyq84ZzulHVLkNVs8n5/c9FJ9J9AQJ6dESS404jnYaQUCLulSd9wwn75x6zbhBHRoR2qcNx3qPQ7E7MUSE+OS38uzhnHv0RRwpmdT95U1yN+zBViq/Qd1bYq4Rz4muw/FvXo/Kc0Zw5u4pKC4XSXM+xXr0PLoAP+queov8Pw5iO3OZS6O9LzriZzyJK8+3nCOmjyFl+DScqRnEL32foi07NfXryssn87UPCOjeURvX5SLrjcXYT55F8vej0ncLse7ah+N8Ao6zF0mb8DIRL2jLv7TcoDHjyZk2CTkjnbD3F2PfuQNXgrcvuVKSyZk0FqWgAFPrtgSNn0zO2BHgclG4+AOcZ88g+fkRunAJ9n1/4Uq4hH3/XxR+sgRkFwFDh+P/8KMUfrxYIzfupRFcenwGjpQMav70Nvkbd2E/6y3nwG6tMFeP52yPp/FrVo+4WaO4cN9Ez/1Ljz6HKztPk50rY1/z/D/muadw5ZdjbN2ktnV+pFcnVH5hCK6yRrVOh//w8eTPnIScmU7wG4ux79mBfLmU3kpNJn/6WJTCAowt2hIwajJ5U9TJt//QMTj276HgtZlgMCCZLQBY7nsUx+F9FP+wFMt9j2C571GsX5Yqa0mH5fGxFL42FSUrncBZC3Hs34mc5JXrPLafgv1/qo9ZpSb+o1+gYJo6EbZv/w3b+pX4P+M1lgFsq5dj++FzAEx97sF892MUf75Ak99/UsexLw6jYNs+EkfPA6MBncUMQOQzD1D45yEyF68gYvgDRD7zAGmva/V0SI8WmGvEc6TTSAJa1KXavOGcuFP7/ABVnv8PqUt+JeuXP6j26jNEPtyT9C9/u2p8xSlz+eXPKTp6Hl2AhYbr3iR320EgW63fp8ZRMHsyclY6QfMW4fhrB3Jiqb6UlkzBzHHquNSsDf7DJ5E/fSRSeCTm2+8jb8LjYLcTMGEmpo49sG9Zh+vyBQreeBH/YZN8nr90WYdNG0vaqKm4UtOJ/XIhRdt24rxQqm3l5ZP9xvv4detYbhJBD9+L40ICuoAAz7Xi3fvI+eBjcMmEjnmakCGPkPPekn+tjqH8fhw/byyp8z6haM9RQu/vTcTT95H+9tcauTdDX+Z+voKcD9SXh8GP3E3o8MFkznlHI7eidMf/OL9Awcrfyft2JVFzp2qup0+d6/l/+KThvuM/al+y1IjjUMdRBLaoS415wzh2x7M+4ao8/xjJS34la+UOqr86nKiHe5L25W84swu49MInhPVrowmv2ByceGAmclExkkHPbT/PJXfTAcjZ7clz8MRxZE2YgistnciPF2H740+cF71tWsnLJ2/Be1i6dNIWV2Qk/vffS/rgJ8BuJ3TWTPx69sC69jcACpd/r3Esly3rm9GPDQ2bYWzdibxJT4HTgRQc6iM6rGdz/GrGsb/9GAJb1KHWa8M4fPtzPuGqzxhM0uJVZKzcQa3XhhHzSA9SvvidnO1HyPptLwD+DapR76OJHOg8zhPv6H0v4XQv1Cid37Ap40gfo5Zz9OcfYt3+p4/uyHnzffy6lq870kdORM7V9uGQMcPJ//hLinfuwdKhLaGjh5E+0tvv0ekInjCO7ImTcaWnE/HRIor/2IHrUun6zSPv3XexdNLWr6FGDfzuuIPM4c+A00nY/Nex7dyJK/EKAIUrvtc4lsvmN2jseLKnTkJOTyds4WJsO7VyXcnJZE9w2zxt2hI0cTLZo9VxuPi3tVhX/kjwtOmaZPPmvOz5f+AzI5ELffsSOh3RL4ziylPTcaRmUG35uxRu3oX9nLcfB3RpjalaPBf7PYmlaX2iXxzN5UHjMdWpRsgD/Ul4cByKw0GlJXMp3LoHx6Uksj/5nsx3vwQgdPBAIkY+StrL72nr4yaNicXnkjjWZ6Inf832fUz2Wm8fvhn2dGD7xoT0bsupfmNvqR0PkP7JStI/+tm3bt1yo2aM4srQ53CmZlClZK5Vqn79u7TGWK0SCf2GYG5Sn6iZY0gcNA5T7WoEP9CfxIfGojgcxH/0CkXbduO4lETqpFLztKnDfB22Oh3xL4/gwn9m4EzJpObPb5O/YTe2MuOwqXo8Z3oMw69ZPeJnj+T8vV6b4sIj033G4cI/DpI6/wtwycRMe4KokQ+Q+trnPrKrzBnOGfe4Vm9V+XNEc404jndW54hVXxnBqbvUOWLWio2kf76a6gvG+xRn2se/kLb4KmVNxenLgBHjyZuhzplC3l6MY9cOXGXs+LxnVf1hbNmWgDGTyZs4wnPfctf9uC5fQvL391wLHDuVwk8W4jx6CHPv27HcNwjr159eNe8CwX87Ys/iUridtmuBA0Bz4CngYWCeO8g4YCfwGRDn/rvsjisBTwJfK4qSAOwGHitHTFegCdAP6ClJkj+wGSh232sPJAMb3PcAAt3P1RvVif0D8KMkSfX/Tv5i+7bk8vLtAOTsP4sx2B9zdKhPuLyjF7FezvC5nv3XGRy56sCXve8slrhwzz1LXDjRvZqT8M1mTRx97frIKUnIacngcmLfuQljK60R6zpzzLO6znX2OLrwSDVupWo4zxwHuw1kGeeJQxhbd1bvxVXBdeIQAI7Df2Fs08XneVs1a1zuqt8SNv+xi7v69USSJJo2akB+fgHpGVkcOXGaqpXjqVIpDqPRSP+eXdm0fZcaZ/tOBvbvBcDA/r3YtG2nT7rmxvVwJCThTEwBp5OCtVsI6NFem+esXGxHT6M4nX87LkBgvy4UrNGWtX+zOtgupmBPSEVxOMn+dTshfbSTvpA+bcj6QY1XdOA0+uAADNFhABTuOY4rx3fVHwrogtSmqA/yx5GqXQUR0KwOtovJHrlZK/8gtE9bTZjQPm3I/H6LKmf/aQzBARijw64ZN+qx/iR/8AOKXS2jkrfW2vwmY79cKr+9tXJDerctld9Tnvw607I9b8vlQiu2s4kYYyJ8sh46oCPZv2zTXDM3qofjchLOK2odFa7bgn83rdNfzsrBfsy3fl0ZWdhPqisTlCIr9vMJ6KPV9u64kIDjUiJXw1CvAa6kK8gpyeB0UrxlE6YO2omZ8/gxlAK1Dh0njqGLinI/TxbOs+pqcMVqxZVwCV2kes+x7y+QXe44xz3XS/BrWhf7pSQcl1PA4SR31TaCerXThAnq1Y6cnzYBYD14Cl1wAIaosKvmpSzBAzqTt2qrz/Wb1bZKE35nR7JWbtdcM9RpgJxyBTlVLWv79k2Y2pQp65NeveU8dQxdhLvc/PwxNGyKbf1qd0CnJ5ypbUdsm9YBYNu0DlM7bZr6WvWRU6+gpKv60rFrM8aWZV4o2Yo9/5XMFlAUz2/XqSMohdpJBADFRdo4KJrb/6SOdYF++LduRM7y39WADqdnghTUqx25P24AIPfHDQT11qYJENq3DZnfq320cP9p9CFq/ZUlqGNjslarTvKMFZsJ69v2mvEdadme1VhyYTHWM4mYYtU+ro5LV9RxyenEsWMTprLj0ulS49KZ4976BSSdHslkBp0ezBbkLHW8lK8kICdd5lqYGtbHefkKriuq7KLfN+PftYz+yM7BfvwUlNEfAProSPw6tqXg5zWa68W794FL/dzPduS4R6+UcLP6salGZYr2qCvbC3YcILivthxvlr5UCku1aYu2H0DF6Y5/kl+A4v1HkPPyfa5r8tanCwVrN/tcD+vbhgx3fgqu0ZeCOzUma5Vqu2Ss2OxxDjszcyk8dBbF6fKJIxepekcy6pGMBpRS5W1sUB9XYhKuJLVNWzdswtxJ2w7knBwcJ0+Vm2dJr0cym0GvQzKbcWVk+oQpj5vVj819BlL881JwOgBQ8nJ8ZIf3bU3a8i0AFOw/gyHYH2M59nRIx0ZkuMs6bfkWwt1lXVKeAHp/s0/7LQ/TbfVxJl7xlvP6Tfh18dUdjhOnoJw6vCqKghSg2nhSYIBP+Rsb1Md15QquZLftsXETlnLq13nyFLi0cvXVquI4fhxsNnC5sB88iKVz5xt6LEP9BjivXEF2y7Vt3oT5WjbPca/NA+A4cvi6fcnctTu2TRt8rlua1MORkIwjUdWXeWu2+tjiAT3ak7dyIwDFh06iDw5EHxWOqWZVig+dRCm2gUvGuvcIgb3UepJL6y0/37EYbt6YWJrgTo0pvpSC/Uo6cPPs6YjB/UldWLF2fHlYSs+1HOpcK7Cc+s1fqbYN2+GT6IIC0EeGY6xVleJDJ0rV72ECevq+nAns6ztP82taF9ulZBzu/Oau2uZjFwX3aqsZh/U3MA4X/HHAM/4XHTiFMTbSJ0xA2TniL39vjliw+ypzxBugIvSloa52zmTbtgljGZvbecKrP5ynjqEvNT7oIqIwtW5H8W/adXm6ylVwHnX7Hw7sxdSx63WfRSD4b0Y4i7WMRHXUjlQU5YR75e6zwGhJkvwVRckF7ECRoigp7r8Sy6gbEA64PQR8iepsLksx8KSiKEcVRTkCDAIkYIiiKIcVRTkJDEd1EN8BoCjKIUVRFimKckRRlLOKoswF9gP3/53MWeLCKU7yGoHW5CyNw/fvUOWRbqRtOuj53XD2fzgxeyko2r1pdGGRyJlpnt9yZjq6MN9BrARTt9txHNwDgOvyBQwNmiAFBoPJjLFZW4+h70q8gKGlOjib2nVDFxH9t/OQmp5JbKkJdUx0JKnpGaSlZxAbHaW5nub+vDUzO4eoSLXMoiLDycrRGj4AhugInCnpnt/O1AwM0VfP89+Na2nZCGdmNo6EJM11U2wE9iSvk9+enOljOBljI7Ane8M4UjIwxl7buEp8+WMqTX+Chrs+IX7GEJJe+0orNy5ck6Y9JRNTmXZljA33fbbY8GvGtdSMJ6jtbdT/9XXqfT8H/6a1ffLiKJ2XZN+8GGMjcCR5y9OR4lsmpsrR+DWsSdFB7SfjAW0a4szIwX4xWXNdHx2Jq1QdudIyMMTcWP2WxhAfg7l+bWxHTl4/MOoKLFd6qb6UkY4+8upyLf0GYN+72+e6LiYWQ+06OE8e943T93afOIYYbTk7UzJ8ytAQoy1nZ0oGhpK6UBSqfj6bGivfIXRQPx+Z/q1LyjnJ597NalslBLa9DUd6DrYL2jqWIiJxZZTRWxFXL2tz7wHY96vlpo+NR8nNIWDsswS//TH+o6eAe2WxFBKGkq2+bFGys5BCtBMAKSwSJctbjnJWOlI5+tLQsiOBr32G/6S5WD8u/8sJn2e8/0mCFnyLsUNPzypjT3r/oI6NVeJwZeUS//oEavzyLnGvjEXyU1cWGyJDcaZnq+HTszFEhPo8l6q3vOOSw11/GtlhQbhyCz2TodJ9/UbimypH4d+oBgUH1K1ddOFRyJllyjlC+5JEE7/HABwH1HFJycqg+NdlhHy4nJAlP6AUFeA8/NdV45ZFHx2JK7VUOaal+zh2r0XYpFFkv/vRNSdLgXf1x/rnXs21m9WPbWcuEeh2Ogf374QhTpuXm6kvw0YPocpv3xA4oAfZC7VbFFWU7vi38ns1LC0a48rMwZlwxeeeKTYcW+n8JGViKtuXwrV9yZ6c6XmJck10Ohqtf5MWhz8jd9shCg94t6LSR0XiSiulL9PT0UfdWJ7ljAwKvltO9A/LiP75B5TCQux7vf3J/957iPz8Y0Kem4oUFKh9pJvUj3XxVTA0aEzQKwsJfHkB+lr1fNOKi8BWSu/YkrMwx5XpT+FBOPO8ZW1L1raj8P5taL79HRp8/RxnJyz0RlQUGn73Ak1/e42Ywb08l1Xd4S1nV1oG+qir59cXhch35xP9xSIC7h7guZrz9geEjBlO7C/fETrmGXIXfqyJpYuMwpVWqk2np2ucstfCeeECpqZNkIKDwWzG3K4dumivvR5wzz1EfPYJwdOmIgVq61cfGYmcrm1XumvZPP0HYN/ja/NcDWPjJsjZWbiu+Pal8mzxcvVl6TAp6RiiI7CfuYhfq0boQoOQLGYCurTGEOstr4hxj1Nj01cE39mdzHe19jTcmjExfGBnsn72vui6Wfa0pUY8gW1uo87P86m97BX8mtw6Oz7qPwOot+5dqswfiz44QBNe71N3GT7jsCE60nc+FlNSv43RhZSq3zhtf7C0bIQrMxvHJa1dq+a3VJrJ5bSrsmWSkqkZh6t/MYtaKxcQNqgv5RH2QG/yt/jaJMYyc0S1XZQpR595ZMYNjQ9Rj99Og9/foeobY9CHBPjcrwh9qYuIRM4oM2e6lh3fZwD2fV794T9sNIWfLfKxtVyXLmBs5/Y/dOqOPvLv+x8Egv8mhLNYSwNgp6JoPJ5/oG4XUbv8KB6eApaX2oP4e6CWJElll6McVRTFVup3S6AGkC9JUoEkSQWo21+EAbUAJEkKkCTpdUmSjkuSlO0O0wqo+rdyJ0m+127g7VxZIjreRtWHu3NijrpXWnTv5tgz8sg97Lv/ULkyy3mTDmC4rRmm7rdT/O1HAMhJCdh++Y6A6fMJfPY1XAnnUNyrFooWv465z0AC5y4GPz8U9wqQv4NSTt4lSSq3SMrNxtX4J+V8A3EDb+9OwZot5cQtJz0fuX//2SIf60/irE841u4prsz6hGrzy+4r65umr9jy5F47rqTXoQ8J5OSdU0mc8wW1PpxyXbk+gq9TJjp/C9UXPcuVWR/77LMZdlcXsn/ZXjZ2uXkpry1dC8nPQvSbL5I5/0PNCrlrR7paGfpibNocS/8BFC4ps8+ixY/gF2dR8OF7KEVauf6PDAaXC9vGMlut30jjv8azXXxwChcGjiPhyRcJHzwA/9YNNcGC7+xK7q++q4rdCfsm+y+0rRLCB3b2WRl4NblXK2tD4+aYew3A+oW7rPV69LXqULxuJXkThkJxMX73PVJ+5BsQW17/dO7bQcG0IRQteBHLfU/cUNK27z8lf/zDOP7ciKn33WXk/s/rWDLosDSsTfY3a7hw11hkazGRzzxwQ8+kplvONZ9+fI2+fgN9vPaSaVye+alPH7+mTDeGhs0w97jds2epFBCIsXVHckcNInfYfUhmP0yde1893RvhBvWHpVM7XFnZOE6euWqY4CcfQXG5KFpbZrXcTerHSdMWED54ADVWvoMuwM+zZ+a10vy39GX2+59xue+jFKzeRPCggWVjlSO3bJCboDv+hfxei4D+3SlY57uq+MZl/w/tE1nmaO9JHGj5NIHNauNXr5T5+Q9sHikoEEunDqQ/+DBpd9+PZLHg10ed8Bf99AvpDz1KxpCnkTMzCR498jqpXV3u3+nHkk6PFBBE/vSRWL9aRMDEl8p58PJE/w29BWSt3cOBzuM4OeR1qk4b5Ll+5M4ZHOozleOPziVuSD+C2zW4ltBy81seaU+PJe3x4WSMf5aA++/G1KwJAAH33kXugoWk3DWInAUfEPb8ZG3EGxyXysN1KYHCpd8S/tYbhL/xOs5z5zyrj4t+Xkn6w4+Q+eRQ5MxMgkaVrd+/YfM0a45f/wEUlLV5roG5Ry+KN28s/+aN9KWr1K/9/GWyPl5B5U/mUWnJHGwnz2tWXGe+8wUXejxG3q+bCX30znJkl/M8/+KYKBkNhPZpTdaqP68t9N+wpw169CGBnLl7CkmvfEb1hWW307g5cjO+XsvxLsM51X8cjrQs4l8os3brRuamV5HrOH+Z7I+XE//JPOI/movt1AWflfxBA64yTyuPMvmVrlG35x+Yyrm7xnPxyZmEP3aHjz0dNfJBcLrIXVmO7P9hu7re+JX+1VqOdXqGE33H40zLptILT96Q7JuuL8vLy1XyYGjSHHOfARR9puoPY+v2KLk5uM76nh1TsOA1LAPuIeSdj5D+h/6H/1Mosvgr/fdfiHAWa5G4ui65qraUJCkUuA8YJkmSU5IkJ5AF+KEedFeasptj6YCDQLMyf3WBEqvnDeAB4AXUrSqaAXtQndhXe6ZhkiT99dxzz11q/vvLdNkwj+KUbCzx3jd5fnHhFKdkXy2JcglqUJWmbw5j7xNv4MhWP90Ib12PmD4t6Ln3XVosGktkx4Y0f1/d0lnOStes+tVFRCFn+35iqKtaE79hkyl8YwZKgfczavuWNRRMH67uaVyQj5yirgCQky5TOG8qBc8Px7FjE3Kq76rE6xEbHUlKmvcNampaBtGREcRER5JSahVFaloGUZHuT6rCQknPUFcGpmdkER5aZv8t3G+fS60iMMRE4ky/sc8qrxtXryOgV0cK1vk61+zJmZjivW9NTXERONK0W0Y4UjIwlVr5ZYyN9NlWoiwR93Und636WVDOqh34N63jK7dUmqbYCBwpZeSW92ypWdeMa0/JJGetuv1H4cEzKLKCITxYkxdj6bzE+ebFkZyJMd5bnsbYUmVi0FN90bNk/7yV3HVlthPR6wjp156cX32dAa7UdPSl6kgfHYkr7cbqt0Ru9FszKViziaKNf9xwNHW1Vqm+FBmFK9N3uxh9jZoETZxC3ovTUfJLbUmg1xMycxa2TRuw/1Hm0+nefTG17UDeq7N90nOWKWdDbCSO1EzfMKXK2RAbidMdxukub1dmLvm/78SvaalVWnodwX07kLdau9VHCTerbZXIDuvfnqxffetAyUzXrBbQRUR5PlEujb5aTQJGTSH/FW9ZyxnpyBnpuE6fUPPw51b0teqq6eZmI4WpKyWksHCUXK3+VbIykMJLfQYXHuVzEF1pXKeOoIuJV7++uEHsf270bOdTwj+pY0dyJo6UDKyH1BU9+Wt3YGmovlt1ZuR4Pp80RIXhzMwBIGzwABr+/hYNf38LR0o2plLjkjEuAkeqtlycWXnqahW9zh3G29dVvVd+fMmgp/aSqWT+tI1sty6BknGpTDmXV79Va+L/zBQKXn/eMy4ZGrdETktGyctVD7/avQ19vYY+ca+GKy0DfUypcoyO8jmY7WqYmzbEr0sH4n/5hsi5MzC3bkbELO++fwED+uDXqT2ZM17xiXuz+rH9fCIJT7zAhYHjyPt1K44E7UrbW6EvC9duIqCX9vPSitId/zi/10KvI6BnJwrXbfFcCnroLhqtf5NG69/EkZqFuXR+4q/fl0xxEdivYwOUxpVXRN7OY4R0b+69lpaOvtRqUV1U1A1vJWFu1RJXcop6yJnLRfG27RgbNwJAzs5WT1JXFIp+WYWxgXbntZvVj+WsdBy71THSdfYkyDJScAjmvnfTdMN8mm6Yjz0lG3MpvWOOC8depn05M/MwBHvL2hwXgb0cmztv1wks1WMwhKvbptnddebIyCNz7R4Cm6s2lystHX2Mt5z10ZG4MnzzezVkd53I2TkUb/kDU0O1PAMG9MG6Wc2vdeNWz3VPvPR09KW+ttNHRSH/DbnW1WvIHDqMrDHjkPPycCYmup/DW7/WVasxNmigiefKSEcXpW1Xcnk2T82aBE+aQu6L01HyytmGqTx0eiydO2PbXP6Ll3Jt8TL2tDMlA2PpMLFRON2H1eX98BsJ940m8bEpuHLzsV/ynaPkr95MYB9Vb0U/3v+WjIkAId1bUHTkPM4M75eRN8uediRnen4XHToDsoz+FtjxzowcT9vK+vZ3n3mLy6fufPX0tdpA/o+/kXj/aK78Z7K7fkutTnfP0/LX+s7THCmZGEutQjbERfrO05LLlElsBE53mfiOw3U94ULv7UFQjzZcnlD+12Zlxzuje7wrjT05o8yYeP05ojMj11PWGUt/J6CZWtaxQ/pVqL6UM9LRRWrnTOXqj+o1CRw7hfxZXjveeFsjjG07EPrpdwRNexFjkxYETlYPE5YTE8h/YTK544Zh27oROfnv+x8Egv8mhLNYy3GgvSRJpculE+rWEyXHY9oBfZl4jwLpqPsJNyv1Nwx4SJIk328yvOxHXbWc4d5iovRfiSbtBHypKMoPiqIcBhJxrzq+GoqifKQoSqt58+ZVO9BnJtt6PUfKur+o8qDqJAhtURtHfhG2tJxrJaPBr1IErT+dwIHRH1B4PsVz/eQr37GhxWg2th7L/mfeJWPHMQ6M/gAA17mT6GIroYuKBb0BU/seOPb9qUlXiogmYMIsij6Yh5yi3bO15GARKSIaY+vOOP7cqLmOJGG55zHsG3/l79KtUzt+WbcRRVE4dPQEgYEBREWG06h+XRISk0hMSsHhcLB241a6d2rnibPSvWJr5doNdO/su5+w7egpjFUrYagUAwYDgf27Ubh5l0+48rheXL92LXCcv4wr1XfAKzp0BnONOExVopGMBsLu7Ezu+j2aMLnr9xB+X3cA/JvXxZVfiDPt2i8MHKlZBLZTJ2+BHZtgK7NdQOGhM1hKyQ0f2ImcMnJzft9DxP3dAAhoocp1pGVfM27Out0EdWwMgLlGPDqTAWeWdyKg5jceU5UYT37z1ms/QczbUDq/9XDlF3nyW/X1MdjOJpL+8UqfPAd1aobtXCKOFN8Jr+1YSR3FgsFAQL9uFG313bv6akS+NAnH+QTyvvI9hfhaOE+dRF+pMrpYVa6lWw/sO3dowuiiogmZOZu81+biuqLtS0GTpuFMuIT1B+1hQcZWbfB/6BFyX3xO3VewDNbDpzFVr4SxcgwYDYTc0YWCjdpyzt+wm9B7egDg16wecn4hzvRsJD8zugD1wEvJz0xA5xYUn/YeLhHQsTm2c4k4yylnuHltCyC4c1OKzyXiSPaV7TxzEl1cZXTRalmbOvfAsadMWUdGE/jcbAoXzEVO8pa1kpOlGqmV1NPWjU1a4Lp8EQD7nh2Ye6if8Jt79MO+W5um6/xJ9LGVkNz60tiuO479Wn2pi473/r9aHdAbNS/YykMXU8nzf2OLDj776v6TOnZlZONMTsdUQ5UR0KEptrPqITH5G3cTcq+6SjDk3l7kb1B1WfbXqznWZyLH+kwk+7fdRNyv9tGAFnVx5RXhKEcn5f95lPAB6r6PkQ90J/t3t574fe9V41d/cxTWs4mkfvSLJi3X2VOa+jV27IH9rzLjUmQ0AVNmU/jeK8jJ3vqVM9Iw1LkNTO6tNhq30ByodT3sx09irFIJfbwq279Pd6zb/rx+RCD3g09IGjCIpLseJeP5Odj2HiTzRfVIBUv71gQ/Poj0iTNQbmE/1pccWCRJRI4eRPbStZo0b5a+NFT1tmn/bu1xXNC26YrSHf80v9fCr20L7Bcu4yr1kjt/2S8c7T2Jo70nkb1uD5Hu/AReoy/l7ThK+B2q7RL5QHeyf9vrE6Y0hvBg9MHuPW0tJoI7N6H4rLdPOE6eRF+lEvo4Nc9+vXpg23FjbdqVmoax4W1gVvuTqWULz8F4uohS52J06YzzvPbrtZvVj+17/sDQWHWG6+IqIxmMKHm52H77mUO9pnCo1xSy1u0h+sFuAAS2qIMzvwhHOfZ07p/HiHSXdfSD3TyHNFmqx3rCBDSugWQ04MzKR+dvRh+gbluk8zcT2rUpRSdVfWo/cRJD6XLu3QNrOedmlIdksSD5+3n+b27bCsc5tTxd6ZmYWzQFwNyqOc7L2m0ZHCdPoa9c2SPX0vPG6xdAFxqq/hsdjaVLF4o3qHZ86fo1d+6E84K2fp0nT2IoZfOYu/fA9meZcTg6mpCXZpM7by6uxKuf+VAWU8uWOBMSkDPSy71ffOQUxmrxqi1uNBB8e1cfO75w8y6CB/YEwNK0PnJ+IS63s1gfrupFQ1wUQb07kr96CwDGat7xO7B7O+znVb2V9sXaWzImAoTf3UmzBQXcPHs69/ddBHZQV7Cba8QjGQ24boEdbyi1R3NI33YUn9KO0cVHT2GsVslTv+XN0wo37SJooGq/mJvUR84vwpXhW7+BvTpqVhH7t2+B40L58zTr4dOYq8djrKzmN+SOLuRvKJPfjdpx2JVfVO44HNipOTb3OBzYpQWRw+/n0rBZ6l7K5VB46Azm6qXmiHf9O3PE0mUd2q8d1lOqvkr5bF2F6kvnafecKcatP7r0wLHbd84U9PxsCt7U2vFFXywh5/EHyHlyEPmvzcJxeD8Fb6iHzEohoWogScJ/0H8oXqu1LwWC/9+Q/s3P4/5bkCTpc6AmMLbMrQDgd+Ar4B13mE+AbxRFmeSO+xHq1hH3AQWoK4j/ArYoijKxdGKSJJmANGCioiifuuVGKopyR6kw/qgH6qUALwIJQBVgILBIUZQzkiT9ANQBngAcwEzUw+5+UhTlievl99fYhz2V3GjeEKK7N8VltXFw/GJyD50HoM03Uzk0cQm21GxqPNWXWqPuxBwdij0jj9SNBzg8aQlN3nyauAFtsCaqA6Diktne93mNrIgODag14g72PDafzt1Vh7KhWVv8/jMKdDrsW9Zi+/kbTL3UT6/sG37F7+nJGNt0QclIVdOVXRQ8/wwAgTPfUVfNuVxYv1qI89h+AEz97sPcR/3s1LFnO8XfeU99D3jvEwCmzHyVvQcOk5OTR0R4KCOfegyn+3CVh+4ZgKIozH1rIX/s+gs/i4XZ0yfQqIH6lnbbn3t47d2PcLlc3HNHH4Y//jAAObl5THrhFZJT04mLieKtOc97DtFL6OY9QdW/c2sipj2DpNeR99Pv5Hz0LcEPqnvE5S1fjT4ijMrL3kMX6I8iKyhFVhIGDkMpLCo3bglRcyZhO3ySvOWrPdfy8iye/wd3b0mlmU8h6XVkLttI6vsriBisOqcyv1YP1qo8ezjB3ZojW21cmvwe1sPqAULV35tEYPtGGMKCcWTkkPzWt2Qt20BA6wZUfmkokl6PbHNwecYirEfUdycuWf3MJ6RHS6q89CTo9GQu20Dye98TNVjdTyv9a/VU86pzhhHcrQVysY2LE9+l6PC5q8YF9VO56m+Oxv+2GsgOJ4mzPyf/zyNqm9Krn3IEdW9JpReHIul1ZC3foOb3UXd+v1HzW2n2cIK7tkC22kiY/C7WI2cJaNWAOj+8hvXERfWNOJA0/yvyN+9Tn/WNcRQeOOVJo4SQUPUTN79ObYiYOgJ0OvJ//o3cj5cS9IDarfNXrEIfEUb8tx+gC3DXr9VK4j1DMdWtQfznC7CfPo8iq90y+71Psf6xB/8eHYl4dhT6sBDk/EJsp86ROkJdNRgYre5uY2rTloARY5B0Oop/W0PR0q+x3HEXAMWrfiFw4hTMnboip6l9T3G5yBk1HEPDxoQteB/n+XOez2AKP12Cfc9uwj//BowmlHx1lYnjxHEK3nlLrbvz6h6Cgd1aETNjGJJOR87368lYuIywh/urz/+t6hyKfWkEgV1aIhfbSJr2NsVHzmKsEkuVD906Qq8n79etZCz0nnwe//oErAdOetIoochm9Jb5TWhbANXfGkvh/lOeNABqtvQaxcaWbfF/agzodNg2rqF4xdeY+6llbVv3C/6jp2Bq7y1rZBd5k4arWa1Rm4DRU8BgRE5JovDdV1EKC5CCggmc8hK6qBjk9FQKXp+JUqAewKMPNgBgaNoGy6OqvnRsW4vtl6WYeqhty75pFaYBgzB16g0uJ4rdTvF3i3GdVg8Y8xv5PIYGTZECQ1Dysin+8QscW9fiP3YmurgqICvImalYP1uAkq3q8St/Wv5RHQOYG9Qkft5YJKMB++UUkqYuQM4rQB8aROX3nsUQH4UzKZ3Lo+ch56pfpBQWez+MqTp3GCFunXRh4nue+qvz5QwuTvkAR2o25qox1Fw4CUNoIEXHLnB+zNueQ3PKix/YugENfn6FouMXPZ8yJr76NVHFqqPC0Lwt/k+MVselzWsp/vFrTL3V+rWv/wX/Z6ZgbNsF2T0u4XKR/6xav5YHn8DUoQe4XDgvnqHow/ngdGBs0wn/J8chBYegFBbguniWgrlTAci/4H3HbOnYhrCJo0Cvo/CXteR9upTA+9Q6LvhhFbqIMGK//BBdgD8oCnKRleQHn9RswWBu2ZTgwQ+SPkHtX3E/fYlkNCLnqhNx29ETZM9bQEG2d3y4Gf04/Im7CBvs1n2//Una/M898vwCVb11M/Rl9JsvYqxeGWQFZ3IqGXPe8awMy8xU38/fSt0BEBFR+I/yqxQWEfXqdCytmqAPDcGVlU32h19S8JM6DkXOmoLtyAnyV2gP3ElL9x7kW/2Vpz194fyE9yl056feV89zfvJCT1+q/eFEDKGBFB69wLkxC1DsToxRoTRaOx99kB+KrCAXFnO421hMVaKp9Y467qDTkfXrDq68vYKqNb360tyuLcHjVL1lXb2Wgi+/wX+gaucVrfwVXXgYkR8vVg9Sc+c5ffATKEVFBD75BH49u6O4XDhOnyH3tTfA4SBkxnMY69QGRcGVkkLu/LeQM7OwxHnnLTejH2Mw4D9iGobqtVGcDqxffYjz6AEAjm/3rrqrOW8ood2bIVttnB2/kIJDalk3+GY65yZ+iD01G3PVaOotnuAu64ucHvUOit1JpdF3E/1AV2SHE7nYzsVZX5G/5yTmqtE0+EzVGZJBT/qP20l850eqVVOdVJYObQmZMBJJp6fw17Xkf/4NAfeo5Vz4k1rO0V8sUnWHrCBbraQOGoIuJISI12ep6er1FP22kfzPvwHA1LQRoRNHg14PNjvZ8xd4troxmFV7wdSuLcFj1HK2rllL4Vdf43eXWs7WX35BFx5OxEfa+s34z+MoRUWEv/cuupBgFKeT/PcXYt+v2vEhz0/HUKp+8954EzlTzafOqNaxqU1bAkepbc+61tfmCZo0BXPnrrhSUzz1mz1Srd/g51/E2LQZupAQ5OwsCr/4jOK16sGgQVOfxXH8OMWrtI6enCQ/z/8DurQm6rnhoNOR9+PvZC3+jpCHbgcgd5maTvQLo/Dv1BKl2EbK9LewHVPLrfJXb6APDQKni7TXPsK66yAAce/MwFRD1VuOpFTSXnoPZ1omuXl+mue4GWMigM5ioulfH3O4/TO48tXxxGhQt1C4Gfa0ZDRQZf5Y/G6rgeJwkjT3Mwr+PKzJ682QW/XtCfjdVgMUsCemcnn6Qo/TMzBAdab6d2lN5LPPIOnUuVb24m8Jfsg9T1umzrEiZ4wioFMr5GIbac+/6anfSl+9iT40CMXhIuP1xZ76BYieO4niwyc9aZRQXKzatYHdWhH3wtNIOh3ZK9aTvnA5YY+4x2H3y9a4l58hyD0OJ05d4B6HY6i6aAagbtOX+8tW0heqiz/qbPoIncmIM0e1J60HT5E0Q120ZXd4bY/g7i2p/JJ3jpjy3goi3XPEDPccscqcUnPESe9RVDJHfH8SQe0aYQh3zxHf/JbMZRuotmA8/g3VsrYlppHwrFrWVofXjodbqy/rt1RfAhlbtSVgmNuOX78G67KvMfd32/FrfyFg7BRMHUvZ8S4XueOHa57b0LgZfvc+RP7L6nzMctd9WO64Ry3bP7dR9PlHnrARq7f+nU0r/09gXfXW/z1H4zXwu2Pif10b+b/sLH68nFs/AO8C81FXBucAS4FnS/YZliSpLvAF6ipiP1TH8T6go6IoPq/aJUn6EqitKEqH8pzF7jAxwKvAACAESAI2A1MVRcmQJKkaqtO6PZANLEA9UC/j7zqLbyUlzuJbTYmz+FZT2ll8KyntLL7VlDiLbzUlzuJbTYmz+FZT4iy+1ZQ4i281pZ3Ft5LSzuJbTYmz+FZT4iy+1ZR2Ft9KaneomDou7Sy+lZR2Ft9qSpzFt5oSZ/GtpsRZfKsp7Sy+lZR2Ft9KSjuLbzWlncW3khJn8a2mxFl8qylxFt9qSjuLbyVlncW3khJn8f8VSpzFt5oSZ/GtprSz+FZS1ll8KylxFt9qhLPYF+Es1vLf6CyumNlpBeN2sD5xjSBlD6UrHfc0qtO2NFeteEVR/lNGbnlhUoEh10jjEtCrzOXyNyUSCAQCgUAgEAgEAoFAIBAIBIL/Af8nncUCgUAgEAgEAoFAIBAIBAKB4F9GrpivUwT/HuKAO4FAIBAIBAKBQCAQCAQCgUAgEAhnsUAgEAgEAoFAIBAIBAKBQCAQCISzWCAQCAQCgUAgEAgEAoFAIBAIBAhnsUAgEAgEAoFAIBAIBAKBQCAQCBAH3AkEAoFAIBAIBAKBQCAQCASCfwNFHHD3345YWSwQCAQCgUAgEAgEAoFAIBAIBALhLBYIBAKBQCAQCAQCgUAgEAgEAoFwFgsEAoFAIBAIBAKBQCAQCAQCgQDhLBYIBAKBQCAQCAQCgUAgEAgEAgHigLv/E9QJzq0Quc6sitnUPKHbiAqRW3XLhxUid0vD5ypELkDHl2MrRrDLVSFi5QuXK0Su9ZC9QuRmFvpViNzGPbMqRK6pZd0KkQug5ORXiNxKpFeI3MPrK6ZtWfq1qhC5WW8fqRC5OUWWCpELUH18tQqRG/bHiQqRm3HEVCFyz1MxfalhZ6lC5CqFtgqRC9B8UnCFyJXCq1eIXMVeMWVd9PPhCpEb26FibMvzq8wVIhegkqmwQuTqdRUzR3Q69RUiN89aMXUcGVox9VuQXTHjIUDA9GEVJltQBlkccPffjlhZLBAIBAKBQCAQCAQCgUAgEAgEAuEsFggEAoFAIBAIBAKBQCAQCAQCgXAWCwQCgUAgEAgEAoFAIBAIBAKBAOEsFggEAoFAIBAIBAKBQCAQCAQCAeKAO4FAIBAIBAKBQCAQCAQCgUDwb6CIA+7+2xEriwUCgUAgEAgEAoFAIBAIBAKBQCCcxQKBQCAQCAQCgUAgEAgEAoFAIBDOYoFAIBAIBAKBQCAQCAQCgUAgECCcxTeMJElPSJJUcLXfFfRMWyRJer8in0EgEAgEAoFAIBAIBAKBQCAQ/P/B/5oD7iRJqgTMBG4HooF0YA3wsqIoiRX5bDeKJEkWYArwCFADKAL+BGYrirK7Ip8NIKBzS6KfH46k15Gz4jeyPlrhEyZ6xnACu7ZGttpIfvYtbMfPYapRifgFz3rCGKvEkfHOV2R/sRJdSCCVFjyHsVI0jitpXBk3DzlP60M3tmpDwDNjkPQ6iteuxrp8qea+uXsv/B58BACl2ErBe2/hOn8OXVQUgVOeRxcWDopM8ZpfKf75BwD0NWsROGYSkp8fcmoK+a/NRikq0qTr17EVkc8+g6TXk/fDWnI+Wa59rhpViJ49EfNttcl89wtyP//+unFj3piOsXplAHRBAcj5hSTeP1KT7oxX3mLbjj2Eh4Xy89eLfMpYURTmLVjE9p17sVjMzH1+ErfVqw3AH7v+4tUFi3DJMvfd2Y+hjz0IQG5ePpNemEdSSirxsTG8Ofs5QoKDfNIGqDf3CSJ7NsdltXFs7IfkH7ngE8ZSNYomi8dhDA0k78gFjo56H8XhwhDkR6OFY7BUikTS67j04SqSvtuCzmyk1cqX0JmMSHodqat2c36+t/3suJjO/C0nkGW4u1FlnmxTUyPvr8uZTPjlAPEhfgD0qB3D8Ha1uZhVwLQ1hzzhruQWMaJ9HR5tUR2Abw9cYtmhS+glHZ1rRDG+Sz1NujsuZjB/2ylkReHuhpV4slUNrdzELCasOkR8sEWVWyua4W1rAXD7Z9sJMBnQSaDXSSwd1M4T79tDCSw7dBm9TqJz9UjGd6qrSVdfrznmgU+DTodj93ocm38oty50VWrjN+Z1ir9+A9fhP68Z1zx4CrqoeAAkvwAUayHWtydo0jO2akPgyDFIOh3WtauxLivTl3r0wv8hd1+yWsl/19uXgqY+jy48HGS1L1l/UuVKQUEEP/8SuthY5JQU8ubMRCko/z1YzTlPEt6zObLVzqlx71NYTtsyV42m/qIJGEMDKThynlOj30NxOD33A5vVotnqVzg5/G0yVu0CoM7bIwnv3RJHRi77u03UpGdo0hq/x0aDTod9yxpsv36rvd+yA373DwFFQXG5sH71Aa7TR68ZV1e1Jv5PTkCy+CGnp1K4cC5YtfpDV70hpm6DQKfDeWQ7zr3rtPcr18U8cBRKbiYAzrP7ce5ahRQYhqn/k0j+IaAoOI9sw3lgo1rWUVUw9RqMpDeiyC4cm75BTrmoSVdfuymm2x8HSYdz/yYc238pty508TWxDJuDbfk7uI6rw4vfhPfAbkWRZZBdFC9+Xg0bUxXTXUORTBbknHRs378PNqu2HBu3xvLYKLVdblmDbdV32vstOmC5bwgoMorLRfE3Cz3l7Dd0Mobm7VDycih4bqgnjt+oGejjqqh59w9EKSqgYMZwn7z8k3YV3rc11acNQpFlFJfM+Rc+I2/PSQDih95O7OBeIEmkfL2BpCWrPentOJ/G6xuPIisK9zSpypPt6vjI3JuQwfxNx3C6ZML8THzySMdrxs212pn6yz6Scq3Eh/gxf2BLgi0mn3RvxtgUMWko/l3boTgdOC4nkz7jTeT8Qh/ZNWY/SWjPFshWO2fHv1d+WVeJpu6iCRhCgyg8cp4zY95FcTgJ69uaqlMfBlltAxde/Ix8d1nXemsk4b1b4cjI5WB3rd7acSmT+dtPq3r6tniebFldc/+vxGwmrDlEfLB7fKgZxfBSY4hLVnh0+R6iA8y8e2czAE5l5DN380msDhfxwX7M7dOQQJPWpDU0bY3fE6NBp8e+aTW2lVrdYezUC8tdgwDV9ij6ZAHypXMAmPrfh7nnAEDCvmkVtjVeHW/qdw/mvneDS8ZxYBfF3yzWpOvfqRWRzz0Dej15368l52Pf+o2Z667fd74g57PvrxtXFxJE7JvTMVSKwXkllZSJc31sLYAWs/9DfI+muKx2dk1YTPaRiz5h6gzpTb2h/QiqEcsPjYZjz1LTqT9iANXvVdu4pNcRXKcSPzV+BntOIfWe7ketR7qjKAq5Jy+za8JHQLEnTX3dZpjveFLVH3s34tj6k49cAF3lWviNmEfxt2/hOroLDEb8hs0GgxF0elxHd2LfsEwt596D0Ddoo+qcwlxsK95Hyc/WpKdv0ALLvcNUuTt/x77he819Q+O2mG4fDIoCsgvbj0twnT+u1kPXuzC27wsSOHb+hmOLW9f6B+L3xDR04THIWalYP3sVrNq+pKveCFPPR0CScB7ejnPPGu39KvUw3zMGJTcDAOfpfTh3/qrmq98Q9DWbohTlUfz5i6XKsBXGjgORIuKwfTUHOdW37q6nt/YmZDDhx73Eh/oD0LNOHMM7qvbLN3+d58fDCSiKwr1NqzG4lbePfbvvAt/tv6DaPLVimNDtNq3cixnM33oSWVZUG691GVvrchYTfj3o7cO1oxneTrW18osdvLzhGOcyC5CQmNm7IU3jQ5m2+hAXs9VxN9/mIMhsZNng9pp0b8b8IWj6TPSV3eNSQCBKYQE5I4dSFn2jVlgeHokk6bBvX4t97TLNfUOz9pjvfsLTtoq/XYjr7DFvAElHwIsfIGdnYH33BTVOqy6Y73oMXVxVCueMQb502kcuQIO5jxPZszmy1caRsR+SV04/9qsaRdPF4zCGBpB35CKHS+z4kAAaLxiOf/UYXDYHR8cvouCkOo2uNvx2Kj/SHYCCEwkcGeedowR2aUH8TNU2zV62nvRF3/vIjJs5jKBuLZGLbSROfofiY+e8N3U6av/yFo6ULC4NneW5HPH4HUT8ZwCKUyZ/815SXv1ck2ZAl5bEvjAMSa8je9nvZC72nZvGvDicoG6tkK02kqa+7ZFbe+unyIVWcLnHpLvHA2CuX4O42aPQBfjhSEzlysT5yAVam+dmzImjpj5JYI+2KHYnjsvJJD/79r8+Dkfe25lKo+4BwFVo5fyzH1F0/BIA+mB/ar85Er/6VUFRODvhAzh3wJOmf6eWRE8fATodud+vI7vM2AQQNX0EAV1aoxTbSJn+JrbjZwEIfWwgIQ/0B0kid8Vacr78GYDAvp2JGD0YU80qJDw4DtuxMz5pAtSaM4Twni1wWW2cHvcBBeXOTaOpv2g8xtBA8o9cKHf+0Hz1K5woNX+IH3o7cYN7euy8K0u8unjHkbO8tvQ3ZEXmns7NeWpAJ428z9f+yZpdRwBwyjIXkjLY8s5kQgL9+Or3Xfy47QCSBHUqRTPrqYGYjQZOJaQw56vVFBU7iI8MYd6wewn0M5ebZ4Hg/wf+VziLJUmqgepUvQA8DpwBagFzgb2SJLVXFOXiTZJtUhTF/m+kA/yO+txTgT+AcGAMsF2SpPsURfn1n8r5H6PTETNzJJeHPI8jJYPqPyygYOMu7Ocue4IEdG2FqXolzvceiqVpPWJfHs2lByZgv3CFiwPHeNKpvf1L8tfvBCBi2IMU7jxI1kcrCB/2ABHDHiD9jc80cgNHjSf3uUnIGemEvrcY+64duBIueYK4UpPJnTIWpaAAY6u2BI6bTO64ESguF4UffYDr7BkkPz9C31+CY/9fuBIuETh+KoVLFuI8cghzn9vxu38QRV9+qpEbNWMUSU8/hzMlg8rL3qNw8y4c5xM8QeTcPDJe/ZCAHh18yupqcVMnv+IJFjF5GHKBrxFw9+29eeS+u5g++41yq2L7zr0kJCaxZtknHD52ktlvvM+3SxbgcrmY8+YHLFnwCrHRkTw0dBzdO7WlVo1qfPzVctq1asbQxx7k46+W88nXy5k48imftCN7NsO/Riw72o0jpGUdGrz+FHv6z/AJV2fGo1xavIbUn/+kwetDqfRIDxK/WE/lJ/tScCqRg4+9jjEiiI47FpD8w3Zkm4N9987CVWRDMuhp/evLZG46COTjkhVe3XScD+9tTUyQhUeX7qRrrWhqRQRqZDavFMa7d7fUXKseHsiywerk1CUr9F2yme61YwDYezmTLefSWD64EyaDjqwimyauS1Z4dctJPrynBTGBFh5dtpuuNaJ85caH8u5dzcuti4/ubUmYn9aZs/dyFlvOp7P8kfZuuWXUg6TDfM9wrB/NRMnNxG/cGziP70FJvewTzjTgcVynDtxQXNvX8z3BTHcOQSnWOi/R6QgaM56caWpfCnt/MfadZfpSSjI5k9S+ZGrdlqDxk8kZOwJcLgoXf4CzpC8tXIJ9n9qX/B96FPuBfViXLcXvoUfwH/QohR9rnR8AYT2b41czjr/ajyGoRR1qvzaMQ7c/5xOuxozBJC1eRfrKHdR+bRixj/Qg+YvfPXmoMWMw2VsOaeKkLttM0qdrqffeGJ8y9HtiHIXzpiBnpRM0+0Mc+/9EvuLNs/PofvL3qY54XZWaBIx9kfwpT1wzrv/QyViXLsJ18jCmrv2wDHiI4u9L6S1JwtTjEWw/vI2Sn43l0edxnTuEkpWseTz5yllsP7+nuaYoMvatK1DSEsBoxjL4BVyXjqNkJWPqfB+Onb8iXzyKrkYjjJ3vx7biDa3cO56k+Iu5KHmZWIa/gvPkPpT0K2XKRcLU5xFcZ7XlCGD9bDYU5Wuume4ejv23r5EvnsDQvBvGjnfi2FRqkiDpsDw+lsLXpqJkpRM4ayGO/TuRk0qV87H9FOz3lrP/6BcomDYEAPv237CtX4n/M9O0z/LBHM//LQ8/g2L11Zf/tF3lbD/C/t/2AuDfoBoNPprIvs7j8K9fhdjBvTjY/1lku5NG384ga8M+QNUd8zYcYdGD7YgJ8uPRL7fTtXYstSK9L+Dyih3MW3+EDx5oS1ywP1mFtuvG/XT3WdpWi+TJdnX4dNcZPt11lvFlnC43a2wq2rmfzAWfgksmfMJThA4dRNbbn2iih/ZogaVmHAc6jCawRR1qvjqMIwN8y7rajMdI+mgVmSt3UPO1YUQ/3JPUL38jd/sRDpUq67ofTeJg57EApC/fQspna6nz7lhNWi5Z4dWtp/hwYHNiAs08unwvXWtEUiu8jJ6OC/U4gsuy9NBlaoQFUGj3ThpnbTrBhI51aFUpjJ+PJ/HF/kuMcjunALX/PzmOwrlTkDPTCZq3CMdfWt0hpyVT8PJ4lMICDM3a4P/0JApmjERXpTrmngPInz4CnA4Cpr+OY/8u5JQrGBo2w9iqI/lThoLTgRQcWm4dXRn6HM7UDKqU1NE5bf2mv/IhAT3Lr9/y4oYNfZCiXQfI+Xg5oUMfJGzoQ2S+pa3fuB5NCaoRy6qOk4hoUZtW84aw/o6ZPuWZsfc0SesP0OMHrW1w8sPVnPxQfaES37s59Z/ujz2nEL/YMOo+1Zc13abiKnbQcdEYqg1sj2ryqmVtvutprJ/MQsnLxG/UazhP7EVJK7POQ9Jh6vcYrjOl9JbTgfXjl8BeDDo9fs/MQXdqP/LlM9i3rYT16ksrY4fbMfV8ANvPH2nSszwwgqIPZqDkZOI/+W2cR3cjp3jHYuepQziPqC/TdPHVsQyZRtHcEejiqmFs35eiNyeCy4HfiFk4j/2Fkp6EudcDuE4fwrrhe0y97sfU+wHsv3xeSq6EqfdgbMvfRMnPwvLYi7jOHUTJTNJkV048g+3Hd3zK33l0B479GzHfrnVQyhlXsP38AaY+//GJAzemtwCaVw7nvfvbaq6dTc/jx8MJfP1YJ4x6HaNW7KZzzWiqhQey91IGW86msGJIV0wGvUfXlZb76uYTfHhvS9XW+nYXXWuWY2tVCuXdgS18nvv1rSfpUD2SN+5ohsMlU+xwAfDagKaeMG9uO+XzsudmzR/yX3nZEz9g2EjkQt9xCUmH36NjKHxzGkp2BgEvvI/z4E7kZG8/dp44gPOgOhfSVa6B3zMzKJzhtctNve9BTkoAP3/PNfnKRawfvIzlP+N9ZbpR7fg4trcbT0jL2tz2+lB2lWPH153xCBcXrybl553c9vpTVH6kB5e/WE+tcXeTd/QSB4a8RUDteG579Un23j8Hc2wY1Yb244/Ok5CLHTT9aBxxd3eAX9eATkf8rGe48NgLOFMyqbXyLfI27MZ21tuXgrq1xFw9ntPdh+PXrB6V5ozg3D2Tvc895E5sZxPRBXrzG9CuMcG92nKm/xgUuxN9RIhPHce9NIJLj8/AkZJBzZ/eJn/jLuyl5AZ2a4W5ejxnezyNX7N6xM0axYX7vIsKLj36HK7sPE2y8fPGkjrvE4r2HCX0/t5EPH0f6W9/rZF7M+bEhTsOkP7m5+CSiZo8hIjhD2rnxPzzcdiWkMbRe1/AlVtIaI/m1Jr/jCd+jdlPkr35AKeefgPJaEDnZ8JS8g25Tkf0C6O48tR0HKkZVFv+LoWbd2EvNTYFdGmNqVo8F/s9iaVpfaJfHM3lQeMx1alGyAP9SXhwHIrDQaUlcyncugfHpSTsZy6SNGY2MS+P9clDCSV23l6Pnfc0B2+f7hOuxoxHubJ4Fekr/6T2a0/7zB9qzhhM9paDnvD+9asQN7gnB/o/h2x30vjb58ncsB8AlyzzytdrWTxpMDHhwTwy62O6NatHrUpRnvhP9O/AE/3VcXjLwVN8/ftuQgL9SM3OY+mGPfw0ZwQWk5EpC79n3e6jDOzUjJc/X8XEh3rRql51ftp+gM/X/snoe7tfNe//55Hlin4CwT/kf8s2FB8AMtBLUZSNiqIkKIqyGejlvv6BJEnDJUlKlSRJY01IkrRUkqSVpX7fKUnSPkmSiiVJuiBJ0ly3I7fk/kVJkl6SJOlTSZJygG/c11+VJOmUJElWd5jX3SuFb5TxQCfgTkVRvlEU5ZKiKAcURXkSdYX0J5Ik+btlvSRJ0tEy+Si7zUUtSZJWSpKUIklSoSRJ+yVJuuNvPI8GS5O62C8l4bicAg4neau3EdhL+wY/sGc7cn9SV8AVHzqFLigAfVSYJox/+6bYE1JwJqWVirMBgNyfNvikaajXAFfSFeSUZHA6sW3ZhKm99s2e8/gxz0pG58lj6CJVRa5kZeE6q76hVKxWnJcvee7pK1fBeUSdcDgO7MXUqasmTXPjejgSknAmpoDTScHaLQT00D6bKysX29HTKE7n344LENivCwVrNvtcb9Ws8VVX/QJs/mMXd/XriSRJNG3UgPz8AtIzsjhy4jRVK8dTpVIcRqOR/j27smm7+uZ08/adDOzfC4CB/XuxadvOctOO6tea5BXbAMjddwZDcACm6FCfcOGdGpL2q5p20vKtRPVvrd5QwBCorgzRB1hw5BSgOFVF73I7ayWjHslgQFEUAI6m5FAl1J/Kof4Y9Tr61otly7nUq+b/auy5nEnlEH/PypQVhy4zpHUNTAZVTYX7a9/cHk3NVeWGuOXWiWXL+fS/LbcsK44kMqRl9VJytc5kXdU6yJkpKFmp4HLiPLgdQ8M2PukYOw3AdXgnSkHu345raNoJ54Ft2mtl+lLxlk2YOly9LzlOHEMXpfYXOSsLZ6m+5Erw9iVTh47Y1qurZm3r1/mkWUJE39akLd8CQP7+MxiC/TGW07ZCOzYifZXaPlOXbyGinzd/8U/1J2P1bhwZuZo4ebtO4MzxXSWnr1UfOfUKcnoyuJzYd23C2LKMg8XmXd0mmS3qKp/rxNXHV8F18rBaTkf2YWzTWZOkLrYGSk66uipMduE8uRd9rWbllosPhbmqoxjAYUPOTEYKDPU+o8ni/tcfpTBHK7dybeSsFJTsNHC5cB35E0P9Vj4iDO36qS8ZCvN87pWHLiIO+eIJAFznjmC4TdvmSspKcZeVY9fmGy5nANepI9d9FmPbrjh2bvK5/k/blVxUanWjv9nzXP51KpO/7zSy1Q4umdydx4m8XXWgHE3OpkpoAJVDA1Td0SCeLWdTNPLWnrhCj7pxxAWrE9/wAPN14245k8KdjdQVa3c2qsLmM9o04eaNTdY/94NL1dW2wycwxET6yA7v15r0FVsBKNivjg/llXVIp0Zkuss6bfkWwvv7lrWuVFkD5O06jjPbtw8fTc2jSogflUP83Ho6hi3nM3zCXY3UgmL+uJTBPQ3jNdcvZRfRMl599nZVwtl4Lk1zX1+7PnJqEnKau///uQlj646aMK7Tx1AK1Wd2nTmOLkItM32lajjPHAe7DWQZ5/FDHh1h6j0Q28ql4HQAoOTlaNK0lK4jh1pHgVepX8rU77XiBvRoT/7Pqq2V//MGAnr62iSV+7bk4vfbAcjcfxZTiD+Wcuo3++glChOvXQfV7u7ApZ+9doZk0KO3mJD0OvR+Zqyp3hW+uiq11XEt2z2uHfoDQ4PWPmkaO/THdXSXZkwEVEcxgF4PulImfumvH4xmULTRdNXqIqcno2S65e7fhqFxO20gu7fNYrJ40tDFVMZ16SQ41Dp2nT2KsYlapobGbXHsUW1hx56NGMukqYuriZKdhpKb7h4fdqOv3cwnv1dDTjwNxb4OSiUrGSXbV2eUcCN662qczyygSVwYfkYDBp2OllUi2OTWT8sPXmRI29qYDHrAq+s8clNyqRJSytaqG8uWMv3tahTYnOy/ks09DSsBYNTrCLIYtflWFNafTqFfvVjN9Zs1fyiNqUt3bJs3+FzX16yHnJaEkpGijol7tmBofr0x0XtLCovE0KQt9u1rNVHk5ATk1Gt/LBvTrxVJHjv+LMZgf8zl9OOITg1J/VV9EZK0fBsx/VVbIaBuJTK3q1PMwrNJ+FWJwhSlOmklfal+7G+mOEXtx/5N62C/lIzjciqKw0nur9sI7q194RDUux3ZP6pjuPXgKfTBARjcc0RDbARB3VuTtex3TZzwwbeTtuh7FPeLPlemtu/7NdXOTXNXbSOol7a/BfVqR85PXrm6UnKvhqlGZYr2qGVQsOMAwX21uv9mzYmLdhzwjMPWQycxxP7743D+X6dw5ar6I3/faUxxEQDoA/0IbncbaUvVZ1YcTlx53kUnlib1cCQk43CPL3lrtvrYHgE92pO3siTPJ9EHB6KPCsdUsyrFh06iFNvAJWPde4TAXmp/sJ+/jOPitdt0ZN/WpC5X85y//+pzU9XOU+emqcu3EtHPO45Ueqof6at3Yc/w2pr+dSqRt+9MGTtPLaej569QJTqMytFhGA16+rVtyJaDp676jOt2H6N/20ae3y6XjM3uxOmSsdodRIWq8/qLKRm0rFsNgPYNa7Jx34lr5l0g+G+nwp3FkiSFA/2ADxRF0Sylc/9eCPQHlgOhqA7kkrgBwEDga/fvvqjO3/eBhsCTwP3AK2iZCJwEWgElr7YK3eEbACOBQcDzfyMrjwIbFEXZX869+UAU0PtvpBcIrHXHaQr8APwoSVL9v5GGB2NMBM4U7+TAmZKBMSaiTJhInCleZ5szNQNjmQln8ICu5K3e4vltiAzFla4aG670bAxl3hrrIiKR071GpZyRji7Sd/AswdJvAI69vjt26GJiMdSqg/Ok+vmg69IFTO3Vwd/UuTu6qGhNeEN0hE9eDNFXl/t341paNsKZmY0jIals9OuSmp5JbKn0YqIjSU3PIC09g9joKM31tHT1E/fM7ByiIsMBiIoMJyunzGTLjTkujOIrmZ7fxcmZWOLCNWGM4UE484pQ3AZNcVKWJ8zlT9YRULcSXQ4vov2WNzg143OvQ0An0W7ja3Q9toTMrYfJ269+mpRWYCMmyM/73IEW0gu0K1MADifn8OBXOxj101+cy8j3uf/bqWT61Y/z/L6UU8iBK9k89u1Onlq+m2Mp2jynFdiICfROamICzaQXliM3JZcHl+5k1Mr9nMv0OjMkCUb+vJ9Hvt3FD0e9hs6lnEIOJOXw2LLdPPX9Xo6lauVKIREoOd6+pORkIoVo+5IUHI6hUTscO9f97bi6mreh5OegZGhXseoiI3GV6Uv66/Ql+9X6Um1vX9KFhSFnZalpZmWhCy3fCDfFRWBL8rYte3IW5jjtsxvCg3DmFXqdVsmZmNxtyxQbTuTtbbyrBG4AXXgkcmapPGdloAvznfAZW3UiaP7nBEx5haKP5l83ruvyRQxuZ6ipbVd04Vr9IQWGouRneX4rBdlIQaG+zxdXE8tjL2K+ZyxSRLzPfSk4Al10FeQU9XM7+5bvMHa5H8vTr2Hsej+O7T9qwweFe7a1AFDyspCCw8uECcPQoDXOvet95IGC5T/TsTzzCoaWPb15T0tEX19d1a9v1Na3vYZFomR5dZ6clY4U5tu2DC07EvjaZ/hPmov14/K/nCgPfb3GyLnZyKlXfO7903YFENG/DS23v0PDr5/j9ISFABSeTCC43W0YwgLR+ZkI79kcc7yablpBMbGldVaQhbT8Uk4l4FJWAXnFDp769k8e/mIbvx69fN24mUU2ogLVlwFRgRbfrxK4+WMTQNA9fSn6Y6/PdVNsOLYkr/5Ry7Gcss71lrU9ORNzrLesw/u3odn2d2nw1XT1E9frkFZYTEyQ9737NfX0t7sZ9ctBjZ6ev/004zrURoekCV8rIpAtF9S8rD+bRmqZMcen/2emoyunTZdg6n47joN7AHBdvoChfhOkwGAwmTE2b4suwv2iOq4yhvpNCJyzkMCZC9DX0m6NpI+JwFG6jlIy0N9g/V4rrj4iDFeGqpNcGVnow0N94vvFhlNYqi8VJWXhH3ttp0q5z+FnIq5bEy6vUcvDmpLNyQ9Xc9fed7n74Ac48otI2XrEE14KDvdstwBuvVXemHhbWxy7y9H/kg6/MW8Q8PynuM4eQr7s/YzZ1OcR/KctxtCsC7YN2q1xdKERyDml9FZOho9cAEOT9vg//yH+w2dSvFRd6SsnX8JQqxH4B4HRjOG2VkihallLQaEoednuvPjqfp/xIT8bKdC3nHXxtbA8/jLm+yaUOz78XW5EbwEcTsrmwc+2MmrFLs66ba3aUUHsS8wkx2rH6nDyx/k0UvNVZ/yl7EL2J2Yx+KvtPLV0B0eTc7Ryy/bhIEv5fTg5lwe//pNRP+3z9OEruUWE+ZmY+fsxBn2zk5fXH8Pq0L4k2X8lm3B/M9XCAjTXb9b8oQRDoybI2VnISb7jkhQaiVxqTFSyM9CFljMmNu9IwJxP8B83h+LPvWOiZdAIilcsAeXvr6ozx4Vj1djxWZjLseMdZez4kjD5xxOIHaA6zEKa18JSORJLXDi2lGwufriKrvs/oPvhRTjzisjcqr40N8RG4Ej29mFHSibG2LJzxDJhkr1h4l98muRXP/NZRWiuEU9A64bU+ukNanw3D78m2m1TDGXSLG9uaoiJwJGk1YuGkmdTFKp+PpsaK98hdFA/TxjbmUsEup3Owf07YYjT1t3NmhOXJvS+PhRu+8vn+r8xDpcQ83BPcjapXy+aq8XgyMyj9oLRNPl9PrXeGIGu1PYI5dkP5Za1ZgxKxxAdgf3MRfxaNUIXGoRkMRPQpTWGWF9b/GqY4sI1dl5ZG86T57wibZ5LzR8ibm9L8hdau7fw5GVC2jUoZee1wByv1lFaTj6x4V6fRHRYMKnZvnNPAKvNwY6jZ+nVsgEAMWHBPN6vPX2nLKDXhLcI8jfToZH65VLtStFsOahuH/P73uOkZN3Yog2B4L+VCncWA3UACbjaq5nj7vt1UFfoPlrq3j2AEyjZ3uF5YL6iKJ8pinLOvTp5GvCMJEmlZxpbFUV5XVGUs4qinAFQFGW2oig7FEW5qCjKGlQH88N/Ix91r5MHgHpXue+DoiiHFEVZpCjKEfdzzgX2ozq//z6S5HtNKbNMo9wgpcIYDQT2bEv+2j/+odzygxqbNsfcdwCFn5T5BN7iR/ALsyhc9J5nX+KCt17Dcuc9hL7/EZKfn2eVz7XlXkXwDT2zNm7g7d0pWLPlxtLzScr3OSRJKvfxynuUa+MbwUfeNeo5ontT8o9eZFuTZ9jVYyr15z2J3r3SGFlhV89pbG82gpAWtQmoX+WGH6N+dAhrnurK8sc6MqhZNSb8ekBz3+GS2Xoujd51vCtLXLJCns3Bl4PaMaFLPaauPlhu2V2L+lHBrHmiE8sfac+gplWYsOqg595n97fm24fb8f7AFiw7fJl9V7K1ch9sw4ROdZm69vD15Za5bx44FNvqL25solAmrrFZF5wHt/mG+5t9ydJ/AIVLyulLL86i4MP3fPb4vh7ltsUyzy5do+/UnD2EC7O//pufJN1YP3b89Qf5U56g8O0XsTww5Lpxiz56HXPvuwmcswj8/FHK6o9y42p/ymkJWD9+luKvZuE4uAnzXdq9yzGaMd85AseWZZ7VbYam3XBsXU7xkmk4tizH1Ofx64otm19T/8ex/7603HIo/ngmxYueo/irVzG07YOumvpu0fbzIoxt+mJ55hUkkx+4tJP1G5EL4Ny3g4JpQyha8CKW+54oJ1L5GNv3wLHL9ysM+OftCiBz7R72dR7H8SGvU22auget9cwVEt//mcbLXqTR0hkUHrvk+UriRnStS1Y4kZLD+/e1YeEDbfnozzNcyir453r6Jo9NocMeRnG5KFjlu4r7euV4NRml9V/W2j0c7DyWU0++ru5f/C9QPzqINY93ZPnDbRnUpDIT1qgOjG0XMgj3M3FbdLBPnJd6NmD5kUQeWbaHIocTo67Mc5ffsMqVb2jYDFOP2yn+Rt3iQL6SgO2X7wiYMZ/A6a/hunQOxaV+Oo9ejxQQRMGMkVi/XoT/+DLbPPwNuT78k7hwfRvuBqnUuwUZf53GnqOuXjOG+FO5b0t+bTuen5uPxuBv9uxtfA3Bmp/mO4ZgW/dV+WOiImN9bzKFrw5DV7kOuhivbWH/fSlFrw3HeXAbpvb9r//w5emtwzspmjsC68dzMA8YDICcmoh9w/f4j5qN34iXcV25ALLr+ukDV1GYml9y6iWsi6dQ/MVMHPs3YL5nTDlx/h43onsaxISw9pleLB/SlUEtajDhR/WlUc2IIIa0rc0zy3YyasVu6kYFo3dHdskK+cUOvhrcifHdb2PqL39p280NNKH60cGsebIzywd3YFCzqkz49SAATkXhZFo+DzSpzHePtsfPqOfTvRc1cded8l1VXG7mrvEsf2f+UIK5ey/sWzaWn+AN9kXngR0UzniKovdfUvcvBgxN2qLk5yBfKn/v1v8RN2DHl4Q5/+5KDCEBdNj4KlWf6kf+kYsoTnUv4+h+Ldnaegybm45A728m7j73Su3r6P2ryVQUhaAerXFm5FJ89JzPfUmvRx8SyLl7JpMy71Oqvj+tTIAbGDyv0Q4uPjiFCwPHkfDki4QPHoB/64YAJE1bQPjgAdRY+Q66AD/NvrdXT/PfmxNHPPMQistF3i++ds+/MQ4DBHdoRPQjPbk09ys1ikFPYOOapHzxG4f7TMFltVFpzD1/K82rlYv9/GWyPl5B5U/mUWnJHGwnz4PrRvXl1dItG+TqYWrNfqLc+YNq562k8bIXaLz0eQqOqW3d/dg39BgAWw+dplntKoS457t5hVY2HzjFmtfGsv6tCVhtDlbtVO2Sl5+8i+827WXQy0soKrZjdH+RIRD8/8r/ij2L3VzNHJFK3f8a+FySJH/3quNHge8VRSl5td4SaCNJUunRSAf4AbFAyVI9n1d9kiTdj7qVRG3UVb1699+/kYcSbnhvZPeq6ZnAHUAcYAQswOEbjD8MGAbwcnRD/pOSofkcxhAbiSMtSxPHkZKheVNoiInEmeZ9ExjYpRW2Y+dwZeZ4rjkzctBHheFKz0YfFYazzCdGcka6ZtWvLjIKOdP380d9jZoEjp9C7oypKPml3tLp9QS/MIviTRuw79juuey6nEDedHWvLF2lypjaaj+lcaaWk5f0TG6E68bV6wjo1ZHEB0ffUHpliY2OJCXNWwapaRlER0bgcDpJSUvXXI+KVN/6RoSFkp6RRVRkOOkZWYSHet+WVh7Sh8qD1VWEuQfPYankfVNsiYvAlqI9EMaRmY8h2B9Jr0NxyVjiwz1h4gd14+J76q4u1oupWBPSCKgTT94BrxHozCsie8dxIrs3Bf4iOtDsWaEC6mfDUWU+Yww0e1VN5xpRzNt0jGyr3bNf8B8X06kfHUxEQOmVwhZ61o5BkiQaxYaikyDb6vBsCxEdaNasJkstsF1bbvUo5m0+6ZEb7V4BGO5vokfNaI6l5tKyUpgqt1a0W24IOiSNXCU307MCCUAKjUDJ0/YlXZXaWAar7VMKCEbfoCU2l+v6cXU69I3bY1+gPeQNQE5PR1+mL7mu0peCJk4hd7pvXwqZOQvbpg3Y//D2JTk7G114uLqqODwcOcfbXuKG9CP2UbVt5R8851mZCe6VAilldEhmHobgANDrwCVjjovA7m5bQU1rUn+xevCVMTyIsJ4tUJwuMtf5roD0PFtWOrqIUnkOj0TO8c1zCa6Th9FFxyMFBl8zrpx8mcJXp6rXYytjbKb97FFdSexd9SAFhqEU5GiFlfq8Wb5wFHrowRIIxQWg02O+cwTOE7txnfW+GDHc1h7rZnV1nOv0X5h6a/emLLsiTwoO9znQSVepJuYHxqn3/YMw1GmGTXbhOvmXN2xhHq4Te9VtLS6dRMlIovhL9QMbKSIOfV3tHt5KVgZSuFfn6cKjUHKuri9dp46gi1HLWSm4zqoKnQ5jq84UvPCM55Kp10CaT7sT+OftqjR5u07gVz1GXaGSlU/qt5tI/VZ1mlZ77hHsyZlQR10Zl1JaZ+UXe1YElxATZCHULxo/kwE/k4GWVcI5lZZ3zbgR/mbSC9Tf6QXFPlvYwM0dm4Lu6kVAlzYkDfUevhP7RD9iHlU/yCo4dBZzfCQla2vUctSWtTMzD0OIt6xNcRHYU8sr6+NYSpX11YgOsJBaavVjuXraVFpPRzJv6ymyrXYOJuew9UIGf1zagd0lU2h38vzvx5jbpyE1wgL4cKDaji9lF7H9orYM5cwy/T8iCjnbt5x1VWviN2wyha8+q2nL9s1rsG9WD8qxDBrqWWUoZ6bj2KO+zHOdOwmyjBQUgpKv2j6ulAyMpesoNhJX2o3V77XiujKz0UeGq6uKI8NxZeUAEPLwnfS7V+1LmQfPExAfQYmG9I8Px5qac0OyS1N1YDvNFhSxnRtRcDkdm7ueL6/ZS2SrOnDK/blzXiZSSKlxLTjcd0ysVAvLw+q4JvkHoa/XApss4zq+xxuouAjXhaPo6zZHLnMGgPPQH1genw4bvIeMyTmZGENL6a3QSB+5pXGdO4YuMhYpIBilMA/HrvU4dqkr1Ux3/Mfz1Y+Sn4MUHKauKg4OQ8nP0aTjMz4EXW98OAI6PfgFgrX8w2NvhBvRW4Fm7xYPnWvF8Mr6I2QX2QjzN3NPk6rc06QqAO9uO+H5IiwmyEKPurFIkkTjuDB0kkS21e7Z+is6sEwfzr8RG+8E2VY7MYEWogPNNI4LBaBXnRg+2+s92Mopy2w6l8bSh8tsH8LNmz+oiekxd+xMzuhhPukBKNnp6EqNiVJYJPK1xsTTR9BFxSEFBqOv3RBD0/YENm4DRhOSxR/L0GkUf/zaVeNXHdKHyoN7AKod71cpghz3vZJVwaVxZOZjvIod7yqwcnS89+C6rnvfoyghncjuTbAmpOPIVPtx6uo9hLWuS+7a33AmZ2AstfrWGBuBM7XsHDFTGyZODRPSvyPBvdoQ1L0lktmEPtCfym9PJHHCWzhSMshbp551YD10BkWW0YcH43KvxnSmaOUaYiNxpGrL2ZmSgTE+Cus+bxinO4zTPY91ZeaS//tO/JrWo2jvMeznE0l4Qj1U0FQ9nqDu2m1xHDdpTgwQfE9PAru3IeFx7568oY/eQZX71Jdd/8Y47N+gGrXfHMHxR+d4tn+yJ2ViS86k4ID6kiJz1U4qj76HEo1Rrv1QJs9O9xhU0tsNsVE409UweT/8Rt4PvwEQMf4JnKnX3soobkhf4ty2R/7Bsxo7r7w8q3aevybPJbZgUNNaNFg8HgBjeDDhPZt75g8p324ixW3nVX/uYWzJmdDIn5iwIFKyvD6JtOw8okPL3yJy3e6jmi0odh2/QKXIUMKD1a8deraoz6GzidzRvgk14iJZPEl96XgxJZNth//Fl0ICwf9C/jesLD6D6mRteJX7Ddz3zwGrUFcSD5QkKRp1S4pSO9ajA14GmpX6a4K6Krn0ZqaazcIkSWoHfAf8BtwJNAdmoDpob5TT18jDbaXCgLoPc9n3W2VlvQE8ALwAdEXNyx7Ad/ZZDoqifKQoSitFUVo9GFKV4iOnMVWPx1g5BowGggd0oWDjLk2cgk27CblHdQxZmtZDLij0bDEBEHxHV/JWbS0TZxch96iDQcg9vXzSdJ46ib5SZXQxsWAwYO7WA/uuHZowuqhogl+cTf78uchXtPseBU6chuvyJYp/1J7YKoWEuv8j4f/Ifyhe9Yvmvu3oKYxVK2GoFAMGA4H9u1G4WftsV+N6cf3atcBx/jKu6wyUV6Nbp3b8sm4jiqJw6OgJAgMDiIoMp1H9uiQkJpGYlILD4WDtxq1079TOE2flWnVftZVrN9C9s9c5nvjZ7+zqOY1dPaeRvnYvcQ90ASCkZR2c+UXY03J8niF7x3Gi71TTjn+wK+nr1PcnxVcyCO+sDpimqBD8a8VjvZSGMSJIHcQBncVIeJdGFJ5Vt+BoGBtCQnYRV3KLcLhkfjuVQrea2s/6Mwptmj2OFQVCS+1bt+6kdgsKgG61otlzWTUULmUX4nAphPl54zSMCSYhp4gruVZV7pkUutXUfhallZvrkWt1uDyHJVkdLnYmZHoOXOpWK4o9iaXkyrJGrnz5DLrIOKTwaNAbMDTrjOvYHo3coleGef6ch//E9uNiXMd2Xzeuvk5TlLREzVYEJXj6UqzalyzdemDf6duXQmbOJu+1ubjK9KWgSdNwJlzC+oO2L9l37sDcW/18z9y7H/Y/vWkmf7aOA72mcKDXFDLX7SH6wW5qWi3q4MovwlFO28r58xhRd6jtM+bBbmS6D8Ta22YUe1uPZG/rkWSs2sW5Z5dc01EM4Dp/El1sJXRRsaA3YGrXA8c+7X7duhjv57366nWQDEaUgrxrxvUcSiVJWO4ejH2jVn/IKReRQqORgiNBp8dQvzWu82UOk/P3rnbUxVZXlywUq0a7qc/jyFnJOPdrP5lTCnLRVVZPptdVqY+So933Ub5yDl14LFJoFOj16Bt3wHlynyaM9e2xWN8eg/XtMTiP78a26lNcJ/9S9/R074eM0Yy+VhPvoYsBwZ78Grveg3Ovdo9G1/mT6GMrIbnLytiuOw73YXaePEZ7y1lXrQ7ojdd3FAOGhi2RkxNQsr360r5h5b/WrizVvSvSAhrXQDIaPM5LY6Sab3OlSCJvb0v6T+oKoIZxoSRkF3Ilx62zTiTRtbZ2ZVu3OrEcSMzCKctYHU6OJOdQMyLwmnG71o71bFfx69HLdKujTRNu3tjk17EVoU89SPKYl9R9Bd2kfL6OQ70nc6j3ZLLW7iHqAXV//8AW6vhQXlnn7jhKhLusox/sRva6Pdct66vRMCaIhNwiruSV6OlUutXQfsqr0dOpuSiKQqjFyNgOtfltSCfWPN6RV/s0onWlMOb2Uc2ski0+ZEVhyV8XuL9RJU2arnNl+n+HHjj+0rZpKSKagEmzKPpgHnKyVl+W6AgpIhpjm844drj3sN37B4aG6iFeurjKqr7J905Ii4+ewljNXUfGv1e/14pbuHkXQXertlbQ3b0o3KTqstxvf2Vd7+ms6z2dK+v+ovr96t7KES1q48izUlxO/V4LY5Af0e0akLjOq3eKrmQS2aI2evfL3dhODck9692CS048q45rYe5xrWknXCe0azKK5o+k6PURFL0+AufRXdhWfqQ6igOCweI+EMtgwlCrCbL7QE8pwmsTGBq08jnoU044jS4qHik8RpXboovnMLsSpEhvGrrKtVS95d5fXQp07+MaFoWhaXsc+1T71nl0N8Y2qi1sbNPTJ005+QJSWIzqINfpMdRvi+vsQW1BBpQeH2qo48M/cBTDjemtjIJiT186kpyt9iV3vZUcXJecV8Sm08n0b6Dq9O61Y9l7SdXPl7IKcLhkzcG/DWNLbC233NMpdKt1LRsvFwXV1ooMMBMbZOFiljrt2pOQSc0I73YTuxOyqB4WoNnmooSbNX8AMLZoietyAnJG+edcuC6cQhdTCSnSPSa26eY5zK4EqfSYWLU2uG0P24+fUjDlEQqmPYZ18VycJw9e01EMkPDZ7/zZ81n+7PksaWv/It5jx9fGkV+ErZx+nLXjODF3qvsKxz/YhVS3HW8I9kcyqmudKg/uQdauE7gKrBRfySSkRW107rqN6NyIgjNqnyo6fAaze44oGQ2E3NmFvA1auzZ/w27C7lUd2n7N6uHKL8KZnk3q/C852WEIpzoP5fKY1yn48zCJE94CIO/3XQR0UA8yNNWIRzIaPI5iAOvh05iqV/LMTUPu6ELBxt0+ckPv8cqV8wtxpmcj+ZnRBagvPCQ/MwGdW1B8Wj380HOQniQROXoQ2Uu1e0ffrDlxQOeWRDz9AInPvKwZh3O+WfWvjcOmSpHU+2QKZ8a8S/F573Z1jvQc7EkZWGqp7TK0U2OKTnv7RPGRUxirxXvGl+Dbu/qMTYWbdxE8sCTP9ZHzC3G5ncV695YOhrgognp3JP8q22+UkPzZb+zvNYX9vaaQuW4vMQ+qeQ5qcfW5qWrnqXPTmAe7euy8PW1Gsae1+pe+ahdnn/3YM3/wtfNUHdGwRiUSUrNITM/G4XSxbvcxujar6yMzv6iYfacv0a259+Pv2PBgDp+/gtXmQFEUdp+4QA33S43MPFWXybLCkl+380C3lj5pCkohy+Kv9N9/IRW+slhRlCxJkn4DRkqS9HbpfYvdB8KNAtYqipLlvvY96oriSCAFKK2p9wP1FUU5+zcfoyNwRVGU2aVkV/ubaXwDvCpJUoty9i2eCiQBJZ6DdCBGkiRJ8X4D0qxMnE7Al4qi/OB+HgtQC6/D+e/hkkmd9SFVPpkDeh253/+O/WwCoYNuByDnuzUUbtlLYNfW1NzwCbLVRspzb3uiSxYzAR2ak/LCe5pkMz9aQaV3niP0/j44ktO5MrbM9tCyi4IPFhDyyhug01H8+xpcly5iGXAXAMWrf8H/0ceRgkIIHK2uOlRcLnLHDMfQsDGWXn1xnj9H6MKPASj8bAmOvbsxd++J353q5zW2Hduw/b7GJ78Zr3xA3OJXkPQ68n76Hce5SwQ/OACAvOWr0UeEUXnZe+gC/VFkhdDBd5MwcBhKYVG5cUsI7N+VgrVbrlrUU2a+yt4Dh8nJyaPn3YMZ+dRjON0H2Tx0zwC6tG/N9p176f/gk/hZLMyerubbYNAzfcIIhk+cgcvl4p47+lC7ptoMhz72IJNeeIUfV/1GXEwUb80pfzvtjA0HiOzZnI6738FltXN83Ieee82/eZbjExdjS83mzJxvaLx4HLWffYj8Ixe5slR9K3vhrR9p+O4I2m2ZjyRJnJn9DY6sfAJvq0rDd0ci6XVIOh2pK3eSsX4/9TrFYtDpmNbjNkb++BeyojCwYWVqRQax4pB6yNcDTauy4UwKKw5dRq+TsBh0zLu9qeeTI6vDxe6ETGb00r5rubtRZV76/Qj3f/kHRr2OWX0baz5TMuh0TOtWj5Er9yPLCgMbxlMrIpAVR1RnzQONq7DhbCorjiSqcvV65vVX08gssjFx9SF3U1HoXy+WjtVVQ+Du2yrx0oZj3P/1n6rc3o20n0fJMrafPsLv6ZdA0uHYuxE59TKG9qrD1Vlmn2INV4nryVOzzjgObr9KXBcF7y8gZN4bSDodxb+5+9Id7r606hf8H3scKTiEoLHevpQzyt2Xeqt9ybTI3Zc+XYJ9z26KvltK8AsvYek/ADktlbzZM8sVn71hP+E9W9Bq1/vIVhunxy/03Gv4zXTOTPwQe2o2F2d/Rf3FE6j27CAKjl4kZelVPvMsRb0PxxPaoSGG8CDa7F+Ma9Wn2LeuBVnG+vl7BEx7DXR67FvXIl+5iKmnupLOvvFXjK27YOrcB1xOFLuNwvdmecq6vLigbotg7j0QUJ0/9q1l6kyRsW9eivm+8SBJOI/uQMlMwtBENXadh7diqNsSQ5NuoLhQnA7sq5cAoIuvjeG29sjpiegHv6g+544fkS8cxb7+S0zdB4FOh+J0YFv/ZZk6lrGv/gzLf6aDTodz/2aU9EQMrVQnkfMv34N4SpACQzA/PEn9v06H8/AOXGfVNm5o3BFjmz5qGif24DywxUeu9cv3CJjyGuh0OLatRb5yCVMP9UxV+6ZVGFp3wdSpt7uc7RR94Bku8Rv5PIYGTZECQwh65zuKf/wCx9a17rLuXu7BdiX803YVeUc7oh/oiuJwIhfbOTncO241+HgKxvBAZIeLc899rO4BSBQGnY5nezVixIpdqs5qXIXakUGsOHARgAeaV6dmRBAdakTx4GdbkSSJe5pUpXaUOikpLy7Ak+1qM3XlPn46fJm4YD/mDyxnEnGTxqao50chmYzEL5kHQPHhk2TMeldb1hv3E9qzBS12foDLatPsOdzg6+c5O2khjtRsLs35mrqLJlB12sMUHr1A6rdqWUcMaEfUA908ZX36mbc88essnECIuw+33PcRl99YBhxV9XSXeoxceQBZgYG3xal62r1P/AONKrPhXBorjl5BL7nHh76Nyv8ktRTrzqSw7LCaRo9a0QxsoH3ZiCxj/fRdAqa/Djod9i1rkRMvYurl1h0bfsVy/3+QAoPxf2o8oOrLgunqCviAiS8jBQWDy4X103c8B+HZN6/Ff8RUgt74FMXpoGjhqz71mz73A+KXvIKkU+vIfvYSwQ+563fZavSRYVRZXqp+H7ubS3eq9VteXIDsJcuIfft5gu/rhzM5jZQJc33KJGnjQeJ6NuOOP9/CZbWze4L3k/yuX01hz+QlWFNzqPtUXxqMuANLdAj9N7xK8qaD7JmsjguV+7cmZdsRXFavoyPzwDkSVu+h329zkZ0uso9e4tzXm6hfsguJLGP75WP8nnxBHdf+2oScdhlDic7Zc/V96nVBYZgfGA2SXtW1R/7E5X5BZu43GCkyHhQFJScd289lthiQZYq/X4T/yFmq3tq1HjklAWNHdQWfY8dajM06YGjdQ/1k2mGn+HOv087y1HSkgCBwubCtWARW1QlgW/89lZt6GgABAABJREFUfkOeJaBdH+TsdKyfzdPKVWTsG77GfP9EVU8f+UMdH5p2U/N7aAuGuq0wNOsOsozitGP/1bvS03THcPRV6oFfIJZn3sCxYyWuI9vR12mBsecjSH5BmO8bh5x2Gdv33j52I3prw+lklh+4iEGnw2zQ8epdLT19adLKv8i12jHodDzXuzHBFtVpeHeTqsxce5D7Pt2CUScx+/bmvrZW9/qM/Gm/28arpPbhw25bq0kVNpxJZcXhEhtPz7z+TTxpTOtWn+nrjuCUZSoF+/FyH+8Kvt+utgUF3LT5A4C5aw9sV9uCAtS29c37+E+Yh6TTYf/jN+SkSxi7qmOiY+sqjC07Y2zfC1wuFIcN66I5V0+vpCybd8TyyCikoBD8x81BvnyOoref04RJ33CAyJ7N6LL7HVxWG0fGedtOy2+mcXTiR9hSszk1ZylNF4+ljtuOT1yqbnkQWLcSjd8bieKSKTh9haNuPZC7/yypq3bTYf08FJdM3pGLXP5qI/EGwCWTNHMRNb58GXQ6sldswHYmgfBHVLs2a+k68jf/RVD3VtTd8hGK1Ubi1Heum9/sFRuo9PpY6qx7H8XhJHHyAm0Al0zKyx9S9fPZSDodOd+vx3YmgbCH1T6c/e1aCrbsJbBbK2pv+hi52EbSNHWMN0SGUeVD91xIryfv160UblN1R8idXQkbrNZV/m9/kvP9eh+5N2NOHPPi/2PvrMOkOLaH/fbYuvsu7gRb3HVxiSc3RgIJhBAguASIIYGQhBgECXEg7rgTILi7swvrrrOj/f3RsyM7swRuQvZ389X7PPvAdFfV6dJzuvpU1UgknZaqnynjs/7YedJfWeRaJn9RD1cd/xDakABqzRsOKG3+RF9lQfWVGR9Tb/FYJK2W0qR0Lo1bREhZV7ZYyZzzIVVWzAWVioIfFf0S9B8lz/nfrKN45wH8urSmxsZPkEsNpE13jD8x772EOjgAzBbSZy/GWqDoRP+eHYiYMRJ1aBBxS2dhOHeF5OGu76g5W44QmtCc1vs+wKo3cn6cI8+NV73IhQlLMabncnX2ShosG0+NaY9SdOoqaasrth3LuGvFJDShAcgmM5fsdh5o1CpefKIfIxeuwmqVubdTPHXiIvl2u/JR5eHuyoGQ246co32j2vh6OT6QNa1dhV6tGvLIa8tRq1U0qBbNg12Vj8Qb9p/i623KRHVCiwbc2yn+T59RIPhfRvpv9jP72x9CkmoDf6B4D89E8TauDcwFagEdZFm+agvbFdiCMmm6RpblqU7p9EHxPp6HciCeGWgMtJFleYotzDVgkSzLbznFGwT8BDwF7AX6ALOAcFmWJVuYIbZ4/hX81gFbgZook8N7gBDgBZTJ7T6yLO+whW0InEbxGv4a6IayR7KfU3o/oHhEDwFMKFtS9AJ+kmV5iC3MDuCULMs33Q/hXL3+lVLJ4TXdT3v+J8hPdvdQ+CeotmPJnwe6A+xo9OKfB7pDdHytAiP/TnM7e2X9jVivXv/zQHcA/fG8SpF77uStH2Dxd9IkoeKlxHcSXcvalSIXQM67uYfmncJ81bNn1Z3mxObbP3jr76DV3BqVIjflnZN/HugOkJ7tXylyAeKnR1WKXOPuyjmdPOvkLS38+ts5mHdrB+j93Qx6yv1wtX8C2cPhav8U6qqRfx7oDiCFuh9u9U8gGyunrEt+vqUd9/52dFUqpw//scb9YMZ/ijjfynlXU6sqx8tOpa6ceY+cQp8/D3QHCA+unPpNy/W85cM/QZsf7q0Uud4dH7/tk4b+7ei/nVX5E43/h/B5+OX/uTbyf2EbCmRZvgy0QplA/RK4AqxGOTCuddlEsY3fgWSUrR1WlktnIzAA6I6yZcMBYBqQ9CfyfwPeBN5F2RO4F/DybebBaIv3EcrE7kXgKMq2FvFlE8W2sGeBkSh7CpfJK+eSywQgA9gFrAf22f4vEAgEAoFAIBAIBAKBQCAQCAR/O5W+DUUZsixfB4bfQjgZqHGT+5uACte8ybLsMa4syy8C5V00lzjd/wz4rKLftmulKHsmvwYgSVIHYAOKd/DUcmGXAeXW1PGe0/1ElD2ZnXnL+Ycsy9085UUgEAgEAoFAIBAIBAKBQCAQCG6X/zOTxf9GZFn+Q5KknkB/SZJqybJ8pbKfSSAQCAQCgUAgEAgEAoFAILgj/B/Y7lbw1xCTxXcYWZbLtsMQCAQCgUAgEAgEAoFAIBAIBIL/s/yf2LNYIBAIBAKBQCAQCAQCgUAgEAgElYuYLBYIBAKBQCAQCAQCgUAgEAgEAoGYLBYIBAKBQCAQCAQCgUAgEAgEAoGYLBYIBAKBQCAQCAQCgUAgEAgEAgHigDuBQCAQCAQCgUAgEAgEAoFA8HdgtVb2Ewj+IsKzWCAQCAQCgUAgEAgEAoFAIBAIBGKyWCAQCAQCgUAgEAgEAoFAIBAIBCDJslzZzyC4w+yIeqhSKlklVYZUCNAZK0VulsG7UuR2Oz2vUuQCvNpqZqXIfdI7t1Lkns0LqRS5kZKhUuQGeFdOX7qoD6gUuRapkgYtQFtJuriWd2GlyK2sos4s8akUuVqpcpbiRYUUVYpcgMP5YZUiN85aOeNWoFfljNPZpZXTpnWSpXLkqipvWesujW+lyK1uqhz9oKskvVRVW1wpckvNlbM7Y7BvaaXIBbBYK8dvTKOpnPGjqMSrUuQG+FWOfigq0VWKXF8vU6XIBUgr8qsUuT3Sv628l4j/o+i/ekVMNDrh8+hr/3NtRHgWCwQCgUAgEAgEAoFAIBAIBAKBQBxwJxAIBAKBQCAQCAQCgUAgEAj+BsQBd//zCM9igUAgEAgEAoFAIBAIBAKBQCAQiMligUAgEAgEAoFAIBAIBAKBQCAQiMligUAgEAgEAoFAIBAIBAKBQCAQICaLBQKBQCAQCAQCgUAgEAgEAoFAgDjgTiAQCAQCgUAgEAgEAoFAIBD8HcjigLv/dYRncQVIkjREkqSiin5XNpIkPShJklzZzyEQCAQCgUAgEAgEAoFAIBAI/h1U2mSxJElxkiQtlyTphiRJRkmSkiVJ+kiSpCqV9Uy3iyRJOkmSJkuSdFSSpGJJknIkSdonSdIISZK8Kvv5BAKBQCAQCAQCgUAgEAgEAoHgVqmUbSgkSaoJ/AFcBZ4CLgK1gbnAQUmS2suyfO0OydbJsmz8O9IBNgLNgZeBXUAe0BqYAJwHdvxVOX83deYOJSyhBRa9gXMvLKbo5FW3MN7VIrlr2Tg0wf4UnbzK2VEfIJvMBHe4i8afT6U0KQOAzLX7SVz4PT61Y2m0fLwjfvVIri34hpSP1tmv1Z4zlFCb3AtjK5bbYOk4tMH+FJ68yvnRitwy/ONr03zt65wd8Q5Za/YBEPfsAKIfTwBZpvhsEufHfQi26g3o2pwqrw5HUqvI/noz6R/+4CYz7rXhBHVviVVvIHHie+hPXQGg2ptjCExohTk7n3O9XrCH97mrJlVfH4nkpQWLleszllJy/KLHsq4/dwjhCc2x6A2cfmEJhR7zHEHTZWPRBvtTcPIqp0YtQjZZ0AT40PjDMXjHhSOpVSQuWUPK1ztQeWlp9curqHRaJLWK9DX77WnNfH0hv+85QGhIMD+vXOomS5Zl5r27lF17D+Lt7cXcGRO5q34dAHbvO8T8d5disVp5YFBfhg1+GID8gkImvjSPlLR0YqOjeHv2iwQFBnjM74BXnqR+93hMeiM/TFpKyulrbmHue2M4cU1rISGRdTWVHyYtxVhioNOzA4m/twMAKrWaiDpxvN5iBPr8Yjo8049W/+kOskza+ev8OHmZPT3fTi2JmvEcqFTkf7+BnI++c5MZOeM5/Lq0Ri41kPri2xjOXAYg5Kl7CXqwL8gyhovXSHtxIbLRhH+fToSPfgJd7aokPjwOwynP9dtkzpNEJcRj0Rs5MnYp+Sfd81vz6d7UHt4X/5rRrLtrBMacQgCi+7Sk4dSHwGrFarFy8qUvyTlwHv/aMbReNsaRv+qRnFvwPYUrfnGkOftpghNaYNUbuTTuA4o9tCuvqpHUWzoeTXAAxSevcHHM+8gmM+H3dyZu1H0AWIr1XJm2nJIziQDEDBtA1OM9QZJIX7WZ1I/W2tPz79KC2FeGg0pF7jebyVz6vZvMmFeeJaBbS6ylBm5Meo/S05cdN1Uq6vy6EFNaDonDZrnECx9+HzHTn+ZMi8ex5BZ4LOumc54k2lbWh8cuJc9DWdd6ujd1bGW9xqmsywiJr0W3tbPYP+J9UtYcAEAb6EuLhcMJrF8VWZY5OGE5OYcv2ePEz36SmIRmmPVGDo5b5lFu7aG9qGeT+0ujERhzHAtQIto3JH7WYCStGmNOITvun4NPbCht3h+Jd2QQslXmysptXFqx0SXNO9G2HHUh0W3jXErTctg3+C37Zf+uLYh7eTioVeR8s5nMJe51HPvKswTYxssbk95Df/oykpeW2t/MR/LSIqnV5K/fQ/o7qwGotmgKXrXiAFAH+mEpKOZi/7Euad6JthX94lACEtogm0wYE9O4Mfk9rIXFbukC1J07lLCE5lj1Bs688GEFuimCRsscuunMqA+QTRYAgjvcRd3ZQ5A0akw5hRy971UA2h9chKW4FNliRTZbON53qkuateY8TWhCc6x6I+fHLvLcj6tF0mDpeLTB/hSdvOJRJ8avfZ1zTjoxpHs8tWYPRVKrSFu1FdOqlfbwvp1aEjl9pH28zF3xrZvMiOkj7eNl2vS3MZxR+kPw4HsIeqgfSBL5360n74uflWfo05mw0U+gq1WVpIfHYjjtebxsMftJYns0w6I3sm/8MnI9tOm6Q3tRf1hfAmpG80NjR19qMHIANe7vCICkVhFYN46fmjyHxteLdu8pfQmrzKWV27jwsWtf+iu2R1CHu2j0mcPmyVq3n6SF3+MVG0b9D0ajiwhGlmVSv9xCygqHvRPQtQVxrwxDUqvJ/noTGUs82B6vDieweyusegNJk95Ff+oK2phwqr0zDm1ECLJVJnv1RrI+/Q1QbI8qc59H5aVFtli4MdOz7VFv7hDCbHbH2ZvYHY1tdkfhyaucttkd1Z4fRPQDnZRy1qjxqxvH73cNw5xXjCbQl4YLR+DXoCrIcGb8EkoPn3NJ959q0xkf/uiSZvXZzxDcowVWvYHL4xdRcvKKu9yqkdRZMgFNsD/Fp65yecx7yCYz3nXiqLVwNH5NanH9jdWkLf3FNaJKReMNCzCm5nDhqdddbvV4bTA1u8dj1htYP3E5Gaeuucnts2AYUU1rIkkSuVfTWD9hGaYSQ4XxA2JC6ffOc/hFBCHLMidWb+fIJ65tujL1UqRNLx29iV6qZZO73kkvVbm/I3VGDwLAUlzK8amfUHAmCQBNoC/NFw4noH5VkGWOjl8OJ44BENhNseNRq8j+yrMdX+W14QT2aImsN3BtgpMd/9YYgmx2/NmeDjs+bsYQgnq2RjaZMSSmkTjxfSwFnvXDnbK3WhxYgqVIDxYrssVC0v0OvejXpSXRLz2LpFaR+80mspe527VRL48goJsyfqRMeceuE+vs/ARrsSPdq/eOs8cJeXIQoYMHIpstFO04SMYbn7qkeSd0sTrIn6qLpqCLi8KYnE7SqDewlitrv84tiZo5AkmtIu/bjWQv95Dfl0bg37U1Vr2B1KkLKbXZ8aoAP2JeH4tX3eqATOq0d9EfO4dXg5pEzxqNytcHU3I6KRMXYC3Su6VbbdYzBPVQbJqr4z+g5JT72KGrGkntDyeiCfGn5OQVrrzwnn3Muml8lYq71r+JKS2Hi0/Ndclv5Axbfr/bSI6H/EbOdMrvtIUYzlxGVzOO2Hen2cNoq8aQ9d6X5H7+C+FjHifo4T5YcvIByFz4OcU7D7mlG9itOdVeGwZqFVlfbSZt8Y9uYarOGmbP07Xx79vzdLO4kUMHEDmkP7LZQv62w9yY+7lLmpXVpuHO2XiaQF8aLHzOphNlzo5f4pauQPBvoLI8ixcDVqCnLMtbZVlOkmV5O9DTdn2xzTs3XZIklwltSZJWS5L0i9PvQZIkHZYkqVSSpKuSJM21TeSW3b8mSdKrkiR9IklSHrDKdn2+JEnnJUnS28IskCTJ+zbyMA7oasvD+7IsH5Vl+aosy98CHYAjNjlekiS9a8tLqc3zuJPT83WTJEmWJClBkqT9kiSVSJJ0SJKkFuXy/aQkSYm2+2uAqNt4VgBCE5rjUzOG/e3GcGHSMuotGO4xXK2Zj3Nj2RoOtH8Bc14RMY/1sN/L33+WQwmTOZQwmcSFiiGhv5xiv3ao11SseiOZ6w7Y44QkNMenVgwH24/h4qRl1HnDs9yaMx8nedkaDnZQ5EY7yUWlotbMJ8jdccx+SRcdStyw/hztM43D3SYiqVVE3tvRHr7qnBFcfuo1ziaMJuTuznjXreoiL7B7S7xrxHCmy3MkTVtM1bkj7feyv9vK5Sdfc3vG2OlPkfbu15zvN57Ut1cTO/0pj3kJT4jHt2Y0e9qN5eykj2i44BmP4erOfJzEZevY034c5rxi4mx5rvJ0H4rO32Bfjykcuv816r2qGPZWg4nD989iX48p7EuYSniPZkgaxYn93v69WLpwjkc5ALv2HiTpRgrrvvmYV6e8wOy3FgFgsViY8/Zilrw9m19XLWPdlh1cvqoYtCu+/JZ2reJZ983HtGsVz8cr3ScXAOp1iye8ZjQLu03g5+kruHvu0x7DrZu9kkX9XuSDftPIS8mm3VO9Adi9fA2L+k9nUf/pbFrwDVf3n0WfX0xgVAjth/Thw0EzeL/PVFQqFU0GtVcSU6mIenkUN4a/xNWBIwgY0A1d7Wou8vy6tEZbPZarfZ4h7eX3iXplNACayDCCB99D4oMvcO1uZfIkYEBXAIwXE0l+YTb6Q6cqLMuohHj8a0Wzpf0Ejk1aQbM3POc358B5/nj4dUquZ7pcz9x1iu09prG953SOjltG87eVPlF0OZXtPacrf71nYNEbSVnvMPiCe7TAu1YMRzuM5vLkJdSa/6xHudVnDiZl+RqOdhyNOb+IyEcTADAkZXDq/pc4njCBG+9+T+03nwPAt35Voh7vyYn+UzmWMIGQnq3wrhljL+fYWc9xdcirXOw9iqC7u+BVx7UvBXRriVeNWC50H0Hyi4uJmzPS5X740EEYLt1we05tTDj+neIxJmdUVNT2st7UfgJHJq0gvoKyzj5wnt0Pv05xubJW8iDRaOajpO844XK56ZwnSd92nM2dJ7E1YRqFF1Ps96J7NMO/VjTrO0zk8OSPaTF/qGe5By+w8+F5bnK1gb60mD+U3UPeZlO3qewd/j4AstnK8ddWsbHLFLYNeIU6Q3oRUC/OLb9/d9sqo/bwfhReTC5XPiribHV8odcogiuoY13NWM53G0Hy9MXE2cZL2WDiymMzuNjvBS70f4GAri3wbV4fgKTRC7jYfywX+48lf/0f5G/Y6yb3TrStot3HuNhnFJf6vYDxajKRzz/osQzDEprjWzOafe1e4Nyk5dRfMMxjuNozn+D6srXsaz8Wc14xsbZxWhPoS/35wzjx5Bsc6DqRU8MXusQ7ev9rHEyYwqE+L7pcL9OJh9qP4eKkpdR5w3M/rjnzCVKWreFQhzGY84rddGLNmU+Qu+O4y7Xa84Zx+rG5HO4ynoj7OjnGRJWKyJdGkfzsTK4NepbACsZLXfVYrvV9mvRX3iPyZWW81NWtTtBD/Uh6eCyJ947Er1tbtNVjATBevEbKmJuPlzE9mhFQM5o1HSdyYMrHtJrnuS9lHbzA9v/Mo6hcmz63ZC0bek1nQ6/pHJ/3DZl7z2LMK8ZqtnJ01irWdZ3CpoGvUHdILwLrOvrS32F75O8/y5GekznSczJJNptHNlu48uoXHOoynmP9pxM7tA++9arYy7nK7BFceeo1zvUcRcjdXfAqZ3sEdG+JV81YznYdwfUXF1PF1qZli4WUOZ9wLmEUF++dTPiT/e1xY14cQtp7X3G+/zhSF64m9sUhbvkIS4jHp2Y0e9uN5dykj6hfgd1RZ+bjXF+2jr3tx2Fyas9JH/7GgYSpHEiYyuW5q8ndewZznjKxU2/OELK3H2dfpwns7zGZkguuY8g/2aZ96joWIAb1aIF3zRiOdxzF1SlLqTnPs9yqMwaT+tFvHO80GnNeERE2nWjOLSLxpY9JLT9JbCN62AD0F911V83uzQipEc3HXSayadrH9Jo7xGP87bNW8UXfGXzeZzoFydk0H9L7pvGtFis75qzm04SprLrnVeKf7ElY3VjH81SSXopMiMevVjRb20/g+H+hl4qTMthz32x29JjG+Xd+Iv4tx1jbxKaHt3WexPaEaQ79ZLPjLz35Gmd7jCbkHs92vFfNGM50fo7EqYup9rpDP+R8t5VLg93t+IJdxzjTcwxne4+l9EoyUaMe8JiXO2VvlXH6wVc43msSJ5w/JKpUxLw6kqSnX+FSn5EEDeqCrpxO9O/WCq8asVzqMZzUGR8QM2uUy/3Ex1/kyqAxLpNqvu2aEtCzHVcGjOJKv+fJXlFukvAO6eKIkQ9SvOcEF3qMoHjPCSJHltPFKhXRrz7P9WEvc7nfcwQO7OqWX7+urdBVj+Nyz2GkvvQ+0bNG2+9FzRxB8e+HudJ3BFcGjcZw+ToAMXPHkvnWp1wd+DyFm/8gbJi7DRDUowVeNWM52el5rk1dQvV5I9zCAFSd8STpH/3GyU6jMOcXE26r3z+LHzVsIKXlxw6ViqhXnufG8Je50t+W39oe8lsjjiu9hpH20vtEv6bk13g1mWv3jFH+7huLrC+lcLPDpsr99Gf7fU8TxahUVJszgguDZ3G6+xhC7+mMd13XxdxBPVriXTOGU51Gkjj1Q6rNe+5P4wZ0aExw7zac7jWW0wkvkLb0Zze5ldKmubM2Xt05Q8nefoz9ncZzwINOFAj+Lfzjk8WSJIUCfYHFsiyXON+z/f4Q6Ad8CwSjTCCXxfUD7gFW2n73QZn8XQQ0Ap4GHgRcP/8rnr7ngFbAdNu1Ylv4hsDzwCPAjNvIyuPAFlmW3UZkWZatsiyXucgtAP5jk9UcOAlskCQpply0ecA0oAWQDaySJEmy5bMt8BmwHIgHfgNmcZuE921N+nc7ASg4fBFNoB+6yGC3cCGdGpP5m+LRkfbtTsL7tb5lGSGdG6O/lobhRpZDbp/WpH+ryC08UrHc4I6NybR5kqR/u5Owvg65cc/0JXPtPoxZrp6HklqFylsHahUqHy+MaTkA+MbXxXAtDWNSOrLJTO5vuwjq3cYlblDvNuT8sB2AkqMXUAf6oYkMAaD4wBkseR62qJZBFeALgDrAF1N6jsdyiOjbmtTvfgcg/yZlHdqpERm2sk75dicRZWUtg8bfR5Hj540prwjZrGwSb7F5pUhaNZLG8S2lVXyTCr1+Abbv3sfdfROQJIlmjRtSWFhEZlYOJ89eoFqVWKrGxaDVaumX0JVtu5Rn2r5rL/f0U7rgPf16su33vR7Tbti7JUd/3AXA9aOX8A7wJSDCPb8Gpy/7Wm8dsoddt5ve3Z4Tv/5h/61Sq9F661CpVWh9dBSm5wLg3bQepqQUTDfSwGSmcN1O/BPauaTln9COgl+2AlB6/BzqQH/UEUodS2o1klPbMWcodWm8ch3T1Zsr/eg+LUn6Vslv7pFLaAN98fJQv/mnEim5nuV2vawOAdS+3ngqiIjOjSm+lo7eqS+F9m1Npq0PF9n6ktaD3KBOjcleo9RVxrc7CO2ntP3CQ+ex5Csv/4WHL6CLCQPAp24VCg9fwKo3gsVKwb7T9ji+zepiTEzFdF3pS/m//U5gr7Yu8gJ6tSP3x20A6I+dV/qSrZw10WEEdG9Nzjeb3J4z5qVhpM3/1GP+y4j1UNbet1HWALWf6UPK2gMYsvLt1zT+PoS3a8C11TsAkE0WTAUOlRTbtyWJ3ylyc45cQleB3LxTiZTccJdb7b4O3Fh3EH1yNgCGbGXsKs3Is3uCmYtLKbiYgk90iD3enWxb3jGhRPeMJ3HVdpc4vvFKHRttdZz32+8E9nat48De7ciz1XHJ0fOoAxx1bC0pBUDSaJA0GmQP9Rk0oBN5v+50lXuH2lbRrqNgsdqfVRsd7vY8AOF9W5FmG6dvrhMb2XVi6rc77Dox6v5OZK7bj8FWx6Zy+qkiwvq0JuPbHUCZTvT12I8Vnaj04/RvdxDW16HDYp/pR9ba/Zic2nRA8zqUXk2jNCkD2WQm8+c9+PVQPq55N62PKSnVPl4WrNtpv1eGX4/2HsbLUHS1qlF6/BxyqQEsVvQHT+LfU1kJYrxyHdM198k0Z6r0acm175U2nX3kErogz30p91QixR76kjPV7+1A4s9KmZRm5Nk9lM3FpRRcSsE3xtGX/g7bwxPGjDy7d5KluJSSi8nookOBMtvD0Zdyf9tFULk2HdSrrZPtcd5ue5gzcu1ekdZiPYZLN9BGKWM0sozav8z28MOU4W57RPRtfcvtOcPenp3sDiei7utI+k97FHn+PgS3b0jKKqUfyiYL5gIX8/0fbdMhfRxxQvq0Iet7RW7RkQuog/zQRjraQBmBnZqQY5Ob9d12Qmxyzdn5FB+/hGy2uMXRxYQRnNCSzNVb3O7V6d2S0z/sBiD16GW8Av3w85Bfo5PNo/HW2sfjiuIXZ+TZPZRNxaXkXErB39a2oPL0Ukyflly/Rb2k96CXcg9dxGSzPXIPX8I7RsmTxt+HsHYNSHLSw2Vty6+8Hf/r7dnxRfs92/GFvx+z64fioxfQxXjWD3fK3roZPs3qYUxMwXRdGafz1/xOQE9XuzagZzvyfnLoRJWTTqyIkMf6k730O2Sj4hFryc53uX+ndHFgr7bk/qDolNwfthLY2zUvPk1d81uw9ncCElz1UkDPduT/bNNLx86jstkeKn8ffFs3Ju87mwe8yWxfQaSrVYWSA8oHzOLdRwno09GtTIL7tCH7e6XtFN9k7Ajo2ISctco7SdZ32wnp0/ZP42vLxo6vXMcObw/59e/pml//hHbk/1Smh5X8qsvVr2/7ZhiT0jCnVOxoUR6/Mt1k6085v+wmuJydF9y7Ddm28bT4yAVbmw+5adyIwf1IXfyDvW2Zy7WtymrTcOdsvDKdmHoTnSgQ/FuoDM/iuoAEnK3g/hnb/brAOpRJ2TLuA8wok6WgTO6+Kcvyp7IsX7Z5J08FniubaLWxU5blBbIsX5Jl+SKALMuzZVneI8vyNVmW16FMMD96m/moKA+AfXJ7JDBVluW1siyfBZ4D0oFR5YK/JMvydlmWz6FMBDcAyj7rjwW2yrI8V5blC7IsLwN+uo1nBcArJtQ+4AEYUrPxigl1CaMNDcBcUIJsM6QMKa5hAlvWo9W2N2myejq+9d23l468ryMZtheMMnQxoRhSXOXqysnV2OSWGXBGp2fTRYcS1r8tqZ9vdoljTMvh+pLfaHt4Ce1OfISloITcnSdsccIwpjgMVmNqtuOlqyyv0WEYUx1hTGlZaKNvbszdeG0FcdOH0Gjfx8TOHErKG196DOcVE0KpU1mXpmbbjWO7/HJlXZqSYw9z/eMN+NWLo8uJpbTf8RbnZ37mmPRRSbTb+gZdT39E9s4TyGYDt0J6ZjbRkQ6jOCoynPTMLDIys4iOjHC5npGpPHt2bh4R4cozRYSHkpPnrowBAqNCyE9xvLwWpOUQGO1Z0d//5ghePLiEiNox7PvMdZmj1ltH3a7NOL1e8UwvSM9l90drmfzHB0w78CGlhXou7ToJgCYqHFOqw3vFnJaFplwda6LCMJerY01UOOaMbHI++YHa276g9q7VWAtLKNlzpIKSc8cnJgS9U35LU3Pwibm5YVOemH6tSNj1Fu1XTubI+OVu96vc254bP7tOzuuiQzE4tWulL5XLc2gA5vxi174U7dr2AKIeTSBv21EASs4nEdjuLjQh/qh8dIT0aIFXrNJWNNFhmFzKMNutn2ijyoVJdYSJfXk4qfM/BavribgBPdtgSsum9Ow1zwVkw7tcWetTc/C+jbL2jg4htn9rrnzuarT7VY/EkF1Iy/dG0GPz67R4ezhqH8dW8z7RoZQ4jVslt1nH/rWj0QX50fWHGfTcOIfqD3VyC+NbJZyQJtXJOeJYynkn21aT2YM5Nfsrt8l5bVQYppRy9Vd+vIwqN6Y6twOVirrr3uOuw19SuPso+mMXXOL6tWmEOSsP47VUl+t3qm05E/JwLwp3HvZ4zysmlNJk1/705zoxxx7Gt3YMmiB/mv/4Cq02zSf6oS4uceO/mUGrTfOJHZzgcl0XE+aiE42pOXh56scFjn7srDd10aGE929D6ueuL+ZeMa7jg7Pe00SGYU5zGi/Ts9zqWBMVhsk5TFommsgwjBev4dOqMargACRvL/y6tEYTHcGt4hMdSrFzX0rJwbcC/XAz1D46Yro15brTyqUy/KqEE9K4OllOfemv2h6g2Dwttr5J4wpsHq+qEfg3rknhEWVLCG35Np3qbldoo8MwpTjK2ZTm3t90VSLxaVSLkmPKFjLJs1YQO30od+39mNgZQ0l54wv3Zylnd9xuey5D5aMjrHs8GbZtrnyqR2LMLqDheyNps2U+DRaOQOXreizHP9qmnZ63vE40pmTbJ+6d5VrK6UTdn9h6ANVfe5qkOV8gW90/fvlHh1CY6shvYVoO/hW06b5vPcvIw4sJrR3LkU833XL8wCrhRDaqTupRJ/1QSXrJkx6+Xb1URrXHupGxTfEe960eiTG7kObvjaDr5teJf3s4alvb0paz453H/jLcbf2sW6rbMsIfTqBgu2f9cKfsLQBkmbu+fpmmGxcQ9UQvR3rl9J05rYJxOqWc7Rvt+KhU7bPZ1PzlPYIf6WsP41UzDt/Wjaj5w0Kqr56Pd5O6rmneIV2sCQ/GnKk4eJgzc9GEBbvJdbfRy+fXk60fjrZqDJacfGLeGE/NXz4gZu5YJJsNZ7hwze48EtivMxoPH4yVtuPoS0p+yo0dIa5jh/N4frP41V57mutzPncrD21UGOa0m9evNircg652ff7AAV0pWLvD5VrIE4Oo8etiol8fhyrQ3z2/MaEu77zGNHd9qI0OdX93jg69aVzvWrEEtL2LBr8toP73c/BtVsclzcpq03DnbDyf6pGYsgto+N7ztN7yhkedKLBhtYo/57//QSrtgDugIlcyyen+SuBeSZJ8bdceB76XZbnU9rslMEOSpKKyP2A14AdEO6Xp5v0rSdKDkiTtliQpzRbvHaBa+XA3QfrzINQGtIB99lSWZQuwF7irXFjn9dFla6Ejbf82tMVxxrOL501xf2Q3BzCp4jCFJ66yr+XzHOoxmeSP19P4symuUbUawnu3IuO3co/mIc3ytS/dJEzt2UO4OnuluxES5Ed439YcaDOK/c2eReXrReQDnW0JuifnIbO3EMaV8MH9uDHrY063e4bkWR9T/c0xFYT0VI7lM+1JvBImrHszCk9d4/emz7GvxxQazHsatc3TGKvMvoSp7IofSVCLOqDW3vSZK5SPUu6esuypOm6Gp/qrqCh/nLyM+W2fJ/NSimNLCRsNerYg6dAF9DZvDO9APxr2aslbnccyv+0odL5eNLvX3UPAIdTtyTyEkVEF+uOf0I4rPYdyucvjSD5eBA7qfpMclk/21vNbEanrD7G18yT2D12o7DHrnLxWTXTvlqT8uq+c2Ftosx6fzTVMYIfGRD6WQOJc5WOH/mIyyYt/5q5vXqHh6pcoPnMN2WK55fQqassBPVpjzsqn9NRl1+DeXkSOepj0d1a5RyzHzcaGW6Hp7CeVCdJyL/ySRkVwkxpc+WwL23pNx1xioMGYQU5yPYi9jUpWqdWENK3J7ife4vdH59Nw3H3413KoJbWvFx0+Hsexl7/E7LyX3h1qW1G9mmPIKiD/hPt+bRVktlwYD4LKwlitXOw/lrPth+LbrB5e9VxVafDdXcj79fdbkvtX25YzEaMeRjZbyPt5RwUh/tt8226p1QQ0q8nxJ+Zz/JG51JjwAD61lEVDhwe+xMFe0zj+2OvEDe1DYLuGjiRvQT/drK/Xmj3Uo068aXneUll7lmm8cp2cFd9R5eN5xH00B8O5K1A2PtwKf7EvlRHXqwVZhy5gzHPd81Lj60WnFeM4cgt96XZsj6ITV9nf6nmOJCg2T6NPXW0ela83d62YxOWXP1X2H1VS9JDebfQlW7o1lk4jedYK+z6b4U/0I3n2Cs60f4aUWSuotsCT7fHXZQOE925J3sHz9i0oJI2agCY1Sf58Mwd6TsNaUkqNMfe4JvsPtmmXOryVdv1f2HrBPVtiysr3uP+xkuKtp7lh0nKWth5NzqUUGgxqd0vxtb5e3L1sLNtfW+ninfy/rJcAwjveRfVHu3F6zlfK82hUBDWpwbXPtrDTpofrjr7bJtNDAv+FvVMR0WMeQrZYyflpp8f7d8reAjh59wxO9J7M2cfmED2kL76tG1WYnocH8/Bcyj/XHp7M1XvGkvT0y4Q+McCRrkaFKsifqw9MIH3+J1T5YJpr/Dusi2+SGU+J/tmjgSwjqdV4N6pD7up1XL1nDFZ9KeEjlPNWUl98l5AnBlLjp/dQ+fm47It+M9G3Ur/2MBXED+rZCnNFY8d/aWu51IVWg39CWwrX77Zfyl29lss9n+HaPaMxZ+YQOc3Tdgv/3RyA0rYqjiupVaiD/Dk3aAo35nxO7SWT/zxNt0e7A20az8/9d9h4kkaNf5OaJH++iYM9p2IpMVB9zL1/nk+B4H+Qyjjg7iJKN2wE/OzhfkPb/csoE6hm4B5JkraibEnR2ymsCngNcN8pHZw3zHJ5s5AkqR3wtS3ueJSD6e4G3uLWuWB71pvhPPFdnvLXTB7ulU3m3+bUHUiS9Czw7LRp0yJGb55DkMqLgmOX8IpzfM3zigmzb9tgf4jsAjSBvkhqFbLFilesI4zFyXDM2XoU1fxhaEMDMNkOsAhNiKfw5FVMmfnEDu1D7BPK9gWFxy7hFXtrclGrwGJVvFRsYQKa1abhsnEAaEMDCU1ojmy2IGnVlCZlYLIto8tat5/A1vXR/7ZV8RyJdXyJ1cWEuS3bNKVloYsJtzcObXR4hdtKlBH2QHeSX/kIgLw1e6j2hmPvrCpDe1PlCcWDLP/YZbydyto7JgxDWm65PBe6lLV3bKg9TOwj3bj2gbKHnv5aOvqkDPzqxlLg5GFiLighd88ZguJ7YNV79vh1JjoynLQMxxfW9IwsIsPDMJnNpGVkulyPCFeePSwkmMysHCLCQ8nMyiE0OMgeTuUdyOh1yo4vN45fISjWyRsrOtS+XYQnZKvMiTV76fzsQI585zDUmw5qz3GnLSjqdGpM7vUMSmxt7PSGg1RvWQ822L62xzi82zTRisewM+b0LDROSwy1tjC+7eMx3UjHkquUW9HmP/BufhcFv7kuz3cm+LGBdL9/AAC5x67g45Rf75hQStMqzu/NyN53Dr8akehCA+yHwUT1iCf/5FUMWQXUHNqLOo93U57z+CW8YsMpO7rNU18yZxegCfJz6UtGp7rwbVidOm+P5MzjczDnOpZoZny1lYyvlKVv1V58zO4xYU7NQutShmGY08v3pWzXMDFKmKB+HQns2YaA7i2RvHSo/X2p8s4EMpf+gK5KFHXXvW9LM5w6v73L5XsnYM7Ko9bQXtR4XJm8L1/WPrdZ1iHNatLGdmigV2gAUQnxyGYrOYcvok/NIdfWp5LX7Cf+jaeJ7aVsF59z/Aq+sWGUtSjfmFBK0/JuWW5Jag6GnEIsegMWvYGsfecIvqsaRVfSkDRqOnw8jsQf95C87hC1h/Sitq2O71TbCmtdj5jeLYhOiEflpUXj70PLRc+TO+kNZVVFrGv9uY+XyphattBOFx3mNl5aC4op2neSgK4tMVxQDi9CrSKwT3suDRrv9nx3om3dGL8QgOD7exDYozVXHp/pkl7c0D7E2sbpwmOX8Y4LJx/Fe9PrFsZpr9hQu24ypGZjyinEWmLAWmIgb99Z/BtVR38l1d7nTFkFZK07SNyzA6k952m7XGedqItxpOmQW4Am0NGPlb6upBnQrBYNlinlqQ0NICShBbLZoqwEKqf3yrbXMadnuXgDKyssyo0daVlooyMo+xqviY7AnKmEKfhhIwU/KCtBwsYNwZx+8+0igh4bRN/7BwKQfewKfrFhlMXwjQ1Fn5530/ieqHZPO/sWFGVIGjWdVozj2o97uLH+EHWH9KLBY92Av257ONs8uVuPIs0fpngS5hQiadTc9fFEMn7cRbaTp7MprVybjnG3K0yp2WhjIyhbnKaNdupvGjU1lk4j9+edLnt8hz7Qg+RXbbbH2j1UfUMZ08Kf7E/t/yjeVgU2u6PMGrj19uwaJureDvYtKEBZYWZIyabgiHLYYcZv+6k+5h5ihvZVDhjmn23TXnHhNN78NgDFxxSdWKbJdLFhmMrZHuacAtRuOvHmtl5A6waE9G5NcEILJC8t6gBfGq19g5o65UiUtBNXCHDyMg2IDqXoJm1atsqc+20frZ8bwKnvfqcwLafC+CqNmruXjeXsT39wccMh4p/sSatHFH34f0Uv3a4eBghsWJX4t4ez97E3MNlsD31KDqVOejhlzX7qjrmbYpR+oiuvl8rVmzE1C12sw47Xeehvngh9sDuBCa24+MhLLtejh/RVDvrlztpbZW3UlF1Azvr9+DSrT8nB08oY7DR+aKLDMaWXs2vTstDGRqA/7AhjtoUpG9Mt2fkUbtrrlG42hRsV27r0xAWwyqhDA7HkKO9Pd0oXm7Py0ESEKF7FESGYs/Pc8uJuo7u/q2ljIigbjctsfVlW7pUeV/R3wYbdhI9QPo4br9zg+lBF9+tqxOHfTdlWIOTxgVR/qB+gjB06pzFLaV83Hzucx3PlPdM9fuiADgT3bk1Qj5aovLSoAnyp9f44Ml9UbC1nL2dNdLjHd1N3Xe1oA/5dWmE4fRmLU1k6/z//2w1UWfYq5TGmZrtsuaKLDsNUfoz29O6cnoOk1VQY15iWTd56xbGl+NhFZKuMJjQQim1t8h9u04H9O1P1of7AnbPx8vedLacT94nJYsG/ln/cs1iW5RxgI/C8k8cwALbfo4D1siznyLJsAL5H8Sj+D5AGOH8CPgI0sG0vUf7Pw2dEOx2BZNtWFAdtW1NUv82srAZ6SpLUqvwNSZJUkiQFApcAI+B8oJ0aaI+y3catcgZoV+5a+d8uyLK8XJblVvPmzat+sddMDiVMJmv9QaIe6gpAYMu6mAtLMGbkucXN3XOaCJv3Q/TDXcnacBAAndMetAHN64BKZZ8oBoi6rxMZPylfOlM+3Wg/FCZ7w0GiHlbkBrSoWG7eH6eJGKjIjXq4K9kbFbkH2oziQGvlL3PNPi5NW0H2hoMYbmQR0LIuKh/FeA/p3IQS22ECJccv4lUzBl3VSCSthpBBncnf7Lp0NX/zAUIfUAxw3+b1sBQWY864ufFrSs/Bv11jAPw7NsVwzXEg1o1PN7EvYSr7EqaSuf4gMbblKkE3LeszRNrKOvbhrmRuUJzgS5OzCO3c2FbuQfjWjkWfmIE2LEB5sQVU3lpCuzRGNpvc0vVEt07t+HXDVmRZ5vips/j7+xERHkrjBvVIupHCjZQ0TCYT67fupHundvY4v6xXlu//sn4L3Ts7PIGtpQX2Q+nObjpE8/sVr+6qzetgKNRTmOme39DqjnMZGyS0IPOyo/y8Anyo0bYhZzc7lgTmpWRRtXldtN5KHdfu2IiMS8p+wqUnL6CtHos2Lgq0GgL6d6Vom6snbtG2fQTeo7zMejdrgKWwGEtmLubUTHyaNUDyVpYN+baPx3jl+k3LL2/1Gvvhc6kbDlHtYSW/IS3qYC7UY/BQvxXhV8NRDkFNaqDSauwTxQBV7utg34Li6qebOd5rEsd7TSJn/QEibH3Y39aXTB7k5u85RdhApa4iH+5G7gal7eviwqn/8WQujnmf0iuuWwJowwLtYUL7tyPzZ6Uvl5y4iFeNWLRVopC0GoIGdaFgi2tfKtyyn5D7lQMhfOLrYykswZyZS/qbX3Cuw1DOdx7G9TELKPrjBDfGL8RwPpGzrQdzvvMwzncehikti0uDxmHOUvJy5dPNbOs5nW0eytpUqKf0Nsp6Y5txbGw9lo2tx5K8Zj/Hpn1K6oZDGDLz0Sdn419b8QSN7NyYtG3H2dxrOpt7TSd5/SGqP6TIDf0v5KZsPEx42/qK14WPjtAWtSmwHaDXauFwCi4mc3HZegAuf7b5jretM69/w8YWY9jUeiyHnvuArD2nOTz6Q0AZL3VOdRw8qAsF5cbLgs37CbbVsW9zRx2rQwNRBfoBIHnpCOgYj+GyYw9b/07xGK4kY0pzfTmAO9O2QDnVPeK5B7g2fLayz64TyZ9u5GDCFA4mTCFz/QH7ssLAlnWxVKSbnHRizMPdyLKN05kbDhHUroGyd76PjsAWdSi5mIzK1wu1n3JersrXi9BuTUn7cjNHe07maM/JZG84QOTD3QBFJ1oq6MeKTlT6cdTD3ew68WCbURxs/TwHWz9P1pp9XJ72EdkbDlJ47BLetWLwqqbovYh7O1K8XRkTS0+eR1s9Fo1tvAzs39V+r4zi7a7jpbWwGIttslgdqnwo1MREENCrI4XllsCWJ3/1b/ZD6ZI3HKLGg0qbDmtRB1PB7fUlAG2AD5HtGnJjg+uS8bZvK33p/HKlL138bPPfZntoy9s8kgqzbZyu985ISi4mk7xsjUtaiu0Ri65qlN32KNi83yVMwRZn28PWpm22R7UFYzBcukHmil9c4pgyPNseWV+ssx9Kl7n+oEt7vhW7I8bJ7gBQB/gQ0v4ul2vGzHwMKdn42sbKkM6NKb5wg9RPN1RKm74+bxWnek3kVK+J5G44QPiDilz/FvWwFJRg8mDHFew5RahNbvhD3cm1ya2I6/NWcbTVcI61fY5LIxdSsPskpwdM5Yt+M/ii3wwubTxMowcU0z6meW0MhSUUe8hvsJPNU7tnc3IuKfV2efORCuP3eXMYOZdSOLxCadPHvthSaXppR8/p7Og5nbQNh6haTg/fjl7yiQuj9SfjOTz6Q4qvpNmvl9fDEZ0bU2g7KKr4+EW8ajjZ8Xf/PXZ8YLfmRI18gCtPz0UuNbrcS/tswx23t1Q+XqjK9IOPF0Fdm1F6IREA/YkL6GrEoa2ijNNBA7tQtNV1/Cjcsp/g+xw60VpYjDkzF8nHC5WfsgJR8vHCr3MLe7qFm/bi176Z8lw1YpF0GvtEMdw5XVyw5QAhDyg6JeSBBLexUH/ygt32QKshcEAXCreWs+O37ifoXptecsqvJUux5XU1lR0b/drHY7ikfKQu01dIEmHPP0Lu1+sAyF21htO9J3C69wRyN+4n7EGl7fjdZOwo/OMUoQOUPfrDH+pO7ialXPI2HfQY/8b8lRxvNZwT7UZw+fm3KdxzkisvvAso7y3l81tUPr/b9hN0X5kero+1SHlvKSNwYFcK1rh6wzvvaezfqwOGi4lu+Sg+fhFvp/fi0Hs6kVeuP+VtOkCYbTz1a6H0J1NG7k3j5m3YT0DHJgB41YxFpdNgdmpb/3Sbzl259o7beOV1YmjnJhRfuPnZDQLB/yqV4VkMMBr4A9giSdJMFG/j2sBcFC/a0U5hVwJbgJrAalmWndeozQLWSJKUiHIgnhloDLSRZdl1vaArF4A4SZIeR9nOoQ+3t18xwLtAf2CzJEmvAL8D+SiH2E0CpsuyvEOSpCXAfEmSsoCrKJ7MUSgH+d0q7wN/SJL0IsrkeTeU/Ztvi5wtRwhLaE7b/R9g0Rs5P3ax/V6TVS9yfsJSjOm5XJmzkruWjafmtEcpPHmV1NXbAIgY1I7Yp3ojWyxYS42cGfGOPb7KR0dIl6acn+S+92rOliOEJjSn9b4PsOqNnB/nkNt41YtcsMm9OnslDZaNp8a0Ryk6dZU0m9yKKDx6iaw1+2ixaQGyxULRyWukfrkFfwCLlRsvLaf2l68iqVVkf7OV0gvXCXtC8cDJXrmBgm2HCezeirt2LcWqN5A46QN72jU+mIh/+8ZoQgJptP9jUhd+Rc43W0iatpgqrw5DUquxGkwkTfNcjVlbjhKe0JyO+9/DojdyZuwS+73mq6ZxZsIyDOm5XJyziibLxlJn2n8oPHmNZFuery78kUbvj6TdjjeRJImLs1dhyinE/65qNHr/eSS1CkmlIv2XvfjXUb5XTH5lPgePniAvr4CEe5/g+WcGYzYr30z+c98AurRvza69B+n38NP4eHsze7rixaPRqJk+fiQjJszEYrFw38De1KmlfDsZNvhhJr70Oj+u2UhMVAQL53g+A/L89mPU6x7PhJ3vYNIb+HHyMvu9Jz+dwk9Tl1OUmc+Dbz+Hl78PkiSRejaJX2d+Yg93V5/WXNp1EpPeMblz49hlTq/fz6i1r2M1W0g5fY2DX22jnkqp44zZS6jy8RxQqcn/YRPGS0kE/Uf5opz/zTqKdx7Er0tram76BLm0lNTpSpstPXGewk27qf7jB2C2UHr2MvnfKC9I/j07EDlzJOrQIKosfQ3DuSvcGObqnZi+5RhRCfH02vcOZr2Bo+Mc+W23agrHJiynND2PWs/0oe6ogXhFBtN923zStx7j2MSPiB3YhqoPdUY2mbGUmjg4wtH21D46Irs05tjkFW7lnLv1CMEJLWixdzEWvYFL4x19qeHKGVya+CGm9FwS56yk3tLxVJv6KMWnrpJu8xiuOv4htCEB1Jo3HADZYrGfxF3/48loQgKQTRauvviRsk+bt1LOKa8speYXr4FKRe53WzBcTCL0MaUv5azeQOH2QwR0b0W9HcuR9QZuTHnPYzv5b0izlXXvfe9g0Rs47FTWHVZN4YitrGs/04d6trJOsJX1kYkf3TTt4zM+p/WHo1BpNRQnZnBgvCPttK3HiEmIp9/ehVj0Rg463eu0cjKHJn5EaXoedZ7pQ/3nB+IdGUTvrfNJ3XqMw5NWUHgxhbTtJ+i9bT6y1crV1TsoOH+DsDb1qPFQZ/LOJNFrs+KZf3LeN2RvPQbc2bZVIRYrKS8vpdYXr4FaRe63tjp+3FbHqxx1XH/ncqx6AzcmK3WsjQyl6tvjQKWMSXlrd1O4zTEREzyoi9vBdi5y70Dbin1tBJJOS80vZwPKIWIpM93H6uwtRwlLaEH7/e9j0Rs5O9YRpumqaZybsAxjei6X5qyi8bJx1Jr2CEUnr5JiG6dLLiaTs+0Ybba/hSxbSVm1jeJz1/GuHkmTTycByjLG9J92k7v9mD3t3C1HCE1oQat9i7DqDVwY55DbaNV0Lk5YgjE9l2uzv6TBsvFUn/YIRaeukbZ6680zbrFyefoKGn81E0mtIv2rbRgvJdrvZc75kCor5oJKRcGPmzBeSiw3Xh7Ar0tramz8BLnUQNr0hfakY957CXVwAJgtpM9ejLVA8ZLz79mBiBnKeBm3dBaGc1dIHu6qJ1JsfWngH0pf2u/Ul7p+OZkDkz5Cn55HvWf60HCk0pf6bZlP6rZjHJikjINV+rUm7feTWJz0Q3ibetS09aW+tr50fN43sEVpf3/V9ogY1I6Yp3ojmxWb59xziv4IbNOAqIe6UnQmkRZb3gTg6rzVWHbvU2yPl5dR6wvF9sj5dgulF68TZutL2as2ULDtEAHdW9Lw92VY9QaSJikrLPxaNST0gR7oz16j/rp3lbJ780sKtx/m+tRFxL063GZ7GLk+zZGXMrJtdkf7/e9hLWd3NFs1jbMu7XkstWx2R4qTrRXZvw05O09gLXH9yHJ++qc0+nAMkk5DaWIGZ8YucfE2+SfbtP6C48Nu3tbDBCe0oNkfH2LVG7gyfpH9Xv0vZ3BlkqITr8/9kjpLJlB1ymMUn7pqP3hKGxFM4/Vvog7wQbbKxAwbyIluL7h4lXviyrZj1OzejGG73sakN7LByfa9/7NJbJy6guKMfPq9MwKdvw+SBBlnktgy47Obxo9rXY9GD3Qm82wST66fC8CuBd9i3XQM+Of1Uk45vdTTpodvppfqeNBL9Sfcjy4kgGbzhwIgW6zs7KPYVSdmfE7LD0chaTWUJGZwdNwyZR9Bi5XrLy2nzkpXOz7cZsdn2ez4oB6taLTbZsdPdLLjF00koF1jNKGBND7wMalvf0X2N1uoMnsEKp2WOqtfA5SDvK5Pd/SVMu6UvaWNCKbBJ8orqqRRk/nTLop/t30Es1hJe20J1T6brejT7zdjuJhEyKOKN2zuV+sp2nEQ/26tqLNtBdZSAylTlXFJEx5C1SW2sVetpuC3nfZ0c7/fTOz8cdRavxjZaCZ5smNsL5N7J3Rx5pLvqbZoKiEP98KUkknSqPluctNeW0LVT+YgqVXkfa/Y8cGPKnop76t1FO04iF/X1tTe+jFWvYHUaY53z7TZS4l9ewqSVoPpehoptnuBg7oR8riysqVw0x7yv3c98wYgf+thgnq0pMmeJVj1Bq5OcLSdul/M5NrkxZjSc7kx9wtqfTiRuCmPUXL6Klm2seNm8SvEYiV91hKqfjwH1Cryy/L7iC2/X6+jeMdB/Lu2ptYWJb9pLzryK3l74dehOWkvucqKnPIMXg1qgSxjSk4n7WUPz2KxkvTSR9Rb9Qqo1GR/s4XSC9eJeKKPUlcrN5K/TclT491LsZYauDbh/ZvGBcj6Zis13h5Noy3vYTWZuTruPTe5ldKmuXM2HsCF6Z9w14cvoNJp0CdmcHbsh1QfdffN618g+B9E+m/2jftbBEtSVeBllAnXSJRtI9YBr8qyfMMpnIQyyVodaCrL8sly6fQGXkLZv9iMMhH8mSzLi2z3rwGLZFl+q1y8ecAwwAfYBGwGPpRlWbLdH2KL5+/pt+2aFzAOeAyoB5QC54FPgU9lWTbawryBMhkdDBwFJsmyvNuWRjdgOxAhy3KW7VoNW55by7J8yHZtKMq2GRHADmAt8EHZ896MHVEPVUolq25784y/hwCd8c8D3QGyDN6VIrfb6XmVIhfg1VYz/zzQHeBJ7/9uWf5f5WxeyJ8HugNESrd2iOHfTYB35fSli/qASpFrud3Nuv9GtJWki2t5F/55oDtAZRV1ZolPpcjVSpVzsEVUSNGfB7pDHM6/9YOm/k7irJUzbgV6Vc44nV1aOW1aJ93GvtV/p1xV5R0Ss0vj++eB7gDVTZWjH3SVpJeqaov/PNAdoNRcOT5Uwb6lfx7oDmGxVs7xRRpN5YwfRSWVcxBZgF/l6IeiEl2lyPX1urVVr3eCtCK/SpHbI/3bynuJ+D+K/vNplaNE/o/i89T8/7k2UlmexciyfB0YfgvhZKDGTe5vQpnsrei+x7iyLL8IvFju8hKn+58Bn1X023bNgDIR/MZN5BtQJpTHVXB/B+X2JJZl+ZqHa5+iTEI7swiBQCAQCAQCgUAgEAgEAoFAIPgbqJzPiQKBQCAQCAQCgUAgEAgEAoFAIPg/hZgsFggEAoFAIBAIBAKBQCAQCAQCgZgsFggEAoFAIBAIBAKBQCAQCAQCQSXuWSwQCAQCgUAgEAgEAoFAIBAI/kVYK+9AWsHfg/AsFggEAoFAIBAIBAKBQCAQCAQCgZgsFggEAoFAIBAIBAKBQCAQCAQCgZgsFggEAoFAIBAIBAKBQCAQCAQCAWKyWCAQCAQCgUAgEAgEAoFAIBAIBIjJYoFAIBAIBAKBQCAQCAQCgUAgEACayn4AgUAgEAgEAoFAIBAIBAKBQPAvwGqt7CcQ/EXEZPH/BwR7GypFbmBgaaXIzcn1rRS5HV+LrhS5r7aaWSlyAV49NKdS5Jp/XlQpcqN3Ha8UuaY0c6XIvXAivFLktq6aXilyg9v7VIpcAHNyUaXIvXogqFLknrEEVIrcXg1vVIpcs6FyFnIlXgupFLkAd4+sHLml+zMqRe6RQ5VjA+SoKseUbxmSVylytd6WSpELMPq9+ypFrvXg75UiVy4qqRS5RdvzKkWubJEqRe6ipNhKkQvwMIWVIje9wK9S5PprTZUiN6ewcuxLfy9jpcgt1HtVilyAdpP8K022QPBvQ2xDIRAIBAKBQCAQCAQCgUAgEAgEAjFZLBAIBAKBQCAQCAQCgUAgEAgEAjFZLBAIBAKBQCAQCAQCgUAgEAgEAsSexQKBQCAQCAQCgUAgEAgEAoHg70AWB9z9ryM8iwUCgUAgEAgEAoFAIBAIBAKBQCAmiwUCgUAgEAgEAoFAIBAIBAKBQCAmiwUCgUAgEAgEAoFAIBAIBAKBQICYLBYIBAKBQCAQCAQCgUAgEAgEAgHigLv/c0iSNARYJMuyv6ffAoFAIBAIBAKBQCAQCAQCwf9FZKtc2Y8g+Iv86zyLJUlaKUnSMUmSdOWuJ0iSZJIkqcMdkis7/ZkkSbomSdJ8SZJud0L+G6DWTeS8KknSqb/2tAKBQCAQCAQCgUAgEAgEAoFA4Mq/0bN4NHASeAWYASBJUiDwCfCmLMt//J3CJEnSybJstP0cDqwBtEBL4HMgF3jjVtOTZVkP6P/OZywjoGsL4l4ZhqRWk/31JjKW/OAWJu7V4QR2b4VVbyBp0rvoT11BGxNOtXfGoY0IQbbKZK/eSNanv7nEi3j2XuJmPM3J+Mex5Ba63PPp2IqwqSOR1CoKftxA/sffuNzX1qxKxOyJeDWsQ877n5H/+feOdGdNwLdLOyw5edy4/1n79ZDRT+HbvT1YZSw5eWTOfBNLZo5LuoHdmlPttWGgVpH11WbSFv/olt+qs4YR1KMlVr2Ba+Pfp+TUlT+NGzl0AJFD+iObLeRvO8yNuZ+7pbvnWiZv7jiL1Qr3Nq7C021c5/8PXc9m/K9HiQ3yAaBHnShGtKvDtZwipq47bg+XnF/CyPZ1ebxFDQC+OprIN8cTUUsqOteMYFyX+m6yB7zyJPW7x2PSG/lh0lJSTl9zC3PfG8OJa1oLCYmsq6n8MGkpxhIDnZ4dSPy9yvcUlVpNRJ04Xm8xAn1+MR2e6Uer/3QHWSbt/HV+nLwMgJmvL+T3PQcIDQnm55VL3WTJssy8d5eya+9BvL29mDtjInfVrwPA7n2HmP/uUixWKw8M6suwwQ8DkF9QyMSX5pGSlk5sdBRvz36RoMAA93K+msGCrWewyjL3Na3K023ruNw/mJTN+J8OERvkC0BCvWhGdKgLwKrDV/nxRBKyDPc3rcYTrWoCsHj3eXZcTEeSJEJ9dczq34xIf2+XdDVNWuP9+ChQqTDtXIdh7deu95t3wPuBoWC1IlstlK76EMvFU0ihEfg+Ow0pKARkGeP2tRg3K23L+z/PoolvDxYz1owUSlYsgJJil3S1rdrg99wYJLWK0vVr0X+72uW+V/ee+Dz8mFLupXqKPliI5cplVBER+E+egSokFGQrpet+o/Rnpf+ra9XB/4UJSDodssVC8aJ3MJ8/51bWADVnP01wQguseiOXxn1A8cmrbmG8qkZSb+l4NMEBFJ+8wsUx7yObzITf35m4UfcBYCnWc2XackrOJAIQ8+xAoh7rCbJM8dkkSt+aA0aTUi7tWxM8USnr4l/WUfh5ubKuXpXQl6ega1CH/CWfULjyO/u9mF9WYS0pAasVzBbSn3refs//4Xvxf/hesFjQ795P/gfLXdJVN2yB9/3PKnW8dxPGLd+73Nc0aYuu/xMgy2C1YPjxIyxXzij11O0etO17gwzW1GuUrnoXzEp+tF0Gous8ENlqwXL6EIZfP3VNN74Nvk+PBpUaw9a1GH5yrWNd55543feo8kOvp2T5O1gSL6OKrYrfhFcczx8Vg/7rTzGs/R519dr4jpiA5O2DJTON4nfngL7EJd3Abs2p8upwUKvI/moz6R+664cqrw0nsEdLZL2BaxPeQ28bL6u9NYaghFaYs/M52/MFe/i4GUMI6tka2WTGkJhG4sT3sRQUu6XbavZg4nrEY9Yb2Dt+OTknr7mFqTe0Fw2H9SWgZhTfNX4OQ06RUp4BPnRcNBK/2DAkjZozS9dx5ZvfAaj/TB/qPt4NJIlLq7ZzbsVGRzm2aUPA6NGgVqNfu5aS1a7lrK5WjcCpU9HWrUvRxx9T8o1Db/k88AC+AwcqVbB2LSXfK21DU7s2ARMmIPn4YE1LI3/OHOQS13IG8GrXmqBxo5HUKop/XUfRl1+53NdUr0rIjClo69elYNknFK3+1n5P8vcj5MVJaGrXBFkmb+6bGE+dIeCZp/C7ZwCW3DwACpZ+jGHvfjfZ/1QfvjR+kaMsazdF12cwqFSYj+7AtOc3N5kAqthaeD/9GoYfPsBy9gBSWAxeD4xx3A+JxLjje8z7N6Bu2AZd1weQImIpXfEy1lT3fGhbtsHv2TGgUlG6aS2l35XrS9164vOgY7wsXrwQy9XLTg+kIujd5VizMyl87UUAfJ54Gl27TiBbseblUfTOPOScbDfZ9ecOITyhORa9gdMvLKHQQzl7V4ug6bKxaIP9KTh5lVOjFiGbLGgCfGj84Ri848KR1CoSl6wh5esdANz17nNE9GqBMauAvV0nuaXZfPaTxCQ0w6I3cmDcMnI99KU6Q3tRb3hfAmpG81OjERhtfQkgon1Dms8ajEqrxpBTyPb75wBQ79m+1HpM0f95Z69zYLzreOnbqRXhLz4HajUF368nb8W3lCd8+kh8u7RB1peSMf1tDGcvARD0xL0EPtQPJImC79aT/+VPAISOeoLAB/thyc0HIPvdTyn5/aBrGXZoTeik50Gtouin9RR8Vk4/1KhK+KuT0TWoQ97iTyn40qYfdFqiV7yDpNOCWk3J1t/JX/qFS9zAwQ8RMn4E13vcjzWvwOXenlOXeeOrjVitMvd1jueZ/h1d7n+2YS/r9it+HWaLlaupWex4ZwJB/j58uWk/P+4+ioRE3SoRzBp6N15ax+vY5xv3svC7rex4ZwIhAb4u6apqNELX7RGlL53chfngBtf7Verhdc8o5HylTZovHcG8bw2Sfwi6fk8j+QaBLGM++Tvmo1sB0LYfhLpJZyhR2oFxz49Yr7r6pNyJPqzt9iCa+i2RZRmKCzD8shS5KM8lPV3rNgSMHgNqlTLWfuXah7179sT3EVsf1uspfHch5suXbxrX76kh+AwYiDVfkVW04iOM+93HSl2bNgS+oOhi/dq1FK9y1xFB06airVeXwhUfU/K1Q0f4PvgAPgMHggT6NWsp+U7REV7duuI/dAia6tXJHjES8/nzHstxwCtPUs/Jjk+twI6PdbLjf3Sy45uVs+Pn2ex4AEklMfK3uRSk5bDymbfs6fl3bUHcy4oNkPPNZjKXfO8mM/aVZwnorrwz3Zj0HvrTl5G8tNT+Zj6SlxZJrSZ//R7S31HKqtqiKXjVilPKK9APS0ExF/uPdUu3ztyhhCW0wKI3cO6FxRR5HC8juWvZODTB/hSdvMrZUR8gm8wEd7iLxp9PpTQpA4DMtftJXKg8e9zw/sQ+kQBIpK7awo3l6+zpVeY74l/RwyF9WlNtyqPK+4XFwtWXP6XwgGKzB3ePp+asp0GtImP1VpIX/eSS5p2o45gXhxLQsw2y0YQxKY3rk9/D6sHOqz77GYJ7tMCqN3B5/CJKTl7xmOc6SyagCfan+NRVLo95D9lkxrtOHLUWjsavSS2uv7GatKW/uEZUqWi8YQHG1BwuPPW643KNxugSHgNJwnxiF+YD61yjVa2P131jkPOzADBfOIx5rzK26foORV2rGXJJAaWfvez2rJrWfdB1+w8li14AfZHbfYHg38K/brJYluU8SZKGAuslSfpFluUDwDsok7bLJEn6GuhjC/4HME6W5YsAkiTVBhYCbYEA4DzwsizLa8rSlyTpGvAZUA24H9gMPGS7nSfLcprt/9clSdoMtHCK+yrwoCzLjZ2uDeEWt52w3XvF9v8yv/6hsix/9qcFo1JRZfYILj/+Mqa0bOr9+jb5Ww5guHjdHiSge0u8asZytusIfJvXp8qckVy8dzKyxULKnE/Qn7qCys+HemsWUrj7mD2uNiacgE7xGG9keJQbPmM0qc9Ow5yWRdzXH1CyfS+mK0n2IJb8QrLnfYhvD3en78JfNpP/1a9Ezp3icj3v0+/IXaQo4MDH7iXkuSfImv2+i9xqc0Zw4bFXMKVm03Dtm+RtOkDpxRv2IEE9WuJdM4ZTnUbi16Ie1eY9x7lBU24aN6BDY4J7t+F0r7HIRjOasCC3Z7ZYZeZvO8OS+1sTFeDN46v30rV2JLXDXKu0eVwI79/b0uVajVB/vnmioz2dPh9tp3udKAAOXs9mx+UMvn2iEzqNipwSg5vset3iCa8ZzcJuE6javA53z32apfe6K7l1s1diKFK+SfSb+QTtnurN70t+Y/fyNexerjT3Bgkt6PBMP/T5xQRGhdB+SB/e6zkZs8HEI4teoMmg9gDc278Xjz1wN9Nnv+UmB2DX3oMk3Uhh3Tcfc+L0OWa/tYivPnoXi8XCnLcX89G7rxMdGc5/ho2le6e21K5ZnRVffku7VvEMG/wwK778lo9XfsuE559xK+d5m0+z9OG2Sjl/uZuutaOoHe46qdy8SigfPNDa5dqlzEJ+PJHEyic6oVVLjPruAJ1rR1I9xI+nWtdiVCdlEn714ass/+MiM3s3cUSWVHg/+QLFC6Yg52Ti/+qHmI7uxZqSaA9iPnOEoqPKdylV1Vr4Pv8SRS8OVSYmv1qKNfEiePvg/9pSzKcPY01JxHz6MKXfrQCrFe+Hh+M98DFKv/3IIVelwn/UOPJfnIg1K5PgD5Zh3LcHS5JDriU9lfzJLyAXFaFt1Rb/sZPIHztSmQRevhjLpYtIPj4EL/oI05FDWJIS8Rv2HCUrP8d0aD/a1m3xe+Y58qeMc6vH4B4t8K4Vw9EOo/FvUZda85/l5IAX3cJVnzmYlOVryP5lD7XeeJbIRxNI/2IjhqQMTt3/Epb8YoJ7NKf2m89xcsCL6KJDiXmmP8e6jsNaaqTeson49u5ByZqNoFIRMuUFMkZPwZKeSdTnH6L/fS/mq448WwsKyXt7ET5dO7o9C0DmcxOx5ru+6Hu1jMenawfSHh0OJhOqkGDXSJIK74dGUrJ4JnJeNr6T3sF8aj/WNMd4aT5/HPNJ5QVTFVsD76FTKZk7EikoDF3XQRS//jyYjHgPnYqmRRfMB7airtsETZN2FL8xGsxmJP9y44dKhe/wsRTNmoQ1O5OAN5ZiOrgH6w2nOs5IpeilscjFRWiat8H3uYkUvvg81pTrFE4aZk8naPn3mA7sAsD3+cnoP1+C+cxxdD364X3PI5R+/YmL3KpzRnDRNubVX/MW+ZsPUOqkHwK7t8SrZgxnOj+Hb/N6VHt9JOfvngxAzndbyfxsLTXeHeeSnYJdx0ie/wVYrMS++CRRox4gZZ7rhExsj2YE1Izml44TCW9RmzbzhrBh4Kvu9XjwAsmbj9Lrhxku1+sN6UX+hWR2PLUQr9AA7t71Jtd+3ENArRjqPt6N9QNewWo002P1FJK3HgNugEpFwNix5E2ahCUzk9ClSzHs2YMl0bldFVD4/vt4derkIk9dsya+AweS/dxzYDYTvGABhr17sSQnEzh5MoVLlmA6fhzvfv3wfeQRij/5xCU+KhXBE8eSNXYyloxMIj9ZQumuPzBfK9em31mETxf3Nh08fjSl+w5SMuM10GiQvL3s94q+/t5lYtkt7j/Yh8Pv6QTsBUlC128IpSvnIRfk4D1sNubzR5Czkl2FShK6hEewXD5hvyRnp1K6fLr9vs/4RVjOHVLKKPMGpd+9i9eApz1nVqXCb+Q4CmYq42XQO8sw7duD5bpTOaenUjDNNl62bIvfmEkUTBhpv+9994NYrici+Tom7Ep/+Br9SqVOvQc9gO+jT1G8eKGL6PCEeHxrRrOn3ViCWtal4YJnONBvptsj1p35OInL1pH+8x80XDCMuMd6cOPzzVR5ug9F529wbPACtGEBdNzzLqk/7EI2WUj5eifXP95I40Wj3NKL6dGMgFrRrOswkbAWdWg5fyhbBrziFi7r4AVSNh+lx4+uz6QN9KXl/KH8/tgblCRn4xUWCIBPdAh1n+nDhq5TsJSaaL9sDNXuaQ+2D52oVETMHEXysBcxp2dR9ZsPKN6+D9Nlh53n26U12upxJPUdilfTBkS8MoYbj4xFV6c6gQ/148Z/XkA2mYhd/jolv+/HlJgCQN4XP5H3qfuERpnc0KljyHh+Kub0TGJWLka/8w9MVx1yrfmF5CxYjG/3cval0UT6iEnI+lLQqIn++F30ew5iPHkWAHVUBN7tWmJOTXcTa7FaeX3VepZNeJyokEAem/Mx3eLrUTs2wh5mSN/2DOmr2Eg7jl1g5Zb9BPn7kJ5bwOptB/hp1nN467RMXvoDGw6c5p6OzQBIy8ln75mrxIQGuudXktD1eAzDD+8gF+bi/fgMLJePI+ekugSzJl/C8PMHLtdk2Ypx53fIGUmg9cL7iZewJJ6xxzUf3oL58CbP5XyH+rDpj7WYdtg+tLXpg7bL/RjXueqlgLHjyJs80TZOL8Pwh+s4bUlNJXec0od1bdoSOHESOc+P/NO4Jd9/R8m3ro4rLqhUBI4fS+4ERUeELV9K6W5X2XJBAQXvv493OR2hqVkTn4EDyR6h6IiQN2064kYy5qtXyZv5MkGTJlYoul63eMJqRvNOtwlUsdnxy/5LO75+Qgs62uz4MtoP7UfmpWS8/H1c8hs36zmuPvESprRs6vy6kILN+zFccnpH7NYSXc1YzndT3hHj5o7k0r2TkA0mrjw2A2uJ0pfqfP8GhTsOU3L0PEmjF9jjx8x4Gkuh+8fT0ITm+NSMYX+7MQS2rEu9BcM50m+6W7haMx/nxrI1ZPz8B/UWDCfmsR6kfK602fz9Zzn5xHyX8H4NqhL7RAKH+76IbDTT9OsZZG8+AjeuV+o74l/Vw/m7TnJ8o/LRzLdhdeotn8ixzi+ASkWt14dz+j+zMKZm03T9G+RsOgiJV+5oHRfuPkbqgs/BYiV62lNEPv8gafNdJ8iDerTAu2YMxzuOwr9FPWrOe5bTA6e55bnqjMGkfvQbOb/socb8EUQ8mkDGFxsx5xaR+NLHhPRt4xYHIHrYAPQXb6D2d/q4Jknoej2B4du3kQtz8B78MpbLx5CzU1ziWm9cxPDje25pmk/twXRkK179h7ndkwJCUFdvhNU2ySwQ/Jv5121DASDL8hZgCfCFJEkPAo8DT6FM7JYCXYH2QCqwRZKkstHFH1gP9AKaAT8AP0qS1KCciAnAOaAV4K7RAEmS7gI6AO6fq/97vgHeRpnEjrH93cTaceAbXxfDtVSM19ORTWZyf9tFUK+2LmGCerUl54ftAJQcPY860A9NZAjmjFy7B5m1WI/h0g20UWH2eHEvP0PKvM8UD7tyeDWpjykpBfONNDCbKV6/E79yRrs1Jw/D6QtgtrjFLz18Emt+odt1udhhcKh8vN1k+5XlN0nJb84vuwnu7Zrf4N5tyP5+BwDFRy6gCfRDGxly07gRg/uRuvgHZKMZAHN2vtuznUrLo2qwL1WCfdGqVfSpH82Oy+4vHH/GgevZVAnyJTZQMei+O36doa1rotMo3TbU18stTsPeLTn6ozJBdP3oJbwDfAmICHYLV2ZgAmi9dZ6qjqZ3t+fErw5HfJVajdZbh0qtQuujozA9F4BW8U08ev2WsX33Pu7um4AkSTRr3JDCwiIys3I4efYC1arEUjUuBq1WS7+ErmzbtU+Js2sv9/TrCcA9/Xqy7fe9bumeSs2jaohTOTeIZcelWyvnKzlFNI0JwUerRqNS0bJqGNsuKN95/L209nB6kwWpXFx1rQZY05ORM1PBYsa0fzvaFuVeRA2l9v9KOm9AKWA5P0eZKAYo1WNNSUQVEg6A+dRhxQMWMF8+g2S7XoamfkMsKclY01LBbMawYxu69q4vKeYzp5GLlC/c5nOnUYUrL69yTg6WS4pcWa/HfD3Rfg9ZRvJThkDJzx+LBy85gNC+rcn8bicARUcu2vpLsFu4oE6NyV6j1FfGtzsI7acYd4WHzmOxvbAUHr6ALsYxhkhqNSpvHahVqHx0WDIVA0zXqAGm68lYkpU8l2zejk/XcuNHbh7GM+eRzWaPz+0J/wcGUfD512Ay2dNwRlW9HtbMVOTsdLCYMR/5HU2Tdq6JGB11jM67rIptCahBqwOVCknrhVygrHrQduqPcfN3YHtWuch1/FDXaYA1LRlrupJf0+5t6Fq7Thhazp9GLlbq2HLhDKqwCMqjadICa3oy1kylP6hjq2I+o6xYMB0/hK5dF5fwypiXZh/zcn/dRVBvV6M8qHcbJ/1wwa4fAIr2n8GS5+5ZUfj7MbAobbr46AV0MeFuYar2acnV73cDkHXkMrogP3w8tKvcU4kU3/BgmMsyGj9ljNT4eWPMK8ZqthJUN5asI5ex6I3IFisZe89RtV8rALQNGmBJTsaSqpRz6bZteHV0LWc5L0/x+rK46iVNtWqYzpwBgwEsFkzHjuHVuTMA6qpVMR1Xytl46BDeXVzLGUB3VwPMN5KxpNja9JZteHdxb9Oms+eRy+lEydcXXXxTSn6zeceYzchF7h48FfFP9mFjutLmVXG1seamI+dlgtWC5fQ+NPVbUh5Nmz6Yzx5ELi5wuwegrtkYOTfD7gEkZ6UgZ6d6DAugqVduvPx9G9p25cbLs07j5fnTqJ36kiosAl3rdpRuXOMSR3b2yPcu1+9tRPRtTep3ind7/mGlnHUeyjm0UyMyflN0Xsq3O4noZ/uoKYPGNpGj9vPGlFeEbFb6Ud6+s5g89DWAuL4tufadov+zj1xCG+iLtwe5eacSKfHQl6rf14Eb6w5SkqzoAEO2oy5UajVqbx2SWoXGxwu9Tf8DeDvbeSYzRet34N+jvUvafj3aU/jLFiXdE+dQBfihDg9FW7sapcfPIpcawGJFf/AEfgmeP/yVR9e4PuYbKZht+qF44w58urnGdegHd/tS1itjuKTRgEbjYkeGTBxJ7rvLPdq1p66mUDUylCoRIWg1avq2acSOYxcqfM4NB07Tr00j+2+LxYrBaMZssaI3mogIdjgSvPnNZsY/qNhL5VFF10TOy1T6gNWC+dxB1LXjKy4gZ4rzlYliAJMBa3Yqkn/wLUW9U30Yo8MOlbRelO9M2gZKH3Ydp137sOm0ow+bzjhsnluJezO0DcvpiK3b8O5Urm3l5WE+564j1NVddYTx2DG8bTrCkpiE5fp1bkbD3i05ZrPjb9jseP8/seM1t2jHB0aHUr9HPIe/3u4Szje+LsZExzti3m+/E1junSmwdzvyftwG2N4RA/zQRCg2gLXE0ZckjUbxFi9H0IBO5P260+16eN/WpNv0UsFNxsuQTo3JtI2Xad/uJLxfa7cwLnmqG0fB4YtYbTZA3h9nCO+v6LLKfEf8q3q4rKwBVL5e9jHKv3kd9NfSMNieK+uX3YT2cZTRnarjol1H7XZeydHzaKPd7byQPm3IspVl0ZELqIOUsixPYKcm5NjynPXddvvksDk7n+LjlzyO47qYMIITWpK5eovLdVVMLdt4k2kbL/ejrhPvFr8irDcuQKln+0rb/VGMO7/zeE8g+Lfxr5wstjHV9u83wEso20JIKJ64J2RZPgeMQJkgHgggy/JxWZaXyrJ8UpblS7IszwWOAA+WS3unLMsLbGEuOl3/UpKkIkmSSoHTwB7A/XPVf4lti4oiwCzLcprt75a2rNBGh2FKdbwcmFKz0EaHuYdJyXSESct2mRQG0FWJxKdRLUqOKUunAnu2wZSWTenZax7laiLDMac50jSnZ6Iul+Z/S8iYIVTbvAr/AT3IWezqraaLCcXolF9jWja6mFCXMNroUIwpTmFSs9FGh940rnetWALa3kWD3xZQ//s5+DZz3fYAIKPIQFSA44t9lL83mUXuXsAnUvN4+Ms9jPrpEJez3CfEN55PpW+DGPvvxLxijibnMvirvTzz7X5Op7kbIYFRIeSnOLbjKEjLITDaXSED3P/mCF48uISI2jHs+2yjyz2tt466XZtxev0BJZ30XHZ/tJbJf3zAtAMfUlqo59Kukx7TLU96ZjbRkQ7jISoynPTMLDIys4iOjHC5npGpvKRm5+YREa6UeUR4KDl57nnNKCol2rmcA7zJKCp1C3ciJZeHP/udUd8f4JKtnOuE+3P4Rg55eiN6k4XdVzJIL3R0pQ92naPP0q2sO5vMyE71XNKTQsKRcxxt2pqT6TaxC6Bp2RH/eZ/iO2Eu+hXuXtdSeBTq6nUwXz7rdk/XuR/mk67LbVVh4VgzHd771qxMVOHucsvw7jsA00H3b1WqqGg0tetiPqdsmVC8dBF+w0YSsvI7/IaPpOST5W5xAHTRoRic+oshNdtlsghAExqAOb/YbjgaU7PxinbtdwBRjyaQt+2oEiYth5Slv9Ly0FJaH1+BpbAEw/7DAKgjwrGkO8rakp6JOqLiPLshy0QsWkDUF0vwu2+A4zmrV8ErvgmRny4iYtlCdHe5bueiCg7DmudUx3lZSEHu45amaXt8ZyzBd8QrlK5Whno5Pxvjtp/wf+1T/OZ8iVxaguWckldVRBzq2o3wnfA2Pi/MQ1Wtrqvc0AisWeXalofJ4DJ0CQMwHT3gfr1jD4y7t9l/W5KuorVNOus6dEMVHukSXhsd5jIWmlKz3fSDrlwYY2oWuuhbH8vDH06gYPtht+s+0SEUpzg+UBSn5OBTwZjlifOfbiaobiwPHF3EwG3zOPTyl8pS+XM3iGxbH12IP2ofHbE9muEbqzyvKiICa6ZTOWdmoo6ouJydMV+9irZpU6TAQPDyQteuHerISPu9skln727dUEVGusVXRYRjyXD0Y0tG1i3L1sTFYM3LJ3jmFCI+X0bwixORvB1b5Pg9eC+RX35E8IzJSAHuZ+L+k304f6cyaS4FhNqXxAPIBTlIAa71KwWEoGnQCvNh15c9Z9SN2mE+deu7iKnCwrFmuY6X6rCKxw6v3gMwHnaMl77Pjqb406UeJwt9nhxG8Gff4dWtJyUrP3ZPKyaE0mRHnktTs/Eub3+EBmAuKEG2lXNpSo49zPWPN+BXL44uJ5bSfsdbnJ/5mcfncHuu6FBKnPqSPjUHn5hb70sBtaPRBfnR/YcZ9No4hxoPKZNr+rRczi1dy8BD73P38cWYCktI3+nQ/+qoMEzOdl5aFurIch873WzBLDRRYRgvXsOnVRNUQQFI3l74dWmNJsbRH4IeG0TVn5YQOWcCqkDXNq2JCMec5tyXMlFH3oZ9qVIR89VSqmz5ntL9hzGeUpZy+3RpjyUjC9NF92XSABm5hUSHODx/I0MCSM91t+EA9AYTe05dpmeLhgBEhQTyVJ/29Jn6Pj0nvkuAjxcdGtUGFA/kyOAA6leN8piW5B+MXOiw7+SiXKSAYPdsxdTCe/DLeN33AlJYrHs6gWGoIqtiTXMsfdfEd8d78Cvoej8FXq5bX9zJPqzt/hA+Y99H06QDxh2uHuSq8HCsTmOlNTMT9U1sHp/+AzAe2H9LcX3vu4/QFZ8QOGUqkr/7WKkKj8CS4WR7ZGaiug0doWvm0BFe7dp51AUVEXCbdvy0W7TjAfq/PJiN875ym8zVRoVhKm8DlHtX00aVswHSnOwElYq6697jrsNfUrj7KPpyH0/82jTCnJWH8Zr7Bz6vmFAMTuOlITUbrz8ZLw0prmECW9aj1bY3abJ6Or71qwBQfO46Qe0aognxR+WjI7RnC7zilDZQme+If4ceDu3Xhvhd79Pwy+lcGr9YKcfoUIzJzs+b42Kj3ek6Bgh9qBeFO9ztvPJ5NqZkoytnV2hCA5SP0U55vhUbs/prT5M05wu3g9TcxsvCXCR/936kiq2N91Ov4fXAeI/jZXnUteORi3KRM2/+0Udgw2oVf85//4P8ayeLbZOobwEGFG/clkBNoNA2oVsE5AMhQG0ASZL8JElaIEnSGUmScm1hWqFsOeHMoQrETgbiUbySBwJNUfYt/seRJOlZSZIOSZJ06IeiRHDzj8T95cNDEOcwKl9vaiydRvKsFViL9EjeOqJGP0TqwtUeIt5amn+F3A8+I6nX4xSt3UbQo3f/qWA3sR48NxTHhorjSmoV6iB/zg2awo05n1N7yeRbe9hySTaIDGLdM135dnBHHomvzvjfjrrcN1ms7LycQa+60fZrFqtMgcHEF4+0Y3yX+kxZe8zN4PPkjVJRcf84eRnz2z5P5qUU+5YS9ufr2YKkQxfsS9e8A/1o2Kslb3Uey/y2o9D5etHs3lvz/vHkYSBJksfn8lQlFabr4Vr56A2jAlk/ogffDunCIy1qMP4npevWCgtgaJtaPPftfkZ9f4B6kYGoVY7hcEznBmx8LoH+DeP4+kiia6K32KbNh/dQ9OJQSt5/Ge8Hhrje9PLGb8yr6Fd9CKWuy/K8Bj0GVgumP8q9dFXYXt3RNmuOV58BFH+8zPWGtw+BL82ieOkH9r1UvQfeQ/GyReQ+8RDFyxbjP2GKhxQ9ty33McRT+3MNE9ihMZGPJZA490sA1EF+hPZpzeG2z3MofjgqX298bV7lf3X8SB82lvTBz5E59kX8H7wHr+bKdiKSWo0qwJ+MoaPJf28ZYa+/9OeJearjE3spmTsS/Yo5eA14Qrno44emSVuKX3uG4plPgs4LTatuyj2VGsnXn5KFEzH8/Ck+Q6e6Jngb+dU0jscroT/6L8vVsUaDtnVHjH/ssF8q/nABXn3vJWDBMiRvX2Tb/sm3JfcW6rYiosc8hGyxkvOTu1fRLbWrmxDbrQm5pxP5oflo1vaaQeu5T6L196HgUgqnP1xDz6+n0WPVFHLPJHn0SrldmZakJIq/+oqQt94iZMECzJcvI9s8ywoWLMDn3nsJXbZM2brAZHJP4K/kV61GW68uxT/+SuZTI5D1pfg/qexfXfzjr6Q/+AQZTz6LNSuboBdGukX/J/tw+APuXtVOKbr80vUZjHHL1xWXg0qNpn5LzGduY6GWp3xUEFTTtDlevQdQ8qnSl7St2yPn52G55NlbVP/FCvKGPIRhxxa8B93vSbi77Fuwt8rChHVvRuGpa/ze9Dn29ZhCg3lPo3ZeMl4Rf3G8lNRqQpvW5Pcn3mLno/O5a9x9+NeKRhvkS1yflqxtO45f40ej9vWi+gNO+t+j4r41+9J05Tq5K74l9uN5xC6fi+H8Vfsqs/yv15DYZyjX738ec2YO4VOeLZfmretEj1itpD76HDf6PoJXowZoa9dA8vYi6JnHyFtasekuexBSke2y8/gF4utUJchWfwXFerYfO8+6+aPZ/NZY9AYTa/aeRG8w8dHa3Tx/T9ebPPCf59eakYR+xTRKv5yF6dg2vO5+3jWA1guvQSMx7fjGvjrGdHwHpZ9Mp/TLWcjF+ei6PsSf8/f0YdP279C/9wLmk3+gbd3bNc7t2DzxzfHpP4DC5cv+NK7+11/IevwxcoY/gyU7m4Dn3bd0+St9yZKYRPHqrwhd+Bahbyk6orz38c3wPE57Dvvj5GW8UYEdX7+cHV+/R3OKswtIOeW+P+4t6aWblYnVysX+Yznbfii+zerhVc/1tTn47i7k/fq750z8l+9rZWEKT1xlX8vnOdRjMskfr6fxZ4oNW3IxmaRFv9Ds25do+tUMik9fc7IBKu8d8e/QwznrD3Cs8wucf3qBsn9xhc/rlO4druPIUQ8jWyzk/bzDPY1bsh9v3zYK7tkSU1a+x/2PK8iMyy9reiL6ZZMp/fwVTEe24HXfGA9xnNDo0LQbiGn3zzcPJxD8i/jX7VlcDjNglWXZKkmSCjgGPOIhXNmnp7eAvsAk4CJQAnwB6MqFr2jdZ5osy5ds/z8vSVIA8JUkSa/IsnwZsOI+emm5A8iyvBxYDnCs+t2yKS0LrdMSYG1MOKb0HJc4ptRstLERgOLpqI0Ow5RhC6NRU2PpNHJ/3kn+BmWJiFf1GHRVo2iw/j17mvXXvsuFeyZizswDbN4j0Y6v8ZqoCCwZrnL/KkXrthG9eA65H35pv2ZMzXZZ8qyLDsOU5p5fXaxTmJgwTOk5SFpNhXGNadnkrVeWQRUfu4hsldGEBmLOcSy7i/T3cvFSTS8qJcLPdcsIfy9H1+tcM4J5206TqzcS4qM0td3XMmkQGUiYU7wof28S6kQhSRKNo4NRSZCrN9F2cC9aP9odgBvHrxAU6/S1PTrUvl2EJ2SrzIk1e+n87ECOfOeYyGk6qD3HnZau1enUmNzrGZTkKN4zpzccpHrLem7peSI6Mpy0DMcX5fSMLCLDwzCZzaQ5eW6kZ2QREa58RQ4LCSYzK4eI8FAys3IIDXbf9yvK35s053IuLCWi3EF0zltKdK4VyeubT5FbYiTEV8d9TatxX1PF2Hn/93NEBbjGBejXMJYxPx7keSfvYjknCynUablyaARynuetGwAs50+iioxF8g9ELioAtRrfMa9i/GMr5sO7XcJqO/ZGE9+e4jfcDy6yZmWiinB4p6jCI7Bmuy8lVteshf+4yeTPnIJc6LQcVK0m8KVZlG7bgnHPLvtlr159KF6i7Pdt/H07/uMcxm30kL5EPa5M3BYdv4RXbDhl/lNeMWEYy/Upc3YBmiA/UKvAYkUXE4bRqf35NqxOnbdHcubxOZhzlaWjwZ2bUpqUgdm25Dln3T5iutxFyfotitdllKOs1VERWLIqLmv3MlPCWnPz0O/Yja5RAwxHT2LOyES/XSl745nzIMuogoMA5axSa1422mCnOg4Ot28l4QnL5dOowqOR/AJR122CNTtdqWvAfHwv6poNMR/agZyfhfm4Mn5aky4oW4CUtQvAmp3p2B4EW9vK8VDH1WvhO3IyRXOm2uOWoW3eFsuVC8j5jnK3JidRNFupV1VMFbQtXbfUKD8Wam1joTPG1Cx0seF25afzoEM8EfpgdwITWnHxEceEfPhT/en/aF8Aso9dwS82jLKRwC82FH163p+mW0bt/3Tl1CLlQJKia+kUJWUSWCeG7GNXuPzVTi5/pYxr8dMepiQ1h1AULzNnLzFVRASWrFvfe6503TpK1ylbQfgPG4bF5qVsSUoib7JSzuoqVfBq184trjUj0+6JDKCODL9l2ZaMTCyZmZjOKB6Q+u2/EzBYeVG05jrqu/iXtYS9pRzyUll9OLBVfUg6gFyY4+KVLwWGIhfmuchUxdTE64HRyn3fADR1m2GwWrCct60wqBOPNfUaVLC83RPKyotbGC9r1ML/hckUvOwYL7V3NUbbtgPBrdoi6XRIPn74T5pB0VtzXeIad2wh4NX56Fd9iteAe2n3hnL4X/6xy3jHOfLsHROGIc1VD5uyC9EE+iKpVcgWK96xofYwsY9049oHygE++mvp6JMy8KsbS8HRy5SnytDetHpCqd+c41fs3vMAPjGh6NPybrnMSlJzMOQUYtEbsOgNZO47R/Bdio4sTsrEkK20nOR1BwlvVRdsixcsaVlone286HAsGa7jtLstGI7ZZgsW/riRwh8Vr8jQcUPtHsiWbMezF3y3npgls1zTzMhEE+3clyKwZN66fihDLiqm9PBxfDq0Rr/3EJq4aGK/XmZPM2bVUlKfHIU1W6mfqJBA0nIdbTEjt5DIYM9bcW04eIZ+bR1bUOw7e5W48GBCA/wASGjRgOOXb1C/ahTJWXk8/JpyTkF6bgGPzF7BqhlPEx7kb3vOXKQAh30n+Ye4HQjnvD2S9eop6KEGb38oLQKVGq9BIzGf3Y/lkpODQonDK9p8chde97pOmPwTfdh86g+8H52EaafjYFVrZqaLR64qIgKLhz6sqVWLwEmTyZs2Bbmg4E/jOo+V+jVrCJk3zy1Na2YmaqeVb+qICKy3oSP0a9ehX2vTEcMdOqIi2g7uRSubHZ/swY4v+BM7/uSavXTyYMc7b0FRrVU9GvRsQb3u8Wi8tHj5+/DgO8/D+DcwpWWhLW8DlHtXM6UpdkKZe4Mu2t1OsBYUU7TvJAFdW2K4YNv2RK0isE97Lg0abw8XNrg/tf7TD4CCY5fwchovPeklU3aBy3jpFesIY3HajiNn61FU84ehDQ3AlFNI2uptpK1WBqqa0x/FYFt58U+/I4YM6kj4o8rHkL9DD5dRsO8M3jWi0IQGKB7Kcc7PG2rfDgq4o3Uc8kAPAhJac+Uxxz74UUP6EvF4L1tZKHku20BJFxuGqVx+zDkFqN3yfHMbM6B1A0J6tyY4oQWSlxZ1gC+1PxgLVz53Hy8D/my8PKlsIefjX+GBdVJwBKqgcLyHvGZP0/vJVyhdOfu27BOB4H+Jf61nsQeOAHWALNv2Ec5/ZaNRJ+ALWZZ/kGX5BHADm9fxf0nZJ8yyNV2ZQJTk+lkx/jbTNALq232QkuMX8aoZi65qFJJWQ8igzhRsdv3CX7DlAKEPKMaKb/P6WApLMGcog3m1BWMwXLpB5grHCaSl5xM53fJJznQazplOwzGlZnF+wDj7RDGA4dR5tNXj0MRFg0aDX7+uFO9w33/2dtFUcywV8e3eHuNV1+Ugxccv4l0zBl3VSCSthtB7OpG32XW5dt6mA4Q92A0Avxb1sBQWY8rIvWncvA37CeioeCd61YxFpdO4TBQDNIoOIim3hOT8EkwWKxvPp9GtlusStKxig/2r6qm0PGQZgr0dE5sbzrluQQHQrXYkB64rTTUxtxiTRSbER8v+LzezqP90FvWfztlNh2h+v7I3WtXmdTAU6il0qo8yQqs7ljk2SGhB5mXHhv9eAT7UaNuQs5sdS4nyUrKo2rwuWm9lMrt2x0ZkXCp3uEkFdOvUjl83bEWWZY6fOou/vx8R4aE0blCPpBsp3EhJw2QysX7rTrp3ameP88t6xbP2l/Vb6N65vVu6jWKCSMotJjnPVs7nUuhax3X5ZlZRqb2cT6bmIcsywT5KOecUK1uDpBbo2XYxjX4N4+xlW8bOy+nUDHVdomi5eg51VBxSeDSoNWjbdsd01HVppSrS0T5V1euCRmuf1PN5ZhLWlCSMG12XXGqatMZrwCOUvDsTjO7blpjPn0MdVwVVlNKXvLr1wLhvj6vciEgCX55N4ZtzsSbfcLnnP2EqluuJlP7oegCWNTsbbdN4ALTxLbCmOOKlfbaB470mcbzXJHLWHyDiIcXryb9FXcyFJZgy8tyeM3/PKcIGKvUV+XA3cjcofUcXF079jydzccz7lF5xLEU0JGcR0LIeKtuHkqBOTewHFBnPnENbLQ51rJJn317d0f9+a0vRJW9vJF8f+/+927XCdPkaAPode/Bq3RwATbUqoNVgddrqxJp0AVVELFJoFKg1ygF1J13HSync0T9VVWqDWotcXIA1NxN1jfqgVT70aOo1w5qujE/mE/tQ12uqxI+IBbXGZbLXcuk8qpgqqCKV/Go79cB4yDW/UngkfpNnU/z+61hTXesYQNcpAePura5xAoNt/5HwfnAwhk2/utwvPn4RrxqOMS/k7s7klxsv8zc76wdlvCzTDxUR2K05USMf4MrTc5FLjfbrWZ+vY12vGazrNYMbGw5T80FluXt4i9oYC0rQe2hXFVGcnEVMZ2Uyxjs8kMDaMRTZTkUvO6DLNy6Mqv1bce1npSxN58+jrlIFVbRSzt49emD449a3OJCCgwFQRUbi1aULpVu3ulxHkvAbPJiSX391i2s8ew5N1TjUMbY23bMHpbtuTSdac3KxpGegqVZVyV+rFphsB+OpwhwvRd7dOmO6oniPVVYfLrEdFGRNvoIqNBopOAJUamUp+gXXZar6D8ajf38c+vfHYT5zAMO6z+yTTACaxu1vawsKAPOFcuNllx6Y9ruPlwEzZlP09lyXca/k84/Ie+oh8p5+hMI3ZmE6ccQ+UayKjbOH07XriOWGMlYZ1v7MvoSp7EuYSub6g8Q8pHhWB7VUytnooZxz95whcpCi82If7krmBmXlS2lyFqGdlXOQdRFB+NaORZ/o4QBh4Manm9jUazqbek0nef0hajyk6P+wFnUwFeopvY2+lLzxMBFt6yvecT46wlrUpvBiCiXJ2YS1rIPaVr+RnRpRcNFhM5Ta7bwo0Grw79eN4u37XNIu3raPgHuUSW2vpg2wFpZgyVLsGXWo8jFYExOBf8+OFK3boVwPd7Rpv54dMF685pKm8fR5NFXj0Nj0g1+fbuh33lo7UQUHIfkrE7aSlw7vti0wXUvCdOkqN3o+RPLAJ0ge+ASWjExSH3/OPlEM0KhGLEnpOdzIzMVktrDhwGm6NnP/eF5YUsrh84l0i3fciw4N4sSVZPQGE7Iss//sVWrGhFO3SiQ73pnA+jfGsP6NMUSFBPL1S8PsE8UA1rRrSMGRSIHhiqdug9ZYrhx3Ferr2B5DFV1D8egrVSY+dL2fwpqTivnIZtc4fo6P8eo6zbGWO7juTvVhKdRhr6nrtcCa5bpFgemcrQ+7jNPl+nBkJEGzZlMwby6WGzduKa4q1Gms7NwZ81V3T1vTOUVHlI3T3gk9MOy5jW1wnHSEd5culG7ZetPw+7/czOL+01ncfzpnNh0i3mbHV7HZ8UW3YMdn/Ykdv3nBN7zZfgxvdxrLt2M+4Mofp/l+/IeA8o6oqxGLtoryjhg8qAsF5WyAgs37Cb6/B+D0jpiZizo0EFWgoy8FdIzHcNlRF/6d4jFcScaU5viQk/3lOg4lTOZQwmSy1h8kyqaXAm86Xp4mwjZeRj/clawNylZtOqf9nAOa1wGVCpPNsUUbrvQHr7hwIvq3JeMnpQ380++ImZ+v/9v0sHcNx4pTvyY1kbQazDmFFB27hE/NGLxszxV+TydyNjoWQt+pOvbv2oKI5x7g2rDZyt7zNtI/28CpXhM51WsiuRsOEG4rS/8W9bAUlGDyYD8W7DlFqC3P4Q91J3fjQbcwzlyft4qjrYZzrO1zXBq5kILdJ7k8RnFgs6ZeRQqJQgoqGy/bYrl0zDUBP+fxsqYyXlYwUQwgZyWj/3AcpcunULp8CnJhLqVfvCYmigX/av7tnsXOrELxGP5FkqSXgSSgKnAPsNS29/AF4D5Jkn4BTMArgLu7YcUES5IUjTIJXxd42ZZm2aakO4BQYLokSV8D3XDfD/nPuAZUlySphS0PhbIsu88slcdi5cbLy6j1xatIahU5326h9OJ1wh63eXet2kDBtkMEdG9Jw9+XYdUbSJqkeBv6tWpI6AM90J+9Rv117wKQ8uaXFHrYf9KT3KzXFxG99HUktYrCnzZiupxIwEPK/qGF361FHRZC3DeLUPn5Iltlggbfx/V7hiMXlxD5xot4t26KOjiIaltWkbv4Swp/2kDYuGfQ1qiKLFsxp2SQNfs9N7lJL31EvVWvgEpN9jdbKL1wnYgn+gCQuXIj+dsOE9SjJY13L8VaauDahPdvGhcg65ut1Hh7NI22vIfVZObqOPctqTUqFVN73MXzPx7CKsvc06gKtcMD+O648lL5ULNqbLmYxnfHr6NWSXhrVMzr38y+NElvsrA/KZuZPRu5pHtv4yq8uukkD36xG61axaw+TdyWM53ffox63eOZsPMdTHoDP052LFF/8tMp/DR1OUWZ+Tz49nN4+fsgSRKpZ5P4deYn9nB39WnNpV0nMekdzerGscucXr+fUWtfx2q2kHL6Gge/2kbfMV2Y/Mp8Dh49QV5eAQn3PsHzzwzGbDvA6z/3DaBL+9bs2nuQfg8/jY+3N7OnK94FGo2a6eNHMmLCTCwWC/cN7E2dWtUBGDb4YSa+9Do/rtlITFQEC+fM8FjO03o2ZuT3B7BaZe5pUoU64QF8d0yZPHkovjpbLqTx7bFENCoJL42a+YOa28ts4i+HyS81oVFJvNizMYG2yfr3d57jWm4RKiRignyY0auJq2CrFf2XH+A3+Q3FKP19PdbkRHTdBwJg3L4GTasu6Dr1Ug6gMhkpWTwbAHXdxug69sZy/Qr+s5S6Kf3+Y8wnDuA9eAySRovfZOX0aPPls5R+/q6TXAtFi98l6PW3QKWidNM6LInX8B6gbMFSuvZXfB9/CikgCP/RShnLFgv5Y0agadQE7559MF+5TPCHKwAo/vQjTAf3U/Tum/iPHANqNbLRSOG77vsrA+RuPUJwQgta7F2MRW+w75MG0HDlDC5N/BBTei6Jc1ZSb+l4qk19lOJTV0n/SnlJqjr+IbQhAdSaN9z+bCf6TqXo6EWy1+yl6aa3wGyh6NRVin5aqyRssZK74AMi3n8DSa2i6Nf1mK8k4ne/UtbFP65BFRZC1OdLUPn5gizj/8gDpP3naVTBQYQvsH3916gp3rCV0r2K4Vn86wZCX55M9NcrlANKXn3DrY5Lv1+K7/OzlDretxlrWhLajoonjGnPerTxHdC07qEsLzUZKf1MScOaeAHzsT34TnkXLFasyZcx/bFBibdvM96PjcV32mKwmChd+U45uRZKVryH/0tvgkqFcdt6rNevoeut1LFx06/4PPQUUkAgvsNtXjoWC4VTRyj/13mhadaS4mVvuySr65yAV997lWfYvwvjtvWuci1Wrr+0nDorFf2Q/c1WSi9cJ/wJRT9krdxAwbbDBPVoRaPdS7HqDSRO/MAevcaiiQS0a4wmNJDGBz4m9e2vyP5mC1Vmj0Cl01JntVIPxUcucH36EhfRyVuPEZvQjHv+eBuz3sje8Y49s7t/OYl9k1agT8+j/jO9uWvkQHwigxiwZR4p246zb9IKTr77M+3fHcGArfOQJDg69xsMOYqx33XFWHQh/sgmMwenf44xvwSibGX23nuEvKmUc+n69ViuXcPnbqWc9b/+iio01LGdhCzj++CDZD/1FHJJCcGzZqEKDEQ2myl89137AUveCQn43quUs2HXLkrXlytnW1nnvf0B4e++ASo1xWvWY756Dd/7BgFQ8tNvqEJDiPx0qXLwpFXG/z8PkP7oUOSSEvIXfkDIq9OVF8TkVHLnKuNF0KgRaOvVBlnGnJpO3hsL3UT/k304feVmop7RgGzFuP4zvB+fCpIK87GdyJnJaFomAGA+fPNJFDQ61LUaY1jrujewun4rdP2eQvINwPvRyVjSEzGscurHVgvFS94lcLYyXho2r8OSdA2vfkodG9b/is+jTyEFBuH3vKMv5Y8bcdPH8R0yAnVcVZBlrBnpFC9+2y1M1pajhCc0p+P+97DojZwZ62jzzVdN48yEZRjSc7k4ZxVNlo2lzrT/UHjyGsk2D7irC3+k0fsjabfjTSRJ4uLsVfbJjyZLXyCkw11oQwPofPRDLr/5HTlfKytFUrceIyYhngF7F2LWGzkw3qH/O6+czMGJH1GankfdZ/rQ4PmBeEcG0XfrfFK3HuPgpBUUXkwhdfsJ+mybD1YrV1bvIP+8MiFwfc0Bem+ai2y2kHsqkcsrt9Hcz5a4xUrm3MXEfvQ6kkpFwU+bMF5KJPA/ip1X8M1aSn4/gG+X1lTf8CnWUgMZMxzlFv3ey6iDA5BNFjLnLMJaoPSnsEnP4NXA1qaT08l49X3XgrZYyXnjAyIXzweViqJfN2C6koj/A4p+KPpB0Q//j72zDrOqah/2vU9Pd9Id0o10KYINoiIqSGPQqNhiomKhgGI3JiqhdEl3Nwww3XXmxN77+2OfmXP2nAEGlXfe3/ut+7q4mLP3WutZXftZz0r48v2y8SFk6O0kDx6JMSaS6Oce1bTYJIniFeuwb6icmROT0cDjQ/sz/q1vUBSFW7u0on61GBZ5bHUO6ald/rZ691E6X1OXQKv3cGKLutXo17YJd81aiNFgoHHNOAZ3b10puagKzjVfYx00CSQJ94FNqFnJmFpoG0/ufeswNWyLqUVPUGVUtwvnEk1T2ZBYH1PTzigZ5zEOexoA56afUE4fwNJtEIbYGqCCkp+Jc+WX/nKvQhu29LkLQ1SC1pbyMnEu+VjvT5EpeOctImZ75jzLlmr99E2efvq3Xwm+734MoWGETPK24exxYy/qFyB47HhM9etrclNTyZ9TwZxHlsl/620iXtfGCPvSZbgrGCOiPlhQ1k8HDR5M5n2eMWLW8xjCtDEi/03vGGHt1pXQiRMxhIcR8erLuE+cIGea3vTXMZ95vLPcPP7eT2bwi2ceP8hnHp9aiXn8JZEVkp+eT93PnwOjgZxFK3EcTyLSs0bM/mo5BWt2ENKrHY3WfYBid3B+uudUaWwkNd6YpF3oazCQu2QjBau9m3zhN3Wv8GK7UrJX7iKqT2s6bn0X2e7k6ETvuNT8q8c5OmU+zrQcTr3wJU0XTKbOY3dTsP80KZ7+MuamTiTefx2qLKOUODk01juvuuajaZgjQlDdbo49vlCzA2ymSteI/3QcjhrYiZg7eqK63CglTo6Nm1MWr1MzF9L0m6eQjAbSvl2N/dg5gksPqF6lMq723Fgki5m6X2rrnOLdR7nwxPu6NOeu2kl4nza0/Ot9FLuDU5Pnlr1r9MUTnJqmpfnci19Qf94UaswYStGB02R8oykNmWPCabbsNYwhAaiKSsKoG9nX8xGdVrkfqoJz5ZdYB08BgwH3/o1af9myJwDuvWsxNWyHqVUvUBRUtxPnb/PLvFtuHIuxRiMICMY27nVcmxYj799wEWECwf8uUmVtDv5fRJKk4cBcVVWDPb/jgFeAgUAYkAysAWaoqpopSVIt4COgM5ADvIW2oZupqupwTxhnPGHqZheSJPlmpAqkAuuBmaqqnvJxNxaYCUQDvwGbgRd94lg+zuV/W9E2vvsA4WgX9n16qXzYU+vmKink0FD/y8b+E2TnBF7e0VWg6ZO1qkTui69c+njb1eTZHS9UiVz3L3Mv7+gq4Nyw9/KOrgKuVHeVyD227wouk/sXqVE9t0rkhneuhF3Qq4T7wsW1Ga4mp7f5m3j5T3BIrvjY9tWmX0N/bez/BG5H1RzkOnum8hec/du0HH8l39r/PUq2Vk0Z79oRf3lHV4FsQ9XofbSNqPyx/H8Ts63y9l//beLevr9K5CrbL2bv9eqiFhZf3tFVoHBN1bRhVb6CizP+ReYmXf5iravFEAou7+gqkG2vmvEh2FzBXQL/AZzyFR8K/lcItjov7+gqYHdeFSublaL55PAqkRs4/eOq6UD+iymeP/F/d6PxbxA47u3/c3Xkf1qz2LOJ+qnP7zRgxCXcnwX6lnv8ejk3tS/it1KFr6rqAqDcjUS87fP+U/RxLv/bwZVrIwsEAoFAIBAIBAKBQCAQCARXF1Wp6hgI/iH/P9ksFggEAoFAIBAIBAKBQCAQCAQCwUUQm8UCgUAgEAgEAoFAIBAIBAKBQCAQm8UCgUAgEAgEAoFAIBAIBAKBQCAQm8UCgUAgEAgEAoFAIBAIBAKBQCDgf/yCO4FAIBAIBAKBQCAQCAQCgUDwH0JRqzoGgn+I0CwWCAQCgUAgEAgEAoFAIBAIBAKB2CwWCAQCgUAgEAgEAoFAIBAIBAKB2CwWCAQCgUAgEAgEAoFAIBAIBAIBYrNYIBAIBAKBQCAQCAQCgUAgEAgEiAvu/r/AYpKrRK7bXTXfIkxGpUrkIldNPt9ny6kSuQDuX+ZWiVzTrQ9VidzcT0dWiVx7nrVK5MqqVCVyjeaqacPuC4VVIhdALqyaSyBi4qsmzQlJtiqRa42rmjpdeNBcJXKNUhVeLuJwVolYV0HVlHGgVDVzgCLVWCVyQ+JKqkRucbalSuQCqKcOVolcJS2rSuSq9qppw1TR3MMUVDX9ZWNn1elumYOqpt8ylvz/dfGV2VA181qlitpSgMVVJXIF/2UoVbQnI/jXEJrFAoFAIBAIBAKBQCAQCAQCgUAgEJvFAoFAIBAIBAKBQCAQCAQCgUAgEJvFAoFAIBAIBAKBQCAQCAQCgUAgQGwWCwQCgUAgEAgEAoFAIBAIBAKBALFZLBAIBAKBQCAQCAQCgUAgEAgEAsBU1REQCAQCgUAgEAgEAoFAIBAIBP8DKEpVx0DwDxGaxQKBQCAQCAQCgUAgEAgEAoFAIBCbxQKBQCAQCAQCgUAgEAgEAoFAIBCbxf8akiS1kyRJlSSp9r8QVqEkScMv8T7aI6vnP5UlEAgEAoFAIBAIBAKBQCAQCARQic1iSZK+lCRpjyRJlnLP+0iS5JIk6dqrETHPZmjpv0JJkvZeagP1vxlJkvZJkuSWJKlhVcdFIBAIBAKBQCAQCAQCgUAgEAgqojIX3D0E7AeeAZ4AkCQpFPgYeE1V1b/+zQhJkmRRVdXp+Tka+B0IAu4EPpEkKUVV1T/+TZlXE0mSOgAxwOfASODRqopLUPe2xD81BsloIOe7P8la8L2fm7inxxLSsx2K3UHyjDcpOXgSgPrrPkYpsoOsoMoyp2+dBEC1dx7FWqc6AIbQIJT8Ik7d9LAuzMCubYmdOR4MBvJ+WE7OwkV+cmNmjieoe3vUEgepM9/AcegEAOH330bY4P6gqjiOnSFt5huoTheWRnWIe/YRDIE2XBfSSJ0+G6WoWBdmSI82VHtmFJLRSNa3f5I+70c/udWeHU1oLy29SdPewn7gFOaEaGq+OQlzTASqopL19R9kfvIbALXmTsdWtxoAxtAg5Pwijg6Y5BfupjOZvLb+KIqqcus11XigXR3d+x3ns5n8+14SQ20A9K4Xy9iO9QAY8MkGgiwmDBIYDRJf39WpzN83e5P4bu85jAaJbrWjmdRV//0hsGtb4p4YV5bX2R/6l3HsE+PK8jrl8TdwHNLKOOL+W715ffwMqY/PQXW6CL6+K9EPDcNSrwZnh0zCceC4f3pPpzN71SEUVeW2FjV4oGN93fvtSVlM/nkHiWGBAPRpGM/YaxsA8NXO0/y0LwlVhdtb1GSYJ6/e23iUtcfTkCSJyEALzw9oSWywTRfuky/NYf2mbURGhPPLl/P94qWqKi+/NZ8Nm7djs1l58YmpNG2kxW3jlh288tZ8ZEVh0E39GXXvEADy8guY+tTLJKemkRgfxxuzHicsNEQXrrVje0InPgQGI8W/L6Hoy2907401axA+81HMDRtQ8OFHFH3jrfNBQwYTcNNAUFXcp06R+9Kr4HRh69WD4AeGY6pVk6zR43EdPeaXnoAu7Yh6dDyS0UD+T8vJ++g73XtznRrEzJqKtUl9st/5lLzPfih7F/P8FAK7d0LOzuX87WP8wg67fzBR08ZwpttglNx8v/cAdV94gMg+rVHsTo5OnEvR/tN+bqw1Y2k8fzLm8GAK95/i6EPvorrcZe+DW9Wj1ZKXODL2TTJ/3wJA++3vIxfaUWUFVVYoGD9Kl9dhkx4Co5Hi35ZQ+IU+r021ahD+hJbX+Qu8eW2sWYPI55/2lkm1BAo+/ISiRT8SMvJ+Am8eiJKTB0D+goU4Nm/Vh9uqA4EPaGXsWLUEx89f695buvXFetvd2g+7neIP3kQ+q7Ul642DsfYdCCrISacomvsquJyYO/cg4M7hGKrVouCx8cgnj/rln7ldB4LGPYxkNFCybAn2RXq51l59CRgyFAC1xE7hu3OQT50Es4WwN95BMpvBaMS5YR3FX3wCQOB9D2Dp3BVUBSU3l8LXX0bJztKFa+vcnvCpD4LBQNHipRR89q1fPkc+PQNL4/rkzfuYgi+9fUvC4q9Qiou1iyzcMmn3TwAgdPR9BN06ECU3F4C89z6i5K9tfmlu+OJwovq0RrY7OPzIPAoqqFe2mjE0WzARc3gwBftPc/DBuagumZoTbiJ+UFcAJJORoAbVWN90FIrdSZvFz2KwmJGMBtJ/38rp17xxNrVsT8BwrXydq5fgWKyvV+aufbHdfFdZPhd/9BaKp3wtNwzC2mcgIOFc/TuOpdrYYht8P5Y+A1HztXpl/2Yh7j36egVaO45+bByS0Uj+j8vI/Ug/Jprr1CB21hSsTeuT9c5n5H36w2X9RkwYRuigG5A9dTr77U8o3rDdT3atWSMJ790Gxe7g5OS5FO8/5efGWiOW+vOmYAoPpujAaU4+/Daqy42tfjXqznmIoOZ1Offq16TOX1zmp86cB4no2w5XZh77e0/ShWds0ArLwBFgMODesQrX+l/8ZAIYqtXDNu4lHN++iXxwi/eFZMA24RXU/GwcX7yi82PqehPWG+6j6MUHoLhA987SoQOhj2hlbF+yhKKv9G3JWLMmYY95+umFH1H8rbc/DRw8iIAbbwQJ7L8vofh7rQyCRwwn4MaBKLlaPhd8+CHOLf5lXOeFB4jw9JXHL9FXNpo/Wcvn/ac45ukrI69vT81H70JVFJAVTj31CQXbjmhxDg2k/pzxBDaqCarKicnvk7HzTFmYzV+4j7g+rZDtTnZNnE/e/jN+cus8cB31RvcnuE48S5uOxZmtz7fwVnXpseR5to99h+TftfYa26sFzWfdh2Q0cParNRyf+5s+r9t3IOShh8FowL5kCcXf6PPa1rcvgXd5+i27nYK35uA+efKSfsOefgZjjRoAGIKDUQoLyR49ShduwLXtiHx0ApLBQMHPy8j7uNyYWLsG0c9P08bEdz8h/3NvW4p+biqB3TsiZ+dyYZB3TLQ0qkfUkxORLBaQZTJfegfnAX1fvelkGrNX7NPmPC1r8cC1jfzyefvZDF5bsR+3ohARYOGje7sD8MzvO1l/IpXIQCs/julb5n7e+sP8tOcMEYFWAB7u2ZRu9eN1YRobtsZ68wMgGXBtX4lr7c9+cgEM1esT8ODLlHw9B3n/ZqSwKKx3PoIhJAJVVXBvXYFr0xLNbUJtrLePA5MZFBnHzx+gnD+hl9ukDbbbx4DBgGvznzhX/qB7b2reEcuAYaCqWhg/fYh86pBWBj1vwdz5OlBBSTlDyVdvgduFoVodbHc+CCYLKDIli+ahJOnnPZYOHQh5SBv/7UuWUPy1fxsOffRRzA0aUPjRRxR/5y3/gEGDCLzxRgDN7w9anMOefhpjzZpa2kvr1Sh9vQIwt/WMxQYDJcuXYP++grH4Dm+dLpw7B/m0Zyx+zWcs3riO4i+1sdhYpx7BD09FsgWgpKdSMHsWanGxn+x2s+6lWu9WuO0ONk/+gOwK2nHDEf1oMqo/IXXi+L7ZOBzZhVqehQXSac4YQmrFIjtcbJ7yIXlHz5f5kwwSNyyfRXFKDmvvf6PseVC3tsQ9ORbJaCB30R9kfVDBGvGpsQT3aI9id5Dy6BxKPOsHQ0gQCS9NxNqgFqCS8thb2PccIfrhewgfcn3ZuJT+xmcUrdvhF+7VmlsaQwNp6NNfHpv8Pu69Wr0M7dmams+NAqOBzG9WkPreT34yazw/irDebVHsDs5MfofiA6cu6bfu+9Ow1dOvEQ9dP9kv3JrPjywL9/Tkd8vC9cVSI5Z670/FFBFM8f5TnHrk7bL0Xsx/7TceItwzDh/sM9EvzKuxLo6fdDeRd1+HnKWVcfJrX1CwZqcuzOAebaj29GgwGsj+bgUZ837wk5v4zBhCemlpOj/tbewHTyJZzdT77hUkqxnJaCRv2SbS3tTaYdyUewjt11FbS2XmcW7aW7jTs3VhGmo3w9JnKEgS7n0bcG9bqn9foxHW2x5GzcsEwH1sJ+7Nv13SrxRbA0u/+5BMZlRFwbXiC5RU//oq8KCqVR0DwT/kspvFqqrmSpI0AlgmSdJiVVW3AW8COcACSZK+Ba73OP8LmKSq6nEASZLqAXOAjkAIcBR4WlXV30vDlyTpDPApUBO4HVgB3OF5nauqaqrn75ckSZoKXAf84fEbBrwG3AoEALuAqaqq7vC8Hw7M9YT3pkfGSuBeoB/wMhAL/AqMUVXV7vFnBV4F7gbCgD3ANFVVN/rEuz/wFlAb2A7Mu0gWjgS+Bn4Bvpck6QlVVctGN0mS6gMLgU7AWWBq+QAkSWoPzAeuAQ4DT15E1sUxGEh4djxn738SV2omdX9+k4JVW3CeOFfmJLhnO6y1EznRezQBrRqR8PyDnB40pez92XseR87RbyJdeOTVsr/jHh+JXFBu0mMwEPvUg1wYORNXWia1Fr1D0ZotOE8mlTkJ6t4eS61EzvR/AFvLxsQ+/RDn7pqEKTaKiGG3cObGMagOJwlzZhIyoCf5v6wgftZkMl77EPv2/YTefh0RIweT9c7nOrnVZ43l5D1P40rNouGvb5C3chuO4970hvRqi7VOIod7jCWwdSOqvzCe47dOR5Vlkl/4GPuBUxiCAmj4+xwKNu7BcfwcZx96rcx/4pMPIOcX+WW1rKi8svYI825rQ1ywjXu+20qPOjHUiwrWuWudGM47N7eusLg+uL0tEQE6ZX62n8tm7akMFg3tjMVkILvYqfdkMBD39IOcf8CT19+/TeHqrX55ba6VyOnrR2Jr2Zi4Zx4i6c7JmGKjCL/3Fs4MHKvl9ZuPEzKwB/k/r8R5/CwXHplF/HOPVBhXWVF5ecVB5g/pSFyIjXu+2EiPenHUi9ZvsLauHsm7g9rrnp3IKOCnfUl8OawrZqPEg99vo1u9WGpFBHF/+7o82FVbgH298zQf/HWcJ69rrvN/64B+DB10MzNnvV5h3DZs3k7S+WSWfvcR+w4eYdbrc/nmw7eQZZkX3niPD996ifjYaO4cNZFeXTtSr04tFn6xiE7tWjHq3iEs/GIRH325iCkTRuryOXTKRLInT0dOzyB64XwcG//CfeZsmRM1v4D8t97F1r2rvoiiowkcfDsZw4aD00n4888Q0Kc39mV/4D51mpyZTxM2YwoVYjAQ/cRDpIx5DHdqJtW+fZfiNZtxnfKWr5xXQNbL7xPY2//AR8HiFeR98yuxL87we2eMiyGgcxtcyWkVywYi+rQmoG4COzo/TEibBtR/dQx7Bzzu567Ok8NIXvA7GYs3Uf/VMcQP7U3KZ3+WpaHOk8PIWbvXz9++Qc/i9mxa1KvrTXPYtIlkTdTyOuaj+ZRs0Oe1kl9A3pv+eS0nnSNj+OiycOIWf0/J+rIunMJvf9Bt4uswGAgcPZHC56ehZGUQ8up8XNs3oZz3ypXTUyh8aiJqUSGm1h0IHDeVgscnIEVGYx0wiPxJ94PTSdDUZ7B07Y1zzXLkpNMUzn6awLF+3XyZ3OAHJ5H3+FSUzAzC312Ac8sm5CQfuWkp5E1/BLWwEHO7jgRPnEbexPHgcpI3YzKU2MFoJGzOXEzbt+I+cgj7D99S/PnHANhuGUTAsPspemeOTm7EjEdIf2gGcloGcZ+9j339Ztyn9fmc+8ZcAnp0qTDqGeOmouT5f2Qo/OYH3cZyeaL6tCKgTjybO00ktG0DGs0eyY4b/Ie4+k/ew7kFS0n75S8azR5F4tDeXPhsBUnv/0bS+9rkPvq6NtQYOxB3rtYv7779eeRiB5LJSNvfniNr9R4gHSQDAQ9MpOjF6Vr5vjwf146/UC74pDc9hcLnJmnl26oDgaOnUvjkBAw1amPtM5CCmePB7SJo5mxcu7agpF4AwLHkBxy/X6ReefI65skHSR79OO7UTKp/9y5Fa7bo2rGSl0/mK/MIKt+OL+M394ufdRvL5Qnr3QZbnQT2dnmQ4DYNqfPyGA7e+JifuxpP3EvKh7+RvXgTtV8ZS8zdfUj//A/cOYWcfeojIvp38POT+d0a0j5ZRr23y40TkgHLTSMp+WQWan42tvEv4z68AzXjvL+764chH9/jF7bp2gGoGRfAGqD3EhaFsX4LlJwM/8QaDIROnkjOlGnIGRlEfTCfko2bkM/69tP55L/zDrau+r7DVKcOATfeSNbYceB2E/HabBybNyOf18q46PsfdBvL5SntK3d1fpjgNg2o9+oY9lXQV9b29JWZizdR79UxxA3tTepnf5K7YT/Zf2gb/YFNatHogyns7qYt/Ou+8AC5q/dwdNQbSGYTBp95QlyfVgTXjWdl5ylEtKlPy1cfYP2Ap/3kZm87StqKXXT96akK8k3imifvJm3tPt2zli+PYNOQl7GnZNFz+Quk/rkLuFCW1yETJ5E7fSpyRgaR8xfg+Euf13JKCjmTtH7L0qEjoVOnkT1h/CX95j3/XJn/4PETUIvKzbcMBqJmPkzq2Edxp2WS+PVciteWGxPzC8h69T2Cevn3W4WL/yT/m8XElBsTIyePJnf+F9g3bSegawciJ40mddQ0b5iKyst/7GX+3V2ICw3gnk/W0KNBAvViQsvc5Jc4eXn5Xt6761oSwgLJLnKUvbu5RS3ualePJ3/13zQb1qE+93dq4F8uAJIB662jsS98DjUvi4CHZuM+tB01vYK2dMO9yMf2eJ8pCs7fP0NJPgUWG4GPvI77+F7U9PNYBtyHc+V3yEd3Y2zUBuuA+7B/8LQuPNsd4yl+70nU3CwCp72J+8BWlFTvfNp9dC/u/dpHE0NibWwjHqX4xfFIYVFYetxE0UsTwOXENuJRTG264962CustI3As+wb58E6MTdthvWUE9nd92onBQMjEieROm+apG/NxbNLXKyU/n4J33sFarg0b69Qh8MYbyRqnteHw2Z42fOECec8/X+YuePx4/3rlkR384CTyZnrG4rcX4NxabixOTSFvhs9Y/Mg08iZ7xuLHfMbi1+di2qGNxcGTZlC08H3c+/divW4AAYPuoviLj3WiE3u3JKROPIu7TCW6TT06vDyc5Tc+6xfFjO3HuLBiN/1+fEL3vNkjt5Bz8CzrR75FaP0E2r84nFV3vlz2vvGo/uQdT8Yc7NOfGgzEPzuBpOFP4ErNpM6Pb1GwWr9GDOrRDkutapzsOwpbq0bEP/8QZwZrG6FxT46laP1OLjz8EphNGGzWMn/Zn/5C9kf+G7GlXM25Zb0XHiB79R4O+/SXFo/7mi+M5djQZ3ClZNFkyWvk/rmNkuPethTWuy22Ogkc6DqeoDYNqfnyOI7cNOOSfk9N8K5Fqj81ArnAv26F9W6DtU4i+7tOIKhNQ2q9PJbDN/nrkdV44j7SPvyN7F83UuuVcUTf3YeMz/+4pP/MRatJ/2Qpdd723yi+WutigIyPFpPxwS8VF7DBQLXnx3F62FO4UrOo/+sc8ldsxeFTt0J6tsVSJ5GjPTW51V4cz4lbp6E6XJwa+gRKcQmYjNT/4VUK1u6kePdRMj74ibQ5XwEQNfwm4ibexYUn3vfKlSQs/YbhWPQGakE2tnufRj65BzUrWRc95fxxHD+9rY/zJfxaetyB669fUU7vx1CnOeYed+D4bnbFaRcI/geolM1iVVVXom2Gfi5J0mDgHuB+tI3dEqAH0BlIAVZKkhTo8RoMLEPbmG0J/Aj8JElS43IipgBHgHbAzPLyJUkySpI0BIgEXJ5nErAEqAbcCLQG1gOrJUlK8PFuRduAvQfo45Hxgyf+g9A2mm8EJvj4mY2myfyAJ9z9wPLScCVJqoG2+bsCaAW86/FTPt6BwF3Al8BGoNgjq/S9AfgZrRw6e+Q964lzqZsgTzpPeeL+GFDxztglCGjZEOfZZFznUsHlJu/39YT07aRzE9K3E7k/rwbAvucohtAgTDERlZYROrAb+b+v0z2ztWiEKykF13lNbv7SdQT17qxzE9S7M/mLVwFQsvcIxtBgjDGR2kujEclmAaMBKcCKO13ThjPXqYZ9+34Aiv/aRXA//UIgsFUDHGdScJ5LQ3W5yfltA2H9OurchPXrSPaPa7Qwdh/FGBqEKTYCd3oOds9XWqXIjuPEecxxUX7pDR/YhZxf1/s9P5CWR43wQKqHBWI2Gri+QTxrT1WwmL1Cvt9/nhFta2Mxac02MlC/mWxr0RBXUnJZXhcsXUdwH30ZB/fpVEFea2Us+eS1IcBa9oXWeeocrtMXLhqvAym51IgIpHq4J72NE1l74uKbjr6cyi6kRUIEAWYjJoOBtjWiWH1M+z4UbDWXubO7ZKQK/Ldr1dxP69eXNRu3cHP/PkiSRMtmTSgoKCQjM5v9h49Rs3oiNaolYDabuaFPD1Zv0DQR1mzYzC03aNo+t9zQl9XrN+vCNDdpjHw+GTk5Bdxu7CtXY+2qr39Kbi6uI0dR3W7KIxmNSFarVqetVuRMrU67zyYhnzvn574Ua/NGuJKScZ9PBbebomXrCOql30xSsnNxHDwGbtnPf8nO/Sh5BX7PAaJmjCN7zsJLfgGOur496YvWAlCw6zim0EDMseF+7sK7NCPjdy3P0hatJcpnYylx5A1kLtmKKzPvonJ8MTdtjLtcXtu6lcvrnFxch49CBXldirVdG+QLyciplauXxvqNUVIvoKRpcl0bV2Npr5crHz2IWqRp8sjHDmGIiil7JxmNSBYrGIxgsaFka1oLyoUklOSLl7GpURPk5AsoqZpcx9rVmkawD+5DB1ELNbnuIwcxRHvlUmL3BGRCMprKytNXc0my2aBcMVuuaYzr3AXkC5rc4hVrCOhRrm7l5OI8VHGd/ifE9G9P6vdaP5q/8zim0CAsFdSriK7XkP6b1kZTFq0j5ob2fm7ibutC2s+byn7LxdoGjWQ2Ipm8+WGs3xglLRklPQVkN86/VmMuX77HfMr3+CEMUdGa32q1cB8/BE4HKAruQ3sxd+hW6fSWb8eFy9b6jYlydh6OA8f88royfi9FxPUdyPxhLQCFu45hDAvCHOs/xod2bU62pw1nfr+mbHPYnZVH0d4TqBX0LwVbD+HO8e9fDNXro2Snouakg+xG3rcJU5N2fu5MnfvjPrgFtUj/wUEKjcTUqA2uHav8/FgGDMe1/Ev8KjSefvrCBeQUrU6XrFqNrYJ+2n3kKMj69Bhr1cR16BA4HCDLOPfswdat8mUc6dNXFl6irwzr0oxMTz6nL1pLpCefleISb1wCrd56GxxAaKcmpH2t5YXqciPne9t2/PVtSVq0AYCcXScwhwZirUBu3oGzFJ/LrDDu9UZeT/KSbTh9+uiI1vUpPJ1GcVI6qkvm/C+bib++bdl7c2Ot3yrL69WrsXbR91uug95+y3XI229Vxi+ArWcvSlat1D2zNmuE61wy7gueMXH5WgJ7+o+JzoP+bQmgZNd+lHz/OquqKoZgbRljCA5CztCfwjiQnE2NiCCqRwRpc56m1Vl7PEXnZtnB8/RulEiC5zRVZJB386xtzWhCbWauFEON+ihZKajZaSC7ce/diKmp/4cbc5cByAc2oxZ6y1AtyNE2igGcJSjp5zGElc5rVSSrFk/JFoiSX047r1ZDlIwU1CyP3F3rMTXXzy1xeusslnJjjMEIZgsYDEhmK2pp+Komr1SumqfPZ3Pjcm149WqsXfRtWM3NxX3Uvw2baurbsGvPHqwVtGFbr16UrPLvW0wNy43F61Zj6VRuLD5cybHYd+ypXgP3fm1D07VrO5auPfxk17i+Lad/0D5sZ+46iSUsiIAK2nHOgbMUnfdvx2ENqpG68SAA+SdSCK4RjS1a+5ARmBBJYp9WnPh6rc5PQAv9GjF/yXpC+ujHlpC+ncj7xbN+2HMUQ4i2RjQEBxDYvhm533sO/brcKBVskl6MqzW3NAYHEHaR/jKodI2YpK0RsxdvJPw6/Rox/LoOZHnGy6JdxzCFauNlZfwCRN7UhezFG/zTcX0Hsn5YUxbuxcbhkC7NyV6iHd7O/H4NEdd3vKz/wq2HcOdWPM//T6yLLybXedYrN/e39YSWy6/Q6zqR+9Nqr9wQ7/5D6XgoedqS6mlLSqG9zL/BZ5wse5ZQFzUnHTUvAxQZ95GtGOu3qlScL+lXBcminXKVrIGohbmVClMg+L/KlVxwV/rZ6zvgKaAtIAEjVFXdp6rqEWAs2gbxjQCqqu5VVXW+qqr7VVU9oarqi2jav4PLhb1OVdXZHje+Z9y/kCSpEHB45GahaeEC9ELbqB2squo2j9+n0DZV7/UJwwQ8qKrqTlVVN6Np+fb2ifcaYLEnvNLN2fHAo6qqLlFV9TAwDkgDHvSEOR5IAh5RVfWIqqqL0DR/y3MncE5V1d2q1rt9iaZpXEpfoCkwzONmEzAJvcb3PYDFE98DHhMcL1Yg65KY4qJwpXgnFe7UTL+O3hQXhSs5Q+fGFO9xo6rU/HQWdRa/Tfhd/f3CD2x/De7MXJxn9F/sTLFRuFN9wky7iFxfN6kZmr/0LHI++YG6q76g7vqvUQqKKP5rFwDO42cJ6q1NVoOv7445IUYXpjlen15XSibm+Ch/Nz7pdaVm+cXNUj2WgGvqUrxHfwQxqENpevULBID0Qgdxwd6FQVywlQwfrZJS9qXmMeTrzTy4eBcnswrLnksSTPhlF0O/2cKPB7xfuc/mFrE7OZd7v9vKyB+2czBNv+FmiovGlVKu/CrIa7dvvqRmYoqLxp2eRfbHP1Jv9efU2/A1SkExxZt2+cW5ItILS4gP8WooxIXYSC8s8XO3LzmHIZ+u58EftnEiU5vM1I8OZuf5bHLtTuwumY2n0kkr8E4A3t1whOvnr2Lp4QuML2dyozKkZWQRHxvtjVtsNGkZmaRnZBIfG6N7nu5ZEGbl5BITrX2siImOJDtXn8/GmGjk9PSy30pGBsaYaCqDkplJ4beLiP3xO2J/+RG1qAjndn/tooowxUaXa0sZGCs5WbsUgT07Iadn4jzmfwzOF0tCFI5k72LOmZKNNaFc/YoMwZ1fBLICgCMlC0uClpeW+EiiB3TwaoL4oqo0//YpWv3xKvHDvMdyjTHRyGnevJavIK99Cejbm+IV+gVh0ODbiPl8IeEzZyCF6LX+DZExKJnevFayM5Ci9H2ML5Y+A3Ht1o5rq9mZlPz6HWHzFxG28EfU4kLceytXxoaoaJQMn7qVmYEh+uLptfUfiGu7zxF4g4Hw9xcS9d0vOHfvwH30cNmrwOGjiPjye6y9+1L8+Ue6cLR89qZXTrvCfFZVYubOJu7zeQTdNlD3KviOW4n7+kMinprml88A1oQISi5465UjJQurp86UYo4MwZ1fjFpar5Kz/dwYAixE9WpF+u+++SHRYdWrdDv4Idnr9pG/SztabYiMRsnyyeesDAwRF0+vpdcAXHu08pXPncbUuAVScChYrJhbd9R9KLBefxshsxcSMG4GUpB/eisaE02xlcvry/kNu/smqv80j5hZUzCE+su2xEfiSPb2/87kLCzx+nw0RYYg53nbsDMlC0v83+9npNBI3SaQmp+NFBbl58bUtCPubSv84zxwBM7lX4Kq6J4bG7dDzc9GST3r5wfAEB2DnO5TpzMyMMRcvA374j59GkvLFkihoWC1Yu3UCUNsbNn7oNtuI+qTjwh9dAZScAX5XK6vdFxhXwkQeUMHWm94myZfPs6JyZq2lK1WHK6sfOq//SAtV7xG/TfGaYtkDwEJEdiTvRt9JSnZBCRU/oO/LT6ChAHtOf2ZflNWC9ebHi1cb1wN0dEo5cfES/RbAQMG4ty2tdJ+zS1aoORkI1/Qf7Q2xkYj+7QHOV2bz/xTsmfPI3LyGGr88RWRU8eQ846+v0wvKCE+1HfOE0B6gX7Ocza7kPwSJyO/3MDdH6/ht/1JVIZvd57ijg9X8czvO8m360+PSWFRqLk+bSkvCylM336l0EhM13TEtaWCcbbUTUQMhmp1kD0mHxy/fYxl4H0EPv4BloH341z+lc69ITwKJddnPMzN9GvDAKYWnQl8Yh6BY5+h5Ou3y+LoXP0zwc99QtALX6CWFCMf2a3J/ekDrLeMIOi5T7DeOhLHb5/p5cbEoGT4yM3IwHgFbdjcwtuGLZ06YfRpw1Bar3L86hV46mX5sTjqEmPx9QNx7Sg3Fs9dSNQ3+rFYPnMaSydtw9vSrReG6Fi/sALiIyjyaW9FydkExFe+HeccSqKm52NqVKu6BFWPJtDTXts+N4zdL3wDin5jzRRf0dqg/PqhojVGNOYaCcjZeSS8Opk6i98l4cWJSAHefili2E3U+e09El6eVPG4dJXmlqX9ZcO3H6T1itdo4NNfWhIicfqk15mq738BzPGROH3Hy5QszPGRlfIb3LEproxcHKf914iW+CicPul1ecLVpTdCPw77rmEr478irua6OOa+gTRa/g41XnsEY2iQPsy4KFzJvnL9wzTHRenzOjXLGzeDgQZL36bpzi8o2Lgb+x6vqZq4affS+K+PibilJ6lz9P2WFByOWuAdD9WCHKRg/3ZkSKyH7f7nsA6ajBSVeFm/ztXfYO45BNvY1zH3HIJrg78pD4Hgf4lKbxZ7TDS8jrZx+wbaZnEdoMBzAV0hkAdEAPVA23iVJGm2JEmHJEnK8bhph2YOwpeLraSno20I90MzBfGIqqqlhrTaAoFARql8T/jNSuV7cKiq6rvTlwakqqqaWe5Z6YhdDzADZepJqqrKwGa0jV2AJsAWVdV9xtKrH2qMBL7w+f0F0F+SpESfcC6oquo7i9wK+K6KmgD7VFUt9HlWkSwdkiSNkSRphyRJOxblJ2k7kJf35P/Mk8IzQ6Zz+paJJD3wNJHDBhLY/hqds9CbepD32zp//xWEqZbXXqxQroohNJjg3p053W84p3rcgyHARshNvQFIfWIO4UNvouYP72IICtDZrfIEWmGYl3Pi68YQaKP2/Me48PxC3RdMgIibu5Pzq/8X48rSOCaUpcO7smhoZ+5qWYPJv+8pe/fJ4PZ8c3cn5t7Shu/2nWPnhRxAO/qY73Dx+ZAOTO7akBnL9vnnpV96yj+4RF736cSpviM42f0epAAroTf1qlRaKopBeSlN4kJZNrY3i4Z35642tZn8s9bk60aFMKJDXcYt2sqDP2yjYWwoRoO3W3q4W2P+GNeHAU2q8e2uijcFLhm3CvJHkqQKFWgr00Qu6rCSNpmkkGBsXa8lY8jdpN86GMlmI+C6vpf3CJetr38HyWYlfPRQst/77PJuKyFfukTe1J01gtOzvtTs2pZj701Psvu6GRy850USRvTH0qpFaYgVBHeFaTaZsHa9lpLV3v6p6KdfSb/jHjLuH42clUXYwxP0fq4gr03NWmHtMwD7Fws0r0HBmNt3IW/CXeSNHoRkC8DSvV/l4nqJPrg85patsV4/kKKPFngfKgq5E0aRfc8dmBo1wVjLayu9+NOF5Ay7A8fqlQTcfHs5uRUIuIJ8Ths1kbR7x5Ex8XGCB9+CtbVmLqbwx99Iue1e0u4Zg5KZTfikcRX4/ud9NUD0dW3J3X60zAQFAIrKtj6PsqnVeMLa1CeocQ1PeBUGWGHaTNe0wtJ7ACVffaAFeSEJx6/fEvTkawTPfBX57ElUj1abY8Wv5D9yDwWPjkbNycJ27wT/AP9B/3Epv/nf/U7SDSM4P2gCckY2UdP97ZJXajyuTHlcCZUoO8uA4Tj/qGBDuFEb1KI8r0ZkKWYL5p6341x5cVMQ/6ROy2eTKPr6GyLnvE7k67M127qeMi7+ZTEZdw8l64FRKFlZhDxYURlXJLpy855SspdtY3e3iRwZMZuaj2q2syWTkeDmdUn99E/29puOXOyg+kO3XTLMKym65rPu4+As/42ky9bZK+m3WrUmYMBACj5YUGm/tt59K9T+rFx9vnJChtxI1mvzOHf9PWS/No/oZ/Vmgyoz55EVlcOpucwd0pn377qWDzYe4WxWxRp/pQxpU4ffx1/Hd6N6Ex1s441V+y8f2XKRsd70AI5lX/i1pTIsNmzDZuD49WNwaPNac6f+OH77hOKXx+D8/ROsgyuo035y/XPBvW8zxS+Ox77wBawDh2kPA4IwNe9I0XMjKXryPrBYMbXrqcntOgDHzwspemYEjp8/xDa0gqPzlZBbEXJSEkXffEPE668TMVtrw2o57WNbnz4V1yug4g6kYswtWmO9biBFH5cbix8aRfa9d2Bq6B2LC998FdtNtxH+zgdIAQHgdvlL/idjBHBw7m9YwoMYsOJFGj1wHTkHzqLICtX6tqIkM79C+8eV6fcvNgeUjEZs19Qn5+ulnL7lYRR7CdFjtTtAcr5ewsk+Izl980O407OJe9zfNvTVmluW9pcpn/7Jbk9/WaOsv6xEX3nRvunyfiNv6VahVvFFRFcw57lEefztse3qrIszv1zGoe5jOXrDRFzp2SQ+NVLvvzL1+VJyFYXjAyZyuPMIAls2xNrQu4WU9voXHLn2AXIWryX6/hvLBXD5eZ6Sdhb7gumUfPYMrl0rsd5WeufSxf2aWvXCteZbShZMw7XmWyz9R1TgViD436EyF9z54gYUVVUVjwmFPWhmFspT+jnmdaA/MA04jmaG4XM0TVlfLnZeJdWzOXxCkqQ7gF2SJO3yaDEb0DZ5Kzob6HuOsfwuoorHlEW5Z6U7VJLPs/Ko5dxcFI+pjS5AZ0mSfDWBjcAINO3gysxGKj9j8UFV1Q+ADwAO1RuoulMzMSd4v4qb4qNxpemPfLlTMzEnxmDf6XXj9rgpNUkgZ+VR8OdmAlo2onj7QU+KDIRefy2nbvGf6LnTMjHFezUBNC1W/RE3d2om5vgYSvUyTPExuDOyCezcGteFtLKLEQpWbiKgdRMKfluN6/R5LozS7HSZa1cjuIf+KJ6rXHrNCdG40vRyXSlZmBNj0MxAe76olsbNZKT2/MfI+WUdecvL7c0bDYT178yxG/0vLQCIDbaSVujVJE4rdBDjcwQRINjqbXrdasfw8poj5NidRARYyi5xiwy00LtuLAfT8mhbLYK4YBt96sUiSRLN4sMwIJFj91Zld1qmTsPaFB9dZrbD143JN188bgI7t8J13pvXhSv+wta6Kfm/rakwjb7EBdtI9dEGTisoIabcRXS+JiW61Y3lpRUHyCl2EhFo4bYWNbmthTb4v7P+CHEher8ANzRJ5OGftjPhCrWL42OjSU33fhdKS88kNjoKl9tNqo/WWVp6JjHR2lfsqIhwMjKziYmOJCMzm8jwMF2YcnqGTkPFEBNTZkricljbtUVOSS27HKlk/QbMzZth/3PlZXxW1JZikMu1pSvFVCMBc7V4qv8wvyzM6ove58LdDyNn5ZAwoj/x9/QBoGDPSayJXm0AS0IkjtRybSorH1NoEBgNICtYE6JwpmofO0Ja1qXxAq3NmCNDiOjTBtUtk7V8O840zY0rM5+sZdsIb9IY5559miZxnDevjTExKJXM61JsnTviOnYMJSen7Jnv38WLfyfy9Zd1fpSsDN2RUkNkDGq2/3FPY626BI6fTuELj6IWasOOqUVblPSUskvOXFvWY2x0Daz315osj5KZgSHGp25Fx6BkVSC3Tl2CJ00n78kZqAX+doLVokJce3djad8B+1n9xRuONSsJnfVK2eV3oGnkGeO86TXGVb5Oa/HW3Co5udjXbsRyTWMcu/ejZHvzufCXJcS8qQ2FwXfcQocBNwOQv+cktmpRlOrvWxOicKTm6MJ3ZRVgCg1EMhpQZQVrYqSfm7hbr9WZoPDFnV9MzqZDRPVqCYd3auUb5ZPPUTEoOf7pNdSsS8CYaRS98lhZ+QI41yzFuUa77MR21yiUbK0vUfO8cXKu/p2gR/X1Ci4yJmZULq8v5VfOyi17nv/DMhLe0+xyxg3vT8w92seKoj0nsCZGU/rl2ZIYhStNn4/u7HyMYd42bEmIwpn29/sZNU+vSSyFRnqPoXswVKuH9c5J2vvAUEwNW+NQZAw1GmBs3I6Ahq3BZEGyBmC942Gc6xdjiIgl4OHXPGFGEfDgbErmPV52JFTJyMDoc3pE6zsqNr1QEfYlS7Ev0co4ePQoZI+Go2/fYf99CeGvaGUceNuttOx3CwCFnr6ydGvQmhCJs1xf6b5EX+lL/pbD2GrHYYoMwZGchSMli8Ld2gG8rN+3UPfV0fS6TjPrkbPnFAGJXg0zW0IkJRWEeTHCW9ah/QJtsWyJDCGuTytUt4I9OZsAn77flhCJPTWHUv0xJSNDp3ltiIlBrqDfMtWtS+i06eQ+NgM1P79yfg1GrN26kT3W/+OHnJaB0ac9GGOjkdOvbHyoiJCbriP7VU2bu+jP9UQ/o79HIC7ERmq+75zHTky5eUtciI3wgDgCLCYCLCba1ozmaHo+taIubjYrymfedHur2jyySD/3VPOykMJ92lJYlH9bql4P291afKWgEIyN2+KQZeRD28BgxHbvdNx71iMf9GrBmtv2xPmrpj3t3vcX1kH6zWIlNwtzuM94GB7tJ9cX+eRBDNHxSEGhGBs0R8lKK+s/3Xs3Y6zTBPeOtZg79MHxo/YRzr17I7a79fbOlXKnAbS5VuXbcMnSpZQs9bThUd42DICxtF6NrdBvpcfi2p6x+KlLjMX7dmNpp43F8vkk8p/Q7F8bqlXH0kEz9dBweF/q36MpaGTtOUVQYhSlsQ1KjMSellvpdLsK7Wye/EHZ71u3vklRUga1b+lE9evaUK1PS4xWM+aQALq8O56Sx17UtIT91gbl5nep2hqjtOaXrjFUVXtXslfTy8pfvpHosdrVQ77jUu6i5VT/4FkAIu65kRqDbwCu3twyf+dxHClZFHj6y8zft1Dj4VtJx3Nixie9lvgoXOVlpmRhSfRxkxCFKy0byWy6tF+jgYgbOnNogPcjU8z9NxAz9DpAG4ctPuk1J1x+HPZdwzpTsi7rvyKu1rrYnZlb9nf2N39S52O9LXxXaibmRF+5PmGWudHyutSokiU+yi9uSn4RhVv2E9KjLY5j+pMauYvXUefjZ8ouvwNQC3OQQrzjoRQS4W8ywsd8jnJ6v2YyJyD4kn5Nza7FvlqTIx/djuX64QguQQUKQoL/W1yJGYry7ALqA5keExC+/0pbeFfgc1VVf1RVdR9wHr3Wb6XxbBr/hNc28C4gDm3zurz89IsGdHlOAE5P3AHNZjKaTeFDnkeHgI6S/lNnOQNejETTEm6Jph1d+u9Z4AGP30NANY8N5FI6oC+XQ0Bzj3mMi8m6LPZ9x7DUroa5ehyYTYTd2J3CVfobvAtWbiX8Nk1zN6BVI5SCItwZOUgBVgxB2pE7KcBKULc2lBzzankGdWmN4+R53Kn+k/SS/Ucx10rEVE2TGzqgB0VrtujcFK3ZQugt2oaUrWVjlIIi5Ixs3Cnp2Fo2RvJclBDYqRXOk5q9T2OkZwNPkogadze53y3RhVm89zjWOolYasQhmU1E3NSN/BX69Oav3EbkIG1yFti6EXJBMe50bcCtOfthHCfOk7FwsV+aQrq2wnHyPK4K0gtwTVwoSbnFXMiz45IV/jieSs+6+qNzmUWOMg2YA6l5qCqE28zYXTJFTu37ht0lszkpi3qR2rGtnvVi2HZea1pnc4pwKQoRAd5N2JL9xzDXSsTsyeuQAT0oXK3P68LV+ryWC4qQM3Jwp2QQ4JvXnVvhPHVx26q69CaEkZRTxIXcYi29R5LpUT9On97CkrL07k/JRVVVwj1xL734JSXfzurjqdzQpFpZGktZdzKNOpH+x9cuR8+unfh1+SpUVWXvgcMEBwcREx1Js8YNSTqfzPnkVFwuF8tWraNX105lfhYv0zZvFy9bSa9uerttriNHMNaohjEhHkwmAvr2xrHpr0rFR05Lx3xNU7B6jsK1baO7rO1SOA4cxVyrGqZqmtygG3pQtPayhwwuiev4Gc72HMK5/vdxrv99uNMyOD9kAnKW1g5SPlnO7r7T2d13OlnLtxE7pCcAIW0aIBcU40rP9Qsz96+DxNyo5VnckJ5keS5q2t7hQba3n8D29hPI/H0LJx/7kKzl2zEEWjEGaYtkQ6CViB4tcZ/SNjhdh49gqq7P65KNlcvrUgL69ca+YrXumSHKZ0OlR7cyeaXIJ45iSKiOIVaTa+7aG+cOvVwpOpag6bMoeucllBSvuRglMx1Tw6Zg0crY1LyN7mK8S+E+egRjteoY4jS51p69cW7Rb4AaYmIJfXoWBa+9iHLB54bzsDCv2QOLBUubdrjPaRNqQ2K1MneWTl2Qz+kn2s5DRzDXrIYxUZMb2K8X9vWVy2fJZkMKDCj729apHa6TZzS5Pvkc0LNr2fPC7xezrc+jbOvzKBnLthN/R3cAQts2wF1QjLOCepWz6RCxN2ltNGFIDzKWew8kGUMCiOjcVPfMHBWCKdRjd9RmJrJ7M4pOaGaS5JNHMMRXwxATD0YTlmt74ypfvlGxBE19nuL3XtaVL4AUGl7mxtyhG65NmnaaFO5Nr7l9N+Rz+noFnnZcs5o2JppMBN/Q029MvBiX8muM9soO6nMtjhNnAEj7dDkH+k3lQL+p5CzfRvTgngAEt2mInF+MK72CDcpNB4j0tOHoO3qR42nDfwflwgkMUQlIEbFgNGFs0QX3Ef1hMvsbD2J/XfvnPrgFx68LkQ9vx/Xn19hnj8P++oM4vnsT+dQBHN+/i5qWRPHLo8r8qPlZ2N+boVsIuo4cxVi9elnfYetT+X4awBAerv0fG4ute3dKVmpl7Funrd264j6tlXHxz7+wt+909vadTrZPXxncRqvTFfWVeX8dJNqTz7FDepZdamerHV/mJqh5HSSzCXd2gXas+UIWAfW0w2lh3ZqTu3o3a/rOZE3fmaQs30HNIZr+RESb+rgL7DgqkHsxVnSYxJ/tJ/Jn+4kk/76VvY99QsryHeTuOUlw3XgCa8YgmY1Uv7UzqX96b7t3HfH0W/GevO7dG8df5fqt2FjCnp9F/ssvIp8/X2m/lrZtkc8l6cwCleI4WNoePGNi/54Ur/tnYyKAOyMLWzvtdIutQ2tcSXozBdckRpCUU8iF3CJtznPoPD0aJOjc9GyYwO5zWbgVBbvLzf4L2dS9xEYxQIaP+a7Vx1Ko73NhHoByXt+WTC27Ih/Wt83iV8dT/Oo4il8dh3v/Zhy/fKBtFAPWwQ+ipF/AteE3nR81PwdjXe20oLFec5RM/dF5JekYhphEpMg4TW6b7mWX2ZUiRXvTb6heD4xm1KJ8lJwMjLUbgdkzHjZsiZKmzS2VvGyM9bVTKMaGLVEy9GbsXEe1NqyvG5Vvw5JPG7Z2767TIra0bYuclKQzc+GL+9gRjIk+Y3GPi4zFT1ViLG7tHYulsHCPI4nAu+6jZOmvABz7dCVL+z3B0n5PcH75TuoM1pag0W3q4cwvxn4F7dgcGojBbASg/tCepG85gqvQzp6XF/Fzu0f4peNkNo5/j9SNh9j0sHY3u33/MSy1E8vWiKEDu1Owqtz6YdVWwm71rB981ohypraGsNTR5hlBnVvhOKGl1/fem5B+1+LwrB1zvvr9qs8ty/eX4d2aU3xMK6eivcex1UnAUiMWyWwi8pau5K7Yppf35zaiPONlUJuGyAVFuNJzLus3tFtLSk6ex5XiXSNmfLaMg9dN4eB1U8j5YytRg3t5w73IOFzw1wEiB2o22KPv6EXOn9s88dpeKf/luVrrYpOPveWw6ztRclQ/3y3ee7ysbklmE+E3dSe/XF7nr9hK+O299XIzcjBGhmLwmLWQrBZCumjrbwBLbW+fE9q3IyUn9fM0JeU0UkQcUlg0GIyYGndEPrFHnylB3j7WEF9H04K2F17Sr1qYi6GGdvm6oWYT1JzK3YUiEPxf5Uo1i335Ck1jeLEkSU+j2fCtAdwCzPfYHj4G3CZJ0mI0bd5nAH+1wcrzBrBXkqQOwEo0UxGLJUmagXZBXjyaJvNKVVX/lo0AVVWLJEmaB7wiSVImcBqYjLYxXXrN5ny0S/PekiTpfaA5ml1jACRJMgP3AS+qqnrAN3xJkrKAp9FsJK/0xPtzSZImAwHAm+i1ob9G00L+WJKk54FEQH/1bWWQFVKfm0fNT2chGQzk/rACx/EkIu7WvuzmfLOMwrXbCe7ZjvqrF6KUOEh+9E0ATNER1JjnEWk0kv/bOorWexcKYTd2J78iExQeuRkvvE/1hS+CwUD+T3/iPHGWsDsHAJD33VKK1m0jqHt7av/xMWqJg9SZcwAo2XeUwj82UOvHuaiyjOPwSfIWLQMgZGBPwofeBEDhik3k//Snn9zzTy+g7ufPIhkNZC9aScnxc0Tdo9lbzvpqOfmrdxDSqy1N1i9AsTtImvYOAEHtmhA5qDf2w2dotPQtAJJf+4KCNVqaI27qVuHFdqWYDAYe7dmICYt3oSgqt1yTSL2oYL7fr02Q72heg5Un0vh+/3mMBgmb0cjLNzRHkiSyih1MWbLXkwSVGxrF06W29kX21qbVeHblQQZ/+Rdmo4Hn+zXTH82SFdJnzaP6Ry+AwUjej3/iPJFULq+3E9S9PXX+/Bi1pISUmW+W5XXBnxup9dO74JYpOXySvO+0vA7uey2xT47HGBlG9fnP4ThyivOjntSl97G+zRj/wzYtvc2rUz86hO/3aBOGO1rVYuWxVBbtOYvJIGE1GXnlptZlcZ+6eCd5JS5MBonH+zYru/jlnXVHOJNTiAGJhLAAnujX3C+vpz/zCtt37yM3N58+tw5jwsh7cXsusrnztoF079yeDZu3c8OQBwiw2Zg1U9M+MJmMzJw8nrFTnkSWZW678Trq160FwKh7hzD1qZf46fc/SIiLYc4L5ZqbrJA/5x0i58wGgwH7kmW4T58h8BatPhYv/g1DZATRCxcgBQWCohJ0x2Ayhg3HdegwJWvWEfPxB6iyjOvYcYp//R0Aa/euhE16BEN4GBGvvYz7+Emyp87Qyc18aS7x819CMhoo+PkPXCfPEnKHZiO24PslGKMiqPbdXAxBgaiKSti9t3HultGoRcXEvvo4tvYtMIaHUXPlV+S89wUFPy+/aD0uT87KXUT2aUO7LXNR7A6OTfLeOnzNVzM5PmUezrQczsz6gsYLJlPrsbsoPHCG1K8vdsxTwxIdRpNPtHRKJiMZP23AsnV7WZrz5rxD1JuzwWig+HdPXt/qyetftLyO+dib18F3DiZ96HDU4mIkqxVr+7bkvjpHJzP0wbGYG9QHVUVOSSV3tv49ikzxwrcJfuo1MBhwrl6Gcu4Mlus0bVjnn78ScMf9SCGhBI72nDCQZQoeHYt8/DDOzesIff1DkGXcp4/jWKGVsblDVwJHTUQKDSN45svIZ05QOGuGTm7he28R9tLrYDBQ8udS5LNnsA3U5JYs+ZXAe+5HCgkj+CFNrirL5D08FkNkFCHTZoLBAAYJx/q1uLZqGydBI8dirF4DFBUlPY3Cd97Qp1dWyJn9LjHvvIpkNFD46zLcp84SdLt2rK/op98xREUQ99k8DEGBoKoE3zWI1DsfwBAeRvTs58rKr2j5Kko2a+UX/sgYzA3rgQpySirZL73pV/5ZK3cT3ac1nbe+jWJ3cmjivLJ3Lb96jMNTFuBMy+HEC1/RbMFE6j52JwX7z5D8tfcDQOyADmSv24dS7D3RYY2LoOk7E7SLJA0G0hdvJmvFLmr3BBQF+8fvEDRTa8POtctQzp/B0lerV86Vv2EbfB9ScCiBIyeV5XPhTG2YD5ryHFJIKMgy9o/fLrsIL+CesRhra/VKyUil+MNy9cqT15kvvUfCAq0d5//8J66TZwkdorXj/EVaO67+3bsYgrV2HD7sVpJuGYNaVFyhX4CoqSOxNKoHqLgvpJHx3Dt+onNX7SS8Txta/vU+it3Bqclzy941+uIJTk17H1daDude/IL686ZQY8ZQig6cJuMb7eOZOSacZstewxgSgKqoJIy6kX09H0EutFPv/cmEdm6GKTKE1js+5Pwb3wJrQVFw/vYRtuFPgGTAvWsNavp5TB00beeK7BT/K8gy+W+9TcTrWhu2L12G+8wZAm7W2pL9118xREYS9YFPPz14MJn33Y9aXEz4rOcxhIWiut3kv/lW2UVWIePGYSrtO1JTyX/9DT/ROSt3EdGnDW08feUJn76yyVczOenTVzZaMJmaj91F0YEzZRcxRd3Yidg7eqC43CglTo6O9bab0098RMP3JyKZTZScTeP4pPfK3qWt3ENcn1b02/ImbruD3ZO8x+I7fTWDPVM+oCQtl7ojr6fBgzdijQ2n1+pXSFu1hz1TP7xoVqqywr6Zn3LtN48hGQ2c/WYtBUcvaEbSABSZgnfeImK2p99athT5zBkCbvLk9W+/Enzf/RhCwwiZ5O0vs8eNvajfUmy9e1/cVICskPXyXOLnvQwGAwW/lI6JWr9V8P3vGKMiSPzmPe+YOOx2zt82CrWomJhXZmJrp42JNf78mpx5n1P483Iyn59D1IwJYDSiOp1kPv+WTqzJYOCx61oy/ttNKArc0rIW9WNC+X6X9uHgjjZ1qBsdyrX1Yhny4WokCW5rVZv6sdrGxGO/bGfH2Qxy7U6ue3cZ47s14bZWtXlr9QGOpuUhAYnhgTx5Q2t9ehUFx+KFBIx8GgwGXNtXoaSdw9RR01h0b724nWJD7caY2/ZETjlDwEStzjqXf4V8dBclP76P9aaRmlad24njp3l6z4pCyQ/zCZzwvCZ3ywqU1CTMXbT1g2vTMsytrsXUvrdmrsXlpOTTVzWvZ4/h3rOJwBlvgaygXDiJ6y9t3uH49l2sg8Zocl1OSr59t1z5yhS8/TYRr73mqRvLtHpVrg1HLliAFKiNS4GDB5N1v6cNP/88hlCtDRe85W3DZfVqtf4jsj7NMoXz3iLshdfB6BmLk85g85yIKVn6K4FDPWPxgz5j8cSxGCJ8xmJJwrFhLa5t2lhs7dmHgBs1UwiOv9bj+HOpn+gLq/aQ2Kclt/z1Bm67U6cl3OuLaWyZthB7Wi6NRl5H0/E3EhAbxsCVL5O8ei9bpi0krEEi1749DlVRyDt2gS2XaNvevNbWiDU+fgHJaCD3B239EH63tn7I/WYphWu3E9SjPfVWfYRid5DymLdfSp01n8Q3ZiCZTbjOpZLseRc7YyTWJnVBVXFdSCP1qXf9RF+tuSXAySc+otH7EzGYTdg9/aXZk96kpz6k4VfPgMFI1ncrKTl2jphh1wOQ8eUf5K3eSVjvtjTbOB+lxMGZKe+U5VVFfkuJvLkb2b9cfAsib5UWbvNN81DsDk5P8eZJg8+f5Mz093Cl5XD+xc+p+/5Uqs0YSvHB02R6xuFL+a/73hRCOl+DKTKUljs+5MLr35L3w59l8b4a6+LEx4cT0LQOqOA8n8a5md7yK5Wb/PR86n7+HBgN5CxaieN4EpEeudlfLadgzQ5CerWj0boPUOwOzk/XbJ6bYyOp8cYk7XJMg4HcJRspWK3NLxMeHY61bjVURcF1IYPzT7ynl6sqOFd+iXXwFDAYcO/fiJqVjKllTwDce9diatgOU6teoCiobifO3+Zf0i+A84/PsPS+GwxGVLcLx5+XN+MnEPxfRroS+16SJA0H5qqqGuz5HQe8AgwEwoBkYA0wQ1XVTEmSagEfoWnl5gBvAT3RtJGHe8I44wnz9XKyVOAOVVV/KPf8TwBVVa+TJCkEeAEYhGZzOA1tA/kJVVVPlo+vx/804CFVVWv7PHsF6KuqajvPbyvwKnA3EA7sBqapqrrRx89AYA5QC9iJtpH8JZod5zbAD0ANVVX9bk6QJGk9cF5V1aGSJDUEPkTTFk5C24T+2hPHTz3uOwLzgGvQNpefBH4FeqmqurZ8+OU5VG/gPzfi9jcwWfxvTP9PUFxc3srJf4aGM8qb4v7PcO7dk1UiF6DmtCaXd3QVMN36UJXIzbx15OUdXQXseVd+c/q/wYWM0Ms7ugrUq/vPjxL/HQISqqSrBEAurBrZ9ux/8s3473Ms6Z9fRPV3aNvznxw8+vtkHayacSkzO+jyjq4SzUYYq0RuwYaKtQWvNiePVU2dzvCz7PafoXMT/4vB/hMUZ1dNegHip7StErnyoWOXd3QVUMtdsvefonhf4eUdXQWMAVUzDi/fW+Pyjq4SbYP+mTmzv0tmQWCVyA0wlbdO+Z9BVf+WVcl/jNlUNWtxg1R18+n6D1buIsx/m8DpH1dNIf8XUzxndNVVhP9CAqd8+H+ujlzRKtGzefmpz+80NPu7F3N/Fih/e9Pr5dzUvojfCjNTVdXrfP4uACZ6/l02vp5nr1cQh8fK/XYAkzz/KkRV1SXAknKPS6/iPMMlTHyoqtrd5+9jQI9yToLLud+KtgHty/+5yiYQCAQCgUAgEAgEAoFAIBAI/nv5JzaLBQKBQCAQCAQCgUAgEAgEAoFA8D9C1Zw/FQgEAoFAIBAIBAKBQCAQCAT/WyjCCsX/dYRmsUAgEAgEAoFAIBAIBAKBQCAQCMRmsUAgEAgEAoFAIBAIBAKBQCAQCMRmsUAgEAgEAoFAIBAIBAKBQCAQCBCbxQKBQCAQCAQCgUAgEAgEAoFAIEBccCcQCAQCgUAgEAgEAoFAIBAI/g1UpapjIPiHCM1igUAgEAgEAoFAIBAIBAKBQCAQiM1igUAgEAgEAoFAIBAIBAKBQCAQCDMU/1/gdBurRG5ktaIqkWvOk6tErnL6XJXIPZwbUSVyAeI37K0SubmfjqwSudG/fFQlcgtGj6gSuWfSq+Z7YkmBuUrkhrSouu+nxvCq6becBe4qkVtVGOOCqkSuvK9q8tlsrJp6BeA4lFUlciWDVCVyYyIKq0QuOcFVItYSWTX5bAp0VolcgOIfNleJXHOspUrkSuaqWT84i6pGrpxbNXOASLnqxuESR9XMt8IDHFUi1+WuonmtXDV12qhUjRkAh1x1W0xqkb3KZAsE/2sIzWKBQCAQCAQCgUAgEAgEAoFAIBAIzWKBQCAQCAQCgUAgEAgEAoFA8C+gqFUdA8E/RGgWCwQCgUAgEAgEAoFAIBAIBAKBQGwWCwQCgUAgEAgEAoFAIBAIBAJBVSBJUn9Jko5KknRCkqTHKnjfU5KkPEmS9nj+PV1Zv38HYYZCIBAIBAKBQCAQCAQCgUAgEAj+w0iSZATeA/oB54HtkiT9qqrqoXJON6iqeuPf9HtFCM1igUAgEAgEAoFAIBAIBAKBQCD4z9MBOKGq6ilVVZ3At8At/wG/F0VsFgsEAoFAIBAIBAKBQCAQCAQCwX+easA5n9/nPc/K01mSpL2SJC2TJOmaK/R7RQgzFAKBQCAQCAQCgUAgEAgEAoHgH6MqSlVH4b8KSZLGAGN8Hn2gquoHvk4q8KaW+70LqKWqaqEkSQOAX4AGlfR7xYjNYoFAIBAIBAKBQCAQCAQCgUAg+JfxbAx/cAkn54EaPr+rA8nlwsj3+XupJEnvS5IUXRm/f4cqM0MhSdKnkiSpkiQtrODdbM+73/8FOe9KknRckiS/3XZJkiIkSSqRJGn0P5XjE+Y+SZLckiQ1/LfCFAgEAoFAIBAIBAKBQCAQCAT/c2wHGkiSVEeSJAtwF/CrrwNJkuJL9zUlSeqAtp+bVRm/f4eq1iw+B9wpSdJEVVWLACRJMgH3Akn/kowPgYeA7sC6cu/uAdxoBqD/FpIkmVVVdXn+7gDEAJ8DI4FHL+PX4jFA/R8hpEcbqj0zCsloJOvbP0mf96Ofm2rPjia0VzsUu4OkaW9hP3AKc0I0Nd+chDkmAlVRyfr6DzI/+Q2AgKZ1qP7iBAxWM6osc/7J+RTvPa4L09KhA6GPPAQGI/YlSyj66mvde2PNmoQ99ijmhg0oWPgRxd9+V/Yu8I7BBNw4EFRwnzpF3iuvgtOJqV49QqdOQQoMQE5JJW/WC6jFxbpwA65tR+SjE5AMBgp+Xkbex9/p3ptr1yD6+WlYm9Qn+91PyP/8By0+cTHEvDgDY1QkqAoFPywl/+uftfj0607E+Hsx16lJ8j0P4zx0rMK8NjZqjfWW0WAw4Nq6Atca/7wGMNSoT8DDsyn58nXkfX9d0q912HQMMYkASAFBqPYi7G9O9guz+Qv3EdenFbLdya6J88nbf8bPTZ0HrqPe6P4E14lnadOxOLMLAIi/vi1NHr0DFAVFVtj/1BdkbztKcL0E2i942FsutWI5MvsHSPoMAFPz9tjueVCL87qlOJbom5Sp9bXYBo0ARUFVZEq+eh/5+AGkyBgCxzyGFBYBqopzzRKcK34CwHbnGEytOoPsRklPpnjhbCgu0oVr7die0Ila3Sr+fQlFX36jL4eaNQif6albH35E0TeLyt4FDRlMwE0DQVVxnzpF7kuvgtOFrVcPgh8YjqlWTbJGj8d11L+Mn3xpDus3bSMyIpxfvpzv915VVV5+az4bNm/HZrPy4hNTadqoPgAbt+zglbfmIysKg27qz6h7hwCQl1/A1KdeJjk1jcT4ON6Y9ThhoSG6cM2tOxA48mEwGHCsXELJT/q2ZOneF9ttQ7U4lNgpXjAH+cxJAKTAYIIenI6xZh0Aiua+ivvoQS0fB9yObcBtqLKMa+cW7J/7pwmgwYsjiOrTGsXu4NAj71O4/7SfG1vNGK5ZMAlzeDAF+09z6MF3UV0yAOHXNqXBrOFIJiOu7AJ23/YsAKbQQBrPGUdQ4xqgquQ+/xqOvYcBCOjSjqhHxyMZDeT/tJy8j8q14zo1iJk1VWvH73xK3mc/lL2LeX4Kgd07IWfncv5276kfQ2gIsa8/gTkxDldyGunTXkDJL9SFa2zaFtuQ8Vqd3rQc5x+LdO9NLTthuel+UBVQZByLFiCf1PKTgCBs907CkFgbVJWSz99EOX0Yy43DMHftj1qQB4Bj8afIB7br5TZrh+3uCUiSAeeGZTiX6dNratUZ663DQVVBkSn55n3kEwfBZCbo0TlgNoPBiHvnBhyLP9eiM/YJDPHax2YpMAi1uIii58bpwrV2bE/YpIfAaKT4tyUUfqFvS6ZaNQh/QmtL+Qu8bclYswaRzz/tjX+1BAo+/ISiRT8SMnoEtm5dQFGRc3PIfeFVlMwsytPwxeFE9WmNbHdw+JF5FFykXjVbMLGsXh18cC6qS6bmhJuIH9RVS5vJSFCDaqxvOgp3bhFN3hpHdL82ODPz2dpjmj6fm7TBdvsYrXw3/4lz5Q+696bmHbEMGFaWz46fPkQ+pV0obO55C+bO14EKSsoZSr56C9wubMNnYIitrsXF00cXz37ELy2BXdsSO1OrW3k/LCdn4SI/NzEzxxPUvT1qiYPUmW/gOHQCgPD7byNscH9QVRzHzpA28w1Up0t7d8/NhN9zM6osU7RuG5mvf6QLM7Rna6o/OxqMBrK+WUHa+/7jUvXnRhPauy2q3cGZKW9jP3AKgJqvP0xYn3a4s/I43Nc/TbFjb6X6kyPY22IYck6B7t3V6LeCpj6DsZqnTgcFoxYVkj9llD7cDh0IeUir0/YlSyj+Wi/X1rcvgXffrcm12yl4803cJ09e0q8UEkLYM89gjI9HTk0l79lnUQv1fcc/Kt97byHsjhtAksj7fhm5n/8CQPD13Yh6aBiWujVIGjIRx8HjfmEC1HnhASL6tEaxOzk+cS5FFbQla81YGs2fjCk8mKL9pzj20LuoLjeR17en5qN3acdGZYVTT31CwbYjACSOuZG4e/qgqirFh5M4Puk9XZimVh0IfEAbix2rluD4uVwZd+uL9TYtr7HbKf7gTeSzJzEk1iBoyjNl7oxxCdi//QTHkh8w1qpH4NgpSLYA5IxUit56Aez6eZ65bQeCxmh1q+TPJZR8X05uz74EDPbWraL35iCfPul1YDAQ9tYHKFkZFDz3OAABwx7A0qkrqApKbi6Fb76Mmq3vt8xtOhA02iN3xRJKfignt0dfAgb5yH3fW6fDF36LareDIoMskzdlrOanS08Chg7HWL0WeVPHIZ846ld2f3t8KEUyEPT0eyg5mdjfeQoA6x2jMbXsBG43SkYy9o9fB7t+rlVV46Gtc3vCp2pzy6LFSyn4rNzcslYNIp+egaVxffLmfUzBl9+XvUtY/BVKcTEoCrhl0u6fAEDYI2MI6NYZ1eXGfT6Z7Odnoxbq0wueNcSMCWAwUPjzMvI+8V9DRD2nrSFy5nrXEJLFTPzHc5DMZjAZKV65gdx52lgc2K874eO0NUTKsIuvIZq+eD8xnjFx3yPzyK9gHl/rgeupPeYGgurEs6LJaFzZBZf0b0uMouXcCVhjwlEVhXNfrubMh8vK/IT00MYHyWgg69uKx4dqz40mrFdbFLuDs1N9xofXHibUMz4c6ecdHwKa1KbGS+MxBNlwnk/nzCNzUArtujCDu7ch8RltzZPz3Qoy5uvHYoCEZ8YQ0rMtSomD89PepuSgvg3X/3UOrtRszo56vuxx1P03EnXfQFS3QsGa7aS+8qkuzKoaDwHqzHqA8D5tUOxOTkx6t+J+ukYsDedPxhQeQtH+Uxx/+B1Ul5vo27tR7cHbAJCL7Jx67AOKD53V8mnMjcQN7QuqStHhJE5Mnguy+6qmOWHaUMKv64iqKLiz8jg75R1cadl+4daaNZLw3m1Q7A5OTp5L8f5TFaa5/rwp2th04DQnH34b1eXGVr8adec8RFDzupx79WtS5y8GQLKaafrTC0gWM5LJQPaSzVx43dtOjfVbYul/HxgMuHetwbWx4n0zQ2JdbKNm4fjhbeRD27SHtkCsN4/R5nQqOBYvQDnvHXdN1w7Eet0wimaPgWL/MhYI/g6qqrolSXoI+AMwAh+rqnpQkqRxnvfzgcHAeEmS3IAduEtVVRWo0O8/jVNVbxbvAxKBIcAnnmcDgRJgPRAFIElSe+BFoA1g8fibrqrq5tKAJEkaC0wFagIFaPY8Bqqquk+SpB3AA/hvFo8EFqmqWuAJQwXGAv2AAUAa8LSqql963tcGTgNDgdFAZ2A6MNcnvK/RbId8L0nSE6qqlvXSkiStBQ4DRcD9wBmgvSRJTYHX0Da07cAqYLKqqqmVTf9lMRioPmssJ+95GldqFg1/fYO8ldtwHPfawQ7p1RZrnUQO9xhLYOtGVH9hPMdvnY4qyyS/8DH2A6cwBAXQ8Pc5FGzcg+P4ORIeH07q299QsHYXIb3akvj4cE7c9YRObujkieRMmYackUHUB/Mp2bgJ+ezZMidqfj7577yDrWtXfZSjowkcPIjMe+8Hp5OwZ58hoHdv7MuXEzZjOvnvz8O1dy8BA24g6O67KPzoY53cqJkPkzr2UdxpmSR+PZfitZtxnfJ+g5DzC8h69T2CenXR55Usk/36ApxHTiAFBlDt2/exb9mJ61QSrhNnSJ/8HFFPTbp4XksGrLeNxf7BM6h5WQRMfB33oW2oaef83FkG3o98dHel/Dq+fK3MmeWmEagl+kUTQFyfVgTXjWdl5ylEtKlPy1cfYP2Ap/3cZW87StqKXXT96Snd84wNB0j9YycAoU1q0P6DiazqNo3Ckyms6TvTk7cS/fe8R/KyHdS8Rouz7b5HKJo9AzU7g+Bn38e1ezNKsreM3Yd2Ubhb2ww31KhL4ISnKHx8BMgy9m/mo5w9DrYAgp+bj/vgTpTks7gP7qTk+4WgKNiGjMZ241BKFn3ojazBQOiUiWRPno6cnkH0wvk4Nv6F+4xv3Sog/613sXWvqG7dTsaw4eB0Ev78MwT06Y192R+4T50mZ+bThM2Y4pdvpdw6oB9DB93MzFmvV/h+w+btJJ1PZul3H7Hv4BFmvT6Xbz58C1mWeeGN9/jwrZeIj43mzlET6dW1I/Xq1GLhF4vo1K4Vo+4dwsIvFvHRl4uYMmGkLr2BYyZR8OxUlKwMQmcvwLltE8p5b3qVtBQKnnwEtagQc5uOBI2fRv6j4wEIHPUwrt3bKHztGTCZkCw2AEzNWmPp0IW8SQ+A24UUFl5hmqL6tCawTjxbOj1CaNsGNJo9ip03POHnrt6Twzi3YAnpv/xFo9mjSRzamwufrcAUGkijV0ax5+4XcVzIwhwdWuanwQsjyFqzhwOj5iCZjdSpWVKW5ugnHiJlzGO4UzOp9u27FK8p147zCsh6+X0Ce1/rF5eCxSvI++ZXYl+coXsePvJO7Ft3k/rRd4SNvJPwkXeS/abPxppkwHb3gxS/PRM1J5PAx9/BvW8LSopXrvvIHtx7t2jRrFYH2+iZFD+rHVKxDRmHfHAnJR+8CEYTWKxl/pyrfsa1ouKPR0gGAu55mKI3HkXNySToqbm492zWyz28G/ceres3VK9DwLgnKXpyJLhdFL0+HRwlYDQS9NibuPdvRz51GPuCF8v8W4eMRS23EYDBQNi0iWRN1NpSzEfzKdmgb0tKfgF5b/q3JTnpHBnDR5eFE7f4e0rWbwSg8KvvKPhQG9qD7ridkBH3kffamzr/UX1aEVAnns2dJnrq1Uh23PCkX9bUf/Iezi1YStovf9Fo9qiyepX0/m8kva99vIy+rg01xg7EnaulL+XbdZz/6A+azn3QL59td4yn+L0nUXOzCJz2Ju4DW1FSvX20++he3Pu3aslKrI1txKMUvzgeKSwKS4+bKHppAric2EY8iqlNd9zbVlHy6WxvPt86ErXEfwMCg4HYpx7kwsiZuNIyqbXoHYrWbMF50lvGQd3bY6mVyJn+D2Br2ZjYpx/i3F2TMMVGETHsFs7cOAbV4SRhzkxCBvQk/5cVBHRoQVCfzpy9ZTyqy4UxMsxPbo0XxnJ86DO4UrJo9Pvr5K3YRonPHCC0V1usdRI41G0cga0bUvOl8Ry9eToA2d+vIuPTJdR+a5JfkswJ0YR2a4XjfHqF6b0a/VbRG8+V+Q8YPgG12L9Oh0ycSO40be4ROX8+jk36uYeckkLOxImohYXaR+2pU8meMOGSfoOGDsW5axfFX39N4NChBA0dSuEHH+jk/t3ytTSoRdgdN5A0ZCKqy0W1D1+kaN02XGeTcR4/Q/LDs4h7zn9jopSIPq0JqJvArs4PE9ymAfVeHcO+AY/7uav95DCSF/xO5uJN1Ht1DHFDe5P62Z/kbthP9h/aZl1gk1o0+mAKu7tNxBIfScKoG9jdfTJKiZNGH0wh5tYucP4HbxmPnkjh89NQsjIIeXU+ru36MpbTUyh8aiJqUSGm1h0IHDeVgscnoCSfo2DaqLJwwj74Ade2DVocJkzH/tk83If2Yul9A7Zb7qLkW/08L2j8JPKfnIqSmUHYmwtwbdmEfE5ft/IfewS1sBBz244EPTyN/Cnjy97bbh6MfO4sUmBg2bOSH7/F/qUmx3bTIALvvp+i9+bo5Y6bRP5TWp0Om7MA19YK5D7uqdNtOxL00DTyp3nl5j8xCTU/T1cu8tnTFLz0FMEPTq24gP/J+ODB0u82lOQkCPCm131oF44fPwJFwTp4FNaBd+P4YaFObpWMhwYDETMeIf2hGchpGcR99j729Ztxn9aPS7lvzCWgR5cKg8gYNxUlL1/3rGTrTvLeWwiyQthDowkdPpS8uR/qPRoMRD7+MGnjPGuIr+ZSvM5/7pE9+z0Cy60hVKeL1NHTUe0lYDKS8Mmb2Ddux7H/sLaGmPIc0ZdYQ8T0aUVgnQTWdZpEeNv6NJs9ir8qGBNzth0lfcUuOv70dKX8q26Zw898Qf7+MxiDbHRd8TKZ6/bB2RNl48OJezzjw28Vjw+22gkc6q6NDzVeHM+xW7TxIev7VWR8toRab+rTVWP2QyS/8AmFWw8SOaQPcWNvI+UNnw8rBgOJz4/j9L1P4U7Not7iOeSv3IrjhM/atGdbrLUTOdZrLAGtGlHthfGcvM378Td6xE04TpzHEOyt00GdmhPatyPHb3gY1enGGPVfMh4C4b3bYKubwO5rHyK4TQPqvjKG/QP9++laT95L8ge/k7V4E3VfHUPs3X1I+/wPHEnpHLj9KeS8IsJ7t6bea+PYP/BxrZ8eOYA9PSahlDhpuGAq0bd0peCnFVc1zWnzfyblda1MY0bcSPzEOzk3c57OTVjvNtjqJLC3y4MEt2lInZfHcPDGx/zSXOOJe0n58DeyF2+i9itjibm7D+mf/4E7p5CzT31ERP8OOveqw8XhO55BKS5BMhlp+suL5K3eDZwFScIyYAQlX7yEmp+FbfSLuI/uRM24oBcqSVj6DUU+uVf32NL/fuQTe3EseguMRjB7+y0pNBJj3eYouRl+aRAI/imqqi4FlpZ7Nt/n77l49x4v6/efUmVmKHz4CG0jt5QH0DaOfQ0yhwBfAN2ADsAeYKnHPgeSJLUD3gOeAxoBfYHl5WQMliSpbHdCkqQ2QCvPO1+eBhYDLYHvgI8lSapVzs3LwPtAU7SNYSRJCkRT9/4S2AgUAzdWkN5haAaouwH3SZKUgLYxfsCTtr5AMPCrJEml5XPJ9FeGwFYNcJxJwXkuDdXlJue3DYT166hzE9avI9k/rgGgePdRjKFBmGIjcKfnlH1ZVIrsOE6cxxwXpXlSVYyeAdoYEoQrXf810dykMfKFC8gpKeB2U7JqNbau+omVkpuL+8hRkGW/eEtGI5LVCkYjks2GnJWpyapZA9derWN37NiBrUd3nT9rs0a4ziXjvpAKbjdFy9cS2FO/maRk5+I8eAzV7dY9lzOzcR7RtHzUYjvOU0kYY7Wsdp1OwnX2/MWyGQBDzQYoWamo2Wkgu3Hv2YDpmg5+7sxdByLv24xamHfFfk0tu+Levd7vefz1bUlapC20cnadwBwaiDU23M9d3oGzFJ/L9HsuFzvK/jYG2jTtlHLEdGtG0Zk07Oc9ZVG3MUraBdSMFJDduLauwdym3Mado6TsT22xr4Wr5mVrG8UAJXaU5LMYIrS8dh/YqWmEAO6Th5Ai9NXd3KQx8vlk5GStbtlXrsZaQd1yHTnqV8bgW7cMSFYrskfj0X02CfncOT/3vrRr1dxP69eXNRu3cHP/PkiSRMtmTSgoKCQjM5v9h49Rs3oiNaolYDabuaFPD1Zv0BZYazZs5pYb+gJwyw19Wb1e/y3I1KAJSsoFlDQtvc6Nq7F00G/cuY8eRC0qLPvbEBWjvQgIxNS0JY6VSzwO3ajFmjtr/1uw//Q1uDXtRDUvt8I0RfdvR+r3Wp3L33kcU2gQlgrqVkTXa8j4TUtTyqK1RN/QHoC427uSsXQrjgtaPrsytQWcMTiA8M5NSPlqtSbfJaMUaBs/1uaNcCUl4z7vacfL1hHUy78dOw4eA7d//1Gycz9Knv8X/8BenSlcrE2gCxevILBcmIbajVDSU1AzU7V2uH0dphad9YH41GksPm3FFoixQXNcmzxDkOz209K6GMa6jVDSk8vkuratxdT6Em3JatOPlKXvjCbtXwXt19y+O+6ta/TPmjbGXa4t2bqVa0s5ubgOH4UK2lIp1nZtkC8kI6emAehOe0i2i/Qn/dtXul6ll9WrdcR46pUvcbd1Ie3nTWW/c7ccxpVb6OfOUKshSkYKapann921HlPzTnpHzvLl6xuAEcwWMBiQzFbUfH8tGlPrrrh2+vfRthaNcCWl4DqfCi43+UvXEdRbX7eCencmf/EqAEr2HsEYGowxJlJ7aTQi2SxavxVgxZ2utafwu24k58NFqC6tHcvZ+o2ooFYNcJxJxZnkmQP8uoGw6/RjS9h1HXzmAMfK5gAAhVsPIVeQlwDVnxnJhRc/rbB8r1a/5YulSy+cG1bqnpkbl5t7rF6NtYu+TrsOHizTCnYdOoQhJuayfq1dulCyXGvbJcuXYy33kfuflK+lbk1K9h5BLXGArGDfvp/gvlr7d546h+vMpecekde3J33RWgAKdx3HFBqIuYK2FNalGZm/a+NL+qK1RHoW4Eqxt84bA6268pSMRgyeemcIsOJMzfG6rd8YJdVbxq6Nq7G01+e17FPG8rFD3jL2wdS8DUraBZQMrf8wJtbAfUib57n27sDSST/PMzVsgpx8ASVVk+tYvxpzp3J167C3jN1HD2L0kWuIisHSvhMlf+gt3qm+2su2cm0frU7LPnXasX415o7l5B7xqdNHDmKM9k9veeTzZ1EuXHzu8U/HBykiGlOLjjg3LNN5kQ9651ryycNlc7BSqmo8tFzTGNe5C8gXtHwuXrGGgB7lxv+cXJyHKp7jXQzH1p0ga+l1HjiEMc5/KWVt1gi37xrijwrWEDnaGqKiMVG1a/khmUxgMqF68sN1Ogn3ZdYQcf3bccEzJubuPIHpIvP4/ANnsJ/z36y6mH9Hem6ZhrJcVELh8QvY4rVxJbD8+PDblY0PRdsqHh9sdatRuFVTbCvYsJewAfo8DGzZAOfZFFyetWneb+sJLbc2DenXiZyftPmhfY9nbRqjyTXFRxHSqz3Z3/2p8xM5bADp839AdWplI2f9d4yHAJH925Pxvaa7pvXTQRX3012bkeXbT9+gxa9gx1HkPK0NFew8hiUhqsyPvp+24PTR8L1aafbVFDcEWqnoPq2I6zuQ+cNaT5qPYQwLwuwJ15fQrs3J9qQ58/s1ZZvD7qw8ivaeQK1gnl86bklmI5LZ29YM1eqjZKei5qSDLCMf2IypUTs//6aO/XEf2opa5PNRyRqAsVZj3Ls8c2VZBh8FLUv/+3Ct+BpBJVBU8c/33/9BqlqzGDRN3NclSWqAphHcH3gYKDtLoqrqal8PkiQ9DAzyuP0STZu4CPjVoyV8FvD9RPQ18AbaZm6pCshI4LCqqpvQ84WPJvFTwES0TdqzPm7eVVW1/DmZO4Fzqqru9vj90iPjl3LuTquqWqY2IEnS88BeVVUf9Xl2H5ANtAO2VSL9l8UcH4Urxbs56ErJJLB1I383yd6Jhys1C3NcFO5076LAUj2WgGvqUrxHOx534fmF1Pv8ORKfGAEGA8dv12vwGaJjkNO9YcoZGZibNq1MlFEyMyn69jtivl8ETgeO7dtxbt8BgPv0aaxdu+DYuAlbz54YYmN1fo2x0cipPnLTM7E2b1wpub6YEuOwNq6PY/+RSvuRwqJQc715reZmYailN2EthUZiatYJ+/ynsNZ46Ir8Guo2RS3IRc1M8ZMdkBCBPdk7OShJySYgIQJHem6l459wQzuazrwLa3Qom4e95ve++q2dOf+LdyNTiohGzfbmtZKdgbFeEz9/prZdsA0ehRQaTvEcf41UKToOY636uE8e9ntn6XYDrm1rdc+MMdHI6d4v90pGBuam/nIrQsnMpPDbRcT++B2qw4Fz+46yuvVvkJaRRXysdwESFxtNWkYm6RmZxMfG6J7vP6i1paycXGKitYl7THQk2bn6ya0UGY2c6ZPerAxMDS+eXmvfgTh3aZqRxrhE1Pxcgh5+DGPt+rhPHqX4o3fBUYIxsTrmpi0IvGcUqstJ8afzkE/413drQiQlF7x105GShTUhEqdP3TJHhuDOL0b1LMQcydlYEzyLkXoJSCYTrX96BmNwAOc/XErq9+sJqBWLKyufJm9PIPiaWhTsO4Xj7bdR7SWYYqNx+7Rjd1oG1hZX3o7LY4yKQM7U2omcmY0xKlz33hARhZLjU6dzMzHW0feXAKZW12K5dQSGkHCK52raPYboeNTCPGz3T8VQrQ5y0gkci+aBU/sQY+l5M+aOfVHOHqPkxw/BZ/NLCo9G8WlLak4mxjr+6TW17oJ10AMYQsMpfttH40gyEPT0+xhiE3Gu+RX5tL4cjQ2bo+bnoqTrNSuMMdHIad66JWdkYKlkW/IloG9viles0j0LGTuSwP7XoRQVkfWQv9kca0IEJRe8R7yvtF6VYgiwENWrFUcf/5jLYQiP0mmEKLmZGGtVUL4tOmO56T4MweEUL9A0WdW8LJyrfyb4uU9QXU7kI7uRj+zW+TPWu0brozP875UwxUaVq9OZBLTQyzbFReHydZOagSk2CsfB4+R88gN1V32B4nBQvGkXxX/t0vKodjUC2l5D1MT7UZ1OMmYvxHHAe8TZHB+FM9l3DpBFYGv92GIp58aZkoklXj8HKE9Yvw64UrOwHz5T4fur1W+V5VXTFqi52Sgp+jptiIlByfAp48vMPQIGDsS5bdtl/RoiI1Gytb5Dyc7GEKFf8P6T8nUeP0P0pPsxhIegljgJ6t6eEp8yvByWhCgcyb5tKRtrQhQun7ZkigzBnV9UtlnmSMnC4tOWIm/oQK2Z92CODuXwsJcBcKZmc2Her7TbOQ+lxEnu2n3krttLomc/2BAZg5JZbg7Q4OJ5bekzENfubf7Pu/TGudE73ZWTTmNu3wXX9k1Yru2JIVo/zzNERaP41q3MDMyNLlG3rhuIc+fWst+BYx6i6JP5SD5atqUE3DcKa+/rNfMmj0+6tNysDMyXqtPl5AKEPv+6ZpJh+W84/vjton59+afjg+2u8ZR8/yGSLeCiMsxdr8e9XX8Is6rGQ21c8pnHp2VgaXYF45KqEjN3NqgqhT//TtHPS/ycBN18A8Ur1vo9N/rNPa5wDWEwkPjN+5hqJFLw3a84D1R+DWFLiNSNiSUp2dgSIis9j6+M/4AaMYQ2q03urhPEUFHfn0VQK/34YI6Pwum7jkzNxHyZ8cF+NImwfh3IW7GN8IHXYknQb8ybyq9NU7MILC83rvz6NUuTm5FD4tOjSXnlE4xB+jptrZNIUPtriJ92L4rDRepLH2Pf5zUhUFXjoRZuJI5k/VzaUlE/neftp50pWVjjI8sHRdzdfchdrc0/nKnZJM//lbY75mv99Lq95K3bi810ddMMkDhjGJGDeiEXFHF8iL8WfPk0O5OzsMRH4vIJ1xQZom2C+6TZEh/lF5YfBgPN/ngNW+140j5dTtHu49DeihQagZrvbQdqfhaG6vV1XqWQCEyN21Py2Sws1ep5g4yIRS3Ox3LrOAxxtVBSTuFc9jm4HBgbtUXNz0ZJ+7espQoE/91UuWaxqqo5wM9oGsX3A2tVVdW1QEmSYiVJWiBJ0jFJkvLQNpVj0TaJAVagbeaeliTpK0mS7pckKcRHRj7wg0cGkiTZgLvx1yoGzcRDqT83kOGR5UtFu0oj0bR/S/kC6C9JUmI5dzvL/W4LdJckqbD0H5otZ4B6lUx/JfC738//q2cFTnzdGAJt1J7/GBeeX1j2JTF62A1cmLWQQ51Hkvz8QmrOfljv/zJhXjLGwcFYu3Yh4867SL9tEJItAFu/fgDkvTKbwNtuJerDBdrxQY82ldezv2C1knLLggiwEfvG02S9Ng+1yN/kwxVRTrb1llE4lnym2Xe7Qr/mVt1x7/HXWAMuku5KxxKAlGU7WNVtGltHzNHsF/sGbzYSf11bkn/d4vPw8nEGcO/cROHjIyh+52lsg4brX1ptBD38LPav3td9vQWw3jQUFBnXX3rNsYrSWum6FRKMreu1ZAy5m/RbByPZbARc17dSfitDRXVNkqQKo1dRMiqkwvRW7NTUrDXWvgOxf7FAe2A0YqzbgJLli8mfOgocJQTcPrTsnRQUQv6j4yn+bB7B0569WAQqkF+ZPsTzymgkpGUd9g57hb13vUjtKYMIqJuAZDIS3LwOFz77k+19H0UudhA+8s5LhPef+DJbubrl3vMXxc+Oxj7vOaw336c9NBgx1KiPc93vFL/0EDhLsFyvpce17neKnhxB8YsTUPKzsQ0qd7dqhZWhArm7N1H05EiK5z6r2acsc6pQ9Nw4CqbdjbFOIwzVauv8mTv0wlVOq/hi6b3S/hKTCWvXaylZrd9oKFjwEWm33Yn9j5UEDbqtUrKvdGwCiL6uLbnbj5aZoLhiKirffZspfnE89oUvYB04THsYEISpeUeKnhtJ0ZP3gcWKqV1PnT9T2x4VahUDlRubLtK3GUKDCe7dmdP9hnOqxz0YAmyE3NRb82IyYggN4dxdk8h8bSGJb84sF2Yl0nyF46ZksxD/8B0kv3EJDZur1W95sHTri3PDqgpCq4CLpMXcqhUBAwZQsGDBFfv14x+Ur/PUObIXfk/1j16m2ocv4DhyqsITVxeXXVGwlZNdSvaybezuNpEjI2ZT89G7ADCGBRHZvz07OjzI9pZjMARaiRnU7ZJyL5ZfpmatsPYZ4C3jshcmzO274PxrbdmjovdnY+1/KyGzFyDZAlHdlZjnVSgVTC1aY71uIMWfaHLN7Tuj5uUin6h4M97++UJyh9+BY+1KbDfdfnm5F6vTzVtj7TeQ4k+96c2b8SB5k0aT/+wMbANvxXRNi4vEuhz/YHwwteiIWpDrPclVAZaBnrnWlvLtqarGw4qSW/lxKW3URNLuHUfGxMcJHnwL1tbNde9DRgxFdcsUL1vp7/kfzC8BUBSS7xzH+evvxtKsEeZ6tSvvtwKueDy+hH9joJU2H03m0FOf4S7VCq1UXl95niRNf4fo+wfQaMkbGIMDyk6+eIOsTH9ZkViVkN7tcWfmUXLgpN97yWjEGBbMydumkfryx9ScW+4KoaoaD9HWAv+G7NBrmxE7tA9nX9S2HoxhQURe356dHSewo9VoDIE2ogf5nMa4CmkuJXn2lxzoOJLsn9cRM3ygv4NKhfs325yicKDfVHa3HU1wq/oENCrdGrn83MPS/z6cK7/2l2MwYkiog3v7CkoWPA5OB+auN4PZgrnbrTjXfI9A8P8LVb5Z7OFj4D60zdyK1II+A9oDk4Fr0cxHnEez34tHm7gNmu3jJOBx4Ei5jdqFQEdJkq4Bbkcz9eC7uVtKuZEMFf980q1GJUlqDHQBXpIkye0xOH0YTXN7xKX8esJe4kmT778GQOnZuEumvyIkSRojSdIOSZJ2/Fh4VvsC7PNF15wQ7WeA3pWShTnRq/Vojo/ympUwGak9/zFyfllH3nKvVmnkoN7kLdN+5y7ZRGBL/VdKJSMDo48mpTEmBiXT3/xBRVjatUVOSUHNywNZpmT9eizNrgFATkoiZ+p0skaPpWTlKtzJeg0uOS0DY7yP3Nho5HT/i5UuislI7JxnKFy6muJVGyvvD03zTAr35rUUHuV3TNlQoz62YdMInPkBphbXYr19LMZrOl7er8GAsXln3Hu8caozoh+9Vr5Er5UvUZKaQ0Ci9+uzLSGSEp/joldC1pYjBNWOxRLpNbcQ17sVeftP48j0HtdRszORIn2OdkbGoOZePK/lo/sxxCYiBXuswhiNBD78LM6/VuHeqc9rc5frMLXqTPH8l/zDSc/A6KNRboiJKTMlcTms7doip6Si5JbWrQ2YmzerlN/KEB8bTWq6t56npWcSGx1FXGw0qT6a9mnpmcREa1/OoyLCyfBou2ZkZhMZHqYLU83KwOijWWWIikHJ9m9Lxlp1CXpwOgUvz0Qt0MpJycpAycpAPq5pbTv/WoexrtZWlcwMnFu0jS35+BFQFaRQTXa1EdfTftVs2q+ajTMtB1s1b920JkThKFe3XFkFmEIDkYxal2lNjMSRqqXJkZJF9uq9KMUOXNkF5G45TPA1tXAkZ+FIziJ/l2b6Jf23LVibaF//3WmZmHzasSkuBrmcqZu/g5yVg9GjxW2MjkTOytW9V3IyMUT41OnwaNTci8uVTxzAEJOAFBSKmpuJmpuJckbTGHfv2oCxppYetSBX+0Ckqrg2LsdQW6+dpeZkYPBpS1JENMql2tKx/Zrc0rZUir0I99G9mJr5HLkzGDC16Ypr+1r/cDIyMMZ565bWT19BfwnYOnfEdewYSk7F/Y19xSpsvbSFS+Dtt9Jh1at0WPUqjrQcbNW82iOVr1d6N3G3XqszQXEplNwsDOHlyrcCUxKlyCcPYoiORwoKxdSoFUpWGmphPigy7r2bMdbx0XYzGDC16FyhmSCoqE5H4y5Xp92pmZh93cTH4M7IJrBza1wX0pBz8sAtU7ByEwGtm5T5KVyhpb9k/zFURcEY4e1DXClZWBJ95wBRfnMAZ0qmzo2lgnmCL9baCVhqxNLkj7e45q8PsCRE02TZm5hiwsvcXK1+SwvMiKVTNxyb/D+AKBkZZWYloHR88JdrqluX0OnTyX3iCdT8/Mv6VbKzMURqfYchMtKvvv+T8gXI//EPkgY9xPl7pyPnFeA866+d7kvY0JtoufI1Wq58DWdqDtZE37YUiTO1nOysfEyhQVDalhKidCYlSsnfchhb7ThMkSGEd2+BIykdd1Y+qlsma+lWQtp7+y4lKwNDdLk5wEXKOHD8dApfeUJrPz6YW3dEPnUMNc8bF+VCEoWzplMwYyzOjatQUvV5oWRm6LSNDdExKFkVyK1dl+BHplPwvLdumZs2w9zxWsI//paQR5/G3KINwdP8Tzw5167Ecq3e/IWf3IvV6dp1CX54OgUveOUCZZflqXm5ODdvuKSmvS//ZHww1r8GU8vOBL/6BQFjn8DUuBW2Ud4NNPO1/TC17Ij9w1f8wqmq8VBOz8QY5zOPj6v8HA8oG8OUnFzsazdiucarGRw48DoCunYm+yn/uSVoa4jy7VjOuLIxEUApKKJkx14Cuvgff/el1ojr6LrqFbqueoWScmOiLcF/vLsUJSnZF/UvmYy0+XgKyT9uJG2p9zJBZ7nxQdN0LbdGTM3UaQab4y89PgA4Tl7g5PR9MucAAQAASURBVLBnOTpwKjmLN+A4m6p7704ptzaNj8Jdfm2amlVu/aq5CWzbhNC+HWi0YSE13p1B8LUtqP7mlLK45i/X7kmx7z2ujYeR3nnSf3o8jL5/AC1XvE7LFa/jTMvGmqifS1fYT4d5+2lLQhTONG8dCGxSi/pvjOfI8Fdw52ja+OHdWlDi009nL91CaDtvm7oaaS5Pzi/rCR+gmaiJG96fZiveoNmKN3CVS7MlMQpXWrmxMzsfo1+aKy9bzi8mf/NBwnq1BkDNz0YK9THRERqFWqCXaUisi3XwIwRMegdT045YBz6AsXE71PwsTXv4gvYhwn1oK4aEOkgRcRgiYggY/yoBk95BCo0kYOxLSMH69ZpA8L/Ef8tm8SrACUTjb7YBoCua6Yclnlv9CoAEXweqqrpVVV2tqurjQAsgCB+bwaqqbgCOom1Ij0QzWVGx9fkrZySwFc3OcSuff88CD0gVfkYsYxdwDXBWVdUT5f6VGtu8bPrLo6rqB6qqtlNVtd2g4FoU7z2OtU4ilhpxSGYTETd1I3+F/lhc/sptRA7qBUBg60bIBcVlR09qzn4Yx4nzZCxcrPPjSs8muJO2yRbcpQWOM/rJvOvIUYzVq2NMiAeTCVuf3jg2/XWpqJehpKVrRz+tmlF5a9s2uD2X0xjCwzVHkkTwffdiX6y/4dRx8CjmmtUwVdPkBvXvSfG6yt8HGP3sVFynksj/4iIXb1wq3ueOY4hOQIqMBaMJU6tuyAf1Ry6LXxpT9s+97y8cPy1APrj1sn6NDVqipp9HzfNOWk9/soI1fWeypu9MUpbvoOYQTeMnok193AX2KzJBEVQ7ruzvsOa1MZhNOH1uWK5+27U6ExQA8ukjGOOqIUXHg9GEuWMvXLv1ZWyI9X63MdRqACZz2WIxYOQ0lOQknH/oLbuYmrfHOvAuit96suzIoi+uI0cw1qhWVrcC+la+bslp6Ziv8dYtS9s2usu8/ik9u3bi1+WrUFWVvQcOExwcREx0JM0aNyTpfDLnk1NxuVwsW7WOXl07lflZ7NFwWbxsJb266W0Cuo8fwZBQHUOsll5L1964tus3xwzRsQQ/Oouit15ESfbaxVNzs7UFbmINAMwt2iCfPwOAa9tGzC3aaP4Tq2tl47l458Inf7C9zwy295lBxrJtxN+hLZpD2zZALijWmQooJXfTQWJu0tKUMKQnmcu1gxgZy3cQ1qkxkseWWmib+hQfv4AzIw9HchaB9bQuLbJb87LLoBwHjmKu5dOOb+hB0drKt+OLUbx2C8G3aKcUgm/pR/EafZjK2aPaB42oOK0dtu+Be98WnRspxtsFG2rU1+wSFuWj5uegZGcgxVUHwNi4ddlFQFKo90OOqdW1KMlndGHKp49i8G1LHXqWXVZUJte3LdWsX9aWpOAwCAjSXpgtmJq0QUnx2r80Nm2DknoONcd/U8N1+Aim6vq2VLKxcm2plIB+vbGv0FlMwli9Wtnftq7X4j6r5UPxT7+wrc+jbOvzKBnLtuvqlfsi9Spn0yFiy+pVDzKWew/4GEMCiOjcVPfsUihJxzDEJCJFesq3Tfeyy+xKkaJ9yrd6PTCaUYvyUXIyMNZuVHbZialhSxSfy0uNjVqhpJ+/6Aezkv1HMddKxFQtDswmQgf0oGiNvm4VrdlC6C19tHxr2RiloAg5Ixt3Sjq2lo2RbJrswE6tcJ7UZBeu+ovATi0BzSSFZDZrm8qlYe49XraYlcwmIm7uRt4K/biUt8J3DtAQuaDoksdPS46cZX/r+zl47RgOXjsGZ0omh2+YjDsjt8zN1eq3AMwt2yJfSELN8rfb6TqqzT0M8Z65R+/eOP4qPy7FEjZrFvkvvYR8/nyl/Dr++gtb//4A2Pr3x7FJn5Z/Ur5A2cWEpoQYQvp1oWDJ2ooz30Pe17+xt+909vadTvbybcQO6QlAcButLbkqaEt5fx0k+kZtfIkd0rPsUjtb7fgyN0HN6yCZTbizC3CczySkbUMMAZp+Qni35tiPe81+yCeO6srY3LU3zh36vJaiYwmaPouid15CSfG32Wrp2gfn/2PvrMOsqtbH/9knp7vpVkC6G4ZWrmJgoqJ0N0gICkiIhJIiFqJiBwLSIEh3MzTDdPfJ/ftjH86cGsB77zh+7299nuc8DHuvtd71rnhX7BX7nFe0SgFBtj8kvJ7ui2Grcz/PfPki6nLlUUUqcvXtOmE65FK2wiPwnzqLvPecy1bBZ2vIeuUZsl57jtz5b2M6fZy8hcpFoKqYYrula9EaS7zzdmNz3EXUMS5yD3uQ+8Ys8hY5y0XvBd7e9r+1DZtiuXndLT088Z+0D4YfPiZvwgvkTepL4eo5mC+epOij+QCo6zZB1+NZCt9/02Nfq6zaQ+P5i2grlkMdo6SzT5eOFO59sHZJ8vJC8vG2/+3Vogmmq0r4Xi2bEvDyc6SNm4ZscNcXlDGEpmI5NDbZvt0efAyhCg5E5a+0xZJeh3fzRpiu3/sejJufbGVf7GT2xU4mefNRytnaxKDG1THnFvylfnzy78dK9P/I4kHkxd3h+mrn+4+UMaJD+9DrP28fADR3L5aTJKJG9iHtiy1O7wtOx6GvHIO2vDI2DezVjpztznJztx8i+EllB413A9vYNDWT5Hc/52Krflxq25/bIxaQ9+dp4scoF1HmbD2IbyulPdRViUHSarBkFH+w+bvbw7TPNnGqy3hOdRlPxubDhD/THriPnd5/llAHO525RYmfrlwYtdZOIG7E+xRdKz6O0HDH2U4HtnmEgrhi21MaOoMySX6XwC7NKLqitA3Jn27hbJdxnO0yjswthwl7uoNN55pYcgqcjqC4S87+s4TYdA57piOZvx9xc+OIJiQAdYByjJDkpSOgbT2Krig6WxOuogqNQgoKV3Yp1W2J+ZLz5u7CpaMoXDKSwiUjMZ8/hOG3j7FcPIqcl60s3gpVdFNXrYs1NR455TYF7w62+5FzMihcPcXp7iGB4H+Nf8KZxciyLEuSVA+QZFn21HJfBl6SJOkQyiTwApTJZQAkSXoM5ciGvShn/XZEuRTO9fDTj1FWHQcCHvZJ/HUkSdKirIqeI8vyWZd36SgX5nUEdnrwDsrFfAOADZIkzUc59qIqyirpcbYJ43vq/0BYrMS/uZqqn89EUqvI+GY7RXG3CX1RGfSkr99Czs6j+HdszMN7V2MtNHBr/PsA+DZ5mJCnOlF44Qa1Ni0BIOHddeTuOsbtScsoN3MAklqN1WDk9uTlLnIt5CxZSvDCd0GlonDTZsw3buD9r38BUPjLL6hCQgj9cDWSrw9YZXyffpq0l1/BdOECht17CPtoDbLFgjkujoJflcXWXp1j8en9BABFe/+gcNNmF7lW0ucuI2rlXFCpyP3pd0xXb+L/jPL9IPfbjahDg4n5ajkqXx9kq0zgS08S37s/uppV8O/VBePla8RsUC6fzPzgYwr3HcanU2tCJw9DHRxI1LLZGC5dJXmIyy22ViuGHz/Ee8BMkFSYjuzAmnwbTUslrc0HnDtLD+L3LpoGbTGd/KNE78nbTxIZ24AuBxdjLjRwYnTx1scW6ydycuyHFCVnUfX1btQY9hj6iCA67pxH8o6TnBy3hpjHmlHhmbbIJjOWIhNHBn1g96/21hHRri4nJ3zkLNRqpXDdB/hOmA8qFaa9m7HeuYmuo5LWxl0b0TRph65NF+WCIpORguWzlDBr1EXXuiuW29fwe1uJa9F3azGfPoxX3xFIGi2+ExYo6Xb1AkWfLXHK45xF7xOyaIFStn7bjPn6DXwe7wVAwc+/ogoJJuwjh7L1zNOkvvQqpvMXKNq1h/CPP0S2WDBdjqPgF6Vs6du1IXD0SFRBgQS/Oxdz3FUyxjmfxT1hxjyOnDhNVlYOsU+8xNDX+2K2XXLybO9HadeyKX8cOEKPPq/h7eXFrCnKWa0ajZopY4YwaOw0LBYLvR/rSvWqlQDo37cP46a/ww8bfyc6MpxFs11WOVktFKxZgv+MhaBSYdixCcvtG+i7KXXJ8PsvePV5Bck/EJ9BtrNhLRZyJgxS0mPNUvzGTAONFmtyAvkfKCuIDDs24Tt8EgFLPwGTmfz3Pa+0Sd9+gtDYRrQ89D6WQiMXRq2wv6u3fjIXx67GmJzJldnrqbt6NFUnP0femeskfKmYvoK4O2TsPEmzXQuRZSsJ63eSf1Ep25enfEztFSNR6TQU3kwha/Zcex6nvbOMqFXvIKlV5P54tx4r5jv3299QhwZTbsOy4nrctze3Hx+AnF9AxPw38GpaD3VQIBW3rydz+Tpyf9xC1tqviVw4jYDe3TEnppA8brZbmS7asAKfkXOUMv3nVqyJN9G27QmA6Y9NaBu2QdOis3Jhj8lI0Zq5du+GDSvwfm0iqLVY0xIp+lwZwOiffB1Vhaogg5yeTNH6993lrl+Gz5i5SCoVxn2/Y024iba9UpdMezaibdwWbcvOYLEgmwwUrlLiLgWF4PP6RJBUoJIwHdmL+XTxBGjJR1Ao6Zy96H1CFy8AtYqCjba69IStLv2k1KXwj4vrkt+zT5PywqvIBQVIej36po3Jmr/IKdiAIQPRVKoAViuWpGSyFiz2WK7CYhvS8tBSrIVGzo8qvkW7/vrJXHAqV6OoOvlZcs/csJcrgIiezcjYcxprgXP3oc6qkQS3qo02xJ/WJ1Zw7d1vwbJRSefvVuEz9G0lfw9uw5p0C23rHko679+MtkErNE07KccAmIwUfapMrFhvXsZ8cj8+E5eAxYr1zlVMfxbbdG2jdphLOoLCltaps1dQ/iOlbOX8sBXjlZsEPquUrewNm8jfcxjfdk2p/PvHyEUGkqYo6Vp0+hJ5v/9Bpe+XIVssGC5cJfsbpe3L/mErUbPHUumXVcgmM0lvLHSTe3v6h1T/QukDpG/YQdHl24S9pLRLaV9sIWfnMQI7NaHOvlVYCw3cHFds/ysvG4d/i7poQgKoe3gtie99RfoGD9u3XSkluwWga9Op5CMoLBZyly4l+F2l71G0eTMWl76H3yuvoAoIwH9MsdyMQYNK9AuQ/+WXBM6YgXfPnliSk8meOfO/lr8A0Uunow7yB7OF5FnLseYoq8b8OrcifOoQ1CGBlFv1NoaL17gzwLmNyNx+nODYRjQ6uAxroYEro4tt9MPrp3B17EqMyZncmLWOWqvHUHHyc+SfvUHyl0oahj7Wgohn2mM1mbEWGbk0SKmveSfiSNt4gPpb30W2WMg/c52kddsIvnvHpNVCwUdL8ZuupJdx52ast2+g66qktXHrL3g/8wqSfwA+A4rTOnfSIFtG6tHUb0z+6vec9NG1jUXf/QkATIf+wLjTpZ9ntZC/cgkBs2xla9smLLduoO9hK1ubf8H7+VeQAgLxHVosN3v0IA8FphifVwehLlcBZBlrSjL5y53jhdVC/qolBLxlk7vdJre7Te6WX/B+ziZ3iIPcsYNQBQXjP9XW3qjVGPdsx3TcNgnUoi0+g0aiCgwi4M15mK9fIXfGBAe5/377cC+8XxgOWi0+4xQbZ7l2gaJ1S53llkV7aLGSueADwt+fj6RWkffLZszXbuL7pKJv/g8bUYUGE/nZSlS+PiDL+D33FEnPvoYqKJCwBco585JGTf6WHRQdUCaegiaMQNJpCV+u9C2NZy6QOW+Jm+yMecuItI0h8n629T2eto0hvlPGENFfLrfLDnjxSe482R91WAhhsyYiqZS2OH/rXgr/UNpin46tCbGNISI/mI3x0lWShzqPIVK3nyAitgHtDy3FWmjg9KhV9ndN1k/izNgPMSRnUql/d6oO64U+Ioi2u+aTuuMkZ8Z+WKL/4Ga1KN+nHTnnb9Jmh2JHL73zNew7oIwRp39ItXXO7UOorX1It7UPAR2bUPsPW/sw3qF9+GAcfi3rogkOoM6htSQu+oqMDdsJfrwtYS/bbN+Wg2R842KvLVYSZqyiyudvgUpF5rfbMcTdIuQFRW7Gl1vI3XUU/45NqLn7Q+RCA/ETl3I/Mr/dTrkFI6mxZRmyyUz8ePf8LZP2EMjccZyg2EY0OrAcS6GBK2OKx80PfzGVK+NWYErO5ObsL6i5agwVJz1P/tnrJH+lpF2FMc+gDfan6lzl2BbZYuF090nknYgjfeMB6m1dCGYLeWevk/zFNvSlrHPMGy/jVa0cWGWM8SncmlLch7tL1o5jBMU2ov6fK7AWGrg2Zpn9Xa11U7k2XtH59px1VF85lgoTXyD/7HVSv1LSVBseRN3N76L290a2ykT3f4zTHUaijQym2tIRtrqmIuPX/WRtP0b5gXqwWjFu+hSvvm+ApMJ8YjdyajyaJsqRg+aj984v4+ZP0T81HEmtwZqZjOGnexxTJSiZBzluU/CPRvpPz0H6twVL0qdAmCzLj93vvSRJ9VEupqsHJKCs2J0EfCfL8kxJktoAs2zvfYCrwHuyLH/iEmYkynnAyUAlWXYuwZIkycAzjpfXSZJ0A1gmy/JCSZIqA9eBprIsH7W9fxLlPOQKsiw737CivN8LxMuy/IIkSbuBs7IsD3dxUwOYC8QCXihHaWxFmSw23k9/T+nnyMlK/yqTTI6qlHN/R6VAYba2TOSGd3G/JOXvYPsXvmUiF6Bjt+QykVtwtWwan7CfPB1zXvrkDnA9zebv4eSfkfd3VApUjsgqE7nhrctus41s+gtnk/4Xybvw4LfI/ze5cNX1KoC/h2bP/ptnGv+HJG4rm3TOy9Pf31EpUblJVpnINWU+6EHw/12yk73KRG5qpl+ZyK3d+sGOFPtvYy0qwxvFy6iJ0EaUeOpcqSJp1WUiN+uY64mAfw8WU9lk8PnEB7jIq5SI1heWiVyNumz68SZz2eRxkbls1ud5acqm72GylI3tAKg7sGz6Pb4zvyqbzsc/mPzZL5Vhg/3Pw3faF//nykiZrSyWZfnVB30vy/IpoLmLk3UO7/ehrN69n8xk7nHOryzLbhkoy3Jlh79v4HJiuizLP3CP7qMsy+0c/u5Qgps44Ol7hHFP/QUCgUAgEAgEAoFAIBAIBAKB4D/ln3JmsUAgEAgEAoFAIBAIBAKBQCAQCMoQMVksEAgEAoFAIBAIBAKBQCAQCASCf8YFdwKBQCAQCAQCgUAgEAgEAoHg/zhWcWTx/3XEymKBQCAQCAQCgUAgEAgEAoFAIBCIyWKBQCAQCAQCgUAgEAgEAoFAIBCIyWKBQCAQCAQCgUAgEAgEAoFAIBAgJosFAoFAIBAIBAKBQCAQCAQCgUCAmCwWCAQCgUAgEAgEAoFAIBAIBAIBoCnrCAgEAoFAIBAIBAKBQCAQCASC/wGs1rKOgeA/RKwsFggEAoFAIBAIBAKBQCAQCAQCgVhZ/P8DOQZ9mcgt7y2XiVw/vbFM5BaeKhu5EVLZVWNTkrlM5BZml02Zzh3Qr0zk+q/5pEzkaupOKhO5s3MDykTusupBZSIXQM7OKRO5R34rG/vhh6VM5Baeyy0TuRXe7FAmcm+8eaRM5AIknPIvE7kms7pM5CYYfMpErncZ1aX442WTvzF1y8ZWAuTe1pWJXO9cU5nI1YWXjVytd5mIxVhYNu2hlrIZLwFIUtnIlstI5fCovDKRm5rkVyZyrbJUJnLVqrJbUWpNyiwz2QLB/xpiZbFAIBAIBAKBQCAQCAQCgUAgEAjEZLFAIBAIBAKBQCAQCAQCgUAgEAjEMRQCgUAgEAgEAoFAIBAIBAKB4L+BteyO2BH8dxAriwUCgUAgEAgEAoFAIBAIBAKBQCAmiwUCgUAgEAgEAoFAIBAIBAKBQCAmiwUCgUAgEAgEAoFAIBAIBAKBQICYLBYIBAKBQCAQCAQCgUAgEAgEAgHigru/hCRJM4GnZVmuW9ZxEQgEAoFAIBAIBAKBQCAQCP5RyNayjoHgP+QfsbJYkqRPJUmSHX5pkiRtlCTpoVKUWdkmq4nL85kucbn7ewJYCLT/i3LCJUlaIUnSDUmSDJIkJUuStEOSpC4ObnaXIDPI9v5JSZJ+lyQp1fa8w3+qv0AgEAgEAoFAIBAIBAKBQCAQOPJPWlm8Hehr+zsGeBf4EXi4DOJyCejg8ixTlmUDkPcXw/oe8AFeB64AESgTzqEu7j4Bprg8y7b96wv8CXwBfP4X5TtRbXY/QmIbYSk0cHnUcvLOXHdz41UxgodWjUYb5EfumetcGv4BsslMYKva1Pl0EkW3UgBI23SIW4u+Qx8TSq0PhqMLD0KWZRLXbSfho0328LRNmuE7eASSWkXR5t8o/OZLJ3n6jp3x7vMCAHJRIXkfLMJy7Sqq8HD8JkxFFRwCspWiTb9S9NP3AKirVsNvxDgkb2+syUnkzp+FXFDgFK62STP8ho5AUqko3PwbhRtc5HbqjM+zNrmFheS+XyzXf+JUVCEhYFXkFv6oyPUdMBhdi1ZgNmNJSCB34TzkfPciURqyJX9/AqbORBUVhTUpiZzZM5Dz3GVXmfUaQbGNsBYauTL6A/I95LG+QgQ1V41BE+RP/plrxI14H9lkJuzJtpQb1hsAS34h1yZ/SMH5mwBE93+UyBc7gySRvH4biWt+K+U8ro7fyLFIOh2yxUL+ssWYL110Cte7dRNCJw1BUqvI+WEL2Ws3OOdDlQqEzxqH/uHqZLz/KdmffWd/F/72WHzatcCSkUX8kwPd0ijwlacJHT+QG22fxpqV4xxuw2b4vD4CVCoM23+j6AdnfXXtOuPVu1jfgtWLsNy4CoDk44fvsAmoK1YBIH/ZfMyXzinp1PNJvHr2RrZYMB07SOHnq5zCnfbOIvbuP0xIcBA/feH8DkCWZeYuWcUfB47g5aVnztRx1K5VHYB9B48yb8kqLFYrT/XqTv++fQDIzsll3PS5JCQlExMVyXuz3iAwwN8tbPj77Adf/OYU5gszXuORjg0xFhpZO34Zt865y31t4TBqNa9NYa5iB9aOX87t8zfu6b9u+wa88GY/JLWKPzbsAHbbw1NVroOu0/MgqTCf+QPz4c1O8lQVaqF/YhhydhoA5rjjmA9sBEDX7VXU1eohF+RS9OkMux8pvDy6Ln2RtHrknHQMv60BY5FTuOrq9dE92k+Re2wHpj9+9pgXqnLV8Bo4B8M3i7GcO1T8QpLwGjIPOScDwxfz7Y81zbujbdEdrBbMl45j2rreLcxHZr9MRGwDLIVGToxaRfaZG25uqrzWlaoDuuNXJYrNtQdhzMgFoPyTrak+vBcAlvwiTk36mJzztwCoOrAHlV7sCLJMzoXbnBi9Goos9jBrznmV0NiGWAoNXBi5klyP5SqcuqtH2cvVuWHLkE0WKg7tRdRTbRTVNWp8a5Rjb+3+mLPyeXjJYMK6NMKYlsOh9uOdwtM1bYbfMKUOF236jYKvXWxWbGd8n3Ow0UsWYb6m1GH/8ZPQt2iJNSuTjP797H4Cps1AXaGCkj9+fljz8sgc1N9Nl/1xiSzYchyrVaZ3o6q81ra2m5sj15N5d8sJzFYrwT561vaLtb+zWK288OFWIvx9+ODFdgCs3HWGH45fI9hHD8CI2Hq0rRnjFKZv28ZEThuEpFaR9c3vpH/4rZvcyOmD8GvfFGuhgcRJiyg6r+is8vcl+p1R6GtUAmQSJy+h8GSxPQ55/UkiJ/fncrPnsGQ620u/do2IfnMgqFRkfrOVtFXf4Ur0mwPx69AEuchA/IQlFJ1T5NbcuxZrfiGyxQoWC1cfHwNAxKgXCH62G+YMpZuUvPBz8nYfdQrTv31Dys8cgKRWkf71NpJXfO8mt9xbAwjs2BhroYGb45ZSePYaABXfHUFAbBPM6dlc7DLSyU/Yq48S/sqjyBYLOTuPkvDOZ27h1p7zir0unRq5khwPdanSa12pMrAHvlWi2PrwQEy2uuRbPYb6SwcR8EgVLs/dwLWVxfaw45H3MdvSQzZb2d9tqlOYNeb0IzS2IdZCA+dHrijBRodTZ3WxjT4/7ANkk1Ifg1rVpsasV5E0akwZuZzoPROAlkeWYckvssm1cLTbG05h+rVrRMyMAUoeb9hGqqc8njEQ/w6NsRYZiB+/1J7HAKhUVP9lEaakDG72fxuAyLEv4t+lOVhlzOnZxI9fgjklwylMbaNm+A6w1eNtv1H0nUtb3L4z3k8Vt8X5K4rb4qCPvkYuLASrBSwWsscOUnSZOAN1OaUeS75+yPl5ZI9yrsferZoQMnEoqFTk/biZ7E9c+h6VKxD61nj0D1cnc9kn5HyupIek0xL18SIkrRY0agq2/0HWSqVbHzT0FXw6tAJZxpKRRdqb72JJTXfWp1kz/IcPB7Wawt9+o+BLZ33VFSsSMGkS2ho1yFu7loINxfHyfuopfB57DEDx+50SJ0316viPVfpaWCzkLF6M+aJzX0vToBk+/YaDSo1hx28YfnJJ5zad0T/xvPKfokIK1izGclNJZ/2jT6OPfRRksNy6Rv6K+WAyKu+690bfozdYLJiOH6Twi9Vu+gaMVOQW/vYb+evd9Q2cPAltzRrkfrSWgq+L9fV5+im8H3sMJCjc+BsF3yr6+r3+Gvo2rcEqY83KJPudeVjTndMZlP5l2OTBSGo1Od9vJmvtN07vtVUqEDFrLPra1Ul//zOyP/3uvn51taoSPn0Eko835oRkkifNR853HrsA1JrzKmG2NvHcPdrEerY2MefMdc7a2kSNvzd1V4zAq1wYklrFzZUbSfh6N/qYUOouG4YuPAisVuK/2MHtNcX9Gv/2jSg3oz+SWk3611tJWenBXs4cQEDHJlgLDdwav4TCs9fQRodRcfFotOHByFaZ9C9/J+2TXwGIGv08Ic93xZKu2OmEd9eRu+uYU5h+7RtR7s0BoFaRsWEbqSvdbUfMjIH42+x0/PilFJ67iqTXUm3DPCS9FkmtJnvzfpIXK+UjcuyLBHRpDrKMOS2b2x5sh1fLpgSNGwYqFfk/byL3s6+d3msqVSDkzYnoHqpO9sqPyf2iuL2M/nk91oICsFrBbCH5laEABAx4Gd8nHsWalQVA9vK1FP152CncgA5Ku4RaRfpXntul8m8NIKBTY+RCAzfGFrdLJfn1rl2FinOHIOm1yBYrt6euouBknFu4AR0aUvGt/qBWkfbVNpKW/+DmpsLb/QnspKT1jTHvU+Ag25PfqivG41WtHADqAF8sOfmc7zam1OUCRPR7lIhXeyKbLWTvPEb8HOe2WF27MV59hoBKhWn/Foy/O9dhTf0W6Hq9oqx+tVowfLMay1VlPIa3L159R6OKqQyyTNHni7Fev4Cu18to6rcE2Yqcm0XRZ+8hZzuXLYHgf4l/0mSxQZblJNvfSZIkLQZ+lSTJW5blQkmS3kSZcI0CMoGtsiy/DMrKXOACUAD0AyzAbGAVsAh4EcgBpsqyvM4m427Le0SSJIA9six3sD0zO8TFjusxFJIkfQqEAduAiSiTwj8Bw2RZLrCtDG4LdJFleYctmJvAEQ/6F3iSCXA3zpIkhXl6/6AExzbEu2o0R1qOwL9RDarPH8DJnq7z01Bl2ovcWb2R1J//pPr8AUS90InEz7YCkH3oAuf6znOOn9nCtZmfk3fmOmpfLxpunU/W3tNACqhU+A0bTfYb47CmpRL0wWqMB/djuXXT7t+SnEj2hJHIeXlomzTHb9R4skcNUSYIP1yO5Uockrc3QcvWYDp+FMutm/iNnkj+mhWYz5xC37Un3k8/R8HnHxdHSqXCf8RosiYpcoOXrcZ4wEVuUiJZ4xS5uqbN8R89nqyRQ8BiIX/1csx35a5Yg/GYItd4/Cj5a9eA1YJv/0H4PP8i+R85d25LS7bPsy9iPHGMwg1f4v3sC/g85y47qFMjvKpGc6LVcPwa1aDqvIGcedR5UAdQaVpfEj7cSPrP+6k6fyARz8eS/PnvGG6lcPbJ6Viy8wnq1JBq7w7mzKNv4FOrApEvduZ0z0lYjWZqfzmdzO3HgbRSy2Pf/oMp+OIzTEcPoW3aHN/XB5M9cbRTOodNHU7iwMmYk9Io9/UHFOw6gOnarWK52bmkz12BT6dWbmmQ+/M2sr/6hYg5E93eqSPD8W7ZCFNCsts7VCp8Bo4md+Y4rOmpBCxYjfHwfqzxxfpakxPJnTYSOT8PbaPm+A4ZT86kIQD49B+B6cRh8t6dARoNks4LAE3dhuiatSZ79GtgNiEFBrmJfqJnF1546l9MmbXQPV7AHweOcCs+gU0b1nL63EVmLVzGV2uWYLFYmP3ectYseYeoiDCe7T+Kjm2aU61KJT5a9w0tmjSgf98+fLTuG9Z+8Q1jh77uFvbfaT9iDp4i4Uo8AI90aEhklWje6DCCqg1r8PKcgcx+wr1MA3zzzjqObT7o9Kwk/5JKxUtv9+e9l94mIymDN3+Zh3TwEnJ6IkgSus4vYvh2EXJuJl4vTcNy9aTyzgFrfByGHz9wi4f53H5MJ3ai7+mcjrpur2Da/S3W+Muo67ZG27Qbpv0Ok8GShK7X6xR9Ohs5Jx2vwXMxXzyKnHrHWYAkoev6IpYrJ91ka1r2VNzrve3PVFXqoHm4CYXLxoPFDL4Bbv4iYhvgWzWKHS3HEtyoOvXnv8benm+6ucs4fImkbcdp88N0p+f5t1LY33sWpux8IjrVp8HC/uzt+SZeUcFU7d+Nne0mYC0y0eTDkZR7oiWZX+8CIDS2Ad5VojjQYhQBjWtQa8HrHO0xzU1u9Wkvcnv1JpJ/+pNaC/oT80In7ny2jVsrfuXWCmVgGta1ERUGPYo5Kx+AxK/3EL/2d2ovG+YcmEqF/8jRZE4chzU1leAVqzEc2I/lpoPNSkwkc4zNRjdrjv/Y8WQOV+pw0e+bKfz5BwImOZf/nNlv2f/2GzwUa36+mx4Wq5W5m46yqm9HIgO8eXHNNtrXKke1iMDicAqNzP3tGMtfak90kC8Zec4fFL48eJkqYQHkG8xOz19qUYtXWpewIUulImrmUG69OhVTUhpVvl9C7s6DGK/ctjvxbd8EXaVyXO3cH68GtYh6ezg3nlYGfZHTBpG/9xh3RrwDWg0qL73dnyYqDN/WDTHdSfEoN+atIVx/eRrmpHSq/rSY3O2HMDjI9evQBF3lGOI6DcS7QS1iZg3l2pPj7O+vvzDFbQIaIO3jn0j/6McS9a0wexBXXpyBKTGdWr8uJHvbYYriiuUGdGyMV+VozrcbjE/DmlSYM4TLj08AIP3bHaR+9huVFo92Ctav5SMEdW3OxW4jkY1mNKGBuBIe2wDfKlHsbjGGoMbVqbvgdf7sMd3NXebhy6RsO06LH5zrmSkrj3NTPyOqRxM3PwAHn5xtn1h2JDS2IT5VojjYYqStLvXnWI+pbu6qTXuJ26t/I+WnP6m1YIC9LmkCfKg1rz8nn5+D4U462jBnO3Hiybc8ykWlIubtwVzvOx1zUjrVfl5Ejkse+3dojL5yDJc7DsK7QS3KzR7C1d7FH3DC+vXCcCUelZ+P/Vnqhz+QvEj5qBX6ai8iRj5HwrQVTnJ9B48mZ7rSFgcuWo3p0H4st53b4pw3bG1x4+b4Dh9Pzvgh9vc5U0cj52TjSN6C4nrs89pQ5AKXeqxSEfLGCJIHT8KcnEbM+mUU7HHve2QsWI5Px9ZOXmWjiaQBE5ALi0CjJvqTxRTuO4LhzAWyP/uWrBXKZIf/808QNPAl0ucsdZLrP2oUWePHY0lNJWTVKgz7ne2WNSeH3PffR9+mjZNcdZUq+Dz2GOmDB4PZTNCCBRgOHMBy5w5+gwaR/+mnGA8fRte8Of6DB5M5erSTXJ/XR5E3azzWjFT8567CdNS5z2NJSSRvxijk/DxlYnnQOHKnDEUKCUPf8ylyxrwCRiO+Y2aga90J4+4taOo0QNu0DTnjXlf6PAFBbukcMGYUmWMVfUM/XEXRPmd95Zwcct5/Hy8XfTVVquD92GOkD1L0DX7Xpm/8HfK/+pq8tcp4weepJ/F79RVy3lvkJjt82jASBryBOSmN8hs+IH/XQac8tmbnkDZvJb6u/ct7+A1/azTpC9dQdPQM/r27EtTvaTKXOa8BCottgE+VKPa3GEVg4xo8vOB1DntoE2tMe5Gbtjbx4QX9KfdCJ+I/20b517qRdymek30XoA31p/X+JSR+/wey2cLlGevItfW1mm+bS8ae03DrCqhUlJ81iKsvvokpKZ2av7xH9vbDGBzspX/HxuirxHCh/SB8Gtai/OwhxD0xAdliIWH2xxSevYbK15uaGxeRu++k3W/q2p9J/fAnt/jfTatybw/m+kvTMSWlU/2XReRsc7cduioxXOqgyC03ZwhXnhiPbDBx7YWpWAuUulT9u/nk7j5GwYlLbrYjctRz3JnqbDuCJ44kZfhELMmpRH62gsK9BzBfd6xLuWS9twzv9s51+C6pg8dhzXZvl/K++s5pYtlV3wqzBxH3gq1d2ui5XdJXieZ8W6VdqvjOEC79a8I9/Zab+gqJi78mZ/dxAjo2ptyUV4jrM81NdsXZg7hs8//wb++StfUwRXHxdieBnRrjVSWas22G4NuoJhXnDuZir4n39HttaPF4pPz0flhy3e1lacj1b1WXoK7NONdllOe2WFLh9fwwCpZOQc5Mw+eN9zGfPog1sbgOmy+exHxKGTOoylXBa8AUCmYOAMCrz2As545R9OEcUGtAp/R5jNu+w/irUme1HR9H9+iLGL50HwcIBP8r/COOoXBFkiR/4FngjG2i+ClgPDAUqAE8Bhx28fYikAs0B+YBS1Ambi8DTYDPgI8kSbq71KaZ7d/uQDTw5L8Z3bZAXaCzLc69gVG2d3m2378kSfL6N8P/rxHWrSnJ3+wBIPd4HJoAX3QRQW7uglrXJXWjYjyTv9lDaPem9wzXmJJlX71iyS+iIO4OuqgQADS1HsaScAdrUiKYzRh270TX0rlTZz5/zr5C1nzxHKqwcADkjAwsV5Qvo3JhIebbN+3v1OUrYD5zCgDTiSPo2jifDuIqt2j3TnStSpZrunAOVbgStjUjA7ODXMutYrmmY0eVVSiA6cJ5+/O/Q7auVWsM27YAYNi2xS1MgJDuTUn9VsnjPFseaz3kcWCbuqRvPABAyje7CemhVIfco5ewZCsNfe6xy+iilQXw3jXKk3vsMtZCI1is5Bw8Z/dTWnmMLCP5KgNHydcPS4bzyg/9I7Uw3UrAHJ8EZjP5m/fg29G5027NyMJw7jKYLbhSdOwM1mwPA18gdOJgMhZ9BLLs9k5T42GsiXewJiv6GvftRNfMRd9L5+wrzs2XzqEKtenk7YOmdn0M220rxcxm5ALFnb774xT+8CWYTYr62Vlusps0eKTEVb8Au/Yd5F/dY5Ekifp1HyY3N4/UtAzOXLhMxfIxVCgXjVarpUdse3b+odTxXX8c4PEenQF4vEdndu494DHsv9N+BNnsB0DDrk3584fdAFw7EYePvw+B4e5yS6Ik/1UbVCflZhKpt1OwmMwc+nU/6moNAFBFVUHOTFFWDVstmC8etr97EKzxcVDkPlGoCo7CGn9ZcXPzPOqajZ3fl6+ONT0JOTMFLBYsZ/5E87B7+mla9MB87hBynvNARQoIQVOzEaajO5yea5t1xbj3Z2WiGCDffYAT3a0xt7/5A4DM41fQBvig95C/2WdvUng7ze155tE4TDbbkXnsCl7RxXmoUqtRe+mQ1CrU3jqKkjLt78K7NyXp270A5BwruVwFt6lDyq9KuUr8Zg/hPdzTJbJ3a5J/3G//f9bBC5iy3HdfaB56GPOdO1gTbTZr107097LR54ttNIDpzGmsOZ5tx1307Tti2Lnd7fnZOxlUCPGnfIgfWo2abnUrsvuS88eAzWdu0unh8kQH+QIQ4lfcfUjOLuCPuASebFTtnvJd8a5XE+PNBEy3k8BkJue3vfjHtnRy49+5Bdk/KWWn6OQlVP6+aMKDUfl549O0Llnf/m5LADNWhwFh5NSBpCz4GNmDvfSuXxPDzURMt5ORTWayN+7Fv0sLJzcBnZuT9eNOAApPXkIdoMj9T/BpUAPDjSSMtxS5mb/+QWDXZk5uArs2I+N75aNFwYnLitwIRW7+4fNYPJSdsL7dSV7xPbJRqUvm9Gw3N5HdG3PnW6UuZR0ruS7lnL3hsS4Z03LIPnkNq8m93boXYd2bPHBdSrXXpd2E2epS5JNtSN10CMMdpa01pbnbCU/41K+B0TGPf92rrOpzwL9LCzJ/8JzHmqhQ/Ds2JWPDVic/1rxC+98qb71be6yp8TAWh7bYsHcn2uYu9fiiQ1t88RxqD322e6Fr0xHDHud6rK9bC/PtBMx3bH2P33crK4Id456ZhfHcZTA7f9ABlIliQNJoQKOx1xvHFaYqby+3+qR96CEsd+5gsdmtop070bd2mYzOysJ86RJYnMuOpmJFTOfPg8GgrOI9eRJ927Y2TzKSr2JrVL6+WNKcy6S6+kNYk+5gTVHkmvbvRNfEWa7lcnE6W+LOF/d5AEmlRtLpQaUGvRfWDCV8fdfHKfrJoc+Tk+Ws78Mu+u7YiVcbZ7nWrCzMF931VVdy1td48iReNn0ddyFKXl4e+3mu/cu8zbvx7eRsLy0Z2RjOXkZ2yeN7+dVVLk/R0TMAFBw4gV8X9358ePemJNrqcfY96nGIQ5uY4NgmyqDxUz4Wq329MGXlIZutGFOy7CuULflF5MfdQW/rayn2MhHjbQd76VKHA7s0d7CXl+z20pySaV/5as0vxHAlHm2k6+ZZz/g0UGzHXblZv+4loKuz3ICuLciy2Y6CE5dQ+xfbDmtBcV2SHOqSk+3wcbcdujoPYbp9B8sdpWwVbNuFd3sPdfj8Jbf8/U/wdW2XfnnwdumefmVQ+yvjJXWAD6Zk95Wuvnfz2OY/4+d9BLmkdVDXZqR/txuA/OOXbWPI4AfyCxDSqzUZP//xt8gN79uDxOUlt8WqyrWwpiQipyWBxYz5yB409ZzrMAaHD/E6B1vg5YO6xiOY9itjbixmKLT1eYoc7IfOs/0QCP6X+CdNFneXJClPkqQ8lFXA7YEXbO8qAYkoq4lvybJ8VJblZS7+z8myPFOW5TiU1cRpgEmW5aWyLF8B3gYk4G5rkGr7N12W5SRZlh0t68N342L7nbtHvHOAIbIsX5BleSvwLRALIMuyGXgVeAnIkiTpgCRJCyVJcrewMNBFpvse8/8QXXQIhoTiCTdDYjo6hwE9gCbEH3NOAViUA8mNienoHdwENK5Jox3vUvfLKfjUKu8mQ18hHL+6Vcg9rkwAqkLDsKYWrzaypqWiCit5gbRX90cxHTnk9lwVGYWmWg3MF88DYLl5HV1LpdOoa9sRVXiEs/uwMCwuctX3kWssSW71YrlOfrr19OynlGSrgoOxZijF1JqRgSrIfTCtiwrBkFDc0Vfy2LnTpgnxx5yd75zHUc7lACDy+Viydp4AoODSLQJa1EYT7IfKW0dwp0boYxSdSiuP81ctw7f/EIK/+BbfAUMo+PhDZz0iwjAnpdr/b05ORf2AHdR74dOhBZaUNIyXr3l8L4WEYUlz0Dc9FVVoyfrqOz+K8biirzoyBjknC98Rkwl47yN8hk4AvTIRpI4pj7Z2PQLmr8R/9lLU1f/6ke3JqelERRTHJTIijOTUNFJS04iKCHd6nmLb3pqemUV4mJL/4WEhZGS5T37A32s/rjlsnwuODCXDQW5GUgbBUZ7z+anxz/PW5vd4bvqraHSae/oPigwhw6GuZCamI/krdUryD0bOLZ7QlPMy7e8cUcVUw+vlGeifGoUUGuP23hVr2h37pLO6ZhMkf+f0kwJCkLOL4ypnp7u78Q9G83AzzEecJ1YAdD1fxbj1C7fOqxQajbryQ3gNnIPXazNRlXOfaPSKDqYwobgZLEzMwDv635uwq/hCB1J2Kh/zipIyubLyN7oe+4Bup1dgyikkdc8Zu1t9dDBFd5zLld6lXGlt5Uq2lStDQoabG5W3jtCODUjZ6G5bXFGHudis1PvYrB6PYjx8/3Dt8X2kHtbMDCx37ri9S8kpJCqgePVkZIA3KTmFTm5upueSU2Tk9U928Pzq3/n1ZPEW5He3HGd0lwYoG6Kc+frwZZ5ZsZkZPx0ip9Do9E4TFYo5sbi8m5LS0LjYS01kGKZEB5ualIYmMgxthWgsGdlEzx9DlZ8/IHrOKCRvZZWNX6fmmJPTMVx03yYNoI0KdQ4zMc1tIkETFYrJKW7paO7WcVmm8mdvU+3nJQQ/183JX+jLj1F90weUmz8KVYCv0ztdVChGh/ptTEx3k6uNCsXokibaEmzLXfRVYvBtVpuaP79L9W/m4FOvupsbr+gQCh3KdFFihtPHk/8MmeYb3qDN1jlU6NvJOW7RIRTdcW7//0pd8qkWjSbQj4Y/zKDJ1nlEPdPOyW+DDVNpsnUeMX1jnZ57yj/XdNRGurhJLHYT8+YAEud9omzpdiFyfF9q7f+YoMc7kLzY+egcVWgYVpe2WH2vtrjroxiPOdfjgLcXErj4Q/Tderm519Sph5yVgTXRuR6r3foeaagjSpbrhkpFzIZVVNj5LUUHj2M8W3zkQ9DwfpTfsh7fnp3IWum8pVoVHo41tViuNTUVdfiDTX6br19HW68eUkAA6PXoWrRAHaH0m3OXLcN/8GDCvvkGvyFDyFuzxlluSDjWdAe5GalIoSXL1XV6FNMJZT2PnJFG0a8bCFz5DYFrvkcuyMN8WjkuRhVTAc3Dj+D/zgr83lqCulotZ7lh4VhSiuVaUlOdPtrdT19d/WJ99S1aoIooHif49X+d8O++watLF3LXfuzmXxMR6pbHmgfM43v5NV65iU9HZcLKr2tbNFHu+ri2iUWJ6W72w7UeFyUU25jba7fgW7Mc7U6vouXuhVya9qlbn8CrQjj+dauQffyKEp5rHU50t4XaqFBMCcV6mZLcbaqufATedapScPKS/Vn4y49Sa8v7VHh3JGoXO62NDMWU4GIXXO10pIstd7QvKhU1Ni2l9rF15O47QeHJy3Z3keP78tCfHxP8eAeSFjnbDnV4GJZkh7KVnIo6/C/UYVkmfNkCIj9fiW/vR51e+T3zBJFfriF4+ngkfz9nXVzaJUc7eBf3tisNXVToPf3Gz/yIclNfpe6htZSb1o+EeetwRRcd4tTeGZPc+/DaqBD3djMq5IH8+jWvjSk1C8N15x14pSXXq2oM/s1r89CvC6j13Wx86ju3xargUKyZDnYrKw0p2L191zRohc/MNfgMf5uizxcrfsOikPOy8XplHD5TlqF/abR9ZTGA7vFX8H1nHZpmHTH+6p7WAsH/Ev+kyeK9QAPbrzmwE9gqSVIFlAlYL+C6JElrJUl6RpIkvYv/03f/kJVPiynAGYdnJpTjKyK4P1cd4tIA6HkPt+dtk8J3SXCUIcvy9yhnMPcCNqNMVh+UJMl1//YGF5nu+3//UzyNLmVXJyW7yTt9nUNNhnI8dgJ31m6mzifO2/dVPl7U/mg8V9/8BMvdr7oPIPMu2voN0Xd7lPy1Lsc6eHkTMP1t8ld9YF8RkLdoPl69ehO07EMkb2/7yoS/oqujXK8ej5K/xoPcN98mb+UHbuch+7zwElgsGHZscw+wlGXfC8/555bJHpw4uwloVZeIF2K5OUdpBAvj7nBn+U/U3jCDh7+cTv75G8h3V3KUUh57PfY4+auXkfnSM+SvXo7fWJfjIjyI/U+/8EpeeoIGvEDGcvczKIsdPbi+mroN0Xd+lMJ1Nn3VatRVa1C05WdyxvUHQxHeT75gfyf5+pMzaQgFn63Eb/zMvxx/Tyv7JEnymCye1Lgnf6P9KHJYFeIpnz3p+f389UyJHcWsxyfhG+RHj8FP3NP/A9WVe7yzJt+k8MNJFH3+FqbjO9E/MawEj8UYf/8UTcOOeL00XVnFYDG7uPBYqJ3+p0wIr3eLj7pmI+S8bKwJ7pN2kkqF5OVH0YdTMf6+Dv2zY9zceLYL99PInbDWtan0fAfOzf4KAG2gL1HdG7Ot2Sh+rz8MjY+e8k85rg57EJvlQZCLm7Cujck6csl+BMW9+Qs2q0FDvHs8Sp6rjb4H+k6dKdq1w+M72YMg16S3WGUuJGSy7MX2rHipAx/uPcfNtBz2XrpDsK8XtWPcJx77NK3BxlGPsWFwd8L8vXnv9xOuUjxExuWjQgnpLKnVeNWpTuaXm7j++AishUWEDeqD5KUnbOhzpC75i4MlN7klx+3aMxO5+q/R3HhtBiF9H8OnaR0A0tdv4nKHAVx5dCSmlAyip7qcDf1A7cNftAEo52KrA/24/PgEEuZ8SuUV7scYSR7C9WSz/h3+fGwm+7pM4fAL86ncryshLRw/Kv67dcn2Sq3Gv34VTr00j1PPzaHy2KfwrhoNwLHHpnOky2ROvfAO5fp1I6iFw3UiD9CnKMkO+3dqijktm6KzV90dAMkL13Gp9Wtk/byb0JcfcwnzwW2W5pGG6Ls8SsGnxfU4e+IwskcPIGfmRLwefQJNnXpOfvTtOmPY66Ee/9W2wxWrlYRnBxPf7Xl0dWuhrVbZ/ipr2SfEd3+R/E07CXju8fuH9YByLbdukf/VVwQvXEjwggWYr1619+F8Hn+c3OXLSevTh9zlywmY6F6mH1Supk4D9J162s8elnz90DZtTfaw58ge+BSS3htdW+V+b0ml9HlypwylcN0qfMfOdA7sP+jjWW7eIv/LrwhZtJCQhYq+jquP8z5aS+rTfSjatg3fJ3u7B/Cf5PE9/KZMX0Tg870ov2EZKl9vZJOnVav/fn0CCO1Yn9yzN9hbbzAHO03kobmvofYrPpZK7aOn/tqxXJ7+WfFY7b/QDqt8vKi8ajJ33v7IvrI37YvNnG83iEs9RmFKySBmussRZw80ZrmHXKuVuJ6juNCyHz71a6KvWdHuJHnhOi62eo3Mn3cT9oqr7bi3Lvcjuf8okvsOJnXUG/g9/Tj6ho8AkPf9ryT27kvyiwOxpmUQNHrwX5dbkj29h9+wvj2If2stZ5u/Tvxba6n47ggPjh/AXpbYh7+/35DH27qtKi5NuZJahTrQj4u9JhI/+zOqrZxwX7me8th88k8KZg6gcOVb6P/1svJQpUZVoTrGPRspeGc4GIvQdXvW7sf482fkT+mL+fAutB3cPzQKHLDK4uf4+z/IP2myuECW5Su232GU84kDgIGyLN8GagGDUFbyvgcckyTJ8ROly2whcgnPHkRno0NcrsiyfPMebu8rQ5blIlmWt8my/LYsy62AtcBMSZJ0Ds6yXWR6OPzvwZEkaaAkSUffeOONm9W2zqbR9ncxJmWgjyn+qqaPDsWY5LxVxZSegybAB9SKCrroUAw2N5a8QvuWn8wdJ5C0ajQhypZ4SaOm9tpxpPzwB+mbik8IsaalOq36VYWFY01333aprlIVv9ETyJk5BTnXYeujWk3A9Lcp2rkd4/7iRshy+xY5U8aTNXwght07sCQmOIWnrLhwlmspQa7/2AnkvOkuN3DG2xh2bse4z7nx03fphq55K3LmzXILrzRlWzMzlYvvAFVICNasTACiXu1O/W0Lqb9tIcbkDPuKX/Ccx+b0HDSBvk55bEzOtL/3ebgS1d8bwsVX52HOLN6Gm/LVDk53ncC53tMxZ+VRdE35elxaeazv0g3jPmUrnnHvLjQ1ne+6NCenOa3K0ESGY0lx33r1V9BUiEZbLory362iwpbP0USGU/6bFahDi1dYyumpqMMc9A0Nt2+rdNK3UlV8h00gd26xvtb0VKzpqVjiLih6/bkHddWayru0VIwHFX0tcRdBtiIFBP6l+EdFhJGUUhyX5JQ0IsJCiYwII8lhhU5yShrhYYotCA0OIjVNSbfUtAxCgoplRvfrRqPt7/7t9qNT3+7M3PQuMze9S1ZyJiEOckOiQsjysMUuOzULALPRzL5vd1G1fg1FVlK6R//K8+K6EhwdipynhCHnOq8klvyC7e/sGIvAZADAev2MssXW23kViStyRhKG7xZT9MUsLBcPY81KdX6fk44UWBxXKTDUaYUzKBfb6fuMwnvsMjR1WqB/rD/qh5uiqlQL9UNN8B67DH2f0air1EX/tDJgsOZkYD6vrKiz3rmqXObh44+mWTc6bH+HDtvfoSgpE2+HSUjv6BCn4yIehICHK9DgvQEcevU9TDbbEd6uLgW3UjCm5yKbLSRuOkKlvp1otmM+zXbMx5CciVc553JlcJFrSs9FE+CDZCtX+pgQNzeRT7RyOoLiXlhcbVZ4CTaralUCxk0g+80pyDkPtiUflRqvtm0x7Nrl8XVkgA9JOcUfAJNzCgn393Zx402r6lF46zQE++ppXCmcS8lZnLydxp5Ld+ix+Bcmf3eAI9eTmfK9cmxMqJ8XapUKlUriyUZVOXvHxe4npaGJLi7v2qgwtwt/TElpaKMdbGpUGOaUdExJaZiS0ig6pawWy9myD6861dBVjEZbPpIqvy6n2q5P0EaFUeWn91GHBTuEme4cZnQYJle5iWloneIWitlWx+/G0ZKeTe7WA3jXV+ylJS1LWYkqy2R+/Tve9Wo6hWlMTEfnUL910aHucpPS0Lmkiaftu85xTSd7s5LmBafiQLaiCQkg7OWetNkxlzY75lKUnIm3Q5n2inYvr/8uBltbbUzLIWnTEaoM7EHTHQtoumMBxuRMvMo5t/8PVpcUnQ2J6WTsPIW1wIApI5esgxfwq1NJkWeTa0rLIW3TEfwbFq/iMt8j/+xyk9Kd3UQrbnwaP0xA52bU+uMjKnwwEb9W9Si/eKyb3lm/7CGwu8s28bRUVA/SFleuit+ICeTOdu57yLajreTsLIwH/nDuY6jU6Fq2xfiHez22JKe69D3C3C6iexCsufkUHT2Fd2v3s6nzNu/EJ9b5iAKry8paVXi425ER96Jo0yYyBg4kc9Qo5JwcLPHKmaFe3bph2Kv0PQy7d6N9yHlXkzUj1elYCVVIOLKndK5YFZ/BE8hbMNV+RJLmkcbKVvCcbOX4i0N7UdeqYw/XdEjp81muXASrc5/HmpqK2mFHlDo8HOtf0Lfwt02k9x9IxohRWHNyMMfHu7vZvgN9+/Zuz937l2GYHzCP7+XXdP02iQOnEP/scPI27cZ0W+lHl+/XlRY75tPCQ5vo9QD12MuhTYx5rgMpvynjsMIbyRTeSsG3hrLzSdKoqffxOBK/30eKw1hNsf2O9dPdFpoS09HGFOuljXKwqRo1lVdNJvOnPWRvKT7KzOxgpzO+2oqPrV/mJDfG2S6422kXWx4V6hY3a04+eQfP4N/e+WgvgKyf3W2HJSUNdaRD2YoMx5L24HXYanNrzcyicPc+dHWUOmPNyLTrm/fTb+jrONclk0u7pI1218WYmObSdil5cS+/oU93JMvWLmVt3I9vA+d0VsJNd2rvdFGhmFz78J7azeSM+/tVqwju0ZKMX/f9bXKNSelk2e4oyT8Zh2yV0YQUn7NvzUxDFexgt4LCkLNKbt8tV86iCo9G8g1AzkpDzkrDekPp85iP/4G6ovsuItORXWgauh8lIxD8L/FPmix2RQasKJfG3Z1w/U2W5TFAU6AO4PnU+Qfj7h5N9X8Uy3+P8yiXC5baOcayLH8oy3KTuXPnVrradRrHO08gfcsRIvsonSL/RjUw5xZgTMly85v15znCH1POFIzs057035X7+LQO54T6N6wOkgqz7bKTmouHUBB3hzurNzqFZb50EXW58qgio0CjQd+hE8aDzgN6VXgEAW/OIvfdOVjvOHfm/MZOwnL7JkU/ON9gar/8S5LweeFlijb+4llulCLXq0MnjAfc5QbOmEXO/DlYXOT6j5uE+dZNCr93uf24STN8nn2B7DffUM5C80BpyTYe2I++S3cA9F26Y/xTCTPp0y2c6jKeU13Gk7H5MOHPKHnsZ8tjk4c8zt5/ltDHlK1wEX06kLlF6TTqyoVRa+0E4ka8b58MtuseGmB3E9KzBak/7XPW97+cx9b0dLT1GiiyGzTCmuDsz3D2EtpK5dCUU+T69mhP/m7P5+0+KKa4G9zs0Ifb3V/mdveXMSenEt9nKJb04o66Oe4iqujyqCIUubo2nTAdcdE3LAK/SbPIXzLHKd5yVoYywI1RblrX1muEJf6GIvvwPrT1Gin+Y8qDRut28c796NCmBb9s2YEsy5w6ewE/P1/Cw0Ko+1BNbsUnEJ+QhMlkYvOOPXRs08Lu5+fNypmMP2/eTse2xWd6JX7yO8c7T/jb7cfOdVuY2XMCM3tO4MTWw7R6sgMAVRvWoCC3wD4x7IjjOcaNujblzmXlEouT24569H/91BUiK0cTVj4CtVZD816tsVxVjk6wJt1ACo5ECgwDlRrNQ83s7+z4FHdKVVFVlJURhe5nnDr7uXvetIS2xaOYT+12em29cxVVaDRSULiyCv2RVpgvHnVyU7houP1nPncQw8aPsFw4gmnbVxQuHELhouEYvlmC5fpZDN8pl25YLhxBXbWuIjk0WrmsoyAX8+Hf2d15Crs7TyFpy1Eq9FHOdAxuVB1TbiEGD/lbEt7lQmn68RiODV9B/rXiu1oL49MIblwDtbfybTSsbR0Sfj3E4dhJHI6dROrmI/bt7gGNSy5XmfvPE9FLKVfRfdqTuqU4XdT+3gS3rO307F6YL15E42Cj9R07YfjTpQ5HRBA4cxbZc+fYJ1UeBF3jxphv3cKalurxfZ2YEG6l53InMw+T2cLvZ2/RvlY5JzcdHirHiVupmC1WCo1mzsRnUDUsgJGd67N13ONsHvMv5j3dkqZVInnnKaW+puYWr8bfefEO1SOcPzQVnrmMrnIM2vKRoNUQ8Gg7cnc4XwaZt+MQgU8oRwx4NaiFNTcfc2omlrRMzImp6Koo8fRt2QDDlVsYLt8grsULXO3Yj6sd+2FKSuP6EyOxpBXby8LTl9Hb5EpaDYGPtSN3u/NRADk7DhHUWzlSwbtBLSy5BZhTM5G89ah8lYl0yVuPX5uGGC4r3+4dzzQO6NaSosvO3/QLTsWhrxKNrkIEklZDcK+2ZG9zvuoie9thQp7qCIBPw5pYcvMxp9x7Ujdr6yH8WikrUPVVYpC0WswZOaR9vol9sW+wL/YNkjcfpdwzSl0Kalwdc27BX6pLJaH20aP29bL/Hd6hHrfW7eRI7ESOxE4kdfNhp7pkKclG7z9HuL0udSDNVm9StxwlsMVDSGoVKm8dAY2qUxB3B5WDXJWPnpAO9ci/WHxJUMHpOOc87tWOnO3OaZ27/RDBT7rncfK7n3OxVT8ute3P7RELyPvzNPFjlMvGdJWj7f4DOjfHcM25HprjLqKOceh7tOuE6bB738P/jVnkLXJui9F7gbe3/W9tw6ZYbl63v9Y2aIzlzi2n4xfuYjh3CU3FcmhibH2Pbh0o2PNgfQ9VcCAqf2Wdi6TX4d28EabryuVWmorFdsCnfUv787uYLl1CXd6hb9mpE4Y//3wguQBSUJASh4gI9O3aUbRDWTVtTU9H26ABALpGjdzsneXKJac+j7Z1J4xHneVKYRH4TphF/gfvYE0s9m9NS0FTo7Z9C7fmkUb2i/GMh/eheaShEqfo8kgufR7TRUVfdbRN39hOGPY/uL4qB3292rWjaLuir7p8cTp7tW6F5dYtN7+Gs5fQViyHplwkaDT49ehA/q6Dbu48cS+/6hCbXZYkgge9QM43Sp8n/pOtHIydxEFbmxhtq8eBD9gmxji0iUV30ghpq7T3uvBAfKrFUHhTWX9Ue/Fg8uPucGv1b05hKfYyBl2FSLu9zNnmYqe3O9pLWx222cuKC0ZguBJP6kc/O/m5ewY8QGC3FhRdcrfTOgfbEdSrHTkudjpn2yGCbLbDLjc1E3VIgP34IUmvw791AwxXlbLnajuKrjqXaeP5i2grlkNtq8M+XTpSuPfBypbk5YXk423/26tFE0xXbwCgCnX44N6hjf35XfJPxaGv7NAu/evB26V7+TUlZ+DXQslz/9b1MFx3XkB1V7aXQ5sY8ngbslxkZ209TOjTHQDwbaTINtlk38tvQNv6FF2Nx5ToPuFeWnKzthzCv7WyoltfJQaVToM5o/hjoPXmJVQRMUihkaDWoGnaHvNp5zoshReXE1WF6soZ8vk5yDmZynE7kcpxeeqHGtovxpMiio+c09RrgTXZ2U4LBP9raMo6Ag7oJUmKsv0dDAwH/IBfJUl6FSWuh1AujHsWZUVvnIdwHpQUoBDoJknSDaBIluW/NjNzHyRJCkU5QuNjlGMyclEu25sI7JBl+YGWKkmSFAJUBIJsj6pLkpQFJMmynFSSP1cyth8nJLYhTQ9+gLXQyKXRy+3v6q5/g8tjV2FMzuT6rC94aPUYKk9+nryz10n6UrlYILxXC6Jf6YpstmAtMnJx8GIAApo9ROQz7ck7f5NG298F4PrcLyHtd7BayFu+hMB3FoJKRdHWTVhu3sDr0X8BUPTbL/i8+AqSfyB+w5Wt0bLFQvaIQWjqPIJX526Yr10laMVHAOR/sgbTkUPoO8bi3UvZOmbYvxfD1k3Oylot5C1bQuDchUgqFUW/2+Q+ZpO78Rd8+r6CFBCI/8hiuVnDbHK7KHJ1q2xyP16D8fAh/IePAq2OoPnvAcold3lLF/0tsgu+/pKA6TPx6vEo1pRkcmbNcMvjzB3HCYptRKMDy7EUGrgypjiPH/5iKlfGrcCUnMnN2V9Qc9UYKk56nvyz10n+SulEVxjzDNpgf6rOHWCP1+nukwCotXYCmmB/ZJOF62+ssV+EV1p5nLfkXfyGjAC1GtloJHdJ8Y27AFispL2zjKhV7yCpVeT++Dumqzfxf0Y5Pyz3299QhwZTbsMyVL4+yFaZwL69uf34AOT8AiLmv4FX03qogwKpuH09mcvXkfvjFrc0dcNqoWDNEvxnKPoadmzCcvsG+m6Kvobff8Grj6KvzyDbdn+LhZwJgwAoWLMUvzHTQKPFmpxA/gfzFH87NuE7fBIBSz8Bk5n8999xEz1hxjyOnDhNVlYOsU+8xNDX+2K2Xb7xbO9HadeyKX8cOEKPPq/h7eXFrCmKfI1GzZQxQxg0dhoWi4Xej3WlelVlxVj/vn0YN/0dftj4O9GR4SyaPdWj2n+n/Ti2cD1ndp8A4PSu49Tr2Ih5e5ZhLDTw8YTiG61HfzKFTyetJCslk4FLR+EfEgCSxO3zN/h86of39G+1WPnizY8Y+/k0VGoV+77ZSXfJ1sGWrRh3fIn+qdGgUmE+sx85PQFNfWWy3HxqD5pajdHU7wBWK7LZiHFj8ZnaukcHoK5QC7z98Bq0ANP+X7Cc3YfmoWZoGiiDAEvcCSxnXVbCWq0YN36M1ytTFbnHdyGnxKNpqmzbNR/xcOzNA2A+vhN976F4D1+IbDFj+H65m5vk7SeJjG1A54OLsRQaODG6eLt2i/UTOTn2Q4qSs6j6ejeqD3sMfUQQHXfOI3nHSU6OW0OtsU+iC/an/rx+ShJarOzpNo3ME1dJ2HiI9lvfUer9mRvcXLeTu6f2pm8/QVhsQ1oeWoq10Mj5USvtcuuvn8yFsasxJmdyZfZ66q4eRdXJz5J75gYJtnIFENGzGRl7TmMtcP6AV2fVSIJb1UYb4k/rEyu49u63cPorsFrI/WAJQfMVG1242d1G+/Z9BVVAIP6jiutw5lClDgdMfRNt/QaoAgMJ/fpb8j/7hKLNShuk79iJop2ej6AA0KhVTO7ZmCHr9mCVrTzesCrVIwL59ohyduQzTatTNTyQVtWj6bNyC5Ik0btRVapHBt0zj5dsO8mlpCwkICbIl2m9XC4AtFhJemslFT6ejaRWkfXdVoxXbhH0vHLKVtZXm8jbfQTf9k2ptmMt1kIDiZMX270nzVpFzHsTkbQaTLeTSHB4d08sVhJmrqLyZ28jqVRkfrsNQ9wtgl/oAUDml5vJ23UU/w5NqLlrDdYiA/ETlyhpFRZExVXKje6SWkX2L3vI23scgKjJ/fCqXRVkGWN8CglTl7nJjZ/+IdXWzURSq0jfsIOiy7cJfUn54Jr+xRZydh4joGMTav+xCmuhgZvji280r/zBOPxa1kUTHECdQ2tJXPQVGRu2k7FhOxXfHcFD295HNpq5OXaJm8op208QHtuADoeWYCk0cHpUcV1qun4ip8euwZCcSeX+3ag6rBf6iCDa7ZpPyo4TnBm7Bn14IK23zkHj7w1WmcoDe7C37QS0of40+WSsLT3UJPy4n9Rdp7i7Lj19+wlCYxvR8tD7WAqNXBhVbCvrrZ/MRae6NJqqk58j78x1e10qiLtDxs6TNNu1EFm2krB+J/kXb+NVKYJHPhlvl5v84z4ydp0i/G4ltlhJmLGKKp+/BSoVmd9uxxB3i5AXlLTO+HILubuO4t+xCTV3f4hcaCB+4tL7Fp2oia+ir1oOWbZiupPKnakudstqIX/VEgLesrXF2zdhuXUDfXdbW7zlF7yfU/pavkOK63H22EGogoLxnzpbeaZWY9yzHdPx4gkMXbtOGPaUUI8tVjLmLSNy5VxQqcj72db3eFrZ6p773UbUocFEf7kcla8PyDIBLz7JnSf7ow4LIWzWRCSVClQS+Vv3UviHMikXPPJ1tJXLg1XGnJhM+hyXNLJYyF26lOB331X6Wps3Y7lxA+9/KfoW/vILqpAQQlavRvJR5Po8/TTpr7yCXFBA0NtvowoIQDabyV2yxH6BZ87ChfgPHw5qNRiN5Lz3nls6F6xdit9URa5x12as8TfQdVHkGrf9gvfTryD5BeAzoDidcycPwnLlAsaDewhYsAYsFsw34jBsVyZIjbs24TNkEgHvfYJsNpG/fK6bvjlLlhK8UJFbuGkzZg/6hn64WrkM2Srj+/TTpL1s03fW26gCFX1zFhfr6z9oIOoKFUG2YklKJuc9lz68LY/T3llO9Gqlf5nz41ZMV28S0EfpX+Z8o/Qvy2/4AJWf0r8MeukJbj0+EDm/wKNfAL+eHQl4Ttm2nr99P7k/ut89kGZrE1sfWorFpU1suH4y58euxpCcSdzs9TyyehTVbW3iHVs9vr7oB+q8P4QWu99FkiTiZq3HlJFLULNaxPRpR+75m7TYMR+AK+98BfsPKPbyzdVU/VyxlxnfbKco7jahL9rs5fot5Ow8in/Hxjy8dzXWQgO3xr8PgG+Thwl5qhOFF25Qa9MSABLeXUfurmPEvPEq3rWrgAzG+GRuTym2SXfTOeHNVVT9/C1Qq8j8xmY7bHIz1hfbjlp7PsRaaCB+glIvtBEhVHhvNKhUSCoVWb/tI3ensjghepLNdlgV2xHvajssVjIXfED4+/OR1CryftmM+dpNfJ9U6nD+DxtRhQYT+dlKex32e+4pkp59DVVQIGEL3gKUldr5W3ZQdECRGzRyINqa1UAGS2ISGe8sdpN7e/qHVP/CuV0Ks7VLabZ2KbBTE+rss7VL4z64p1+Am5OWU2Fmf9CokQ0mbk52SWeb/1vT11Bz/QxQqUnfsJ2iy7cJf0m5CyD1i9/J3nmMwE6NqbtvFdYiAzfGvn9Pv3cJ+VdbMn7ydARF6clN27CDyu8Np872pVhNZq6PdrGXVitFG1bgM3IOqFSY/tyKNfEm2rZKn8f0xya0DdugadFZORLOZKRoTbENMmxYgfdrE0GtxZqWSNHnip3QP/EaqsjyIMvIGckUffkBAsH/MtJ/6xy1/ygSkvQp8IrDo1zgIjBfluXvJUl6ApgEPAxoUVbmviXL8kab/93AWVmWhzuEeRb4TpblmQ7PkoDZdy/HkySpP8rZwOWAP2RZ7iBJ0kzgaVmW63qIp9M7W7zDZFl+zJMb27nKM4AuQHVAD9wBfrXFI6Ok+LvIfRX4xMOrtxz1K4m9Uc+USSbXrv8fnaTxbyO735HyP03c2b9wKcN/mZr1HnxL4H+TnATXI8v/HoKqe15NXtr4r/FU/UufA3UnlYncT73Kpl1aNjyoTOQCyNkPeMzBf5nta8rmm7GfbLm/o1LgkboP/H31v4p//w5lIvfGm0fKRC6AxVI2m9dM5rLYMAYJBp/7OyoFvCmbuhTuU3h/R6VATN2ysZUAubd193dUCngHuZ549/ege7D75P7rGJLLRm5+Rtn0La+lBpWJXIBwr7KpxyqpbPp5weEPfg/Mf5PUpHsfU1ZaWOW/ekHJ/31qPVZUJnL9V235/y+x70P+1LKZg/qn4jvn2/9zZeQfsbJYluVXgVfv8f4n4Kd7vO/g4ZnbZK8sy1Eu//8I+Mjl2UxgZglynN7Z4l2iG1mWDcAU269EPMXf5f2nwKf3ciMQCAQCgUAgEAgEAoFAIBCUJbL1/7MVfP+D/JPPLBYIBAKBQCAQCAQCgUAgEAgEAsHfhJgsFggEAoFAIBAIBAKBQCAQCAQCgZgsFggEAoFAIBAIBAKBQCAQCAQCgZgsFggEAoFAIBAIBAKBQCAQCAQCAf+QC+4EAoFAIBAIBAKBQCAQCAQCwf9xrHJZx0DwHyJWFgsEAoFAIBAIBAKBQCAQCAQCgUBMFgsEAoFAIBAIBAKBQCAQCAQCgUBMFgsEAoFAIBAIBAKBQCAQCAQCgQAxWSwQCAQCgUAgEAgEAoFAIBAIBALEZLFAIBAIBAKBQCAQCAQCgUAgEAgASZbFLYX/6+yOfKZMMtlPayoLsfjoy0Zuer53mcgN8jaUiVyA3CJdmci1yFKZyDXJZfN9TSOVjZ1ueXZ+mcj9ov6bZSK3bWBqmcgFsJZRmb6REVQmcoM1ZWe3yoLo8tllIrcgp2xsNEBChn+ZyNWprGUiV1tGco0WdZnILSsCfYrKTHZyvm+ZyPVVl02/Vl1GfY/gwIIykZueVTb5660rm/wFyC3Sl4nc0ICyyWOTqWzspclcNuMHUxm1D2VZpguN2jKR2zzhh7LpyP+DyZvQW0w0OuD37o//58qIWFksEAgEAoFAIBAIBAKBQCAQCAQCMVksEAgEAoFAIBAIBAKBQCAQCAQCMVksEAgEAoFAIBAIBAKBQCAQCAQCxGSxQCAQCAQCgUAgEAgEAoFAIBAIAE1ZR0AgEAgEAoFAIBAIBAKBQCAQ/A8gl83Fv4L/HmJlsUAgEAgEAoFAIBAIBAKBQCAQCMRksUAgEAgEAoFAIBAIBAKBQCAQCMRk8V9CkqSZkiSdLet4CAQCgUAgEAgEAoFAIBAIBALBf5t/xGSxJEmfSpIkO/zSJEnaKEnSQ6Uos7JNVhOX5zNd4nL39wSwEGj/F+WES5K0QpKkG5IkGSRJSpYkaYckSV0c3OwuQWaQJElaSZLmS5J0WpKkfEmSEiVJ+lKSpIr/lYQQCAQCgUAgEAgEAoFAIBAIBAL+WRfcbQf62v6OAd4FfgQeLoO4XAI6uDzLlGXZAOT9xbC+B3yA14ErQATKhHOoi7tPgCkuz7KBAKARMAc4CQQC7wFbJEmqJ8uy+a9EpvqcfoTGNsJSaODiyOXknbnu5sarYgS1V49GE+RH3pnrXBj2AbJJERPUqjbVZ/VD0qgxZeRysvcM9DGhPLRsOLrwILDKJHyxnTtrNtnDC+jQkIpv9Qe1irSvtpG0/Ac3mRXe7k9gp8ZYCw3cGPM+BWev3dNv+WmvENi5KbLJjOFmEjfGfoAlJ98pTN92jYmaPhBJrSJzw1bSV3/rJjfyzUH4d2iCtdBAwsTFFJ27qqTTno+x5heCxYpssXD9idEAlHt/Evoq5QFQBfhizcnnWq8RHtO66uzXCIltiLXQyKVRy8j3kNb6ihE8tGoM2iA/8s5c49Lw4rQG8GtQjQa/vcPFQYtJ23gQgBqLhxLSpTGmtGyOdxjrFJ5fu0bEzBgAKhWZG7aRuuo7N5nRMwbi36Ex1iID8eOX2nVWlFJR/ZdFmJIyuNn/bSd/YQN6Ez3lNc43ehFLZo5buFVmvUZQbCOshUaujP7As74VIqi5agyaIH/yz1wjbsT7yCYzYU+2pdyw3gBY8gu5NvlDCs7fVOI78DEiX+gMskz+hVtcGbMMiorTqLTSuemRFVjyCpEtVmSLlZPdJjmFWWNOP0JjG2ItNHB+5IoS6lI4dVaPRhvkR+6Z65wf9gGyyQIodanGrFftdelE75kAaAJ8eGjRYHwfqgCyzIUxKyk4dtkeZrXZ/Qix1eHLo0quww+tKpZ7V9/AVrWp8+kkim6lAJC26RC3Fn2HPiaUWh8odViWZRLXbSfho+I6PO2dRezdf5iQ4CB++mKVmzxZlpm7ZBV/HDiCl5eeOVPHUbtWdQD2HTzKvCWrsFitPNWrO/379gEgOyeXcdPnkpCUTExUJO/NeoPAAH+3sAGav92X8p0aYC40sG/Mh6SfveHmpt0HQwirXxWryUzqyWv8OeljZLOFwGrRtFk8kNC6lTk+/1vOrt7k5E9SSfTaPIuCpEwMIyfbn/u0aULYG4NBrSbnu81kffSNm8ywKUPwadcMubCIlCnvYbhwBYDAl54g4JkeIEnkfLuZ7HU/AqB7qCoRM0Yi6XXIZgups5ZhOHPJKUyfNo2JmDIEVCqyv9tCpge54VOG4NuuKXKRgaQp72E4r8gN6vs4gTa52d9uJuvznwAIHfkyfp1aIlutWDKySHrjPSypGW7h1przCuGxDbEUGjg7ciW5Z9zT2btiOPVWj0IT5EvumRucGbYM2WRBE+hLnSWD8KkcidVg4tzoVeRdjEcfE8ojy4ba2gcr8V/s5NaazU5hVnz7dbv9vz7mA7v9d0RXIYJqK8ahCfaj4Mw1ro1caq/DJfmv/N5wgjo3wZSWzbnYUW5hlpZsr2oxVFs53u5fXzGS3I8+Ie/r75X/t2hK0NjhSCoV+b9sIvfzr5zkaSpVIHj6RHS1apC96mPy1heXAcnPl+Cp49FWrQKyTObsdzGePW9/7/diH4JGDiah6xNYs53tdGmUrbsE93uK8IkDuNKyD9Ys9/ahNPoeALWWDCHU1h4eaT/OLczSapcAUKmot2U+xqQMLr481ynM0irT6gAfKi8chnetiiDD9XHLMB6+Uqzv7NcItrWHcfdoD2utGoMmyI/8M9e4bGsfQro1peKk55CtVrBYuTb9E3IPX3TSt/7vir4X+s51C/fvkp0waIb9sV+7RkS/OVDp83yzlTRPfZ43B+LXoQlykYH4CUvc+jzVfl6MKTmdW7Y+j9fDVYiZPQxJrwOLhYTpKyk8fdkt3JpzXiXUZi8vjFxJbgl9gLqrR9nb4nM2e1lxaC+inmoDgKRR41ujHHtr98eclc/DSwYT1qURxrQcDrUf7xZmpVmvE9xJqUtXxyyj4Ix72dJXiKDGyrGog/woOHudKyOUshXaux0xw54AwFpQxPXJH1Jw/gYAVRcNI9hmL093Gu0WZmmUaV1MKFWWjkIbHgxWK6nrt5G8dqM9vNJoh0OGvUTA0z2wZGYDkL7kEwr2HnEL925aB3VqhPU+aV195VilTJ+9zlVbWntVL0fVRcPxfaQqt+d/SdKqn509qlTU3bIAY2IGtwe8ZX/s174R5d4cAGoVGRu2kbrSvUzHzBiIf0clLePHL6Xw3FUkvZZqG+Yh6bVIajXZm/eTvPhLAKLf6Id/52bIRhPGW0ncnrAUq8uYCUqvDldfPJRgm50+6TJu8W3bmIipg5DUKrK+/Z2MD93HahHTBuHXvinWQgOJkxdhOH8VXZVyxCwp7rNpK0STtnQdmZ/9TMySyeiqlANA7e+HJTePG487j9VKa7wU+spjhL78KLLZSu6uIyTN+9QpzIAODSk/U8nf9K+2kbzieze55d8aQECnxsiFBm6MXUqhw5jYk1/v2lWoOHcIkl6LbLFye+oqCk7GuYULpVemGxxapYyZrFZks4Vrj48pTutSKNNetatQbs5QVLb+9J3pKyk85a5zaekb2KEhlWa9hqRSkfLVdhKX/egxvf+/xyqXdQwE/yH/iJXFNgyyLCfZfseBxcBDkiR5A0iS9KYkSTdtq3OTJEn6/K5H28rclZIkvSdJUoYkSamSJI2SJEkvSdJySZKyJEm6JUlSXwd5d1vAI7ZVvLsd3pkd4nL3Z3A9hsK2InqjTdYdSZIyJUn6RJIkH9v7IKAtMFmW5R2yLN+UZfmILMsLZVn+2kX/Ag8yZVmWs2VZ7iLL8gZZli/JsnwYGIQyif6XJtJDYhviXSWaQy1GcHn8amouGODRXdVpLxK/eiOHW47EnJVH9AudAGUSq8a8AZx5eT5H2o/l3ID3AJDNFq7O+JwjbcdwvOcUyvXrhk9NZUIVlYqKswdxue/bnOs4gpDH2+JVo7yTvMBOjfGqEs3ZNkO4OWkFFecOvq/fnL2nOBc7kvNdRlN0LYGo4U85K6FSET1zCLdem8GVbkMI7NUOXfUKTk78OjRBXzmGK50GkDj1A6LfHub0/uaLb3Ct1wj7RDHAnZHzudZrBNd6jSB3y35yfv/TYxoGxzbEu2o0R1uOIG78KqrPH+jRXZVpL5GweiNHW43AnJVPlC2t7+pQZdpLZO4+5eQnecMuzj4/2z0wlYqYtwdz/dWZxHUdRuC/2qF30dm/Q2P0lWO43HEQd95YTrnZQ5zeh/XrheFKvFvQ2ugw/No0wHgnxaMeQZ0a4VU1mhOthnN1wkqqzvOsb6VpfUn4cCMnWg/HnJ1HxPOxABhupXD2yemcih1L/JLvqPauUgZ0USFEv96T090ncrLjGCS1irDH29jDK810Bjj91ExOdJ7gNlEcGtsQnypRHGwxkovjP6TWgv4e5Vab9hK3V//GwZajMGflE+NQl2rN68/pl+dzuP04zg5YZPdTY3Y/0ned5FCbMRzuNIGCy3fc9D3ScgRx41dTfb7nOlxl2ovcWb2RI62UOuyob/ahCxzvPIHjnSdwa5HSYZPNFq7N/Jyj7cZwsucUYhzrMPBEzy6sWuShzNn448ARbsUnsGnDWmZOHMmshcsAsFgszH5vOSvfm8Uv61ezafturl5XJls+WvcNLZo0YNOGtbRo0oC1X7gPAgHKd6pPQJUovm8zjj8nraXl3Fc9urv245/80G4CP8W+gcZLR80XOgBgyMrn0PR1bpPEd6ndvztZcQnOD1UqwqcNI2HQNG71GoB/z45oqzlv5vBp1xRtpXLc6t6PlBlLCZ+hDER01SsR8EwP4p8dye3eg/Ht0BxtpRgAwsb1J2PFF9x+cigZyz4nbNzrbnIjpg/jzsBp3Og1kIBHO6Bzkevbrim6SjHc6P4ayTOWEvHmcEVujUoEPtODW31GcfOJIU5yM9d+x80nhnDryWHk7z5M6NAX3dIhLLYBvlWi2ddiNOfHr6F2CWW6xrQXuLn6N/a3HIMpK49ytrJVddQT5J69yYGOkzgzfAW1Zr8KKGXr0ox1/Nl2HId6TqdCv6741ixnDy+wUyP0VWI402YoNyatpNLcQR7lVpj6MslrfuVMm2GYs/MJs9mOe/lP+2Ynl19822N4pSm76GoC57qOVX7dx2MtNFC4e58SmEpF8IRRpI2eTNJz/fDu2glNlUpO8qw5uWS9t4zc9e51ImjscIoOHCH52VdJfmkAphvFk5fqiHC8mjXGnJjsrkQplS0ATVQYPq0aYUrwIJfS63sAJH29m9PPzfEYXmm1S3eJHvAohXF33MIrzTJd8e3+ZO86wdn2IzjXZQxFcbft7+62D8dbjuDK+FVUK6E9rGxrD4/b2sNIWzpn/XGGk53GcarzBOJGr6D6e879g5gBPSmMc+8flJlslYqYt4Zwo98MrnQbSmCv9m59Hr8OTdBVjiGu00DuTFlGzKyhTu9D+/0Lw9XbTs+iJvcj5f2vuPrYSJIXrydqcj83PUJjG+BdJYoDLUZxcfwaai143c0NQPVpL3J79SYOtByNyaEPcGvFrxyOncTh2ElcnfMlmQfOY85SJu8Sv97DyefcJ+NBKdPeVaI52XoY1yeuoupcz+lccWpfEtf8yqk2wzFnOZTp28mcf2o6ZzqP5c7ib6m6oLhMp27YxYUXZ3kMr7TKtGy2cvutTznbYQTne00i4tUexWOEUmqHAbI+/5HbTw7l9pNDS5woDuzUCK8q0ZyypXWVEtK6gktah9t0NmfmcXP6WhJdJ4ltRPV/1GOZLmfrx1/uMoygEvrxuioxXOowiDtTllNujlJXZIOJay9MJa7HSC73HIl/+0b4NKwFQO6+k1zuOoy4HiMxXL9DxNCn3eJTmnU4ZcMuzpcwbomcMZT4AW9yredgAh5rj66as76+7Zugq1yOa136kzT9faLeUtol4/U73Hh8hPLrPQq5sIjcbQcASBg9z/4ud+t+crf+6Sa3NMZLvi0eIaBzc+J6jCCu2zBS17hMIKpUVJg9iCsvv8WFTsMJfrwtXjWc5QZ0bIy+SjTn2w7m5qTlVHxnyH39lpv6ComLv+Zi9zEkLvySclNecU9rSr9MX3jmTc52Gce5HhOddC6NMh09uR8pS78mrucokhetJ/oNdztdavqqVFR+ZwCXXpzN6Q6jCH28Ld4ucxsCwf8K/6TJYjuSJPkDzwJnZFkulCTpKWA8MBSoATwGHHbx9iKQCzQH5gFLgJ+Ay0AT4DPgI0mS7vYWmtn+7Q5EA0/+m9FtC9QFOtvi3Bu4u4Qpz/b7lyRJXv9m+J4IsP2b+Vc8hXVvSvK3ewDIORaHJsAXXUSQm7vgNnVJ/VVZXZn0zR7CejQFIOLJNqRtOoThThoApjRl9ZAxJcu+SsiSX0RB3B30USEA+DaogeFGIsZbycgmMxk/7yOoa3MneUFdm5H+3W4A8o9fRhPgizYi+J5+c/aeBIvV5ucSumjnhdre9WtivJmA6XYSmMxkb9yLf+cWTm78O7cg68edABSevIQqwBdNePADp2fAo23J2bjH47vQbk1J+UbRKfd4HJoAH7Qe0jqodV1SNyqdm+RvdhPavZn9XczrPUj77RCmtGwnPzkHL2DOcl/g7lO/BsabiZhuK+mV/eteAro4p7V/lxZk/lCss9pBZ01UKP4dm5KxYatb2NHT+5M07xOQPX8hDOnelFRb2co7HmfLQ3d9A9vUJd2mb8o3uwnpoeibe/QSlmxloJR77LJTfkpqNSovHahVqLx1GJOLV0SWZjrfi7DuTUj6di9wv7pUx16XEr/Zba9LkU+2IXXTIQx30oHiuqT28yao5cMkrlfySDZZMOcUFMvt1pTkb/Y46OtZrqLvQZu+ewjt3vSe+niqwzpbHQZo0uCRElf9Auzad5B/dY9FkiTq132Y3Nw8UtMyOHPhMhXLx1ChXDRarZYese3Z+YcSr11/HODxHp0BeLxHZ3buPeAx7IrdGnPlO2WiLfX4VXSBvnh70Dl+Z/Fkf+rJq/hGK/EvSs8h7dQ1rLYV3Y74RIdQPrYBcV/tdnru9UgtTLcSMMcr9iNv8278OrV0cuPbqSW5P28HwHD6Iip/X9RhIWirVaTo1AXkIgNYrBQeOY1vbGvFkyyj8vUFQOXniznFeXWvV71amG4lYrLJzdm0B18PcnN+3qHoduoi6gA/1OEh6KpWpOjURQe5Z/Dr3AoAa35xGZK8vQD3ehzevQkJtjKdfewKmgAfj2UrpE0dkn89BEDCN3uJ6KGc5ORbsxwZfyjfUguuJOBdIRxdeCDGlCz7CmVLfhH5Du0DQFC3ZqR/twtQ7L86ULH/rvi3foSM35QBX9q3uwju1vy+/vMOnceclesW1t8h+y4BbR6h6GYSliRlIlVX+yHM8XewJCSC2Uzhtp14t2vl5MeamYXpwiUwO5dZydcHfcN6FPxi+/BhNiPnFa8OCxwzlOxlqz3a6dIqWwDhkweRuvAjT8UKKL2+B0B2Ce0hlG67pIsOITi2EclfbncLr7TKlcrPG//mtUn7SpEpm8xYHNqHEIf2MO8e7WFg67qkOepraw+tBUV2N2ofvVM50kWHENy5Mcnrd7iFV1ayvevXxODY59m4F/8uzv28gM7Nnfp5nvo8mS59HlkGlZ+PEhd/H0wp6W56hHdv+sB9gBR7H2AP4T3c2+LI3q1J/nG//f9ZBy9gKqFMB3drRqqtv5x3j7IV0OYRe5lO/XYXwbZ0znMs08edy3TuofNYMj3by9Iq06aUTPsKZWt+EYVx8eiilDiVWjv8gAR3a0baA6Z1hi2t0xzS2pyeTf6pK8hm976HLjqUoNjGpLrYD58GSj/eaCvTWb/uJcBlzBTQtQVZtn58wYlLqP2Ly/TdeiRpNEgaDbKtHuX9ccI+Zio4cQltVJhbnEqzDpc0bvGq5zxWy/ltL36dnfPYL7YF2T/ebZcuKXnsMlbzaVkf460kzAnuC1r8e7iP1UprvBTyUk9SVn2HbFRW01vSnccVyrg2yT6uzfzlDwK7NnNyE9i1GRnfK3Wl4MRlRa59TFyCX1mxVaDsPjElO/ct71KaZbokSqtMg4zKz9ums69HnUtLX7+G1Sm6kYjBYX4iuFszt3AFgv8F/kmTxd0lScqTJCkPyEE5quEF27tKQCKwVZblW7IsH5VleZmL/3OyLM+UZTkOWASkASZZlpfKsnwFeBuQgLsjnFTbv+m2VbyOVubhu3Gx/c7dI945wBBZli/IsrwV+BaIBbAdEfEq8BKQJUnSAUmSFkqS1NxDOANdZLrv9QYkSdKhHEPxqyzLnpd4lIA+OsQ+OQVgSExHHx3i5EYb4o85pwDZ1qkwJBS78akWgybQlwY/zKTx1vlEPtPOTYZXhXD86lYh57iyFUQXHYIxMc3+3piUjs5VZlQIxgQHN4npaKNCHsgvQNizncneddzpmSYyFJODX3NSGtrIUHc3CalObjS2TiqyTMVPZ1Hl56UEPdfdTaZP0zqY07Iw3khwe6foHYohoTitjYkZ6F0mtDUh/phz8u0dOENisX66qBDCejYj8TP3iduS0EQ562xKSkcb5SxT65IupsRiNzFvDiBx3idgtTr58e/cDFNSOkUXbpQoWxcVgsEhDxVdPOibXayvMTHdadLoLpHPx5K184TiJimDhFW/0PjoKpqe+ghLbgHZe4onBUs1nWWZR76eToPf5xP1UmenV/roEIruOOt7/7qU4VCXotEE+tHwhxk02TqPKFtd8q4UgSk9h4eXDqXp9vk8tGgQKh+9g74hTvo66uKsb4FzOju4CWhck0Y73qXul1PwqeX+JVxvq8O5xz1vYfNEcmo6URHFg4/IiDCSU9NISU0jKiLc6XlKqhL/9MwswsOUeIWHhZCR5Xmy3icqmHwHnfMTM/CJKvmjjqRRU/2pNtzZdfq+8W7+1kscnf0Vsss2KXVkKKYkZ9ugjnAeXGkiwjA7uklOQxMZijHuBt5NHkEV6I/kpce3XVM00UoapM5bReiE/lTa8QVhEwaQvuRjlzBD3cL0aLec4paKJuKu3LqoghzkRhWnfeioV6iycx0BvTqS/v46t7Twig6hyKF9KErMwOs+ZbooodhN7vlbRDyqdJYDGlbDq3yYW53wqhCOf93KZB8v3javiwrF6JC/Jpv9d9I52F+Z4LDJNSWm2e3Wg/gvib9Ddsjjbcn46Q/7/9URYViSiwe0lpQ01OHhPAiamGismdkET59IxOerCZ4yDslL+Q7t1bYVltQ0THHuWyyh9MqWb8cWmJPTMV5y3658l7+j7+GJ0mqXAKq8/Ro3Z6/zuMWytMqVvlIkpvQcqiweQe3f36Pyu0NReTu2D6Eu7cNfaw8BQno0o+EfS3n4ize4MmZFsb6z+nFj1jqHgbqLzmUgWxsViinRobwmeijTHvpFd/t50dMHkjTvY7c8TJr1IVFv9KPWvk+IeuN1khd85qavPjrYyV7+1T7AXVTeOkI7NiBl4yE3GZ7QufaXE9KdPuyCks4WlzKtc+kLAkQ835msXSfcnnuWW/q2Ulc+HJ+6Vcg7oRz5UVrtMEDgC72o8ONKImaPRRXgV4LOzvbjP0lrVyq99Rq3Zn/u1vfQRoZiSnDpo0e69+OdyoBjX1+losampdQ+to7cfScoPOl+fErIM13I3X3MXd9SrMMloY0MxZx077GaNtI9j7WRzuUg4NH25Py22y187yZ1MadlYbrpPFYrrfGSvkoMvk3rUO3HhVT5ei7e9Wo4hxnlnHeOYd5F5+LGmJiGLir0nn7jZ35EuamvUvfQWspN60fCPPc+nhJ26ZVpWZZ56KsZ1N3yLuEv2q9lKrUynfDWGqLfeI2H/vyY6CmvkeTBTpeWvq72zJiYjtbD/IRA8L/AP2myeC/QwPZrDuwEtkqSVAFlAtYLuC5J0lpJkp6RJEnv4t8+MyArPcoU4IzDMxPKStyIB4jLVYe4NAB63sPteZdzgxMcZciy/D3KGcy9gM0ok9UHJUlyPZ94g4vMN10FSZKkAb4AggD3/Rb3RXJ74tbvl0p2I6nV+NevyumX5nL6udlUGvs03lWj7e7UPl7UWTueK9M/wZJX+B/JVFYo3d9v9IinkS0WMn5wWeHrKUxXSpQLN/pM4Prjo7j12puEvPQoPk3rODkL6NWe7F89ryouUbxL5CWP8hU3VWf14/qsL9w6IvfEY965JJhHkTL+nZpiTsum6OxVZ+deeiKG9SF58fr7iC5Zl78Sv4BWdYl4IZabc5SOjjrQl5BuTTnWfChHGwxA5eNF2FPFEwWlmc6nek3jRNeJnHtxDtH9uhPQwvHUlwfR11PcbK/UavzrV+HUS/M49dwcKo99Cu+q0UgaNX6PVOHOZ1s50nkSlgIDlUY84ahMiWEWOynZTd7p6xxqMpTjsRO4s3YzdT6Z6ORM5eNF7Y/Gc/VNxzp8fzxNIEiS5HEh+oNUzft6KGHCAqDlO6+SdOgiyYcvlegGoHznBhSm5ZDu4VzeEgqWixtPTmRM126T+dE3xKydS8yHczBcum5fIRr43GOkzVvNzdiXSJu/mohZY13CfJA67Dk9jNduk/HRt5RfO5dya2ZjuHgNLMWrIdKXfsb1Tn3J+XUXQS/28hB5T8E+mP0AuP7+z2gDfWmxYx4VX+9O7pkbTqsx1D56Gqwdw6XpnzmXrQeow/csAw/ivyRKWbak1RDUtSkZGx23wP618uyEWo22Vg3yf/iFlJcHYS0qwv+V55H0egJefZGc1Z+W7LcUypbkpSdk0HOkf/C5uz/ngD0F+wDxs726T9+jRKml1C4Fd1bO3sw/7XlivrTKlaRW4/tIVVI+38L5buOwFhiIHu6wKe4e9fOB5AIZmw9zou0oLvZbQMVJzwHYzxotUd+yll1CeIpIzzL9OzXFnJ7l1ucBCHmxJ0mzP+JSm34kzl5Dufmezjv/d/sAzm7CujYm68gl+xEU9+WB2sP7uwloVZeI52O5Ned+dbfkIP+btlLl40X1NZO4PeNjrHfbh1Jqh7O/3sjNbv24/eRQzKkZhE30vDX9gWzmv2HPg2z2w9PZqQ+Uv/dKS6uVuJ6juNCyHz71a6Kv6XxsR8SwPsgWC1k/7fYg21Ow/3kdvif/pr5O8dJq8IttTu7mfW7uAh5rT66HSeTSGC+B0lapA/242ns8SXM/puKySS4O3MN84DbpHn7D+vYg/q21nG3+OvFvraXiu57v0imtMg1w/vEpnO02nosvziby1R74NqtTosz/RpkOfaknCbM+4mKr10iY9RHl5490D6O09H0A0yQQ/K/wT7rgrsC2AhgASZKOoVzwNlCW5emSJNVCWbHbGWVl7QxJkprLsny3h2VyCU8u4dmDTJAbHeNyH+4rQ5blImCb7fe2JEkfATMlSVooy7LR5iz7XjJtE8VfAY8AHWRZdt8X5+x+IDBw8uTJ4cO3zSZQpSfn5BX05Yq/lumjQzEmOW/bMKXnoAnwQVKrkC1W9DHFbgyJ6ZgycrAWGLAWGMg+eAG/OpUovJaIpFFT5+NxJH//B2mbik8IMSamo4su/gKsiwrF5CozMR1djIOb6FBMyRlIWs09/YY+3ZHAzk24/KzbvLryddrBryYqDFNyurubmHAKjxW7Mdvc3N0ebknPJnfrAbzr16LgiG2BuVpFQLdWXHvceQAR3a87US8q5xzlnryKPsZ5y6rBY1r7gloFFqstP5STRfzrV+Wh1crlANoQf4JjGyGbLaRv8Xy2GthW1TjorI0KxeyyLceUlO7sJlpxE9ijNQGdm+HfsTGSXofaz4fyi8eSuup7dOUjqbHpfVuYYVT/dQlXnxhLQI9WVO2jrLrOO3UFfUwYdzcweipb5vQcNIHF+uqiQzEmF5+k4vNwJaq/N4TzL87GnKlsVwtqW4+iWymY05VtxxmbDhL1UhdiBv+r1NP5btxMaTmkbz5MuYGPUXX263a5XuXCyOaSXV9DUqaL3FyXulQcN6Uu5drrUpatLmUfvIAhIZ0c28rLlF8PUmt+f8K7NrbJveKk773qsGM635XrOEmXueME0rz+ykqRjFwkjZraa8eR8sMfpG9yPeXn3kRFhJGUUvz1PjkljYiwUExmM0kpqU7Pw8OU+IcGB5GalkF4WAipaRmEBAXa3T30SmdqvtgRgLST1/B10Nk3OoSC5CyP8Wgwpjdeof7s7P+xx/eORDapScWujSjfqT5qvRadvzeF8yeSPGkBlqQ0tA6rcjVRYVhctiKbk9OcVu5qIsPsdiP3h9/J/eF3AEJG97OvivF/vAtp76wEIG/LXiLeHv3AYdrd2OJ2d8OnJiocs+2yupzvfyfne0Vu6OhXMSen4Urub7sot+pt0pd9QeALvWjR+1HF78mreDm0D17RIfct014xxW4seYWcG128IabtkQ8ovKXoLWnU1P94LInf7yNl0xEq9OtKpb5K/uafvILOIX+10aGYkp3lmjNyUDvYDm10mH3LoTEx/b7+HYl4pYd91Utpyw7s2IiCM9cwp2WDbRG/JSUVdWTxN2t1RBiWNPd88oQlJRVLSirGc8qlQYU79+L/8vOoy8egjoki8os1tjDDifh8NSn9hoLtEqPSKFvaCtFoy0dR6aeV9jArfb+MW8+Owq9rG2LsZav0+h6uxPTrRrmXlHa4tNol/2YPEdy1KY1iG6HSa1H7+/DIpnmodUqXurTKlSzLGBPTyT+h7PrI+O1PKs0bRP3OytEGebb2sFjfEM/6ltAeOpJz8AJelSPRhPgT0LQWIV2bEnxXXz8faiwbSe6xy0Ta+jx/p2zVonHEj33P1p9xKNPRYZhSXPuXnvtFgT3aEBDbHP8OTWx9Hm/K28INeiqWxLc/VOKyaR/l5iqTECF9H6XSMz2U5zZ7eXc/zIP3AZzdRD7RyukICk+U79eV8n072dL5inN/Oca5vIJ72VLKdHG6+DxciaoLh3LxpVn2Mu2JyFe7E/k32EpJo6b6momk/7iXzM0H7W5Kqx22pGfZ3ed8u5nolcXn2ke+2t2pfdDHhNlvNdfF3F9n17T2hH9TxX4ExTZCstmPCovHcnvMIkxJaWhjnPvobmU6SRkz3T2ARhcV6rYF35qTT97BM/i3b4zh8i0Agp/qhH9sU669MM3uLrRvT6o+a+vHl1IdNmeUfBSUKSkNTZTLWM1NX095XFwO/No1wXDuqlO+AqBW4d+1FTd6u08ilsZ4Kd6WfzlblI/DhafikK1W1CEBWDKUMYzreFcb7Z53xsQ0dDFh3J3c0NnqkUqrKdFv6NMdiZ+htP9ZG/dTacFwu7u/o0wD9nDM6dlkbjmEd/2a5B8+V2plOvipTiS8pdjp7N/2UX6eMkEe2renfUdwaenras900e5zGwLB/wr/pJXFrsiAFfABZcJVluXfZFkeAzQF6gB/7QAqZ+5O0qr/o1j+e5xHmah/oHOMJUnSoqw8rgd0lGU56X5+ZFn+UJblJnPnzq0U12UaR2MnkLb5CJHPtAcgoHENzLkFGFOy3Pxm7j9HeC/l3LeoPu1Js01Qpm05QmCLh5FsZ8cGNKpOge1yl1qLh1AQd4f41Rudwso/FYdXlWh0FSKQtBpCHm9D1jbniaisrYcJfboDAL6NamLJzceUknlPvwEdGhI19Emu9HsHa5ERVwpPX0ZXuRza8pGg1RD4WDvydjhv88vdfoig3koH3LtBLay5+ZhTM5G89ah8lXOQJG89vm0bUXT5pt2fb+uGGK7GY05y7rQmfrKFE50ncKLzBNK3HCaij6KTf6MaWHILMHlI66w/zxH+mHI+V2SfDqT/rqT1kWbDONJ0KEeaDiVt40GuTl5zz4ligILTcegrx6AtH4mk1RDYqx05253TOnf7IYKfLNbZkluAOTWT5Hc/52Krflxq25/bIxaQ9+dp4scswnDpJhea9uVS2/5catsfU1IaV3qNxpyWRca6TZzqMp5TXcaTsfkw4bay5ddIKVue9M3ef5ZQm74RfTqQuUWJn65cGLXWTiBuxPsUOUwAGO6k4d+4JipvHQCBbR4h7dc/Sz2dVT561L5K9VT56AluX5+kdds4EjuRI7ETSd182H50REBjRa6nupTlUJei+3QgbctRAFK3HCWwxUNudcmYmo0hIR2fasqquZC2j5C+86T9Qrr0LUeI7NPerm9JdVjRt4VN3/Z2fbXhQXY3/g2rg6Syd+Rr2urwHZc6/CB0aNOCX7bsQJZlTp29gJ+fL+FhIdR9qCa34hOIT0jCZDKxecceOrZpYffz82blvL6fN2+nY9vic+oufradX7pO5ZeuU7n1+zGqP61cahjeqBrGnAIKPehc4/kOlOvwCHuGLX+gVRDH5n3DN01G8l2LMewZupzE/edJnrQAgKKzl9BWKoemnGI//Hp0IH/XQSf/+TsP4v+4cjyJvt5DWHMLsKQpnUV1iDLxrYkOx69za/I27QbAkpKOd9N6AHi3aIDRZWtk0ZlLaCvF2OUG9GzvLnfXQQIeVyZovOo/hDU3H0uqu1z/Lq3tK2ocL/bx69gC4zXlQqfsL3/lYOxkDsZOJmXzUWJsZTqwcfUSy1bG/vNE9lJOUorp045UW5nWBPggaZXmtNxLncg8eMH+caLO4kHkx93hpu2SwdufbLVfAJf5+yFCn1Ymjn0b1cSSU4ApxX3wmfvnWUIeVU6RCnumI5lbFduRtfXIA/m/S8pnm/822SFPtHE6ggLAeOEimgrlUEdHgUaDd5dOFJZwXrcr1oxMLCkpaCoql8N4NWmE+fpNzFevk9jjKZJ6v0BS7xewpKQqK48ziuNSGmXLGHeDa22e43rnV7je+RXMyWncfGo4lrRMsr/8laOxE0q97+FKwie/l3q7dOud9RxrPJDjzYZwefBisved4UzPyaVersypWRgT0vCqptTngDb1yN55glOdJ3Cq8wQyHNrDe+r75znCHPTNsLUPXpWj7G58H6mCpNVgzsjl5jtfcrTRII41HcqlwUvI3n+WuOHvk/TJljKRHT9WueCw8PRl5z7PY+3I3e7cz8vZ4dzPK+7zfMal1q9yud3rxI9cQN6B0/ZwTckZ+DZ/RIlLq/r248Yy1v1mv5QudfMRpz5AyWX6PBH2PkB7u70EUPt7E9yyttMzT8R/spUzXcZxpss4MrccJvzpu+lcctnKcSjT4c90JNOWzrpyYdT8aCJXRi51KtOeSP50y99iKyu/N4zCK/Ekf/iLU1il1Q6rw4q3i/t2boUx7oaTzme7jOOsLa3DHjCtQ2xpHeaQ1iVxe+56TjQZwMnmg7kyZBE5+85we4xyyXHBqTh0DmU6qFc7clzGTDnbDhFk68f7NCwu0+qQAFQByp0Ikl6Hf+sGGK4qpxX6tW9E+OCnuNF/lnKOs430dZtKvQ7fi6Izl+36otUQ8Gg78nY453HezkME9r7bLtXCmpePJbU4HwIea+/x/hjfVg0xXou3LwJypDTGSwA5Ww/i26o+ALoqMUhajX2iGJQxsb5y8bg2+F9tyXbJ3+xthwl5SqkrPg2VMbHZNiYuya8pOQO/FnUB8G9dD8P14r7l31GmVd56VHfHTN56AtvXt4+bS6tMm1Iy8LXp7NeqHgabnU5ft6nU9c07eQWvKtHoHeYnMrfe28//r8hWWfwcfv8X+SetLNZLknS3pQkGhgN+wK+SJL2KEtdDKBfGPYuyovfBD9V0JwUoBLpJknQDKJJl+cFvuHoAJEkKRTlC42OUYzJyUS7bmwjskGU55x7e74ahsYXRFOUoC9khnbJlWX7gveIZ248TGtuQ5oc+wFJo5NKo5fZ3j6x/g0tjV2FMzuTa7C+ovXoMVSY/T+6Z6yR+aTt0Pu4OGTtP0mTXeyBbSVy/g/yLtwls9hBRfdqTd/4mTXa8C8C1d77EuPcwWKzcmr6GmutngEpN+obtFF2+TfhL3QBI/eJ3snceI7BTY+ruW4W1yMCNscoq1pL8AlScPRCVTkvNr94CIO/4JW694XDMs8VK0lsrqfjpLCSViqzvtmGIu0Xw88qqkMyvNpO3+wh+HZpQfedHWIsMJExaDIAmLJgKK6cq4ajV5Py6h/y9xed7BT7Wjpx7HEEBkLn9OCGxjWhycBnWQgOXRxef3VVn/RTixq7EmJzJjVnreGj1GCpNfo68szdI+tLz5TGO1Fo5mqBWddCE+NPs+GpSl64n85ttYLGSMGMVVT5/C1QqMr/djiHuFiEvKF9YM77cQu6uo/h3bELN3R8iFxqIn7j0vvIehMwdxwmKbUSjA8uxFBq4Mqa4bD38xVSujFuBKTmTm7O/oOaqMVSc9Dz5Z6+T/JWib4Uxz6AN9qfq3AEAyBYLp7tPIu9EHOkbD1Bv60IwW8g7e53kL7aVejrrwgJ52HZEg6RRk/rDH2TuOsnd72vp208QGtuIlofex1Jo5MKoYrn11k/m4tjVGJMzuTJ7PXVXj6bq5OfIO3OdBJe61GzXQmTZSsL6neRfVMr25SkfU3vFSFQ6DYU3U5zCzth+nJDYhjQ9+AHWQiOXRhenc931b3DZVoevz/qCh1aPofLk58k7e50km9zwXi2IfqUrstmCtcjIxcFKmQ9o9hCRzyh1uNF2pQ5fn/ulPewJM+Zx5MRpsrJyiH3iJYa+3hezWTl959nej9KuZVP+OHCEHn1ew9vLi1lTlNXaGo2aKWOGMGjsNCwWC70f60r1qpUA6N+3D+Omv8MPG38nOjKcRbOnesyL+B0nKd+pPk/tfw9LoZE/xn5of9fl8/Hsm/ARhclZtJrXj7z4NB79ZSYANzcd4dSSn/AOD6TX5llo/byRrVZqD+jOjx0mYbrXMRsWK6lzlhOz5h0klYqcH7divHKTgGdtKyU3/EbB3sP4tGtKpS2fYC0ykDL1Pbv3qKVvog7yRzZZSJ297P+xd9ZhVlXr4//s09OddCPN0AjSodggKqKCEoLSIDZIo6goIGVjgnoNQiQkpbu7p7vOnNr798c+nJhzGPB6ueP3/tbneeaZmbXXWu/K91177RXI+eq6hvRJc4l+eRiSVotitZIxaa6v3GkfUvGj6aDRkP+jKjfsUfUkpLzvVlO0eTdBd7Wg6tpPUEospL7yrit4wvuvow0PAbuDtKkLXHKjxz6DoVpFkBVsyWmkT57nk+XM9QeI7tKEdrvex2G2cGyUW582/Woix8cuwZKWw5lpX9No8UhqvvQo+UcucvXrPwD1grsG84aDQ6bw9DWOjVkMQHjLOiT2vYuC45dovWEWAGdnfItjszqpk7dB1f8Nty9ENlu4MNadtlpfvMbFCQuwpeVwdfoXVP9wHBVe7EfxsQuuS77KCl99wVhC2tRHFxlK471LuTbnWzK/dff92ylbYzIQdlcTLk0sdf2AQyZ3zjyiP5iNpNFS9Osa7BcuEvSQejRI0b9+RRMZQezni9AEBYKsEPxYb9IeG4hSVEzunHlETnkFdDocySlkT33Lpy79cpva1q1wu8YeAHcsGkV42/roI0Noc2ARF95eTva3av3cLrt0M25nu7r0+lKqzxuDpNdhuZzm9Sxn/X4iuiSR5LSHZz3s4R1fvcI5D3tYZ/EYKr/0GEVHL5LmtIdR97Ym9pEOyDY7comVU0Pfu5XqLT/ZDpnkyYuo+vkUJI2GnBXOcV4/5zjv6zUU/rGXkI7Nqf3HUuQSC1dfnHvTaJNfmUfC60NAp0WxWLn2qq++zFp/gOguTWmz631ks5Xjoxa6njX+6iVOeI0BRlH9pUcpOHLRNQYAiL2nJdmbDyMXW7zirr9oJBFt66GPDOHOAx9y/u0V5Dsv0srdsI/wLkk0+fNDZLOFc2Pc17fUWfYq58erbfry9GXUWjiWSi/2o+joBdKdbavimL7oIkKoNlM9ekGxOzh6tzrWqfnhGELbNEAXGULTvUu5+s63rr50u9p0cIs7iO7TieLjF6n/u6pvrs76EvZtu212OGr8sxjr1gBFwX4tjfTJH/htB9fLurGzrM/foKyvTF9GTY+yznDmWR8TToM1b6MNCUCRFRIG3cvhjiPLPuLLIZP8xiKqf/EmaDXkLHeO459wjuO/co/j62xegmy2cHWCOo7Xx0ZS6Z3RoNGo7z2rtlGwUZ3AqvDmUCSDnupfTgXUS8Suvep9pvDt7MO1F44mzPne0nz/Yi6//R2OVSvBIZM2ZSGVPp4GWg153/+O9exlwh9T7VLut6sp2rSH4A4tqL7+Y2SzhdSX3fFKJiNBbZuS+rpvHw3tddcNLyG/Xe9LOSvWU+GtkdT6bT6Kzc7V8XN95F55fQk1v5yMpNWQ9d0GSk5fIbq/Kjfzy9/I37iPsM7Nqb9tEbLZwqVx88oMC3Bp4gIqTR7k1Fk2Lr3k/7zo29WmdZGh1PpYtY2STkPWv7ZSuHm/u6xvQ5u++tJ8EicNRrqup18ufZXV7e3DF1/9iDpfv4Gk1ZDx7QbMzroQCP7XkG50WcV/NRGS9BnwtIdTAXASmK0oyg+SJD0ITATuAPSoK3PfVBRlpTP8JuCooigveMR5FPheUZTJHm6pwLTrl+NJkjQI9WzgCsBWRVE6SpI0GeijKEoDP+n0euZMd7SiKPf68+M8V3kS0A2oCRiBa8CvznRk3yj9HvFVBS7coOgGKory2Q2eudgU90i5VHKwvvQJHf8dAo3lIzerKKBc5IYHWG7u6TZRUGIoF7kO5a8efPufwaaUz2YMnVQ+errN0dnlIvfLxr5Hy/w3aB+WcXNPtwm5nNr0xezwcpEboSs/vVUeJFT8j36LvmWK88tHRwMkZ4eUi1yD5i+c9f8fRF9Ocq2O8tggV36EBZbc3NNtIq0oqFzkBmnLZ1yrLaexR0RY8c093QaycsunfgMM5VO/AAUlpa8A+u8QFVo+dWyzlY++tNnL5/3BVk72oTzbtNmqLxe5rZJ/LJ+B/D+YgtH3lf9E4z+IkLm//p9rI/+IlcWKogwABpTx/CfgpzKed/Tj5jPZqyhKfKn/PwI+KuU2GZh8Azlez5zpvqEfRVEswCvOnxviL/0ezy7i/yh1gUAgEAgEAoFAIBAIBAKBQCD4j/FPPrNYIBAIBAKBQCAQCAQCgUAgEAgE/yX+ESuLBQKBQCAQCAQCgUAgEAgEAsH/cf6PXuomcCNWFgsEAoFAIBAIBAKBQCAQCAQCgUBMFgsEAoFAIBAIBAKBQCAQCAQCgUBMFgsEAoFAIBAIBAKBQCAQCAQCgQAxWSwQCAQCgUAgEAgEAoFAIBAIBALEBXcCgUAgEAgEAoFAIBAIBAKB4D+BLJd3CgR/E7GyWCAQCAQCgUAgEAgEAoFAIBAIBGKyWCAQCAQCgUAgEAgEAoFAIBAIBGKyWCAQCAQCgUAgEAgEAoFAIBAIBIgzi/+/IFfSl4vcyhF55SI3OyewXOQ27JJdLnI3bogvF7kALSqllYtcrb58zkAqKSifvjStILRc5J5r/Ea5yO1/aEq5yLXMHlcucgHsyeWjL/M3l5SLXJ22fPpwxbrlU85TTyWUi9xe5nIRC0DztinlIvfYjphykVspMb9c5GakBpeL3MoNcstFbsrJ8rGHAPXrlNOYx6iUi1yHRSoXuVfORZSL3Pj48unDqanl16aDjNZykVtYbCgXuRZ7+Ux9aDXlM+Yx6e3lIje3xFQucgHq1k8vN9kCwf8aYrJYIBAIBAKBQCAQCAQCgUAgEPx95PL50Cn4zyGOoRAIBAKBQCAQCAQCgUAgEAgEAoGYLBYIBAKBQCAQCAQCgUAgEAgEAoGYLBYIBAKBQCAQCAQCgUAgEAgEAgFislggEAgEAoFAIBAIBAKBQCAQCASIyWKBQCAQCAQCgUAgEAgEAoFAIBAAuvJOgEAgEAgEAoFAIBAIBAKBQCD4H0BWyjsFgr+JWFlcDkiSNFmSpDRJkhRJkgaUd3oEAoFAIBAIBAKBQCAQCAQCgeAfO1ksSdJnzsnU6z+ZkiStlCSp7m2UWdUpq7mftKz047+j03/0X5DRAJgEPAckAN9JkhQoSdIMSZLOSpJU4szrdkmSHi+VBsXPT5N/O8MCgUAgEAgEAoFAIBAIBAKBQODkn34MxXrgSefficDbwL+AO8otRX+fms7fPymKogBIkvQFcCcwCjgKRAKtnL898SyP62T+FeENpz1FXJcmOMxW9o9aRN6Riz5+qj3TnRqDexJcLZ7V9YZizS4AIL5HM+6Y+AjIMrJD5sjry8jefcodUCPRce10SlKz2fnkHJdzwJ3NiZo4DEmrIf/H38j7+DsvefpqlYiZOg7jHTXJ/uAz8j7/3vUsZspYAu9qjSM7l6sPD/FJa9jTfYgaP4SL7fsg5+Z7PQvt2JTKbw4CrYbMb9aRuuBHn/CVpgwirHMzZLOFi2M+oPjo+TLDVv9wPKYaFQDQhgbhyC/ieI8xPvHqGrUg4MkXQKPBumk1ll+/8X7erC0BfQaCoqA4HJiXLcBx+miZYTWVqxP4zBgkUwByRhpFH04Hc7GP7EbTniLeWcf7Ri0i108dV3+mOzWddbzSo46vE9GkOh1XTWHX0A9IXrkbAH1oIEnvDia0TiUURWH/mCWQngaAqU0Lwsc9DxoNRT+vpuDzb73zW6USkW+8iKFuTfIWfkLBlytczxJ+/gq5uBhkGewO0p4e7noW3PdBgvs+CA4H5m27yJu3xCteY6sWhI1+AbRain9dReGyUuVcpRLhr05EX7sW+Ys/puib5QBoK1cicsobLn/aCgkULP2UouU/EPLs0wTe3ws5Jw+A/MUfYdmxyyve29GmNaEhxM55FX1iHLbkNNLHT0POLyxddfSb9AwNOzXFarby8fj5XD52wcfPM3Oep06repgL1Pbx8fgFXDl+sczwDTo0od8bA5G0GrZ+t4HVC3/yibfVlCep2LkJdrOFbWOWkHX0oo+fu+YNI7pxdWSbnYyD5/lz4icodgdhNRJo994QohpUZf/sFRxdvNornKSRuG/NVIpTc1xur814ly3bdxMZEc5PXy7ykaUoCjPnLmLrjj2YTEamvzqOenVUFbtt515mzV2EQ5bpfV9PBj3ZF4C8/ALGvT6T5NQ0EuPjeGfqy4SFhvjEra3TFOP9z4JGg233emx/+OoPAE3FmgSMmEXJl+/gOLIDAOMjL6Ct1xylMA/zO6N8wug7PIDx3gEUTnoKir373u3QHYEjXkebUEkt58BglOJCCl7x1qe3Q18mju9HeI+WICvYMvO4OPZ9bGk5XnGGdEiiwqRBSFotWd/+TvrCH3zkVpg8mNBOzZHNFi6Pn4v56Hkko56ay2eiMehBpyVv9XZS31Pzqw0LpuqCFzFUjMV6NZ2Lw2fjyC/yroPmLQl6bgSSVkPJmlWYl3/t9dzYqSsBffsBoJSYKZz3Lo7z50BvIOydD5D0etBqsW7dTPGyT9VyfuoZDG3agSIj5+ZSOGcmcnaWT34AHp70NPU6NcVmtvDV+IVcPXbRrz+A3pMH0OqRjrxYfwAADbo1o9fYvsiKgmx38K8pX3B+7ynCE6Lo/+5wQmLCUWSZHd9shA/XeMVVZ/rTxHRpisNs4ejIhRT4sQ8BlWNotHgUuvAgCo5c5Mjz81FsDnRhQdSfO5TAqnHIFhvHRi+i8ORVAKI6NabutKeRtBqufrWRi/N+cZd105YEPjsCNBos61dR8qN3WRvu6orpIXdZFy9+F8fFc2gSKxE8fpLLnzYukeJvPsGy8nsCnn4OQ/O2KHY7cmoyRfNmoRT76svq054hsktTZLOVU6PmU3TEV18aK8dSd9EY9OHBFB45z6kX5qHY7K7nwU1q0GTVDE4OfY/MlTvdATUamq6djSU1m+NPznQ5l5c9DO3YlIqTB4NWQ9Y360j70LcvVXxzMKGdm6GYLVwc+z5mZx+uPGcEYV2aY8/K40TXkV5hYgb0ImZALxS7g/yNe7k243OfePXNnP1Jo6Hkt1WYV/jpT48469hspnD+uzguOPvT2x79adtmir9U+1PIS5PQVnTqreBglMJCcl8Y5BVv8F1JJE4aDBoNOd+tI2PR95QmYdIQQjo2Qy6xcHX8+5QcO+d+qNFQ85d3saVmc2nQFLUc77mTuFH9MNasyLkHx2E+ctYnTkPLloSOfAE0WsyrVlH0lXd+tZUrE/aSOvYo+Ohjir91jxECH+lDwL29QAH7+fPkzZoNViu6mjUJHTcWyWAAh4P8997DduKkdzk3b0nwcLWczWtWYf6uVDl37krgo+5yLvhA1VuamBhCXnwVTWQkyDIlq3/F/C+1fRju6kjQkwPQVq5C7ojnsJ8+RWn+Vn779Cbg3ntBAvPKVRSvUOvI2LEDwQMHoKtShayhw7Cf8pULUHnKsy67c2HMPJfd8UpfpVhqfDgOXUQwxUfOc37k+64+7C+8ITGKau+PQh8TAbJMxlfrSPvYe02QqW0LIscPB62Gwn+tIf+zUv24aiWiJ0/AULcmuQs+JX+Zsx8b9MR/9B6SQW3TxRu2kLfoC7X+atcg6tXRSAY9isNB9swPsB7zzXeVqc8S3jkJ2Wzh3Jj5FB/xzbOxUiw1F45FFx5M0dELnBuh5tlUswLV332BoIbVuTL7a1IX/QyAZNRT78dpSAY9kk5D9qodXJvjrqd/1xbrE6Kp/N5o9DERKLJC1tdryfz0V1eY6AG9iH6qF4pDJn/jXlJmfuYV5+0Ye0T0akvi2Mcw1arIiXsnUHz4nE+cANWmPUOE0z6cKcM+1Fk0Ri3nI+c57bQPkT1aUHniYyiyDA6Z869/SsFutb8mDLqHuP5dkSSJ1C/Xk7J0lU/9RnROwnGT+q21cCza8GCKj17grEf91vCo3xRn/ZpqJFJr0TiPdMdx9e1vyf38J5dbeY23AGpMG0hkFzXPp0ctoNBPWZsqx1J30Wj04cEUHLngssVhbetR/7OJlFxOByBz9S4uv6vqkYhOTagxVX13Sf1qA1fmu/NraNGS4OfVsUfJ6lUUf1tKX3bpStBjHvpy7rvYz6ttJWT8RIyt2yDn5pA9aKBXuIAHHybgwYfA4cCyaydFS3zfTwSC/xX+6ZPFFkVRUp1/p0qS9B7wqyRJAYqimCVJegN4FogHcoDfFUV5CkCSpE3ACaAYGAg4gGnAIuBd4AkgH3hVUZRlThnXNdceSZIANiuK0vFWEytJ0mSgj1POdCAW2AAMUhQl0/n8+puPLEkSiqJIwP3AeEVRro9ULgL7b1Ief5m4Lk0Irh7P+jZjiUiqSePZz7Dlnjd8/GXvPkXauv20+/F1L/eMrUdJXbsPgNA7KtFiySg2tB/vel5j8N0UnLmGPiTAHUijIfrVF0gZ8hL21EwqfDuP4j92YDt/2eXFkVdA1swPCezc1ictBT+vI++bX4id/qLPM21cDAFtkrAlp/lmVqOh8rShnO43CVtKFnesepvc33dTcuaqy0tY52aYqiVwtN0wgpJqU3nmc5y878Uyw54f7p4Er/j6QBwFvgYRSUPAgFEUzZyAnJ1ByNSF2Pb/iXztksuL/eh+Cvb9qSa1UnWCRr5BwYQBZYYNHDQe89eLcJw8jKFDT0y9HqXk+0+9RF+v49+dddxk9jNs8lPHWbtPkbpuP+1L1bGaIIn6rz1O2qbDXs6Npj1F2sZD7Br0PpJeiy7ACGFqWUe8OJL0F17EkZZB3OcfYt6yA/sFd37l/AJy35lPQIc7feUBGc+NQ87znuw3NmtCQIe2pD4+GGw2NBHhpdKpIWz8KLJGTcCRnkHMx4so2fon9ovecvPem4fprnZeQR2Xr5AxYLArnrifV1CyZZvreeG337smln3L5/a06fBnH8W86wCpH39H2LOPEv7so2S/97GXn4YdmxJXLYGXO46getNaPDV9CNMefNlvMpfPWMa+NTtvKbyk0dB/yiDe6T+F7NRs3vhlFgfX7YUT7m9RFTs3JrRaPD+0G0dMUg3azBzAyvsm+8g9/68/2TJiIQAdFjxP7X4dOfXFBiy5Rex6fRmVezbzm956g3qSeyYZg4f+ePCebvTrfT+vTJ3jN8zWHXu4fDWZ1d99zOFjJ5k6Zz7fLJ2Lw+Fg2jsLWDp3BvGx0Tw6aBSd2rWiRrUqfLRsOa2bN2HQk335aNlyPv5yOWOHP+sdsaTB+NAQzEsmo+RlETDyLezHdqOkX/XxZ+j1FI5TB72cbXs3YvtzNcbHfCeKpbAotLUaI+ek+2boNumO4nlTXeFNTzyHUlxKb90mfZm66F8kz1EH57HP9CJh9KNcfnmRl9yKU4dy7ok3sKVmUfuXd8hbvxvLmSsuLyGdmmGslsiJDkMJbFqHitOGcebBCSgWG+cefw25uAR0Wmp9P4v8TfspPnCK2OF9KNh+iPSFPxA7rDexw/uQMutzL7nBz48m7+VxyJkZhM9bjHXndhyX3eXsSEshb8JIlMJC9M1bETxqPHmjhoHNSt6LY6DEDFotYe/OR7dnF/aTxzF//y3FX3yilvMDvQno/zRFH7zrU831OjYhploC0zqOpkrTmjwyfRDvPfiab3sAKjWsTkBokJfb6e1HObpOtcWJdSszYMEoZnQZh2x38NO0ZVw9dhFjkInxv87kzPrDFJ2+BkB0lyYEVUtgW+vRhDWrSb23BrHrbl+5tV7rx6XFq0j9aQd3vPUsFfp15urn66g+6kEKjl7i0MB3CayZyB2znmFfn2mgkdS/+06nJDmL1mtnkLF2H5ACGg2BQ0ZTMHkcclYGoW8txrp7O/JVDz2dlkLBayNRigrRJ7UiaNh48icOQ06+Qv7YQa46C//oe2y7tgJgO7gX87KlIDsIeHIopt5PYF622CsfEV2aElA9gb1tRhCSVIuas4dw6B5ffVnttf4kL15Jxs/bqTl7CPH9OpPy+e8uudVe60/OpkM+4SoMvofiM1fRhgS6HcvRHlaaNpQzzn5YZ+Uc8tbtpsSjL4V2aoaxWgLH2z9HYNPaVJ4xjFP3TwAge8UGMj5bRdW5o72iDW7TkLDurTjRfSSK1Y4uKsw3wdf70yvO/vT+Yqy7SvWn1BTyXvToTyPHkzfG2Z9e8uhPc+aj26v2p4JZb7rCBw0ajuxHbyVOeY4LT76OPTWLGj+/S/76XVjOeuiPjs0wVk3kdKehBDSpQ4Vpwzj3kHvcGj3wPixnr6IJdteh5dQlLg2bQYXpz/utHzQaQseMImfseBwZGUQtWUTJtu04Lrnzq+Tnk//BB5jaeY89NNHRBPbpTeaTT4PVStjkSQR07oz5t98IGTaUws8+w7prN4bWrQh57jmyR432khsyYjS5E9Vyjpi/GOsO33LOHaeWs6FFK0JGjyd35DBwOChavAD72TNIAQGEf7gU6769OC5fwnHxAvlvvk7w6HH45W/kV1etGgH33kvW0OfAbifi7bew7NiB4+o17BcukPvaG4SNv4FcIKxzEsZqiRxpN5ygpNpUmTmUE/dN9PFX6dWnSFv6K9m/bKPKrOeIfrwLGV+svWF4xS5z5c3PKD56Hk2Qifq/vUPeloOQf8KV58iJI0gfPhF7WgYJXy7AvPlPbBfc4zw5r4DstxYQ2KnUOM9qI23oeBSzapviP56LefserEdOEDFqMLmLv6Dkzz2Y7mxJxKghpA3xzn9Y5yRM1RI4dOfzBCfVptrMIRy79yU/eX6SlKW/kv3zdqrOGkrM411I/2It9pxCLr3+MRE9W3r5Vyw2TjwyCbm4BEmnpd5P08nbeADbkeN/zxY7HCRP+wTz0fNoggKovfJdCrYdxHLmiqo/urXiVM8b6I/bNPYwn7rM2cGzqDp7ODfiun3Y32YEwUm1qDF7CIf92IeqTvuQ+fN2asweQly/zqR+/ju5W4+QvXYPAIF3VKHOkrEcaD+KwLqViOvflcN3v4RstVP/m9fIWb8P26VkAMI7JxFQLYGDzvqtPnMIR/3Ub2Vn/Wb9vJ1qs4YS+3gX0pz1e/H1j4ksVb8l55I50m2cq1yT9i8le80u9xby8hpveZT1HpctHszBe17xyXO1157g2uKVZPz8JzVnD/ayxXm7TnDsyVneATQaas58liN9p2JJyabpbzPJ+n0vkK7qy5GjyXlxHHJGBhEfLsayw1tvOVJSyBnj1JctWxEydjw5LwxTy3PtGsw//0joRO906ps0xdj2TrIHPwM2G1J4uE8+BIL/Jf6xx1CURpKkEOBR4Ihzorg3MB4YDtQC7gV2lwr2BFCAukp3FjAX+Ak4DTQHPgc+kiQp0en/uubtiXpExMP/RlKrOtP5ENAdaIo6cQwwB3DOUJHg/AFIBXpKkuRnFP6fI75HMy4vV1+0cvafRR8aiDE23Mdf3tFLFF/xXbDsKLa4/tYGmkBxH1puSogkvmsTLn31h1cYY8M62C4nY7+aCnY7RWs2E1RqYCVn52I5dhrsDh+ZJfuOIOcV+LgDRL34HNnvfuSVjusENamF5WIK1stpKDY72T9vI7x7Ky8/4d1bkvX9JgCK9p9GFxqEPjbilsICRN53J9k/b/Vx19aoi5x2DTkjBRx2rDs3om9WajBpKXH9KRndZVlWWG1iJRwn1Qlc25F96Fu295Gd6KeOTX+hjgFqPNuD5FW7sWTmudx0wQFEt67Lxa/V8lJsDmz56qpVQ/262K5cw3EtBex2itf9QUCHUnWck4v1+CkUu51bJbj3feR//i3YbK44PNHXq4v9ajKOZFWuef1GTO29X77lnFxsJ05BGXKNzZNwXEvGkerno4M//7epTQd2akPhz+sAKPx5ne8LCNC0ewv+/HETAOcPnCEwJJCwmPBbSndZ4as3qUn6pVQyrqTjsNnZ9et2mnRv4RW2co9mnP1enVDP2H8OQ1gQAX7a1tWN7kmVjIPnCEpQN0iUZOWTeeg8ss23TAITIqnYpQlnvtnk5d68SUO/q36v88e2ndzfswuSJNG4wR0UFBSSkZnNkROnqVwxkUoVEtDr9dzdpQMbt6oT539s3cEDd3cF4IG7u7Jxyw6feDWVayFnpqBkp4HDjv3gNnT1W/r40995D44jO1CK8rzc5QvHUYr96y3j/c9gXfUF+Lnz4XbpDk8MrTpi+3Ojl9vt0pdyodkVXhNg8tHVgdfDXlHD5vy6lbBu3nLDurUi+wfVrhQfOIU2NAhdbIQaf7FaFpJOi6TXueIP69aS7B/UPGb/sJGwUnnR1bkDR/I15FRVd1g2bVRXBHtgP34MpVBdqWo/eQxNdIz7YYkzXzodktYtVyl27/SQTCa/dQzQoHtz9vy4BYBLB84SEBJIqJ9+LGkkHnjlCX6Z+ZWXu9XDFhsCja5izc/Ida1QthSVkHbuGsZ49walmJ7NSV6hys3bdxZdaCAGP304sl190n5Vd1MkL99C7N3qyVxBtSuQvVVdxV58NpmASjEYYsIIS6pJ8YVUzJfSUWwOUn/6k9ieahhdrTuQU64hp6llbd22EUPLUmV96hhKUaHrb01UDKXRNUzCkZqMnKHqafuhvSCrusR++rjfMFE9WpC+fBMABfvPoAsNRO8nv+F3NiBjpaoH0pZvIsrjJTzx2bvJXLULW6Z3HzckRBLZtRmpX23wdi8ne6j2w1RXP8z5ZSth3b11Vlj3lh596bRXXyrcdRxHru/K7Jgne5L24Q8oVjWt9qw8Hz+62qX60+aNGFqXquMTt9ifdDq/YzrDXZ2wbFrv5RbYuBbWSynYnPoj79cthJbSHyHdWpPzo6oLzAed+iNGzbMuPoqQTi3I/u53rzCWc1exnr/mk4br6O+oi+PaNRwpan5LNmzE1K7U2CM3F/vJU+DwtXeSVotkNIJWi2Qy4chyjsUUBU2Q+mFIExSEI9N7jFZab5Vs2oih7Y31lu3EMTQxajnL2dnYz55RxZjNOC5fctWB4/IlHFevcCP+Tn61VSpjO34cLBZwOLAePIipvTp2dVy6jOPKjeUChPdoSdb3apst2n8abZhqd0oTcmdDslepH1EzV/xBRI9WZYa3pee4VqfKRSWYz1zFEB/lis/QoA72q8nYnf24aO0mAjr6ji/Vfuxbx4r5um3SQak2rQkOcv12ZPjuPIno0ZJMp60tLCPPoe0aku3UW5kr/nBNDtuz8ig6dNZvulw2U6/aTOcG179li+3pOa4dCnKRGcvZq+jj1LKM6n93mfrjdo09Ss5exXI+2Sf/nkR62IfCMuxD2J0NyHSWc/ryTa5J2utlCaANNLrqOKBWRQr3nUY2W8Ehk7fjOFH3uPMU0aMlGbdYv1lOuRm3WL+uNLdviOVSGtZrGS638hpvAUT3aEHa8s3AdVsc5HfsodpidayetnwzUT1b+PjxJKRpTcwXUim5nI5is5Px03aiejjHHnXvwH7tGrJTb1n+2IixLH153K0vAWxHDiPn+47jA+57gKJvv3bZYiU3t8w0/v+Ooijix+Pn/yL/9MninpIkFUqSVIi6CrgD0M/5rAqQgrqa+LKiKHsVRZlfKvwxRVEmK4pyBnU1cSZgUxTlfUVRzgJTAAm4PpK/rlWzFEVJVRQl+99Isw4YoCjKYUVRdgBLgC4AiqIUArnOv1M9VgkPQZ3QzpQkab8kSfMlSepWVnk4f9b48XNDAhIiMCe7s1SSkk1Agq+BKouEu5vTZesc2nw5QT2GwEnDqU9ydOo3PoN8XWw09lS3sbKnZaCNi+LvEtixNY70TKynfbfugPoiZ01xD7StqVkYErxP9dDHR2JN9vCTkoU+PvKWwga3qoctIxfLhRQf2ZrIaOQs96pBOTsTTYTvi6y+eTtC3v6MoAkzKF7y9k3DOq5cROec/DG06oAmMtYnTlOpOjanZGP6C3Vsio8g8Z4WnP/c+6UsqEoslqwCmr0/lM7rZpD0zmB1cARoY6JxpLnr2JGWgTbmlo/xBkUhZv5bxH2xkKCHermcdVUqYmzSkNhP5xOz+F0M9ep4BVPlusvKkfEX5ToJ6NqZ4nXeL/xBfR4i5ouPCH/lRaSQYK9nt6tNa6MicGSqdefIzEYbFe7jJyIuiuxk98tFdmo2EfH+Zfce/zhvrnmHx14fgM6gKzN8eFwk2R59IScli4g47zYfGB9BkUfYopRsAuNv3LYknZaavdtx7Y/DN/RznVZv9mfvtG9Q/uKtuWkZWcTHuus8LjaatIxM0jMyiY+N8XJPd76UZeXkEhOt5i0mOpLsXN/JDyk0EiXXXR5KXhZSWJSPH12D1th2rL3l9GrrtUDOy0ZOuej3+e3SHS75dRsh5+Ugp3lPhNxOfVnhxSdotPsjoh66i+Q535SKMwqbR1hbSib6Uu1ZHx+FLdnd32ypWa4XUTQa6qyeS4P9yyjYepDig6fVMNHh2NPV4y7s6TnoosO94tRERSNneJRVZgaa6BvrDlPPXtj2eBxFo9EQ/uFHRH33E9YDe7GfOuF6FDhgEBFfrsDYuSvFX3zsJzYIj4sk16Mv5aVmExYf6ePvrqd7cnT9PvIzcn2eNerRglc2vMOQTybyzYu+WyAjK8ZQsV5V8va7t9CbEiIpueaWW5KSjal0PUeGYM8vRnHIqp9kt5+C45eJ7aW+sIY2rYGpYjTGhEhM8ZGUeOSnJDnbNUktRUbjyPQo66wMNFE3Lmtj115Y9+/ydW/fBevWDX5CgLHLPdgO+IYxJERh8UiXNSUbY4J3+9JFhmDPLwJnfi0p7vZriI8k+p6W7lXGHtSYOpALU5f5jHnKyx7q46O8+qctJcunLxlK+bGmZHpNkPnDWD2R4Jb1qPPL29RaMZ3AxjV9/Gii/fSnMurY1KMXtr2l+tP8j4j6xrc/AegaNELOyUZO9tZbutL6I9U3z/q40jrG7SfxjcGkzPpUPfLjL6CJjsGR7lHHGRlekwxlIWdmUvTtd8SsWE7sv35AKSrEumcvAPnz5hMy7Dlivl9OyPBhFCxZWkpuNI5S5ay9id6y7vHtF5q4eHQ1a2E/efyW0vx38mu/cAFD40ZIoaFgNGJs3RpNrO/Y9Uaobdbdh21Ou+OJLiIER567D3vakVsJb6gYQ2CDahQeOO2OMyYae6rH+DI9A23sXxjnaTQkfLOIiuu/p2TXPqxH1eMJsud8SMSoIVRY/TURY4aSM/8jP3mOxOLZT5OzMJTOc6R3nq0pWTfty9fT1WDdOyQd/pS8LYcoOqB+QPjbtvh62ivGElC/OsUH1aM1TNVU/VHrp7ep+d0MAhp564/b/a5WFqXtg+Uv2geAyLtb0nTr+9zx5cucHfMhAMUnLxPauh66iGA0AQYiujTFkOjxIaJ0fv6T9esk6oF2ZP7kvZipvMZboNazd1n71pXOOfbwzLPRw09os9okbXibBl+/QmCdigAYfeLNxuCsQ21pu5Rxk3He3b2w7vbVl6XRVqyIoWEjIuYvJPzd99HVuW1XaQkE/wj+6ZPFW4Amzp9WwEbgd0mSKgErABNwQZKkjyVJekSSJGOp8K5ZCuf5wOnAEQ83G+rxFbc+crk5lxRF8Zx9SL5Z/IqibAGqA52B5UBt1HwuLuXVszyaAIP4K6hHa5SS/ZdiIGXNXja0H8+uge+q5xcDcd2aYsnMJ++w7/lD+Ir860JLR2kyEj64H9kLfM/NK0uwj1g/5aGuBLt52MgH2vtdVXwj2f7ybNu7jYIJAyh67w1Mj1w/D+nGYYuXvIWx24MET1sEAYEodpuv5Bvm6dZoNPUpddK/1KSdpNMQ3rAq5z9bz8Zur2AvtlDnhftvmOS/Usdpg0aR9uRzZIx6meA+D2Bs2lCNVqtFExJM+sAXyHt/MVEzSh+Z4a+e/mLb0ukwtmtLycbNLqeiH38h/ZEnyHh6MI6sLMJGlNrGdhva9C3jt3n4yv5h9le80mUUUx+YSFB4MHc/92CZ4f21G594/batG+e7zYwBpO46SZrnueZ+qNi1CebMfLL8nJ16M/zlXT3ex9evv+TfkFvIq/H+Z7Gs/gKUW5xo0BswdOmD9fdvyvB0e3THdQxtOmPbsdHX323Ul9fe+orDLQeR9a8txA6856ZyfQSX1d9kmVP3jOZ462cIbFILU+3Kfjz74S/oSX3jphh79KLoYw9zLMvkDh9E9hOPoKtzB9oq1VyPij/7iJz+j2DZuJ6A+2+wOekW+nFobARN7mnFls9+8xvF4bV7mNFlHB8PmcM9Y/t6PTMEGnlm4Rh+nPI5Do/V3f7w7ec39nPhg5/RhwXResMsKj/bk4IjF9XVTX77ljPev1DWugZNMXbt5XOcBDod+hZtsf65ySeMqU9/dcXi5nU+z/z2+VL59W8zVT/Vpw7kwtQvfSYTI7s1w5qZR+FhPx+ry8se3orcW9HzpZB0WrRhwZy6fwLXpn9GtQ99jwS7QQPwi75RU4zde1H0San+9MIgsp98BF1t7/4EYOzYFetmPx8Kbslu+QZTFIWQzi2wZ+ZRctT/WaZl8jfqWAoOxtjuTjIefYz0h3ojmQIwdVPXhgQ+8AD58xeQ0acvBfMXEDaxVFn/Rb1lursXRUtL9SVTAKFvTKFw4TyvnRBlJ9qP2y3m13HpMkVff0Pku3OInPMW9nPn/K62/luyy7LXNwmvCTRRc+lErkz6xGsnzF8pa7/IMimPP8fVno9hrF8XfY2qAIT0uY+cdxZy7Z5+5LyzkKg3xvuGvaV++tfGY57pOtptHAeaDSa4SU0C6ly3mX/TFqOWZdVFL3FtykfusnTqjzMPTiB5xqdU/bD0ESK3912tTG5lPH2TsWD2mt0caD+KkwPfovLExwAwn7nG1fk/Uf+7N6j39WsUH7sEdg8bcktj6X+zfgFJryOiewuyf/3zr8d5O8ZbcEv9qaz318LDF9jVfDj7u0zg2sdrqP/pizdPr9/8+k+evklTAu7uRWFpfekHSatFCg4h54VhFC5eSNjrk28aRiD4v8w//cziYucKYAAkSdoH5AFDFEV5XZKkOqirdrsC7wCTJElqpSjK9YPNSs+mKTdwu9mkeT5Qw497OCCjHnVxnX8n/usT11udP7MkSXoNmCpJ0kxFUS46vXmVR1lIkjQEGPLSSy/FDP99MqEaAzkHzxOQ6P5KZ0qIpMTjMqm/QtbOkwRVjcUQGUJUi9okdE8ivksTNEY9uuAAms0fju3NKdjTMtHFu1cg6OJicKT/Owu23egqJaCvEE/F7xe54qy4/EOuPT4CR5aaH2tKFoYE9xdEQ3wUtlRvubaULAyJHn4SorClZSPpdWWH1WqIuLsNx+/xf86anJ2BJsr9fUATGY3ssUqxNI6Th9HEJiIFh5YZVk65QtEs1UBq4iuib9IagOoDu1H1iU4APnUc8BfrOKJxNVouHgGAMTKEuC5NUOwy2fvOYE7JJueA+mJ1beUu6oy4H9s34EjPRBvnrmNtXAyOTP+XOvlDdvqVc3Ixb9qGoX5dLAeOYE/PwPyHeuyB9fgpdYtmeBiycyWoIyMDbZy7rLQxMa64bhVTm1bYTp9GznGXkeffxT+vJHLOTK8wt6NNAziyctBGR6qriqMjcWTlAhD62H1MfuheAC4cOkekxwqFyPhIctN8Zec5VyLarXa2rfiDnoPVif2c1Cy/4XUGHZEefSEiIYrc9BzqPt2V2s62lXnwPEEeYYMSIilOy/WblyZjHsIUFcLGQZ/cNN9xzWtTuXsSFTs3RmvUYwgJQCNZcRRm3DRsfGw0qenuvpWWnklsdBQ2u51Uj5VQaemZxEQ7t0VGhJORmU1MdCQZmdlEhvue/qPkZSGFu8tDCotCyfcuZ02lGpieUHWAFBSCtm4zLLIDx7HSpyE5/UfFI0XGETjmPVecgaPfwTzvRZSCXOD26Q7VQYO+RTsKXnvOJ57bqi+dZP+0hVqfv0byO+5Lgmypmeg9wuoTorGl+crVJ8agXkHgXPlSqr858oso3HGUkI5JlJy+jC0z17U9VhcbgT0z18u/nJmBJsajrKJjkLN8y1lbrTrBoyeQ99qLKAX5Ps+VokJshw5gaNES8yXvj6WWP9YTOnWW6/K7dk92p83jnQG4fOgc4R59KSw+kvxSF/9VrF+V6KrxvLb5fTXfAQZe2zSXaR1He/k7t/sk0VXiCIoIoSinAI1OyzOLxrL3p20cXruHtgO7U6G/Kjf/4DlMFdxyTQmRWErZB1tWAbrQQCStBsUhY0p0+3EUmjk22r2Kuf2eeZgvZ6ANNGLyyM/1MMGAkpWBNtqjrKNikLP9lHWV6gQ9P4GCqb5lrU9qheP8GZQ877QaOvXA0Lwt+W+4L5k13v0gTac+CEDBwXMYPVd0JURiKd2us/LRhQaBVgMOGWNCFFZnfkMaV6fuYjVufWQIEV2SUOwOQpJqEdW9BZFdktAY9WiDA6kzfySW2W+Wmz0s3T/1zv7piTUlE0NiNNcHyAY//a001pQscteoW6GLD54BRUYXGYo9211Ht9yfqjr70+tl9KfDBzA09+hPGi3Gtu3JHel7wbE9pZT+iI/CXlp/pGaV0jGqn7C77yS0a0tCOjVDMhrQBgdS8b2xXB3je8Z4aeSMDLQeO1fUscet3TVtaN4MR0oKSp5abyVbtmBoUJ+SdesI6NmDgg/mqe5/bCL0xQm+ckuVs+MGeitk7ATyXilVzlotYZOmYNm4Huu2Gy12+M/mF8C8ajXmVeqFtsGDB+HIKNu2Bz70IPW7PwBA0cGzXqsy1XbtrQfs2flow9x92NOOWFOybhhe0mmpufRFsv61hZxS9zvY0zPQxXuML2Nj/B4ZcTOUwiJK9h0ioG0LbOcuEnxvd3LeXgBA8brNRL0+FoC4AT2JeaKbK8/GxGiuHwpjSLx5ng0JUVhv0pc9ceQXk7/jGGGdmpJz/vzft8U6LVUXvUTOT5vJ+22HV5jr/xcfOgOyjDYyFIdTf/w3xh6exDx9N1GPdweg0Gkfrr/AGxMisZYKby/DPniSv/MEpqpx6urY7ALSv9lI+jfqh/nKL/fDVCWOhuvecco9652fxCis/8H6De/clKIj532OTvpvj7cSBvYg4Qn1yLeCg2e9bLFajv5scaBXnq/ba8+P3jkbDiDNGoQuMgRLcnapeNU61AOO0nYp5gZ2qXp1QsdNIPflF1Hyfe1SaRwZGVi2qcd52U+dBEVGCgtz6XSB4H+Nf/rK4tIoqJOzgQCKopQoirJKUZQxQAugPuD/xpBbw+r8rS3lfgqoJ0lSQCn3JNSVxBb+81zfHxZcpq8boCjKEkVRms+cObPKvu6T+aPrK6T8tpfKfdWzwiKSamIvMGNJz73lOIOqxrn+DmtYFY1ehzW7gOMzvmNt0gh+bzGKvc/NI3P7Mfa9oG7HsRw9hb5KBXQV4kGnI+juDhRt8j0j9K9gO3ORSx37cqXnU1zp+RT2tAyu9h3umigGKDp0BlO1BAyVYpH0OiIfaEfuOu9JnNzfdxPVp6Oat6TaOAqKsKXn3DRsaPvGlJy7ii3F/8DRcf4kmvgKaGLiQavD0Loztn3eedbEJbr+1lathaTToxTmlxlWCg1XA0gSpgf7Y92g3jZ//tN1bOz6Chv91LGtwEzJX6jjtS1Hs7bFKNa2GMW1lbs4+NKnpPy2F0tGHuZrWQTXUI/Zjm3fgHznpUnW4yfRV66ANlGt48BunTBvKf1F2z+SyYQUGOD629S6ObZzFwEwb9qOsUVTAHSVK4Je53oxBrCdOImuYgW0CarcgK6dKdl2a3KvE9CtM+Z13istNVEeH1Q6tMd+vtQk0G1o0wDFm3YS/ID6shD8QDeK/1DjzP/2VybfM4HJ90zgwO+7aftwRwCqN61FcUGxa2LYE89zjJO6t+DaafVSloPr9voNf+HQWeKqJhBdMRatXker++7k4Lo9nPx8Pb90f5Vfur/K5bX7qNlHPe8rJqkG1vxizH7aVq3HO1KhY0M2P7/gllZC7Ju1nOXNR/J96zFsHr6AlO3Hb2miGKBju9b88tsGFEXh0NETBAcHERMdSYO6tbl8NZmryanYbDbWbNhMp3atXWF+XqMes/LzmvV0at/GJ175yhk00QlIEbGg1aFr0g7H8T1efopnPkfxzKEUzxyK/cgOLD8uvuFEMYCcepniNwe4wih5WRTPHeeaKIbbpzsAdA2aISdfQfEzUXe79KWxWoIrfHj3lpjPeW8jLz50BmO1RAyV4tTVMPe1J3+d9zbA/PW7ieytfrAIbFoHR0Ex9vQctJGhaJ0Xv0lGAyHtGmM5e9UjjDpBGtm7M3ml8mI/dRJthYpo4tQ+bOzYGevO7d7lHBNL6BtTKXh7OvI192U7UlgYUpDTLBsMGJKaY7+i9i9NYgWXP0PrO3FccV+GtG3Z77x9z0u8fc9LHPl9Ly0evguAKk1rUlJQ7HPUxPE/DvB6i+eY0m4EU9qNwGa2uiaKo6u4bXHF+lXR6nUU5aivvI/PHkra2Wts+lidnLny6e/s7PISO7u8RPqavSQ+osoNa1YTe0ExVj99OHv7ceLuU88dTOx7Fxm/qdvkdaGBSHp1eFShf2dydp7AUWgm/8A5AqvHE1A5BkmvJf7BtqQ7L8O1nzmJJqEimli1rA3tOmPbU6qso2MJnjiVornTkZNLXSIJGNp1wVLqCAp905YEPNSPghkvg9U9BLOs+YkDXSdwoOsEsn7bTWzfjgCEJNXCUVCMzU9+c/88Rsy9qh6I69uRLOelRXtaPs+eFsPZ02I4mSt3cu6lpWT9toeLM75md9JQ9rQYzsnn5pK7/SinXvgAKD97WHToDMaq7n4YcX97n3aft86zL6l9+Pr24RuRt3YXIXc2AsBYLRFJr/eaKAawnz6JNtGjP3W4QX96/Rb6U1N3fwLQN22G4+pl5Exfm1B8+AzGqonoK6r6I+y+u8hf753ngvW7iHhY1QUBTZz6IyOHtLe/4GTbgZxqP4grI96i8M/DtzRRDGA7eQptxYqusYepS2cs22+tjuW0dPT16oFR3QhpbJaE3XnhkpyVhaFJE7UokpJwXPXuCy69Fe+U27Ez1h2+5Rw2aSr5s6fjuOYdPmTcROyXL2H+4QaX996G/AJonBdAaWJjMd11FyXr/R8nc53if/3Ese5jOdZ9LDlrdxHVR22zQUm1ceQXY/PTZgv+PEpkL/WYtuhHOpHzu9oOcn/fc8PwVd95HvPZq6Qt+cUnPuuxU+gqVUDn7MdBPTpi3nxredaEhyEFu22TqVUStotqm3ZkZmJs1hgAU8um2K6oNjHts9842m0cR7uNI+e33UQ7bW1wGXnO336USKfein6kEzlr9/j48UQXGYo2VL3IUTIZCG3fiBKnzfw7thig8lsjsJy9SsZHP3uFyft9J8FtPfWHzjVRDLf3Xc0fGZ+v4VDXCRzqOoFsD/sQnFQL+w3sQ96fx4h2lnNs346uS+1MVeNdfoIaVkPS67Bnq3ZYHx0KgKFCNFH3tOLcxCUc6TaOI876jbnF+o1yyo25hfq9TtSD7cn6aZuP+397vJXy6Vr2d53A/q4TyPptD3F9OwCqLb7R2EO1xepYPa5vB5ct1nu804Q0rQmSBnt2AQUHzxJQPQFTZbUNxDx4p/OCO7CfPInOQ18aO3XG8mcpfRkbS9jkqeTNnO6jb2+EZfs2DE2TAPVICnR6MVEs+J/mn76y2ChJ0nVtHAG8gDp5+qskSQNQ078LKES9VM4GnPkb8tIBM9BDkqSLQInzSIkvgTeALyRJmoW6urk9MBrwvZb3LyJJ0ibgG2AvkAXUA2agTlKfuHHIv0ba+oPEdWlCt53vYTdbODDavd2i9VcvcnDsEkrScqn+bA9qPX8vxthwOm2cRdqGgxwct5TEe1tS6ZH2KDY7jhIbe4bOu7lQh0zmjPnEL5qBpNVQ8K+12M5dIuQR9Sy+ghWr0EZFUOG7+WiCAlFkhbAnH+LKA4NRioqJnf0yphaN0IaHUXn9V+QsWEbBv/xvyy0t9/LrS6n91STQaMn6bj0lp68Q078HABlfriVv4z7COjejwbZFyCUWLo79oMyw14m8vz3ZP5WxKkOWMX82j6CJs0Gjxbp5DfK1ixi63AeAdcOv6FvchaF9d3DYUawWiuZNKTMsgL5NZ4zd1NUWtj3bsG72LYdUZx133/keDrOFfR513ParF9nvrOMaz/agtrOOuzjreP+4pT7xeXLo1c9p8eHzaPQ6ii6ls2/0YpqEquWV89Y8Yj6YjaTVUPjLGuznLxH0sLoatujHlWiiIoj7fCGaoEBQFIIf603qo8+gCQ8j+i31xnNJp6Xotw2U7FAHB0W//EbkGxOI//Yj9fKKybN96jjv3Q+Ieu8t0GooXrkG+4WLBD6olnPxT7+iiYwg5pPFSEGBICsEP9qH9H4DUIqLkYxGjC2akTvb+wUx9Pmh6GvVBEXBkZJK7lvv+si9HW069+NviZvzGqEP9cSekk7auGk+dXD4j/006pTErM3zsZotfDLhQ9ez0Z++wmcTF5KbnsOQ90cREhkKksSV4xf54tUlZYaXHTJfvvERY794DY1Ww7blG0k+c5UamFzxX91wkIqdG9N7+zs4zFa2jnWfWd7ti/Fsm/AR5rRc2s4aSOHVTHr9MhmAS6v3cGjuTwTEhHHfmqnogwNQZJl6g3vyr44TsZWxTX7CpFnsOXCY3Nx8ujzYn+HPPondeSnUow/14q42Ldi6Yw93932GAJOJqa+oqwB1Oi2vjBnG0LGv4XA4eOje7tSsXgWAQU/2ZdzrM/hx5VoS4mJ4d9qrvoJlGctPSwkYPAk0Gmy7NyCnXUHXWtUf9p1ln1Ns7DcWbY36SEGhBL66FOvv32LfU/YL8nW5t0N3ABjadMLq9wgKbpu+rPjyU5iqJ6IoCtarGVx6eaGP3KtvLKb6F5ORtBqyl6+n5MwVop7oCUDWV7+Rv3EvIZ2acceWxchmC5fHq3L1sZFUfnc0kkYDGoncldvI36i+JKR9+ANVP3yRqEe7YU3O4OKwUrpDdlC4YC5hM+aARkPJ76txXLqIqZe6Ar9k1S8EPvE0UkgYwS+obUpxOMgbMRRNZBQh418Bp1zLlk3YdqmT8kHPDkVbsRLICnJ6GoUfvOO3uI//cYB6nZrw+ub3sZotfD3BvVp36KcT+WbiEvLLmMRrfHcrWjzcHofdga3EyucvqKuPqzevQ8ved5F84hITVqu3hqdP+5bMDQcByFx/gOguTWi3630cZgvHRrnlNv1qIsfHLsGSlsOZaV/TaPFIar70KPlHLnL1a/XCm6DaFWgwbzg4ZApPX+PYmMXOspE5+fKnJH37CpJWw7Vv/qDo1FX1NgjZQfHSuYRMUsvasmE1jisXMfZQy9qy9hdMfdWyDhzqXCHscJA/Yaj6t8GIvklzihd5l2Xg4FGgNxAyWXW3nz5O8SJvXZ2zfj+RXZJovnM+stnC6dFufVn/q1c4M3Yh1rQcLk5dRt3FY6jy0mMUHr1I6te30FdvRDnawyuvL6Hml2pfyvpuAyWnrxDdX+1LmV/+Rv7GfYR1bk79bYuQzRYujXOP4arOH0dI6wboIkNpsPtjUt75hqzv1pP13XqqzBnBHes/QLHauThmrm+eZQeFC+cSNm0OaJ396fJFTPc4+9PqXwjs5+xPz3v0p1FD0UR49CdJwrJ1E7bd7o9cxg6dsWy6QX04ZJInLaLaF2+CRkPOivVYzlwmsp+a5+yvf6Pgj72EdGpO7U1LUMwWrr74/k2rMLR7axInD0UbGUaVT96g5PgFLj49yUOug/y57xMx523QaDCvXoP94kUC7lfza/7lFzSRkUQtcY89gvr0IfOpp7GdOIFl02aiP1qK4nBgP3OG4l9XApD31hxCR74AWi2K1Ure26X0h+ygcP5cwmbOQdJoKFnr1Fv3Ost55S8EPvk0UmgYISPd5Zz7/FB09Rti6tYD+/lzGBap5+QWfbIU6+5dGO5sT/DzI9GEhRM2bRb2c2fJe9ljVfPfyK9SXEz41ClowkJR7Hby35vrulDK2L4doaNGoQkPI2L2TOxnz5Iz3vvojbwNqt1puH0hstnChbHuNlvri9e4OGEBtrQcrk7/guofjqPCi/0oPnaBzG/Wlxk+uMUdRPfpRPHxi9T/XdUbV2d9Ccc2u9pW9ux5xC6YBRoNhb/8hu38JYJ7q/248Ae1Hyd8+aGrH4f0e5jkPs+ijYkk+s2J6gpJSaJ43WbMW9VJuayp7xExYTiSVotisZI97T2f9pe7YR/hXZJo/OeHyGYL58e4r+Ops+xVzo//EFtaDlemL6PmwrFUerEfRUcvkOHMsz4mnAZr3kYbEoAiKyQMupfDHUeij4ugxvsjnDZTQ/av28ldvw+jnr9li4Oa30Fk786YT1ykzuq5ACS/vYyCP/aRvXw9ld4eSZ3f56HY7FweV6r/3aaxR3jPVlSeOhhdZBi1Pn+d4mMXONP/TS/ROev3E9EliSSnfTjrYR/u+OoVznnYhzqLx1D5pccoOnqRNKd9iLq3NbGPdEC22ZFLrJwa6q7LOh9NQB8ZjGJzcP7lj3DkFaHVeNdvE2f9nrtB/V6evoxaHvWb7qd+kRXinfXrKDSjCTAQ1r4xF/zcY1Bu4y0ge/1+Irs0pcXOechmK6dGL3A9a/DVy5weuwhrWg4Xpn5J3cVjqPrS4xQevUDq1+qYNea+1iQ83R3F7kAusXLyufdceTr7ysc0+OZVJK2G1G/+oPjUVXXpoOygYN5cwmer+tK8xldfBj35NJrQMEJGucceOcPVsUfoq2+gb9wETVgYUd+uoOjzTylZs5qS31YTOmEikR99quq02TN8y1rg5i/eRSP45yH9U2/mkyTpM+BpD6cC4CQwW1GUHyRJehB1ovYOQI+6EvdNRVFWOsNvAo4qivKCR5xHge8VRZns4ZYKTLt+OZ4kSYNQJ4YrAFsVRenodK8NzEI9OzkMOAvMBz52noeMJEmTgT6KojTwiH8AMF9RlGDn/32AFYqiSB5+XgZ6AXVRJ8NTgXXAFEVRrniUR7SiKPf+xaLkp/h+5VLJjWJufZvaf5LsnMBykVuzw823r9wONm6Iv7mn20SLSmnlIler/2sX0vynKCnQl4vcaQWh5SK3vc10c0+3gf6HppSLXMts/0fL/DewJ5fPyoSzm8unbem05dOHK9Ytn3Keeirh5p5uA73KPrL4ttK8re8FsP8Nju24tcu3/tNUrfTvHev1d8lI/bc2oP1tKjfILRe5KSfLR2cBxFQquLmn24DWWD7vag7LXzns/z/HlXN/7fLt/xSxceVTv6mp5demjXp7uci1O8pnc7PFXj7r5LSa8hnzmMqpfvMtpa+R+u9Rt376zT3dBmI3bC4fhfkPJn9w93/mRGM5Ebr09/9zbeQfu7JYUZQBwIAynv8E/FTG845+3Br4cYsv9f9HgM/1tIqinAZucFuNy89kYHIpt8+Azzz+/55Sp64rijIT8D4Y1TfuAWU9FwgEAoFAIBAIBAKBQCAQCASCv8P/tTOLBQKBQCAQCAQCgUAgEAgEAoFAcBsQk8UCgUAgEAgEAoFAIBAIBAKBQCAQk8UCgUAgEAgEAoFAIBAIBAKBQCD4B59ZLBAIBAKBQCAQCAQCgUAgEAj+DyGL++3+ryNWFgsEAoFAIBAIBAKBQCAQCAQCgUBMFgsEAoFAIBAIBAKBQCAQCAQCgUBMFgsEAoFAIBAIBAKBQCAQCAQCgQAxWSwQCAQCgUAgEAgEAoFAIBAIBALEBXcCgUAgEAgEAoFAIBAIBAKB4D+AIi64+z+PWFksEAgEAoFAIBAIBAKBQCAQCAQCsbL4/wdytOXzTSC6rVQucsNTc8pFrqFZ7XKR69hYXC5yAcLbBJSLXPu1wnKRG9KofPrS/Jrh5SI3+ZMr5SLXMntcucg1TnynXOQC6M7vKxe55zb+VC5yE+2WcpEb0CaxXOS+GZ5aLnLP/xlaLnIBNIHa8pFbLlIhJyOwXOTmWo3lIrdaYPmM8Sp3NJeLXAClpHzyrKscWS5ypfCQcpFbbcvFcpErlZPyyLtmKB/BQILRVi5yjQZruciNCSmf94f0tPLpSxqpfFZ26iS5XOQChPRrUW6yBYL/NcTKYoFAIBAIBAKBQCAQCAQCgUAgEIjJYoFAIBAIBAKBQCAQCAQCgUAgEIhjKAQCgUAgEAgEAoFAIBAIBALBfwJxwd3/ecTKYoFAIBAIBAKBQCAQCAQCgUAgEIjJYoFAIBAIBAKBQCAQCAQCgUAgEIjJYoFAIBAIBAKBQCAQCAQCgUAgECAmiwUCgUAgEAgEAoFAIBAIBAKBQICYLBYIBAKBQCAQCAQCgUAgEAgEAgGgK+8E/LeQJGkTcFRRlBfKOy0CgUAgEAgEAoFAIBAIBALB/xxyeSdA8Hf5r68sliRJucnPZ7cQvs9/IB2bPGTKkiSlSpL0tSRJCX837pvI7eiUGV3KPUaSpA8lSbooSZJFkqQ0SZI2SJLU7QZp9vwJv51pFggEAoFAIBAIBAKBQCAQCAT/+5THymLPydh7gaWl3Mz/xbR8CryCOmleFfgQ+AS4+7+Yhuv8AAQCzwJngVigAxBVyt/1NHuSd6tCWk15koqdm2A3W9g2ZglZRy/6+Llr3jCiG1dHttnJOHiePyd+gmJ3EFYjgXbvDSGqQVX2z17B0cWrvcJJGon71kylODWH9U+/43LX1m+Oqe9zSBot1m1rsK5d7hVO17gNxvufAkUB2UHJd4twnDsGQPD0z1EsZpBlkB0UzRjhCqfvdD+GjveDLGM/sgvLjx97xatv2pLAwSNAo8GybhUlP3zt9dzQoSumh/sBoJSYKV74Lo6L59S8BAUT9MIEtJWrgQJF82ZjP3UMKTiE4AmT0cTGI6enUvjWJJSiQp8y1FStj6HjY6DRYD+yFfue37yfV6yN8YHnUfKyALCf3Y9950qk4AgMdz+DFBgGioL9yBbsBzaoaYqphKFrfyStHkV2YNv4FXKqb/01mfoUCV0aYzdb2TN6MblHfP3UGNiN2oN7Elwtnp/rD8Wa7c5DTJs7aDLlSSS9Fmt2AZsenkZAYiQtPxiGKTYMRVY4/+VGzn601l3HdyRhengIaDTYdvyOdf333nXcsBWGe/q76tjy41Ic54+r9dTxAfRtuoMCcspFSr6aC3ab+uyuezG0vxdFduA4thfLL596x9ukJYHPvAAaLZYNq7D8q1Qdt++K8aHH1X/MZoqXvIfjklrHxnv7YOzaCxRwXD5P0fzZYLOib9OBgEcHoKlQhYKXhuE4d8qn/LT1mmHqO0zN7/bf/LTp1hjuexoUtd1ali92tWkCgjA9ORpNYlVQFEq+eA/5wgkM9/ZH364nSoHanS0/f4bj6B6veDVV62Po/DhIzna1e43380p1MD74PEpeJgD2M/ux71iplkWPAWhrNEIpLqDks0muMFJMRQzdnkTSG1Hys7CsWgrWEq94A9s1J/rl50CrJf/7NeR+5J1fgOhXhhF4V0sUcwnpr7yD5cRZAML6P0joI3eDJJG/Yg15y/6lpqdudWInjUQyGlDsDjKmzsdyxE9Z12mK8f5n1bLevR7bHz/6+AHQVKxJwIhZlHz5Do4jOwAwPvIC2nrNUQrzML8zyieMvsMDGO8dQOGkp6C4wOX+2ox32bJ9N5ER4fz05SKfcIqiMHPuIrbu2IPJZGT6q+OoV6cmANt27mXW3EU4ZJne9/Vk0JN9AcjLL2Dc6zNJTk0jMT6Od6a+TFhoiE/c2w+fZvay1ciyzEMdm/HsfR28nhcUl/DKwhWkZuVhl2WevudOHryrGQBvLP2RLQdOERkaxI+zRrrCzP9+PZv2n0AjSUSEBjF1SG9iI0J9ZDd16g6H2cru0YvJ8aM7ajp1R0i1eP7lR3c0nfIkGr0WS3YBfzw8DYB7d8/FVliC4pBRHA7W9XzdK87q054hsktTZLOVU6PmU3Tkgo9cY+VY6i4agz48mMIj5zn1wjwUm931PLhJDZqsmsHJoe+RuXKnO6BGQ9O1s7GkZnP8yZkuZ23Nxhh6PqXq6P1/YNv2i49MAE1idUyDpmL5/n0cx3erjqZAjPcPQRNbERSw/LwY+eoZtPVaYejYBykmkZKlryMnn/cbp65xCwIGqHrLunEVlp+/8Xqub9cV0/2PAU7b9PFcZKfeMtzdG2OXXoCEdeNKLKt/ACBw1BtoEysBIAUGoxQXUjBxsFe8oR2bUnHyYNBqyPpmHWkf/uCTtopvDia0czMUs4WLY9/HfFTNQ+U5Iwjr0hx7Vh4nurrbljY8mGoLJmCoFIv1SjoXhr+FI6/IO7+NWhDw5Aug0WDdtBrLr9751TVrS0CfgaAoKA4H5mULcJw+CkDA4Anom7ZGyc+l4KVn3WXUsgOm3k+jSaxM4RvDcVw47besq017hghn2zpTRtuqs2gMuvBgio6c57SzbUX2aEHliY+hyDI4ZM6//ikFu08SUCOR2ovHuMKbqsRx+a3vKFym6qbgDklUeEMt5+zv1pGx8HsfmYmThhDSqRmy2cLV8e9jPnYOyainxnezkIx6JK2WvDXbSXvPbdOinr6X6Kd6oThk8jfuIXXWZz7x1po+kKguTZHNFo6P/JBCP/k1VY6h/uLR6MODKThygePPz0OxOQAIb1uPWlMHIOm02LILOPDQZADa7JmPo8jZh+0O9vZ42bsO/01brEmsRNBYtz3SxiVg/vZTLKvcZWa8/1ECnx5G7oAHXPbRJbdBC0z9hqv2YcsaLKu/9X7etC2mhwaAouqekm8W4jhzFCkyhsBBE5HCIkBRsG5ehXWdaps0lWoQ8PRoJL1eDbPsAxwXvG2TrnELAp5y9uE/VmH5pXSbvpOAvgNBVlBkB+Yv5uM4dbTMsKZHBqJvfifICnJ+DsWLZqPkZHnFq63dFOP9z4CkwbZnPbZN//KpX3Daw+dnUvL1uziO7EAKi8L46Eg0IREoiox91zps21d5hdHf9QDGXk9T+ObTXvYQQFu9IYauT6j68uBmbDu9w7rkJlTD9NQbWH5agOPUXjW/zbuhb9IRkLAd2oR9z+9OeQ+jq5WEoshQXIBl5VKUwlzvNDVrSdBzI5A0Gkp+W4V5hXe7MnbqSsAjznG82Uzh/HdxXDgHegNhb3+ApNeDVot122aKv1THj4FPDMDY816UPFVW0edLse3Z5ZMXfbOWBA1R3yFKfl9FSSnZho5dCejjfocoWuCU7SoMDWFzlyBnZVDwptpftNVqEPT8OKSAAOS0VArfnopiLvaRXWf608R0aYrDbOHoyIUU+LHFAZVjaLR4FLrwIAqOXOTI8/NRbA50IQE0/PAFTBWikbQaLi5cSfK3mwGoPPQeKvbrBEDBicscG+Ue3wTflUTipMGg0ZDz3ToyFvnqrYRJQwjp2Ay5RNVbJce881vzl3expWZzadAUAELvuZO4Uf0w1qzIuQfHYT5y1ifOoPbNiHttKJJWQ+7ytWQtWeHjJ+71oQR3aIFstpAy8V1KjqtyNSFBJMwYhbFWFUAh5aW5mA+edIWLfPZh4l4axOmWj+HIyfeK09S2BZHjh4NWQ+G/1pD/WSndUbUS0ZMnYKhbk9wFn5K/zJkug574j95DMqhtq3jDFvIWfQGAvlZ1ol4djRQQgD0llcxXZ6IU+dZv5SnPEtZZ1f8Xxsyj+KjvWMFQKZYaH45DFxFM8ZHznB/5vmvMc6Pw2tBAqs55noA6lUGBC+PmYz98zBXn7bBNcWOfILRbK/WdNTOPK+PnYk/P9om32tRnCO+ShGy2cnb0PP+2uFIstReNQRceQtGR85wZ8QGKzU5EjxZUfvFxkFU9fuEN1RYDhHdqQrUpz4BWQ/rXG7g2360Tt59P560NR5EVhYcaVeaZ1rW85O25nMmYH/eQGB4IQJdaCQy9szYAX+09z4+HL6MoCg83rkL/5tUBWLjtFD8evkxEoAGAEe3r0r5GnE9eBIL/Ff7rk8WKoqRe/1uSpFw/bkMlSZoAVAYuA7MVRVnqfHbR6W2FJEkAlxRFqSpJUg3gXaAVEAKcAt5QFGXlTZJT7CE7WZKkjwDXW6wkSXrgHaAP6qRtOvCVoigveaTnE6A60BvIBcYDa4FFqJPhKcDziqL8LklSVeAPZ/QZzjx8DowG2gPdFEXZ4Hx+CfCeKfJN81+iYufGhFaL54d244hJqkGbmQNYed9kH3/n//UnW0YsBKDDguep3a8jp77YgCW3iF2vL6Nyz2Z+4683qCe5Z5IxhAS4HSUNAY8/T9Hcl1FyMgl6eR72wzuRUy67vNhPHsB+SJ3c0VSoRsCQVymaNMid4XdeRCnyNvLa2o3RN25L0dRhYLchhYR5J0ajIXDoaAomjUPOyiB0zmKsu7cjX7nk8iKnpVDwykiUokL0Sa0Ien48+ROGARA4aAS2/bspnD0JdDokowkAU+8nsB3eR8kPX2Pq3Q9T7ycwf7HYW7YkYejcD8sP76EU5GB64lUc5w6hZKd4eZOvncXy0zwvN0WRsW5egZJ+GfRGTP1fx3HpOEp2Cob2vbHt+BX54lE01Rqgb98Hy4o5XuHjOzcmuHo8a9qOIzKpJkmzBrKx1yRKk7XnNJvXHaDjj695uetDA0maNZAt/WZjvpaFMUqdUFLsMofe/IrcIxfRBZnounYaaVuOAnkgaTA9MoziBa+h5GYROP497Ed3IadecdfxqUPYj6iDcU1iVUwDJ1I8fRhSWBSGDvdRNGM42KyYBk5El3QX9t0b0NZqiK5ha4pmvwB2O1KwnzoePIrCKeORszIImb0I257tyFfddexIT6Hw9VEoRYXomrYk8LlxFLw8HCkyGuM9vckf/TRYrQSNm4ShXWesf/yG4/IFCt96g8Ch43zKTa1fDabHn6f4/VdQcjIJfPkDP236IPZD6oSVpkI1TINfoXiyOnFj6vscjmP7KFkyHbQ6MBhd4awb/oVtne8EjipXwtD1CSwr3lXbVf/XcJw7iJJVql1dPYPlX/N8gtuPbcd2YCPGe571cjf0eBrbphXIV0+jbXAn+hY9sG3/2aucY157nmuDXsaelkml7+ZR9MdObOfc+Q28qwX6KhW43HMgxkZ1iZk0gquPjcJQswqhj9zN1UdHothsJC6ZQfGWXdguJRM9bhDZH35J8da9BN7Vguhxz3JtwIs+ZW18aAjmJZNR8rIIGPkW9mO7UdKv+vgz9HoKx6mDXs62vRux/bka42O+E8VSWBTaWo2Rc9J9nj14Tzf69b6fV6bO8XkGsHXHHi5fTWb1dx9z+NhJps6ZzzdL5+JwOJj2zgKWzp1BfGw0jw4aRad2rahRrQofLVtO6+ZNGPRkXz5atpyPv1zO2OHedeGQZWZ8/iuLJw4kLjKUfm8somPSHdSoEOvy8936nVSvEMu8cU+SnV/EAy/OpVfbxuh1Oh5o35THu7Xm1VIveQN6teOFPl0B+GrtDhb/9AevD3zAy09C58aEVI9nddtxRCXVpNmsgaz3ozsy95wmed0BOvvRHc2cuqPYQ3dc548+07wmlq8T0aUpAdUT2NtmBCFJtag5ewiH7nnZx1+11/qTvHglGT9vp+bsIcT360zK5+qkAxoN1V7rT86mQz7hKgy+h+IzV9GGBLodJQnDPQMpWTYDJT8L0+Dp2E/tQ8m45h1YkjB064fjnHe8hp5P4zh7CMvyuaDVgl7tw3L6FUq+exfjfYO4IZKGgGdGUTR9gqq3Zi7CtvdP5Gsetik9hcI3R6t6q0lLAgePo/C14WgqVcXYpRcFr6h2L+iVt7Dt34mceo3i96e4wpueHIZS7D1hi0ZDpWlDOdNvEraULOqsnEPeut2UnHHr6dBOzTBWS+B4++cIbFqbyjOGcer+CQBkr9hAxmerqDp3tFe08cN7U7D9MGkf/kDc8N7EDe9N8swvvPM7YBRFMycgZ2cQMnUhtv3e+bUf3U/Bvj/VZFaqTtDINyiYMAAA69a1WNf9ROBzL3nJdVy9QNHcSQQ+M4Ybcb1t7W8zguCkWtSYPYTDftpWVWfbyvx5OzVmDyGuX2dSP/+d3K1HyF6rDsMC76hCnSVjOdB+FOZzyRzqOsFVri0OLiZ7zS4Mzv8rTHmOC/1fx5aaRc1f3iV/3S4sZ93lHNKxGYZqiZzqOJTApnWoMH0YZx8cj2Kxcb7fq8jFJaDTUvP72RRs2kfxgVMEtWlIaLdWnL57BIrVjjYqzCcfUV2aElgtnp2tRxLarBZ13hrEvrtf9fFX47X+XFm8ivSf/qTOW4NJ7NeZa5+vQxcaSJ1Zgzj4+HQs17LQR3v34QMPv4ktu8Anvr9ji+XkKxSMH+SKJ2zJ99h2b3WFk6Ji0DduhiPDz7BX0mB6cgRFcyaiZGcQ/MYCbAf/RE72sMXH91N4wNm2KlYjcPjrFL7yDDgcmL9bhHzpLJgCCJ60EPuxfcjJlzH1HYzl5y+wH9mDrlFLTH2HUDR7nJfcgIGjKJrh7MPTF2HbV7pN76Ng33ZVbuXqBI2cRMH4p8sMW7LyO0pWqBOahh4PY3r4Kcwfv+cl1/jgYMwfvanawxfewn58j397ePeTOE4fdLvJMtaVn6sfsAwmAkfOwX7mkCusag8bIedk+ClnCUP3pyj59i2U/GxMAyZjP3MAJSvZ11/HvjguHHE7RVdA36Qj5s/eBIcd06PjcZw9hJKThm3namxb1A8suubd0N/5ANa1n7vj02gIfn40ea+MQ87MIPz9xVh3bcdx2aNdpaaQ9+JIlMJC9M1bETxyPHljhoHNSt5LY6DEDFotYXPmo9u7C/tJdZFCyU8rMP/wnW9ePWQHDRtN/muq7LD3FmPbuR1HqXeI/Jecspu1ImjEePLHDnM9N93fB8eVS0iBbtsTPPJFij7+EPvRQxi73YOp92OYv/zES3R0lyYEVUtgW+vRhDWrSb23BrHrbm97C1DrtX5cWryK1J92cMdbz1KhX2eufr6OSs/0oPDUNQ48+Tb6qBDabX+PlB+2YYgKpcqgnmxvPw65xEajJaOIf7Atyq+rQaMhccpzXHjydeypWdT4+V3y1/vqLWPVRE53GkpAkzpUmDaMcw+Nd6d74H1Yzl5FE+zOr+XUJS4Nm0GF6c/fsJzjJw/n8oBXsaVmUu2HuRRs3InVQ25Qh+YYqlTgXNdBmJrUIX7KC1zso+r9uNeGUrRlH9dGzAC9Do3JPZ7WxUcTdGdTbNd8x3hoNEROHEH68InY0zJI+HIB5s1/Yrvg1h1yXgHZby0gsFNb77BWG2lDx6OYVT0d//FczNv3YD1ygqg3xpHz3mIs+w8T9EBPQp/qS97Cz7yCh3VOwlgtkSPthhOUVJsqM4dy4r6JPkms9OpTpC39lexftlFl1nNEP96FjC/Wlhm+8pRB5P1xgHND3kbS69AEGNwTPbfJNmUs+ZG0d78CIGrAfcSNeoxrr37olZfwzkmYqidwoO0LBCfVovqsIRzp5WuLq7z2JMlLVpL183aqzx5C7ONdSPtiLXlbj3DIwxbXXjKOg+1HgkZD9RmDOfboFKwpWTRaM5vs31V/Dllh5vojLOrbmriQAJ74YisdasZTI9p7kUbTipHM69PKy+1sRj4/Hr7Ml0+2Q6/V8PyKXbSvHkuVyGAA+jevztMta/ikXyD4X+QfdcGdJEkPAfOBuUAD4H3gQ0mS7nN6aeH8PRh1NfL1/4OBNUA3oDHqKt0fJUmq+xdkxwAPAp6fl0cCDwGPAbWAR1Enoj0ZDewGkoDlqJO/XwOrgSbAFuBLSZJMwBXUSWWA+s48jAIKnT/3O/3dFir3aMbZ77cBkLH/HIawIAJiw338Xd3ofjHOOHiOoIRIAEqy8sk8dB7ZuQLFk8CESCp2acKZbzZ5uWur1UFOT0bJTAWHHdveTegat/EObHGvYpSMJnX16U0wdLgXy2/fuVag+qw2qXUHcuo15LQUsNuxbt2IoWU7Lz/2k8dcq4Ltp46hiYpRHwQEoqvfGMs658oJu93lz9DqTiwb1VXClo2/YWjtHSeAJr4aSm6GurpTdmA/uQdtjSY3zRMARXnqRDGAzYKclYIUHO56LBlMzt+BKEW5PsETezbj0gr1RSt7/1kMoYGY/NRx7tFLFF/N9HGv/FBbrq7eg/mauprFkqVO0pek57pWKNuLSsg/k0xAfISa3yq1kTNSULLSwGHHvn8LuoatvSP2XKlqMIFnFWu0oDeARuNc3ap+kda3uwfruhVgV7+kK4XedaytWderjm3bNmJocaeXH8cpdx07Th931zEgabVIBqMq32BCzlbLQ752GTn5CjdCU7UOcnqKq03b92xG1+jGbVrNrzPDpkC0tRpi2+5cae6wg7nUpM6N5MZXQ8lJ92hXu2+9XaFOIlPiK0sTEY98VV2VJ186jra298cgU8M62C4nY7+aCjY7hWs2EdzZO79BndtQ8PN6ACyHT6IJCUIbHYm+RmVKDp1AKbGAQ8a85zBBXZx1pChogoLUNAQH+V2JoKlcCzkzBSXb2bYObkNXv6WPP/2d9+A4sgOlyLuNyBeOoxT7mdwAjPc/g3XVF95t0UnzJg39rvq9zh/bdnJ/zy5IkkTjBndQUFBIRmY2R06cpnLFRCpVSECv13N3lw5s3Kp+NPhj6w4euFudsH3g7q5s3LLDJ96j565SKS6KirGR6HU6erZuyKZ9J7z8SEgUl1hQFIXiEgthQQFoNaopb1a3GqFBAT7xBge4zUqJxYqE5OOnQs9mXHTqjqz9Z9H/Rd1Rxak7ikvpjpsR1aMF6cs3AVCw/wy60ED0fuSG39mAjJVqmaUt30RUT3c7SHz2bjJX7cKW6V3/hoRIIrs2I/WrDV7umgo1kbNTUXLSweHAcXQHujrNfWTqWvXEfnyX98dKYwDaKnWx73d+93U4oERdOaRkJvt8vCmNtmZd5LRk5PQUcNix/rkRfWm9ddpDb505jiZKPbVKW6EK9jPHwWpRd9QcP4S+ZXsfGYbWHbFt985zUJNaWC6mYr2chmKzk/PLVsK6e/elsO4tyf5BzVfxgdNoQ4PQxap6vnDXcRy5vpP9Yd1bkfX9RgCyvt9IeA9v3a+tURc57RpyhjO/Ozeib1bq5buMMYDj5GGUQt+2JCdfRk65sZ4GiPRoW4VltK2wOxuQ6Wxb6cs3EelsW3KxO13aQKPfsUl4+4aUXEzD4uwTgU1qYb2UgvWKWs65v24htLv3i2ho99bk/qiWWfGBU2hDgtDFRHjJlHQ6JJ0OxSkz6ol7yFj4PYpVtYeOLN8NZdE9m5O6YgsA+fvOoAsNwuAnvxHt6pPxq6qXUpZvIvpudSgd93A7MlbvwuLsw7bMW+vDf9cWX0fXMMnZVtJcboEDX1A/yPvR09rqzvGls23Zdm9C39Rb7o3alpKXrU4UA5SYkVMuowl3nw4nBQS5fsu5pVb31qyLnOrRh3dsVFcElyXXmYEyw3qsMJVMvmNhTaWayFke9vDQNnT1bmAPj+7wGjMpBTnunQ7WEuT0q2jC3BsXjfc9g3X1Mr9tXJNYHTknDSU3A2QHjhO70NVO8vGna94N+6m9XvpSE52I49o5sFtBkXFcOYnu+hjDY1wo6Y2lo0NX+w4cydeQU9V2Zdm80WfMbT9xDKXQOY4/eQxNtEe7KnFuVHX2pVt5t7ih7C0b0Zcl+9QxtB5tWhMVg6FFa0rWeq9Z0lSshP2o+o5lO7AHw53eO4cAYno2J9nZj/P2nUUXGui3H0e2q0/ar+ora/LyLcTe7bRhioIuWLX5uiATttxCFLt6cKik1aIxGZC0GrSBRiypOQAENlb1ls2pt/J+3aKuFvUgpFtrcpx6y3zwlGofnHpLFx9FSKcWZH/3u1cYy7mrWM+X+gjrQUCj2lgvJWO7oo4v81dtIaSL9/gypGtr8n5S7VnJwVNonPpSExxAYIsG5K5w7nK02ZEL3GPcuFeHkP7WJy4d6omhQR3sV5OxX1Prt2jtJgI6evdhOScX6/FTKHbfd17F7NbTeLQtfZWKWPYfVtO6cx+BXXztc3iPlmR9r9rZov2n0YYFoXfaWa9839mQ7FXqh67MFX8Q0aNVmeE1wQGEtKpH5jfqWFyx2XHku3XK7bJNcqF7Q7jmBnYysmcLMlaoq9tVWxzk3xa3a0CWpy2+29cWe8oIbloT88VULM5xTebP24jsodqzoyk5VAoPomJ4EHqthh53JLLp7K2ttTufVUijhAgC9Dp0Gg3NKkWx8cy/tU5PIPg/zz/tgrvxwDJFUeY7/z8tSVIzYCLwq6Io11fj5nqurlUU5RDgufRnunOCuQ8wrQx5QyRJGgBIqEdAHAO6ezyvApwGtiqqVrwM/FkqjrWKonwIIEnSJGAscFZRlC+cblOBZ4AGiqLslSTp+oxIuqIorjduZzqWOtN0ANgOrFAUpfTeqOtpvs6XiqI8V0YeXQTGR1CU7B70FqVkExgfgTk9169/SaelZu927Hpj2U3jbvVmf/ZO+wZ9sPdEhRQe5bVSQcnJRFvNdw5f16QtxoeeQRMSTvF87y3KgaNngALWrauwbVW33WviKqCr1QDTgwNQbFZKvl+KfMm9DVWKisaR6f6aLGdloKt9xw3Tb+zWC+t+tai18YkoebkEjXwJbbWa2M+donjpPLCUIIVFoORkO/OSrW5hLIUUHI5S4J74Ugpz0CRU8/GnSaiO6ck3UApzsW753meVhhQahSa2EnKqulXHuulbjA+PRt/hEZAkLN/M8okzID6SYo86Lk7JJiAhgpIb1HFpgmvEo9Hp6PDDq+iDAzjz0W9cWrHNy09gxWgiGlYhe/85uBs04VHIue46lnMz0Vap4xO3rlEbDPc9hSY4nOLFb6plk5eFdeO/CH7zUxSbFcfJAzhOHlDLJ6YC2hr1Md77FIrdiuWnT5Avn3GXX2QMcqaH3OwMtLXq3TBvhi69sB1Qt5Er2ZmU/PIdYYuWo1gt2A7twX5o7y2VkSbCu03LuZloq/nJb5O2GB4c6GzTb6hho+NRCvMwPT0OTYVqOC6fxbJ8oTr5Axg63o++VVfkS6cp+WEpFLsnZ6SQCJSCHNf/aruq7pu+xBqYnpqEUpSLddMK39U/pZAzr6Gt0QTHuYNoazdHCon0eq6Ni8KW6s6vPTUTYyPvPqyLjcbu6SctE11cFNYzF4kaNQBNWAiKxUrQXS0oOabWYcasRSQunUHUhMFIGomrT/iuEJRCI1Fy3ROTSl4Wmsq1ffzoGrTGvPgNjJVqlplXV57qtUDOy0ZOuXhL/kuTlpFFfKx7YiEuNpq0jEzSMzKJj43xcj9yTP2+mJWTS0y0WrYx0ZFk5/pO9qTn5BMf6V4xGBsZypFz3qvGHuvWmpHvfUnXEbMpKrHy1guPotHc/LvvvBXr+HXbAYIDTHz0yrM+z0vrDvNf1B0hNeKRdDo6/fAqOqfuuOjUHYqi0PHbl1AUOLdsA+e//MMVzpAQhcVDrjUlG2NCFDYPubrIEOz5ReBQX3gtKVkYnB8xDfGRRN/TksO93ySkiXtVF0CNqQO5MHUZ2tJ2KTQCJd8tU8nPQlPRu+1IIRHo6rag5POpGCq4V5BoImJRivMxPPgcmrgqyCnnsa75AmyWWyonTWQ0clYp21TzxrbJ0OkebAdVveW4cgHTo88iBYeiWC3om7bCcd77+7X2jkbIeTnIqd4v6Pr4KKzJ7r5kS8kisKl3XzKU8mNNycQQH4U9PYcboYsOcz23p+egK7Xi1Se/2ZnoavjmV9+8HaZHByGFhlP0dumTtv49Srcty19sWwCRd7ekyitPoI8O5UR/9zEm14l+8E4yfnLbSH1cFLbS5dzEu5z1caXKOTULfXwU9owc0GiotfI9DFUSyFq2CvNBdVxjrJ5IUMv6xE94EtliI2X6J5gPn/GK15gQSck1d7yWlCyMCZFYPfKrjwzBnl+Mcj2/ydkYnfkNrJGApNPR9MdJaIMDuLp0tWvyGaDJd6+iKJC8bB3Jy9wfI/6OLfZyv7Mz1m0b3Wlt3hY5O8N1dFRppIholGzPtpWBtoaf8WXSnZj6PIsUEk7xXN+V1lJUHNrKNbGfV7c1l3z9IUHjZmF6dAhIGgqnj/Tyr4m4tT6sb94O02ODkcLCKXrr5VsKa+r7LIa7uqMUF1E41dsmSmFRKB4T16o99N5WLYVGoqvfCvOSSRj7+LeHUkSMc/yhti3tHS2Q87JuaA+l4AjXR3wApSAbTWINHz+62s0o+XoWhgS3fZEzrmLo0AcCgsBmQ1ujMXKKe/u5/q7e6BreCRYz5q+8x7Sa6GjkDI+yysxAV+fGutLUoxe2vR6vTBoN4R8sQZtYAfPKn7Cfcn94Nd33EMYuPbCfOUXR0gWuSV9X0Kho5Exv2foyZBu798K6zy07cMgLFH26CCkg0Muf49IF9K3vxLZzO4Z2ndBGx5aOClNCJCXX3PVckpKN6Sb9uCRZ9QNw+eO1NF02gQ6HF6INDuDwkPdBUbCk5nBx4Uru2r8A2Wwla/NhsjYfJiFQney1pXjorVT/esvLT4pbbyW+MZiUWZ+i9fOxuix08VHYveRmEtDYezyti4vGluI9BtXFRaM4HDiy80iYPQZT3eqUHD1L6rRFKGYLwZ1bYU/LwnLS96gDAF1MNPZUd/060jMwNLjl9WWg0ZDw1YfoKlWgYPnPWI+qusN67iIBHdpi3vwngV3vQhfn+1FMtbPu+lXLMRKbh53VRYSoxzk569eWkok+PqrM8DqHA1tWPtXeG0FAvaoUHz7H5Tc+di24uV22CSBu/JNEPNwJuaCYc4/72m9DfCSWZG/bZPBniz3ybE3JwhjvbYsrv9IffVQoJ56cAYAxPhLrNc8xSzbBTWuBAumFJcR77HSOCzFxJNkt7zqHk3Po++lmYoKNjOlUn5rRIdSMCWH+1pPkmq0YdRq2nU+nXrx7bPPt/gusPHaFevHhjOtUj1CTwSdegYoi3/pHOsE/k3/UymLgDtRJUk+2ATcedQKSJAVJkvSWJEnHJUnKkSSpEGiOepRFWXyHuvq3MdAO9eiHDZIkBTuff+Z8flqSpAWSJPWSJKl0mR2+/oeiKIVAMXDE4/n1JRK+IwIPFEX5AUgE7kNdJd0W2ClJUmmtez3N13/e8BefJElDJEnaK0nS3k1FZ647+hN8wzS1mTGA1F0nSdvte46oJxW7NsGcmU+WnzO18LOCzd8SEfvBPymaNIjihZMx3v+0y73orTEUTX+B4nmvYuhwP9paDdQHGi0EBlM0axQlP3xE4JDSLwD+8uo//bqGTTF27YX5c+dxElot2hq1KPntZ/LHDIKSEgJ69/Mf2C83ly2nX8b80UuULJuC7eBGjPcP9/agN2K8bxi2Td+5Vl/oGnfEtnk5JUsnYtu0HEP3pymN/yq+dUWt0WqJaFSNbf3nsOXxWdwx+iGCq8e7nmsDjbT9eDQH31iG3eNrsh+hPk72wzsonj4M80fTMPbqrzoGBKFr2IqiN5+l6LWnwGBE17zj9cQgBQZT/O44LD99SsDAUtu0/DYt/3nVNWiCscs9mJepdSwFBaNvcSd5wx8jb3BvJFMAhru6+Q3ry631I/vBPymePBjzwjfVM7mdedJUqol180qKZ7wA1hIMPR4FwLZ5JUWvDaR4+nDk/GxMvQf7xHkzuXLaJcxLJlLyxZvY9m/E+OANtv55YF37GbqmnTD1f11dBe2we3vw16hKN+gb1IXt/BVyPlpO4sczSVwyHcupC+BcpRH22L1kzlrMpS79yZy9mNipY33juAWdZbz/WSyrv1DPh74V9AYMXfpg/f2bm/u9Af76lCRJfpuf3+K7Ybz+wntH8OeRM9StnMD6eRNZPv15Zn7+K4XmEt+ApRjxSDd+f/9FerVtzLfrdvp6+Av9yR+SVktko2ps6T+HzY/Pop6H7thw/5v83v01tvR7i1oDuhHT2v1S5r95ecstXQaefqpPHciFqV+q59p7ENmtGdbMPAoP+zs3+OY62tDzKazrv/YtA40WTUI17HvWUbL4ZbBa0Le734+MG3Ar/cmJrn4TDJ3voeSrJYC668Hyy7cEvfY2wa/MxnHpHIrDe9WToW1nbH9u8I3sVurXT9r+iv3wz63pS9vebRRMGEDRe29gemTg35RZluib59kzfdlrdnOg/ShODnyLyhMf8w6q1xHZvTlZv3jsEriVcVZZdSHLnLlnFCfaDCSwcW2MtdVhrKTVog0N5uyD40mZ8QlVFvhuW76lsi6j+UlaLSGNq3Go/ywOPTadqmN7E1BdvVJk372vs6fbSxzqN4MKA3sQ3vqOm8R5a7bY/UCHvsWdWP/cpP5vMGLq3R/zt5/6xFGmYD9i7fu3U/jKMxTPm4TpoVJty2gi6IVJmL/50LVDwNDpPszfLKRgXD9KvllI4MDx3mFusQ/b9m6jYPzTFL3zOqZHnrmlsCXLPyb/hUexbl+PscdDfvyWLdZ43zNY1iy7sT00mDD1fxHLL5+Axazaw869sa771r//G6W5VP0auvbD+sdyH3clKwXbjlWYHnsR06PjkdMue+lq25YfMC8Yi/3YDvTNu5YWfOM0lULfqCnG7r0o+sSjXckyuS8MIvvJR9DVvgNtFXXRhnnVz+Q804/c559Fzs4iaLCfcZI/XXgD2Tqn7OJPVdn6Fm1Q8nJxnPU9R71w7mxMvR4i7P0lSAEBKM7dkTfDV2/d2E90p8YUHL3E5kbD2NF5InfMHIg2OABdWBCxPZuxtcUINjcehjbQSELvdjfO7y3KDOncAntmHiVH/X/UKZubt60bjREkrRZT/ZrkfL2aCw+MQDaXED20L5LJSPTwx8iYW8ZCJ79t+i8kW5ZJefw5rvZ8DGP9uuhrVAUg6805hPS9n/ivPkQTFOh1r4Jbtv/83Dx91xW1//CSVktQw+qkf/Ebx3uMQy62kPDCw7cW562k7Qa2CSBtzjJOtn2GnJ83Ef30vT5RlDWGKyt9SilbfLD9SE4985Z6fvFN8nQr4/E74sJY81xXlg/swGNJ1Rjzo3qERfWoEAa2qslz3+3g+RW7qB0TitYZuG/Tqqwc0oXvBnQgOsjIO38c9xUkEPwP8U9bWQz+1fXNVPgcoCfqyuQzqBO2XwA3+9STpyjK9dP2z0qS9CzqGcOPAh8rirLfec5wT6Az6hEThyRJ6qYorpFYaUuvlHK7nvabTswrilICrHP+THGeoTxZkqQ5iqJY/aS5rLiWAEuA57OOXWoGkHnwPEGJ7m1nQQmRFKfl+g3fZMxDmKJC2DjoE7/PPYlrXpvK3ZOo2LkxWqMeQ0gAd30wDH6fgpKbiSbCY+t/RLTPlj5PHGeOoolJQAoKRSnKR8lzruItyMN+cDvaqnVxnDmKkpuJ/YD6XUG+eAoUGSk4zLXtTsnK8Ppir4mKcR0z4Im2SnWCnp9AwZQXUQrUrXNyZgZyZgaO0+oqBOufmzE5J4uVvBykiEh1VXFEJEqe74orpTDHa3WmFBzhc2mH5/Y7+cJR6KwFUzCUFIJGi/G+YdhP7MJx9oDLn65eG8x/qAN6x+m9GLqpE5A1BnSj+hPqhRXZh84TmBjF9RIOTIikJLWU7DIoTsnGkl2Aw2zBYbaQufMk4fUqU3g+FUmnpe3Ho7n043aurXavwpVzs9CHe2y/C4/2WoVSGse5Y2ii45GCQtHWaoiclebaZmw/tANttTuw792EkpfpOstavnxaHQwFh7r8ylkZXlsONZExKDeo48BhEyicNtEVVteomXqURL7aXmw7t6CtUx+2rLtpGck5megjSuU3t4z8nvVo07mZKLmZapsF7Pu3uiaLlYJcVxjbtt8IGP6mVzxKQQ5SiHsl+83b1RHQPAEBwWD23T7uijc7Fcv36rmIUkQc2uqNvNOfmok+3p1fXXw0jnTvPmxPy0Tn6Scu2nWsRMGPayn4Ud0mGDl6oGsFcsgD3cicoZ6NXvjbFmKnjPZNW14WkufW4LAon7alqVQD0xPqeZJSUAjaus2wyA4cx3xXrgFoouKRIuMIHPOeK87A0e9gnveiX//+iI+NJjXd3dbS0jOJjY7CZreTmp7h5R4TrercqIhwMjKziYmOJCMzm8hw3zNH4yJDSc12rzhOz84nNtz7OIyft+znmfvuQpIkKsdFUSEmggvJmTSsUfGW0n5320a8MGcZw3t3QRtbg+7r1BUa13XHdQISIjH/Dd2R4aE7Spx2xpKVz9U1e6k9uCfhU9UPRgUHz2H0kGtIiMSS6l3Htqx8dKFBoNWAQ8aYEIXVuX02pHF16jovG9NHhhDRJQnF7iAkqRZR3VsQ2SUJjVGPNjiQOvNHwtGFKPnZSKFumVJolNeqfVC3Xhv7qCsKpcAQdLWaYJFl5KtnUPKzka+pL8b247vQt/M+/7ks5KwMNFGlbFOOr03UVK5OwJDxFM16yesYBusfq7H+oV4ua3psEHK2xxmjGg36lu0peHmoT3y2lCwMie6+pE+IwpbmXc7WlEwMidFc38hrSIj28VMae2YeutgIdVVxbAT2UscjyNml8hsZjZzrq6ev4zh5GE1sopeu/ysYuj1A45fVyftCZ9u6fhCNMSESa6m2ZS+jbXmSv/MEpqpx6uon57m9EZ2bUnjkgtfxJ7bUTPSly7nUETu2VLUurm8QNsT71oWcX0ThziOEdGiG5fRlbKmZ5K1VN7aZD51BkWW0kaGE92pHtUfVO5kLDp7DVCGaPOdpacaEKNc2c5fsrAJ0oYFIWg2KQ8aY6O5vlpQsbNkFyMUW5GILuTtPEFy/CubzKVgpUMGIAAEAAElEQVTT1Hhsmflkrt5DSNOacETdVvx3bLGrnJq2wnH+tGtMpYlPRBOXQOg76sXFmqgYQt9eQv5Lw0BWwyo5GUiRnm0rxmvlbWkcp4+giU1wty2tlsAXJmPdsQH7PvfqcMOd3Sn5eoGa3z2bCRjo/SHTp03foA+75J48jCYuESkk9JbDWrdvIPjFmZR8/5nLTbWHHnrLnz2sWAPT42p6XfbQ4VAv59RoMT05AfvBLTiOOe+QuG4PR73rijNw1BzM8ya6xhdKQTZSqMeYNiTSZ+yhSaiG8QF1Z4cUGIKuRmMssozjzH7sh7dgP6yuUNd36OO18+469mM7MPUdi23rv1xucmYGmhiPsoqOQc7y066qVid49ATyXneP4z1RigqxHT6AoXlLzJcuoOS6+0TJmpWEvum7Y0DOzEATfYuyR04g/w23bH29BuhbtSW8eSskgwEpIIjg8a9SOGc68tXLFLyufnzQJFbE0EI9cqHSwO5U6N8ZgPyD5zBVcNezKSHypv3YlOj2k/hYBy7MUy9sNV9Mw3w5naBaiQRUjKb4cga2LFV/pa3aTXiL2uSuWYs9JRN9gofeio/Cnuart7z8JKh+wu6+k9CuLQnp1AzJaEAbHEjF98Zydcy7PuVVGntqJjovudE+R5LZUjPRJ8RwfXmKLj4ae3oWiqI+Kzmk6rv837YRPfQRDJUT0FeMo9qvC1xxVvvpAy70HoMj8/oumAx08e761cbG4Mi4cR++EUphESX7DhHQtgW2cxexX7xC+vPq+fq6yhUIaKce8xDc935i7lNP1Cw6eBaDx5hHtcXe9WvPzkcb5rZLeg9bbE3J8hteURSsKVkUHVAXiGWv+tNrsvh22SZPcn/eTLVPJpH23tfED+hJ3BPqB6DCQ2cxJkZ72OIo/7bYI8+GhCiX3fEkf+dxly22pGRhqODOkyEhEmtaNsSpK4lTC9yLmtIKSogJ9j7pM9iod/3dvkYcM9YdIafYQkSgkYcaVeahRuqE+AdbThDnXKUcFeQ+MufhxlUY+YP/dw2B4H+Ff9rK4hOoK3w9aQd4fraxAVo/fr5QFOUHRVEOA1eBf+fk8etLdFz7hhRFKVAUZYWiKMOAXqiTxre219k/1yd9S+fBH8dRJ/T/zjnGC37p/iq/dH+Vy2v3UbOPWrwxSTWw5hf7PYKi1uMdqdCxIZufX3BLK8v2zVrO8uYj+b71GDYPX0DK9uNsGalOAjkunkITWwEpKg60OvTNO7ou/rqOFJPo+ltTqSZodeqZZwYjGJ1bSAxGtPWa4Ui+CIDt4J/o6jRRw8RWAK3e63w2+5mTaBIqoomNB50OQ/vO2HZ7L1rXRMcS/PJUiuZOR052b/VWcrPVgWIF9WZ5faMkHFdUudbd2zF27gmAsXNPrLtKL4QHOfUiUngsUmg0aLTo6rbAcb7UxUuB7otjNPFV1c+dJc5zkbs/jZydgn2/98SlUpiHpmJtZznVRclVt1Cd+2wd67q9wrpur3BtzV6qPKKekRWZVBNbgfmWt5EDJK/dR3SrOup5ZgEGIpNqkH9GPcag+buDyT9zjTOL13jn9/JpNDGJSJFqHeuS7nJdZncdKTrBnd+KNdT6KspHzslAW7WO64IoXe3GyGnqOZT2wzvR1lYnLqWYRLVdeLxgOs6e8qpjfbvOWPd6nxIjRccSNGEqRR/MQE5x17GcmY6udj3X5XK6hklel/GUhXzplDqZ4WzTuhYdsB8u3aY98lupJujUNq3k5yBnZyDFqRN72rpNXRfjeb6M6Zq0RXa2dZfc1ItIEXFIYdfbVUufi7e821U1tV2VMVGshrk+GSmhb90L+6FNXo9Ljp5CX6UCugpxoNcRfHdHiv7wzm/Rxp2EPKAOCo2N6iIXFOPIVAeCWuexCrqEGIK73knhajV+R3oWAS3U+g1o3QTrJd/jMuQrZ9BEJyBFxKpl3aQdjuPe934Wz3yO4plDKZ45FPuRHVh+XHzDiWIAOfUyxW8OcIVR8rIonjvOa7L+ZnRs15pfftuAoigcOnqC4OAgYqIjaVC3NpevJnM1ORWbzcaaDZvp1K61K8zPa9Sz5H5es55O7dv4xFu/egUup2ZxNT0bm93ObzuP0CHJe2tkfFQ4u5w3kGflFXIxNZOKfs678+RSqvsld9P+k1RLVCd2HOnn+L3bK/zu1B1Vnboj6t/QHdfW7iPGQ3dEJdWg4Ewy2gAjuiDVhGkDjMR3aMi5LzdyoOsEDnSdQNZvu4nt2xGAkKRaOAqKvbYmXif3z2PE3KuWWVzfjmQ5LzvZ0/J59rQYzp4Ww8lcuZNzLy0l67c9XJzxNbuThrKnxXBOPjeX3O1HOfXCBwDIyefUSZLwGHUnSYM22E/t85Jnfn8U5rkjMc8dif34LiyrPsFxci9KYZ46aROl9nFt9QbIGaUumCoDx7mTaOIroImJB61OXQlcWm9FxRI0bgrFC2Z66S0AKTTc5Uffsr3X2cS6hs2Qk6/4nagrOnQGY9UEDJVikfQ6Iu5vT946736St243kb3VD4+BTWvjKCgq8wiK62Gi+qiTHFF9OpP3u7fud5wvld/WnbHt8z6vWxPnHgNoq9ZC0un/rYliAOu6nznUdQKHuk4g26NtBSfVwn6DtpX35zGinW0rtm9H16V2pqruXTVBDash6XWuiWKA6IfakelxBAVA8aEzGKomoq8Yh6TXEX7fXeSXKuf8dbsIf1gts8CmdXAUFGPPyEEbGYom1HlWrtFAyJ1NsDiPocn7fSfBbRoDYKiWiKTX4cjOJ2vZavZ0eZE9XV4kY81u4h+5C4DQZmpfsvrrS9uPEXOfqpcS+nYk8zf142/Gb3sJa10XSatBE2AgNKkmxWeuoQk0onX2YU2gkciOjSg66Z4k+Du2+DqGdl2wbnO3ZfnyBfKeeYj8YY+RP+wx5KwM8icM8fow67hwCm1sBaRotW3pW3bEdsBbribWY3xZpSZ4tK2AgeORky9h/d37Ulk5NxNtHbWstXc0RU7zPtLFpw+36YxtXym5Pm1ah1KQX2ZYTXwFVxh9s7Y4kr0nYuSrZ9FEedjDxu1wnChlD2cPo3j2cxTPfk61hz8tUSeKAWOf55HTr2Hb+qs7ztTLFE8d6Aqj5GVR/P54r8lgOfkCGo+xh/aOVtjPHPCSa1443vVjP7kHy9rPcZzZrz50jjGk0Eh0dZphP66OH6SIOHcZ1WqKXOq8d/vpk2gTK6KJU9uVsUNnrDtLjeNjYgl9fSoFb09HvuZuV1JYGFKQc5OowYChaXPsV5xjrQj3WMvQtj2OS75HFdhPn0RbwUP2XZ2x7fKVHfLqVArf8X6HKP58KblPP0LuM49RMHsKtsP7KZwz3ZmucGcCJQIfe4qSNeqk7pVPf2dnl5fY2eUl0tfsJdHZj8Oa1cR+g36cvf04cfepk5GJfe8iw9mPS65lEdVe3YVpiAkjsEYi5kvplFzLIjypJpoAdR1VVPsGFJ5R23bx4TMYPfRW2H13kb/eW28VrN9FhFNvBTRx6620t7/gZNuBnGo/iCsj3qLwz8O3NFEMYD5y2qUv0esI7XUXBRu8x5eFG3YR9mAXAExN6iAXFGHPyMGRmYM9JQNDNbXfBLVpguXsZSynL3KmdT/OdRrIuU4DsaVmcuHBka6JYgDrsVPoKlVAl6jWb1CPjpg3lz5l0j+a8DCkYLeeNrVKwnZRbVuaiHDVkyQRNqg/BT+oZ1YXLv+FY93Hcqz7WHLW7iKqj2png5Jq48gv9jqC4joFfx4lspd6vn/0I53I+V2tj9zf9/gNb8/IxZqciamGqntC2zXCfNqjXd4m22So6n7fCe3aihKne+pnv3Go23gOdRtP9prdxDyins9dpi3efpQoD1uc8//YO+8wKYrtYb89eXPO5IzkKDktGRMiKiBKkiAgSUBUMICAiIoiShJzAEyo5AyC5Jxz3JzT7KTu748ednZ2huD1cvf73Vvv8+wD012nTlV11alT1dVV69T03a4vzjtyAZ+KMRidfk34o63IWK+2g1oxwVzLzOdmVgE2h8z60wm0rRLtpi8tr7Bo9fLxRHXCPdjZPjLy1a3FEnMK2HIukW411XJNzXMtytlyLpEqJQ7MEwj+2/j/bWXxu8BKSZIOAhtQV/T2A4p9R8EVIF6SpO2ARVGUTNR9hXtKkrQKdTL5de5tgtVXkqRbliMKeA0odOpGkqTxqCuNjzjj7QvkoE5G/6tcRV1t3EOSpN8BM2AEVgLLULe1yEXdRmMSsFlRlH9t1FSCG5uPUKZDPXrteg+H2crO8YuL7nX66iX+nLgUc3IWLWYPJO9GGj1+e0NN8Jr9HJ33Kz4RQTy8djp6fx8UWeaB57vyS7vJ2O60HYEsU/jDAnzHzETSaLDu2oCceBV9mx4A2HasRt+wFfpmHcFhR7FZMC9RV7pJgSH4Dn9djUerxbZvK46Taidg27Ue03Pj8Zu2CBw2zF+8W0Kvg4LF8wh4Yy5oNFg2r8Fx/QrGruqKI8u63zA9/RxSQBC+w8YVyeRMUFdkFSz5EP/xr4FOj5yUQP5H6l5qhT99h//ENzB27IGcmkzenNc986zIWLd+h7HXWJAk7Cd2oaQnoKurdpT2Y9vRVWuErm47UBwodhvW1UsA0MRWQfdAc+TUG2ifUXcYse76GfnyCawbv8LQ/mnQaFDsNiwbv/JQnbT5CDHx9en21/s4zFb2j3N9ktfqm4kcmLCEwuQsqgzuQvUXHsIUGUTnzbNJ3HyEgy8tJfd8Aklbj9F5y2wUWebyd9vIOXuDsKbVqNC7NVmnrtHJuRLx+KzlwA71Gf+4EN8X3gKNBtuejchJ19C37OZ8VmvR12+BrkkH9TAom5XCL95Ri/zqOexHduE7aR44ZOSbF7HtVg9/s+3ZiKnvGHxfXgAOG4XffOD5jJd+iP/Ud0GjwbplLfL1Kxg6q8/YuuE3fHo/hxQQiO/zzmfscJA7eRiO86ex/rWdwLlLwOHAfvk8lo2qU6dv2grfIWOQAoPwf2UWjisXyJtebNWpLFO4/BN8X3xbze9uZ51u3V1N98416Bu0Ques09isFC5xrVyxLP8En0GTQKtHTkuk8CvVqTY+PhhN2UqggJKeTOG3H3nWq83OeqXRYD/urFf1nPXq6HZ01Ruhq9cOZBnFbsX6h6uNG3o8j7ZsdfDxxzRsDrZdv+E48Se6Gk3R1VcdT8f5wzhOlHgB4pBJfXsBsUvUNpzzywasF64S+JTahnOWr6Zgxz582zSh/LrPkQstpLz6XpF49IfT0AYHoNgcpM74GDlHnbxOeX0e4VNGIGm1KFYrqa/PwwNZxvLrEnyef10t632bkZOvo2vWRc3znvWeMsUw9h2PtnItJL9AfF9dgnXDD9j3e/lEvwQTX5/N/sPHyMrKIf6xZ3hhcH/szn3fnurZgzbNm7Dzr/10e3IQPiYT019R65dOp+WVcSMYNv41HA4HPR/qTJVK5QEY0v9JJkydyc9/rCcmKoL3Z3junanTapny7EOMePdLZFnmsTaNqFImihWbVYf5yfimDH2sHVMX/0SvKfNRFIWxT3UhJEB14icvWM6B05fJyiug04tzGPF4Bx5v15gPl2/gSmIaGo1ETFgwrw30XAmb6LQdPf56H7vZyr5itqP1NxPZ77QdVQd3oYbTdnR12o79TtuRuPUYXbbMBlnm0nfbyD57A79yEbRappaPpNNy9ZfdJG09xq2plMxNhwiNb0jjPR8jmy2cG+s6RbvWt69wfvynWJMzuTL9a2osGkf5l58m78QVkr67+3O8LbKMdc0XmPpPAUmD/fA2lNQb6JyfQdsPbLqjuHXtFxh7jULS6pAzk7H8qpaVtkZjDN0HIPkGYuo7CUfSFSzflNhbXpYxL/sIv1fmqHZr21rkG1cwdFRXHVk3/Y7piWeR/APxHTwWAMXhIO8V9WgCv/FvIgUEgsOBedmHRYeGgboFhXXXbcrFIXN96mKqfPMGklZD+vLNFJ67Tvgz6svPtG/WkbPlIEEdGlPrz4XIZgtXJ8wvEq/w8QQCmtVGFxpI7X2fkfje96Qv30TSgp+o+OlEwp7uiPVmKpdHzPHM7xfz8Zv8Dmi0WLevRb55BUO8M7+bf0ffpA2G1p1VH8BqIX/+W0XiviNfQ1ezHlJAEIHzl1P44xdYt69F37gVPs+NRgoIwm/iTBxXL5L/jvvWDJmbDhES35CGzrp1oVjdqvntK1wsVreqLxpHuZefJv/EFZKddSvsoWZE9m6LbLMjF1o5O8zVB2l8DAS3qcvFiSW2U3DIJExbSKWv3gSthswVm7Ccv0ZoP7WcM75dR+7WAwS0b0z17YuRzRZuTPwQAH1kKGXfG6se9qrRkLX6T3K3qJOBmSs2UWbOi1Rb/zGKzc71CfM8HnH6psOExTek+d6PcJitnB7jym/db1/mzPhFWJMzuTDjW2ovGkull58m7/hlEr5zHmh0/iYZW47QdOtcFEUm4dst5J+5jql8JHU+V1dDSlotyb/8ScbWo5S/tbTjH/TFgLr9VL1G5C9y9Rv3hCxj/nY+fhNmq/3DznXICVcxtFM/g7Zu+wNd49YYWnRy1i0rBZ+qx5hoq9bG0LITjuuX8H9zIQCFPy3Dfmwf5i8+wKfvC6DRotisFHxR0veQMX/xEX5Tbt+G9U3bYGjTRT0g2Woh/6O37igLYHp6KNrYsqDIyKnJFHzmqdeyaik+g6ep+d3v7A8fVI9ase91P1ysOJoKNdA3aocj8Qo+Y9Rytq77FsfZQ3cvZ0XGuvFrTE9PVO3lsR0oaTfRNVD9BvvhrXcUNz0+GsnHH8XhwLL+a9d2H+16owmLAUVBzk7Duu7LEvl1kPfpPIJmzAWthsINa3Bcu4Kpu1qvCtf8hm9f1Y/3H6nWK8XhIHvMMDQhYQS89ApoNOoZHzu3YdunvqTyGzwCXaUqgIIjOYm8j+Z6Jlp2kP/pPAKnO8cQG1Xdxm7OMcTa3/Dp8xxSYBB+L7jqdPZYz686imNsG4/pIXV7EevuHVg2rvEIk7bpMOHx9Wm190McZgsnxywsutfg28mcGr8YS3Im52d8R91FL1Ll5afIOX6FG9+pz+HS+z9T66MRNN82B0mSOD/9O2wZuWRn5JL8x16ab5yF4pBVma83E61DtVuvL6TiV2+CRkPmSqfd6uu0W9+57Fa1bYtRzBZuTPrwjnkF9cC02DeGoQ0NovyyaRSeusyV54qNmxwySW9+StllM5C0GrJ+3ID1wjWC+6j+dNb3a8jbth+/tk2ovPkzZLOFxJdd7SJp+kJi35uEpNdhu55EwssflEyCdxwyGe/MJ3KBajvyfluH7dJV/HuptiPvpz/QhIUQ8426nQSKQkDfx0l4YjDaiFDC35ysroCVJAo2bse8U31J6te1PQFPqv5VwZY/yV+1zkN19uaDBHVoRJ1dnyKbLVwe7+pnq371GlcmLsCWnMmNt7+i0icTiJvUl4KTl4sOrruT/NWpS6g0fxySXoflWjKXx893TfTcp74pZvIAjJXiUGQZ281Ubry6wCPPmZsPERzfkIZ/LcBhtnBhnCtMzW9e5cKET7AlZ3J1xjdUWziOcpP7kH/iMsnfO/viHs2I6N0OxdkXnxv+flGeLr2ylAe+n4qk1ZD8wxbM564DFdFpNLzcsTYjVu5BVhQerVOWKuEBrDx8BYDeDSqw6VwiKw5fQafRYNRpmP1Io6ItMyasOkC22YpOo2FKpzpF+xLP23aKsyk5SBLEBvryWhf3rzEFgv82pH++H90/UC5JT6Ae4iYVuzYcdTuJ8qgTq+8oirKk2P2HgfeBCsBNRVEqSJJUHvgMaA5kAvOAdkCaoigDnHLbgBOKoowq9rttseRkok7UvqkoylZnmOeBEUBV1Anew8AURVF2O+9fAT5WFKXI03DulzxKUZQvnL9NqBPCDyuK8ofz2lTgBdQJ6q+AYagT3J1QVy0bgZvA78AMRVEyvOXhXvk87plSeci9Hkq9e6D7gD3p7vt33g9MbavdPdB9YPW7BXcPdJ/o2tvzkK7/BPabd1kte5/QRfyTRf7/Otoq97bFwL+bhGXXS0VvdA/fuwe6Dxgn/83Jin8jjksH7x7oPrDq0V9LRW+scm8Hwv27aThcf/dA9wHb6dI5SfvS7sC7B7pPVGqTe/dA94GTm0PvHug+EGAqnTqdZv57h0r9u2jQKuXuge4DmsDSW+eiFDruHug+oCt3569H7hdScOmsmjPvuFIqej1OpfkPcfBAzN0D3SdifPPvHug+oNOVTlvyDbDePdB9ICW5dNqSUe9l3+T/AHmW0jv0rcEMz0Pl/xP4DJ77N04p+d8gq097ccJdMYK/3/p/ro6U6spiRVF+pMR26oqiLAQWepcARVF+R51ELX7tKlDyZIS5JcK0u9Pv2+haAiy5w/0KXq75l/hdiGcepwPTS4i+4vy7U3ra3THBAoFAIBAIBAKBQCAQCAQCgUDwL/L/257FAoFAIBAIBAKBQCAQCAQCgUAgKAXEZLFAIBAIBAKBQCAQCAQCgUAgEAjEZLFAIBAIBAKBQCAQCAQCgUAgEAjEZLFAIBAIBAKBQCAQCAQCgUAgEAgo5QPuBAKBQCAQCAQCgUAgEAgEAsF/CXJpJ0DwTxEriwUCgUAgEAgEAoFAIBAIBAKBQCAmiwUCgUAgEAgEAoFAIBAIBAKBQCAmiwUCgUAgEAgEAoFAIBAIBAKBQICYLBYIBAKBQCAQCAQCgUAgEAgEAgHigLv/CexS6ejV+BlLRa820F4qepWs3FLRq1dK752P/WZeqeh15Cmlolcb7CgVvUp2TqnolZXSMR72hOxS0au7dLBU9AJoKzUqFb1mzapS0aspnaaEFBVeKnrtexNKRW9pog0qHR8gA32p6I32Lx0fwGgqHZ9HXz6wVPSiKSWnFig4nFUqenVlSsfnwVY6dau0cBSWjl6TVEodIqDTlZ7u0kDSlE5bKi1/Wio9c1l6KOJUtf9fUORS6rsE/zbEymKBQCAQCAQCgUAgEAgEAoFAIBCIyWKBQCAQCAQCgUAgEAgEAoFAIBCIyWKBQCAQCAQCgUAgEAgEAoFAIBAgJosFAoFAIBAIBAKBQCAQCAQCgUCAOOBOIBAIBAKBQCAQCAQCgUAgEPw7EGcN/p9HrCwWCAQCgUAgEAgEAoFAIBAIBAKBmCwWCAQCgUAgEAgEAoFAIBAIBAKBmCwWCAQCgUAgEAgEAoFAIBAIBAIBYrL4viNJ0hVJkl4q7XQIBAKBQCAQCAQCgUAgEAgEAsGd+J+aLJYkqY0kSb9JknRTkiRFkqQBf0P2DUmSTni5fsUZV/G/rH8hbY9JkvSXJElZkiTlSZJ0RpKkpcXut/OiR5Ekad7f1SUQCAQCgUAgEAgEAoFAIBD8u1FkRfwV+/u/iK60E/Afxh84AXzl/Pt38RbwabHf93z2oyRJBqA1sBJ4HRgIOIAawGNeRGoBGcV+5/+dhDZ/qz9lO9THbrawfdxi0k9c8QjTfv4IwutWQrbZST1yiZ0vL0OxO6jcswX1XngIAHt+IX9O+YKM09cAqD2kKzX6tENRFDLO3GDHhMVF8WlrNMT42BDQaLHt2YBty09e06YpWwWfMe9S+NW7OI7tvqOsoWs/tLUfBEVGycvG8v2HKDkZbvHp6jTB1H8kaDTYtq3B8scP7vcbtsDUa6Aah8NB4bef4Dinvg/wGfISugbNUHKyyJsypEjG2GsA+oYtQZGRc7IwL56DkpXukRdtlXoYuj8Hkgb7oS3Ydv7mPc+xlTANnYFlxYc4Tu1VdY+bD1YziiyD7KBw0atq2KhyGB4ZgmQwIWelYvnxY7CYPeKsM+NZouLr4zBbOTRmIdnHr3iEqTioM5Wf74p/xWjWPDAMa0YuANFdGlFzcm+QZWSHzPGpX5Ox72yxBEu0W/82hUkZ7Ok/11WW9ZviO2gUaLRYNq/G8st3bvoMrTti7NlH/WE2U7D4AxxXL6KJLYvf+Ndd5RYVg/mHz7Gs/hFt+cr4DhuPZPLBkZpE/rwZYC5wi1ffuCl+w0cjaTUUrl2NeYW7XmP7jvg82RcApdBM3vz3cVy6CHoDQe99hKTXg1aLded2Cr7+HADfZwdhaN5KfcZZWeTNnYWc4f6MtbUbY+rzApKkwbpzLda1y93u6+o3x/jYAFAU9Rl+/wmOCydBp8dv8vug14NGi/3gTiyrVFPkM+xVNNFlAZB8/VAK8sl/c7i73ir1MPQYqNarg5ux7Vzl8WwBNHGVMQ19G8uKD3Cc3Ou6IUmYRsxGycnA8s07rvQ+2BV9s64gO7CfPYRtw7du8fm2akTkKyNAoyH7x3VkLl3hoTPilRH4tWmCUmgh6ZX3sJy6AEBw/0cJ6t0NJInslWvJ+upXAMJefBb/Ds1RZBlHRhZJU97DkZrhEa+ubhN8+o8CjQbrtjVYfv/e/X6jFvg8MRAUBcXhwPz1gqJ2fDtZ39FT0cbcKmt/lII8cl8Z6hbvrmPneOfrNciyTM92jRj8cFu3+7kFhbzy6UqS0rOxyzLPdW/JY20aATBtyc/sOHyW0EA/fp79YpHMxz9uYtuh02gkiZBAP6YP7UVkSGDR/ddmvs+OXfsIDQnm128WepSFoijMmreQnX/tx2Qy8varE3igehUA/txzgNnzFuKQZXo93JUh/Z8EIDsnlwlTZ5GQlExsdBTvTZ9CUGCAR9wATd/qTxln//DnuMVkeOkfWs8fQXg9tX9IO3KJ3ZPV/uFO8oZAX1rMHUJI9TIoisKuCUtgn+vda8UZgwiJb4BstnJ+zMfkH7/soddYLpLqC8ehC/Yn//glzo2aj2KzE9qlCeUmP63aS4fMpamfk7vvDADaQF+qvD8C3+rlQFG4MO4TQLV1u66k8e72M8iywmO1yzCoSUU3fQeuZzDu9yPEBvoA0KFKJMOaVVaffaGNNzed5GJ6HhISr3eqRb3YYAC+P3KN5UevoZUkWleMYGzrah550Tdy2i2NhsJ1qzGv9GK3ejvtltlM3sfv47jstFvvFrNbf26n4BvVbmkrVcF/9HgkvQHF4SB/wQfYz51xizewXQPKvPE8aDWkf7+R5E88++Iybz5PYIdGKGYLV8Z/iPnEJQDKzR1NUHxj7OnZnO7oqtPBPVoQM64PpqplOPvwRAqOXfCIU/tAI0y9h4OkwbZ7HdYNK93u6+o2w/Dws+Ds8yw/LsZx8SRSZBw+g6cUhdOEx2D542tsW391lWXHXpgeH0LexKdQ8nM8dNea8VxRf3hkzKde+8MKgzpT6flu+FWMZv0DQ4v6w7jHW1Jl1COA6vMcn/wZOaeuYYoNpcH8FzBGBIOicPXrzVxeuq4oPp+WjQl/eTiSVkvOT2vJ+szdXuorliVy+niMD1Qh/aMvyf7ix3uSDez7CEF9HgGHTP6OvWS8/5lbvL6tGhH16vAiO52xxL2cASJfHV5kpxOnvIfl1EUAQp57jKAnuoKiYDl/haQp76NYbUVyIYN6ETlpCBeaPYUjy7Oc7+bnaWs9iKFbP1Ccz/jXpciXT6vl0fphdM06gyRh37MB2w7VX9LEVsD4xAtgNKFkpFD4zXsePo+2egOMjz6v+nl7N2Lbegf/cvQcCr+Z6/IvbyNrfGYimohYACQfPxRzPuYPxrnFZ2jSFP+Ro0GjoXDNagp+KNGG4zvi97SrDefOex/7JbWsA16ajLFZc+SsTDKGDPRIq0/vpwgY/gKpPR9Bycn2zO8jg9U079uEbevP3vNbpgo+o2dT+M17OI7/paap9yi0DzRGycvG/N4YV146PYXuwU5F7ce69hscZw65661cF0OX/qDRYD+8Dduu373rja2EadCbWH6aj+P0PqSwGIy9Rrvuh0Ri3fYj9r1qe9E16Yy+SSeQZewXjmDb5N6/3w9b6dtvAMauD6FkZwGQ/+USbPv3UpL78YyNbdrh99wAtOXKkzlyOPZzZ/FG5RkDCY1viMNs4dyYBeR56RNN5SKpsXAs+mB/co9f5qyzT7yFf/3KNFg9k9PDPiDtjz0AxA3tQXS/eFAU8k9f4+zYT4rC+7VuRNRrw5C0GrJWrCd9saf9iJo6DP+2TZDNFhInv0+h035oAvyImTkGY9XygELiy/MwHzmDsWYlYt4ahWTUo9hlkt5YQOGxc25x/qt6DRXjiPvw5aIw+rIxpH74NZlfrEIT5E/ch1MwxEVivZnCzRdnIefkuZdf8yaEvKSOEfN/XUPOlyXGiOXLEvb6JAw1qpD1yTJyvymRLo2G6K8/wZGSTuq4V91uBTzTm5Cxw7kR3xM529Nelp8+mOAODZHNFi6O+5iC45c8whjLRlLl0/Gqz3PiMhdHf4his2OqEkel90fhV6cS19/5jqSFrnFAxfdHEtKxMba0bI53GOsRp3+bhsS+rtq8zOUbSV34o0eYmNeHEtCuEXKhhRsvfUjhyYtuea7y2/vYkjK4OuStosthzz1E2LM9UOwyuVv3kzT7C494K04fRHB8Q2SzlQtj53v388pGUm3hOHTBAeQfv8T50R+h2OyEP96auJE9AXDkm7n08mIKTl1V0zukB1H9OoIkkfztRhKXrC6Kb9flFOZsPoWsKPSsW5ZBD1Zx07f/WjrjfjlAbJAvAPHVohnWoioAXx+4xC/HriNJUDU8kDe71cWo03ImOZu3N57AYpfRaSSmdKpNnZhgj7wIBP8t/E9NFiuKsgZYAyBJ0hcl70uS9DjwBlAVMAPHgSeBbqgTuUiSdOu1wEBFUW7FkasoStK9pMEpPwqIB7qgTjLrgL2KoswsFvQ84M0bS1EUJe1edJWkbId6BFWMZkWrCUQ2rEyrWQNY9fAbHuEu/LKbraPVue/2H4+kRp92nP56M7nXUvnjiRlYswso074urecMYtXDb+AbHULtQZ1Z2WEyjkIb8Z+OptIjzYDVIGkwPj4M88JpKNnp+Ix7D/vJfSjJ10sUjAbDQwNwnD3sdu12statP8M6dUJL3/ohDJ2fwvLjp26ypudeJP+dSSgZqfi/9Qm2Q38hJ1wtCmI/eYi8Q+qgQVO2Er6jppI3WXXqrDvXY9m4Ct/hk92SaVm9AstPXwBg6NwT42P9KfxiXom8SBgeGkThl2+j5KRjGjYT+5mDKKk3PcN17ovjwlGPZ2D+fDoU5LpdMzw2DOv6b5CvnEbXoB36lg9j2+I+CI2Kr49/pWg2NR9PSMMq1HtnEDu6T/OIP2PfWZI3HqLVz1PdrqfuPEHS+oMABNYsS5PFY9jc2rWLSuXnu5F7/ib6AB+XkEaD7/NjyHvrJeT0VALeWYht/y7kG66ydqQkkjd1DEp+HroGTfEdPoHcKS8gJ1wn96UhRfEELf4R276dAPi+MBHzl59iP3UUQ4dumB59msIflrnp9R85luwpE5DTUgmevwjrnl04rhXTm5xI9sQXUfLy0Dd+EP8xL5E9ZgTYrGRPGgeFZtBqCXr/Y3T792I/cwrzjz9Q8JWqx/RoL3yeeY78j94v9tw0+PQbTf57k1Ey0/Cb+jH2I38hJ14rCmI/fRj7EXWApilTEZ/hr5H/2mCw28ifOxEshaDV4vfyB9iP78dx6TTmRW8XyRufHIZiLvEeSJIwPDyYwi9mqPVq+CzsZw7cpl71w3HhiMdz1zXvroY3up6fpmItdDUbY/74JXDYwS/QXUijIXLqSG4OfgVbchrlV3xE/tY9WC+68uvXpgmG8rFc6ToIU70aRE4bxfWnx2KoWp6g3t249uQYFJuNuCVvk799H7arCWR+9iPpH6kT5cHPPErYC/1IeXN+ibxo8BkwhvxZE5EzUgmY/im2Q7uRbxZrxycOkXvQ1Y79XpxG7sQBd5QtmD+9SN7UbzhKgXtZO2SZmV/+zqLJA4kKDaTvtIW0a1iTynGRRWGWb9pDpbhI5k/oT0ZOPo9OmkePFvXQ63Q82roBfTo149USjviAHq0Y9URHAL5d/xeLft3K1IGPFt1/rHsn+vZ6hFemz8UbO//az7UbCaxZ/hnHTp5h+tyP+X7JPBwOBzPeW8CSeTOJjgznqSFjaN/qQSpXLM/Sr1fQrHF9hvR/kqVfr+Czb1Yw/oXBHnHHdahHYMVofm41gYiGlWk+awCrvfQPl37ZzU5n/9BmwUiq9W3H2a8231G+6Vv9ubn1GNuGfoRGr0XnYyTYGV9IfAN8KsVwqPlo/BtWpfI7QznWfYqH3gqvPUPCoj9IW7WLyu8MJapvB5K+3EDWzuNkrN8PgG/N8lRfPJ7DrdWJkEozBpG15Qhnh7yHpNeh8TEAQThkhdlbT/Pp442I8jfR7/s9tK0UQeUwfzedDeKC+ejRhh5pmbP9DC0qhDP3ofrYHDKFNnWyfP/1DLZdTGFFvxYYdBoyCiyeD/GW3XrFabc+XIR1bwm7lZRI9qRiduvFl8ge57RbLxezW3M/RndAtVt+g4dT8O2X2A7sRd/kQfwGDyd78lg3vWVnDON839exJaZT/Y+5ZG/cR+F5V18c2L4RxooxnGo9HN8G1Sg3cwRnH5kIQMbKzaR+sZoK84rFCRSevcalobMpN3uEZ15B7YufGknBR6+gZKXhO/lD7Mf2IicVs5dnj2A/pk5maOIqYBr8CgVvDUVJuUnBrFFF8fjN/Br70d2uqEPC0dVogJye7FV1pLM/3NJ8HMENq1DnncH82X2qR7iMfedI3niIFj+795UF11LY3fMtbNn5RHaoR925z/Nn96kodplTb3xD9vEraP1MtNkwk9QdxyEjAzQaIl4bScLzU7AnpVFm+Xzyt+7BdsmVXzk7h7TZn+LXoYV7Qu4ga2pSD7/2Lbj++Aiw2dCGBnnIRk0byY1BTju98kPytuz1sNP68rFc7jIYU70aRL0+imtPjUMXGUZw/0e50mMYisVKzAdTCOjRlpxfNgGgiw7Hr0UDbDe9l/O9+HmO80cxO19camIqYHp2EgXvvIAmuhy6Zp0xz5sADjumoW9gP7UfJS0R45Ojsfy+DPniSXRNO2Jo/zjWdd+66+05DPPi11W9Y+ZiP3Ub/7LHc57+5W1kLd+8WxTM8PBAlEL3l9RoNAS8OJbMSROQU1MJ+WQRlr924bharA0nJpI5Tm3DhqYPEjD+JTJHqW2kcP1azKt+JnDyKx5FqYmIwNCoMY5kL0MKSYOx51DMi99Q0/ziHLWcU254ye+zOM4ecbtsO7AF2+41GJ8eQ0lsO3/Htt37y2ckCUO3ARR+MwslJwPTkOnYzx5CSfPie8Q/jePisaJLSnoihYtfKbrvM+5jHGcOqHmt8AC66o0wL5qi+h6+nr7H/bCVAIW/rsT8k/tL/pK678cztl+5TPbrUwkYN+G2qm/1ifubjyagYVWqvPM8R7p71pWKr/Xj5qI/SF21myrvPE903w4kfrmhKP2VXnuGzG1HisIbokOJG9KdA23GIRdaqbl4HJGPtURes1qd+HzjBa4NeBVbUhoVf5pH7pY9WC+42pJf28YYysdxseMQTPWrE/3WKK48ob5EiXptGPk7DnJz9EzQ69CYjABEThpE6vzvyN9xAL+2jYmcNIhrz7gmeP+JXuvlm1x+ZHRRPFX//IrcDarfHT7sSQp2H+H64pWEDe1N2LDepL77uZvekMkvkjJyEo7kVKK/+oSCHX9hv+x6vnJOLplzP8anXUuvzymgz+PYLl9D4+fndl0bFYHpwUbYE73by6AODTFVjOFoy5H4N6xGxVlDOfnQyx7hyr7an8Qlv5OxahcVZg8jok88KV+tx56Zx9WpnxHStamHTNryrSR/vpbKH77ocQ+Nhti3hnO5/1TsSelUXvU+OZv2YilW1gHtGmGsEMu59sPwqV+duBkjuNjTNQYMH/gwlgs30Pj7Fl3za1aHwI4Pcr7baBSrHW1Yib4JCO7QEFOlGA63GIV/w6pUmj2U4z08/bzyr/UnYfEfpK/aRaV3hhLZJ57kr9ZjuZbCicen4sjOJ7hDAyq/O5zjPabgW70sUf06cqz7ZGSrnQe+m0rmJvVFl0NWmLXxJAuffJCoABP9vv6TtpWjqBzuvliiQZlQ5vdq4nYtObeQ7w9d4eeBbTHptUz87RDrziTwaO2yzNt+hmEtqtKqUiQ7L6Uwb/tpPnu6uWd5CwT/JfxPbUNxJyRJigZ+AL4EagJtgK+dt5cD7wFngRjn3x28jLvyOuqkdR1gAZAE1JAkqd4/iPOulO/ciPM//glAyqGLGAL98IkM9gh3fYtr8jL1yEX8YkJVmYPnsWYXOOUvFF0HkHRadCYDklaDzsdAQXImAJpyVZHTElEyksFhx354J7raD3ro1Ld+CMex3Si5rlUUd5QtvrrEYIISK/u1lWsgJ99ESU0Ehx3bnq3oG5UYmFkKXek3mtRVoE4cZ497XaVEsUGDZDThoRh1RYeckYSSmQIOB47ju9HVaOwRTtesqzo48abHC5qwGOQr6kocx8Xj6B7wdBSiuzTi2gp1sjXz0AX0gb4YvTzj7BNXKbju+c7BUWxyQ+vrXiammFCiO9bn6rdb3WS0VWogJ91ETk4Eux3bn1swNHF3rhxnT6Lkq2/1HedOoQmL8NCtq9MQOfkmcqrqYGljy2I/pdZF29EDGJq1cQ9fvSaOhJvISapey7Yt6orgYthPnUTJU/Xaz5xEE15Mb6GzDul0SFpdUV6VgmLP2OSlblWqjpySgJKWpNatfdvQNbhb3fJyT6tT/xTPOqRv0gb7Xvdy1pSpgpxeol7VbOIhq2vWDfvJvSh57vVKCgxFV60htgOb3XU17Yx1xyp1sAZQoj6a6lbHdi0R240ksNnJWbMdvw7ujpFfh+bkrFLjLTx6Bm2gP9qIUAyVylF49AxKoQUcMub9x/HvqJaVnF+snH28t6Vb7Vh2tmPrni333I7vSRYwPNgO2+4tbtdOXLxB2agwykSGotfp6NqsDtsOnnYvTyQKCi0oikJBoYUgPx+0GrVLbVSjIoF+PpTE38dU9P9CixUJye1+4/p1brvqF2Drn3t4pGs8kiRRr3ZNcnPzSE3L4Pjpc5QrE0vZuBj0ej3d4tuyZac6+bZ151882k2doH60W0e27PjLa9zlujTiorN/SD10EUOQ9/7hZrH+Ie3IRXyd/cDt5PX+PkQ9WJ3z328DQLY5sOa4nn1olyakrFDv5R06jy7QF70XvUEta5P2h5r2lBXbCHUOlOQC1/PX+hpdz9/fh8BmNUn+Tq2Xis2Ow6n3RFI2ZYN8KRPki16roUu1aLZdTPFaLiXJs9g5dDOTnrXiANBrNQSY9ACsPHadgU0qYtCp9SDU1+ghr6tWwm5t34KhWQm7dfoe7ZaumP1QFCRfdQAn+frjSHf/GsKvflUsV5KwXktGsdnJ/G0nQZ3d+5Cgzk3J+Em1OwWHz6EN9EMXGaLme+8pHFnuK7MACi/cwHLppsf1W2gqVENOTUBJV+2l/eB2dPWauQcq1oYx3MYW1KiPkpaIkuF6TsZew7D88plH2FtEd2nEdWd/mHWH/jDnxBXMXvrDzAPnsWWrL5IyD17A5KzrlpSsohXKjvxC8s7fxBSt3jPWqY7tWgL2G0lgt5O3dpuHvXRkZGM5cQ7Fbne7fifZoKceIuuz5WCzFcVRHFPdatiuJRTZ6dw12/GPdy9n//hmXuy0+nwlrRbJZACtBo2PEXuK6yuPyCnDSH339uV8T36etfgzNnLrGUtRZZGvngWbFWQZx8WT6OqoedZExiFfPKnm99wRdHXdy1FTrqraJ97Se2QnulqefpG+VQ8cx/5Cycv+27K6eq2wH97hfq1GTew3byInOtvw1i0YW9ze97CdOokmwtWGbcePIee4Lwa4hf8Lo8hfvNCrX+BRzkf+9J7flt1xHP8LJd+9jsiXT6EUeNd7JzRxlZEzk1GyUkF24Di5B131Rh7hdE27YD+9/7Y+rbZibZTMFJRsta3pG8Vj3fWby/cocJe7b7byHrhfz9hx7SqOG9c9rhcnvEsTkldsByD30Hl0gX4YvNit4Ja1SXWuGE5esZ2wri5/MG5wV1JX78GaVsIP1GrQFGvn1iS1nfvUrYb1agK2604/b/UOAuLd21tAx2Zk/+q0H0fOognwQxcRgsbfB98mtclaud6ZeTtyrvMFvKIUTSxqA/zc7Mo/1Vscvxb1sF5Lwp6g9g/+8c3Idr7syv5lEwEd3eM01KqB/fpNHDfV51uwYSu+bd39QzkzC+ups1DCTgNoI8Pxafkgeb+u8bgXMv4Fsj5afNv6FtKlKWk/bgMg79A5tEF+6CNDPMIFtqpDhtPnSVu5tWhy2J6eTf7RC0VfdBUnd+8p7Jne27hvvapYryZiu676ANm/7yCwk7udDujUjMyfVX/YfOSs6gM4y1oXHUZA+yZkLN/gJhP6THdSFv6IYlXLyZHubncAQrs2IXXldmee1Trt1c9rVZv04n5eNzXPuQfO4nD2xbkHz2GICQPAp2oZcg+eQzZbwSGTs+dkkcyJxCzKhvhSJtjp59WIZduF27zw9IJDVrDYHdhldUFAhJ/qv0sS5DvzmmexEeFvulM0AsH/ecRksYtYQA/8qCjKFUVRTiiKslRRlGRFUcxAHmBXFCXJ+Vf8W7i3nfsM3/rzfAXsznJn3JcURbkMzAf2AkckSbouSdKPkiQNlyTJ34vslRK6yt1rBv2iQ8hLcA0g8xMz8Iv27KBuIem0VO3Vihvbjnncq/50O65vVa8XJGVybNEa+uz9kH6HPsaaW8DNHeonxlJQGEqWaxCmZKUhBYW56wkKRVenGbbd60pcv7Osodsz+E79DF3DtliKrzZBXXGkZKQW/ZYzUpFCwj3yoWvUEv93Psd3wtuYl3pfzVcS4xODCJj3PfoW8UWrjN10B4SiZLvKWcnJQAoMLREmBF3NJtj3b/SiQcH07CuYhs9E1yjelYeUG2hrqA66tvaDHuUI4BMTgjnB5YwVJmbgE3P7Z+yNmG6Nid85l+bfTOTQONd2InWm9+fE9O89HCBNaARyWomy9jIZfAtDfA9sh/d5Xm/ZAeufrkk7x7XL6J2TzoYW7dCER7qF14SFI6e6Jg7ktFQ04Z7P+Bamrj3cPzXUaAj+ZClhy3/FevgA9rOuyUDfAUMI+WYlxg4dKfjKfZAsBYcjF6tbSmYammAvdatBS/xmfIbvmBkUflGsbkka/F5fSMAHK7GfOoTjsvun4tpqdVByspBT3CdgpMAS9So7HSnAW71qin2/uzMHYOg+AOuGbzyenxQWg7ZCDUxD38Y06A00cZXd8xEZhj3JlV97chr6KPe6p4sKw1Y8TFIqusgwrOev4NO4NprgACSTEb82TdBFu+pG2JjnqLjlawIfbk/6R19TEk1oOHJ6sWeckYYmxLNu6Ru3IuDdL/CbOJOCxe/es6y2Rl3k7EzkZPeyTsnMIbrYyr3I0ECSM90HXU93asalhFQ6jn6HJ175mEn9e6DR3L1Lnb9yI53HzGH17qO80Cv+ruGLk5yaTnSkq65FRYaTnJpGSmoa0ZERbtdTUtW6kp6ZRUS4Wk8iwkPJyPJ05AF8o0PIL9E/+N6lf6jcqxU3nf3A7eQDykdQmJ5Lqw+G8vD6GbR4dwg6H9ckqiEmDEsxOUtiBsaYEvUrNAB7Tj44ZGeYdAzFXlaGdmtKg50fUvObKc6tJsBUPgpbeg5VPhxJvY3vUuW94Wick7cp+YVEBbgc/KgAE6n5nquAjyVm8+Q3uxn5y0EupquTAjezCwjxMfD6hpM8/e1fvLnxJGbnp79XMws4fDOT/t/vYfDK/ZxM8ixrTbgXuxV2B7vVpQe2AyXs1sdLCfve3W7lL/oYv8EjCPlqJX5DRlDwxWK3ePTRYVgTXP2pLTEdfbR7ORtKhLEmpmGI9uxn/g6a4HDkzGL9Q6anDwCgq9cC32mL8X3hLQq//sDjvr5RW2wHthf91tZ5ECU7Dfmm56estzDFhFJYrG6ZEzOKJnz/LmX7tiNlyxGP6z5lwwmqXYGsQ+r2G97spS7y9s+3OHeS1VeIw9SoNnHffUjs5+9irO2+vYkuKhxbYnEbnIbOi522JxarA0lp6KLCsaekk7HsJypv+YrKO79Dzi2gYJe6Osuv/YPYk9OwnL19Od+LnwegrdMM38mf4PP8NAp/+AgAOfEq2kq1wDcA9AZ0NRshOftTOfEq2lrqZIauXsui67fXm+7pXwaGoqvdDNtfd/MvPWU1lR5Ayc1CSUt0z0fJNpx6F9+jWw+s+zy3OSiJoXkL5LS0oq0MSiIFhrqnOftO+V1/V33F0bfojs/4DzD2HgU+7islvfq0ASElwoSgq9EY+8FNt9WhrdUM+4liXwaExaAtVwPT4DcxPfcamthKbuHvl60EMD3ck+BPluE/bjKSv+dQ634943vBEBNaok907+/gVp9YUNQnWhPTMTrDGKJDCev+IIlfuo8vrEkZXP/0dx48+CnNji3BkVNA5na1/9ZFe7MNJe2HNxsTjr5sDI6MbGLeGUfFVfOJeXsMkrOPT357MVGTB1Flx5dETh5Mytwv3OP8B3qLE9ijLTl/bHPJhAdjT1UXLdlTM9GVWO2qjQzHkVwszpRUtPdopwFCJowk08uEsE+b5jhS0rCd99xW4haG6FAsxfvZhHQM0Z7P15Gd7/Z8/2lfrIsOw+ZW1p4+gD6qRJhifkLstOdJnP25ul1UMYwVY/FrUovKv8yl4g+z8Klb1UN3yTyrddqLn1ciz8Zoz/46qk88WVvUr0QKzl4jsNkD6EL80fgYCOnQEGOs+hxT8gqJLvYVbFSAiZS8Qo/4jiVk8uQXOxj54z4upOUWhX22SSW6LtpCp08242/U0aKi6mNP7PAAH2w7TZeFm3l/22lebF3dI06B4L8JMVns4iiwCTghSdJPkiSNkCTp9jNe7rwP1C/257nZpDsHiv9QFCVfUZQeQBXgTSALmAWclCQpqoRs+xK6ErwpkCRpqCRJByRJOrAj//yti54B7/CmvdXMASTuPUNS8T1rgZgWNan+dFv2va3u72QI8qVC54b80Hwc3zYajc7HSJXHW96zTuOjz2P540t1Lzv3TNxR1rr2GwqmD8Z+aDuGVj1KyHrJkJe82g/uIm/yQArmTcPUa4AXIU8sPy4jd2wfbLs3Y+j0mGeAe9Bt6PYc1g3feU1T4dLXKVw4hcKvZ6N7sDOa8jVUvb8uRN+0C6bhM5EMPq7VGG66PZX/jcUUACSuPcDm1i+xd+D76v7FQFSnBljScsg+5mXAeI9lDaCrXR9jfHfMXy8qcUOHvklLrLu3FV3K/2QOxq6PETBnEZLJF8Vuc5fxWj+850lfrwHGLj3I/6yYXlkm64UhZPTrja56TbTlXXuWFnyxlMxnemPZsgmfRx6/u14viu2Hd5H/2mAKPn5D3b+4KKhM/pvDyX2pD9qK1dHEVXBPa9P22EqsKnYqvqtedUL4W4/y11ZriJKXjZzg+fwkjQbJ5E/h4lexrv8a41PjSgTwVqeUu4ZBUbBeuk7G0pWU+WwWcUtmYDlzCRyu1RDpH37J5Q79yfl9K8H9HvaSv3uzWbYDf5I7cQD5H0zD1PvW/oB3lzU074Dtry13C6bGViKPu4+fp0a5GDbNn8yKt0cy68vfyTN7OqIlGd27Exs+nESPFvX4YeOeu4Z3T5dnwiRJuk16/1bUf7t/aD5zAMl7z5Byq3+4jbyk1RJWpwJnvtrM711ew15goc6oYs/aq9i91a9bZKzdx+HWYzgzcA7lJj+tiui0+NepRNIXGzjaaSKOAgtlRvV0yt42W0XUiAxkzaDWrHimBU/XL8e4348AYFcUzqTk0rtuGX7o1xwfvZZl+68A4FBkcix2vnr6Qca1rsakNUe9PLN7fzD6ug0wdu5B/rISdmvUEDL690ZXzWW3TD0eJX/xx2Q+25v8xQvwHzvp7mrvoZy91bn7gf3obgreGop50VsYH37W/aZWh7bug9gPqauE0Rsxdn0ay++eL5jc+Jt1+naEtXyAcn3ac3qG+36qWl8jjZeO48S0r7Dnmf+5zjvISlotmkB/bvYdQ/p7S4ma+6pnWA9ZDwVe49cE+uMf34xLHQdysU0/JB8jgQ+3RzIZCRv+NGleXuTda7qL4zi+h4J3XsC8bKa6fzGgpNzAuvVnfIa/hc/QN9U+Slb7iMLlH6Fv1R2fce+rWyd583nuotf46BAsq734l/cgq6/fBvuRHV4C/g3fo34DfLr1IG/JIu8BihJqxK9ff/K/WHb7MPfiTz8yGMuar+4tv05sf62jYPYIzB+MR8nNxPiQ5z7KXhS7/TJ06Y910w+3r+saLbrqjbCfck2oqr6HH4WfvY5143duexs7Q9xzHv6OrTSvXkXmoL5kjRyMnJGO3/MjvcR4H57xvXIPvm1Jf6R4mMrTB3B5+jcek3q6ID/CuzZhX9OR7K03FI2vkcherW/F6CW+EgsLbtOHSFotplpVyPxuDZcfHY1sLiR8mHpmQkjf7iTPXMKFNs+RPHMJsTNLboHyr+stQq/Dv8OD5Kz900vAv8E92mlTq2Y4MjKxnTnvdl0yGgkc1I+shV/cOYJ76mf/PX3X39Z7G38soEMT7GnZFJ7wfJElabVog/y52PMlkmYto9zHkz3D3EsfcQ/pC2xRm8i+8Vx9W+2TzOdvcnPBrzyw/HVqfjeV/FNXUJxjDG+lVVJDzahA1g7rwIoBbXi6YQXG/aJOz+QU2th2IZnVQ9uzYUQ8ZpuD1SfV7X5WHrnGS+0fYP3weF5q/wBvrvNcUCcQ/DfxP7Vn8Z1QFMUhSVJnoBnQGRgMzJIkqa2iKJ6byrqTriiK56kut8froXSKolwELgJLJUl6GzgHjEDdR/kWl+9lz2JFURYDi4GR6SevNgJIPXoJ/9gwbn2E4RcTSn5yllf5huN6YgoNYOdkd8c1tGZZ2swZwrr+72JxfpIa16o2uddTKXQeCnNl7QGiGlWFo2vVFSbFVoNIweEeB9FpylbB1F/dE0nyC0RbsxEW2XFPsgD2Q9sxDZkG610DOSUjDSnUNdevCY3wehDdLRxnj6OJikXyD/T4fP92WHdvxu+lmVh+/tLtupKT4bbaQwoMRcnNdM9zXCWMvVWnSfINQFe1PhbZgePMAVfY/Bwcp/er2w9cPYOSlkDhV+q21lJYDNpqDQCoOLATFfq1ByDzyCV8Yl1vYk0xoRQmueu+V9L3nMGvQiSG0ADCmlQjpnNDouProzHq0fn70OjjF+D715DTU90+/dOERqBkeFZRbflK+I6YSN6MyR5lrG/wII5L51CyXWmVb14jb7q6X6Ympgz6Ru6f1MppqWgiXKuNNeERyOle9FashP/YiWS/Ngkl1/PZKvl52I4extCkKear7pOplq2bCJw+u+jwOwAlMxVNsbolhYQj36lunTuOJiLGs26Z87GfPYqudmOsN684M6FB17AV+dNf8ExnjvsqIikozEu9qozxyVv1KhBdtQZYZBlNmSpoazTGp1oD0BmQjD4YnxiN5cf5yDkZRQM4+eZFdZDpG1C0Z7Y9Oc1tNbC6Es29HdqT0tBHR3BrqlQXHYHdeVhdzk/ryflJXeUUNnYA9mTPZ5S7eitxC98i/eNv3K7LGalowoo949Bw5Kzbmz/HmWNoItV2fFdZjQZ9k1bkvjbcI56o0ECSin3mnZKRQ2Sw+/YQq3YcYtDDbZAkiXJRYcRFhHA5IY06lcvcNn3F6daiLqPmfv23VhdHR4aTlOLKQ3JKGpHhYdjsdpJSUt2uR4SrdSUsJJjUtAwiwkNJTcsgNNi1wkZjCuSRDepe2WlHLuEX66pffjGhFNymf6g3riemsAC2DHH1DwWJGd7lFYWCxAzSDquDjCur99F89kD0HdVdl/KOXMQYG8atDyeNMaFFn8bewp6egy7QD7QacMgYY8KwerFrOXtOY6oQhS40AEtCOpbEdPIOqwO69D/2EDf6MTi/nUh/E8m5ron95NxCIvzct4zwN7rco9YVI5i15TSZZitR/iYi/Y1FB5p0rBrF5/tVuxHlbyK+ciSSJFE7OgiNJJFpthHqayiK657tVgWn3Zp6B7t17DCGxqrdMnbsQv5CdbWmdedW/MdOdAtvS0zHEOvqT/UxYdiS3cvZmpiGITa8yEExxIR7hPm7yFlp6Iut6NeEhLutUiyJ48IJNOExSH6BRZ+z62o1Rr5+ESU3S40jIgYpPBq/V9VV5FJwOL5T5lMwZyy6+i1p84L68jjryCVMxeqkz7/QHwbULEe994ayt+9sbJmubTgknZbGn43j5s+7SFqzv+i6V3uZevv8FudOsvbkNPI37QLAcuIsKDKakCDkzOyi+/qYYrLR6ophj/hjitUBZxjf5vWx3UjG4Ywrb+NuTA0eoPDsZfRloqmw6pOi9JT/eT5XnxyLI81Vjvfqq91CvnQSTVgM+AVAfi72vRux71VXQRq69y+y00rKTQoXva7GGRGL7gH37byU7PQSesO8+5fPlPAvHY67y2o0aOs0xzpvvEf6HSXbcMRt2nClSgROmEjWlEkoOXf2K7WxcWijYwhd/FlRnKELl5A5cjhyZob3/AZ5y29lTP0mOPMbgLaG6k87Tnp+zXWL4ttz2PZuwDToNff7ud582ix3vTEVMfZS9xdXfdp6qt6z6hkY2ir1kROvuG1zJedkYD+jth054ZI6eVTM97hftlLJctXdwrV/EPjmLA+Z+/GM70TMwC7E9FO3i8o9cgFjMbul9nfuz9mWnoMu0LeoTzTEhGFxhgmoV5mai8YCoA8NJDS+AYrdgaTXUngtBVu6ms60NXsJbFKd7A3r1NW6HrahhM4k1cbc+qz2lo1RFPVe4VH1xXHOuj8JH6YuNAnq2ZHk6eokeu7ancSUmCz+J3pv4d+mMYWnLuJIz3LFm5aFLiJEXVUcEYK9xNYIjpQ0tFHF7GVkBI57tNPGerXwadMCn5YPIhkMSP6+hL01hZwvf0AXG03M9+pXPdrICKK/XUjScyPx7dCG2g+pL8nzj1zAGBvOrd7EEBuGLdm9X7Jn5KAN8nN7vtZ/2BfbE9PQu5V1GPbkkmWd7h4mRg0T1K0lgR2bEtC+EZLRgNbflzIfjOfGuPexJaWRs079YsB89DyKLKMNDSS6czv14Dkg76iaZ5ef51mn7ek56Dzy7CoX35rlqfLeCE71m4G9WF+c8v1mUr5XtykpN6Uv1oR0qKL6Y0m5ro/Ak3MLPbaM8Dfqi/7fulIkMzeeILPAyv7r6cQF+RRtJRZfNZojCZn0qFWG30/cYFKHBwDoXD2Gt9Yfv4fS/x/m3t9bCv4/RawsLoai8peiKG8CTVBX7T7lvG0FtP/B5FwBCgBvW1H8HRb83OVVfu7yKlfWHaTqE+qeW5ENK2PNLcCckuUhUL1PO8q0rcOWUQvc3vz5xYbRcclYto5ZSPZl1+EbeQnpRDaogtakDohjW9Ui64L6Wbd8/TyaiFik0CjQ6tA1aI3jhPunWgVvP0/BDPXPfnQ3lp8W4jix946yUnhMkbyuVlOPAz4cl86gjY5DiogGrQ59s/bYDu12C6OJjHX9v3xV0OrvOlGsiYor+r++YQvkBM+9x+SbF9GERiMFR4BWi7ZOC+xnDrqFMX/wIuYPRmP+YDT2U3ux/LFMPfRDb3Tu2QjojWgr13Ud1nLr4DFJQt+2J/b96ud+lz/fyNaOr7C14yskrjtAuSfVlQIhDatgzzVj8fKMb4dfBddC9qA6FdDodVgzcjk1cznrG45mQ5MxHBg+n7RdJzk4Sh1AOi6cRRNTBk1ktLpCuFUHrAfcy1oKj8Rv4nTyP5qJnFjiMBbA0Coe65/ue+lKgcFF+TU90R/Lht/c7tvPnkEbVwZNlKrX2K4D1j273MJoIiIJnDad3HffRr7p0isFBSH5OZuWwYChYWPs19WDgDSxrmdsaNYSx/VrbnE6Lp9FExWHFO6sW03bFR1mVxR/8bpVrgro1Lol+Qe5PvHUG9DVbIic6KpD2gcaIiddR8n0HJTINy+iCYspUa/cPlLA/P6ooj/7yT1Y/liK4/R+bBu/xzx3BOb3R2FZMQ/H5RNYflQPk3Oc3o+2Um013WEx6j7KxfY1LDx+Fn35WHRxUaDXEdi9Lflb3VfE5m/dQ+Cj6qSnqV4N5Nx8HM7J4lsHMeliIgjo1JLc1dvU7Jd3lZF/+2ZYL3m2JcelM2ii49A427GhWQdsB93LWhPlikdboSqSs6zvJqur3Qg54brXFxu1KsVxLSmdGykZ2Ox21u05TtuGNdzCRIcFs9d5SnR6dh5XktIo42XfueJcTXLp2nboDBVj7/XjFZV2rZrx27rNKIrC0ROn8ff3IyI8lNo1qnHtRgI3EpKw2Wys3byd9q2aFcmsWqvailVrN9G+tWvvPrkwh986v8pvnV/l2vqDVHb2DxENK2PN8d4/VO3Tjrh2ddg+0r1/uL7hkFd5c2o2+QkZBFZWbXZsq1rc3HKUox0ncrTjRDLW7SPyyXYA+Desij23AJsXvdm7TxL+kJr2yCfbFR1qZ6oQXRTGr05FJL0Oe0YuttQsLDfT8ams1o+g1nUwn1NtQK3oQK5lFXAzuwCbQ2b9uSTaVXbf5iYt31K0quVEUjYKEGzSE+5nJDrAxJUMdUp137V0KoWpbbpd5Uj23VDr/dXMfGwOmRAfvVu89nNn0MYWs1ttb2O3pt6D3Wrgsltyejr6OvUB0Ndv6CYHkH/0PMYKMRjKRiLpdYQ80prsje4TSNkb9xHaS33x6NugGo7cfOwp/9rLxlvIV8+pL3DCnP14o7ZFh9kV5SvC1Z9rylYGnc5t31Nd43bY9m9zxZlwhfzJfcifOoD8qQNQstIomDUaJScT244/2NFxCjs6TiFp3QHKOvvD4IZVsOUW/K3+0CcujCbLxnF41ALyL7kfOFbvg6HknU/g0iL3PSstJ86iLxen2kudDv9u7Tzs5e24k2z+lt34NK0PgL58HJJeXzRRDFB4/Bz68rHonXY6oHtb8ra4683b4m6nHbn5OFIzsSem4lOvBpLzUCrf5vWxXrqO9dwVLrbsw6X4AVyKV1/0XX18tNtEMdybn1fcZ9PEVQKdDvLVfkbyV/sIKTgcXZ3mRXsE37qOJGHo+KTHVmXy9fPqi4XQSFVv/dYek6IFM4cW/dmP7cby8yIcJ/feVVZbtR5Kyg2vLzbsZ86giyuDJtrZhtt3wLK7RBuOjCTojelkz3obxw1Pn6ckjsuXSHviMdL7PU16v6eRU1PJGP580USxW35DbqW5FY5T+93iKZg1nIJZwyiYNQz78b+c+b39RDHgtqWErnYz5KSrbvflm5dcPq1Gq24nca6ETzt/HOaPxmL+aCz2U/uwrPmiaKJYjbe52xYUAI6zB9FWVCddpNBoD9/jftlKKcS1oMLQojWOEosE4P484zuR+Pl6DnWcyKGOE0lft5+oJ9sCEODsE61e7FbW7pNEPKT281FPtiXd2SfuazqSfU3Uv9Q/9nDh5aWkr9uP5UYaAY2qOg96hZDWdSg4r6bbfPwchgqx6Ms4/bwebcjdXMJ+bN5L0GNO+1G/OnJuPvbUTBxpqg0xVFR9Z7/m9bFcUMvanpKOb9M6APg2r4f1ivuWX/9E7y0CH2pLzh/b3WW27CGopzpRGdSzI3kl4rSeOoO+bBzaWPX5+nZuj3mHe/28HdkLPiOhx9MkPNKPtFdnYNl/hPRps7BdvMzNzk+Q8Eg/Eh7phyMllaR+w5HTM8lbuYoTnSZwotMEMtftI/yJdgD4N6yGI6cAm5d+NmfXCUKdPk947/Zkrt/vEebvUHDsPEZnWUt6HUEPtyFnk7ttyN20l5DHOwDgU786jtwC7KmZJL/7FWdaDORs6yFcHz2HvN3HuDFOPfg7Z8Me/FqoL/8NFWOR9DocGTkkfbGOo51e4minl8hYu4+I3m2deb6Dn7frBGHF/LzMdWr6DHHhVP9sIudHf0ThJfdtgfRhgUVhQrs3I/VXdYV5rZggrmXmczPL6eedSaBtFfePtdPyCov8vOOJWSiKQrCPnpgAE8cSsjDbHCiKwt5raVRyHoAc4W/kwHXVLu+7lk65EF8Egv9m/qdWFjv3AK7i/KkBykmSVB/IQN2zuCOwHkgGGgBlgVPO8FeA8pIkNQSuAbmKong56vxfStcbgC/qoXdXgWDgRdSJ4t9uK/g3ub7lCGU71OOpP9/DXmhl+3jXnoZdvnqJnROXUpCcRatZA8m7kcajq94A4PLa/Rye96u62jjYn1YzBwAg2x382mMaqYcvcmnNPh5fNwPZ7iD95FVOf7uVuo8Bsozl50X4DH0DNBps+zYhJ19H17wrAPYS+8i5cRtZAONDzyFFxIGioGSmYPnxEw9Z81fz8Zv4jiq7Yy3yzasYOjwEgHXLH+iatMHQqhM47ChWKwULpheJ+7zwKrqa9ZD8gwj48AcKf/4S2/a1mJ4agiamLMgKcnoy5s/neU23dfXnmJ59BTQa7Ie2oqTeQNdYdVzsB26/p5vkH4Sxj3NViEaD/dguHBfUhe26Oi3RN+2sxnF6H/bD2zzkkzcdISq+Pp32fIDdbOHwWNdncc2+ncSR8YspTM6i0uAuVB35EMbIYNpvmU3y5iMcmbCE2IeaUrZ3a/UwqEIb+4fNv/3zKcqvg4KlH+I/9V3QaLBuWYt8/QqGzo+oZb3hN3x6P4cUEIjv884tDhwOcicPU/9vMKKr14j8Re+5RWtoHY+x62MA2PbuxLplrYfevAXzCJo5FzQaCjeswXH1CqYeqt7C1b/h2+85pIAg/EepehWHg+zRw9CEhhHwkvp80EhYdmzDtledSPQbPAxtGeczTkkm76P3SuiVKfz2Y3zHzULSaLD+uR454Sr6tmrdsm3/A32j1uibdwSHA8VmwbxwhvpMg0PxHTwJJFWvbf8O7Mdcg+rbb0Gh6rX+sQzTc6+66lXKDXRNOgHcZv/ru2M/tAVjzxfwGTUXxWHH8tMC9wAOmdQZn1Bm6dug0ZDz8wasF64S9FR3ALKXryF/+z782jShwvplKIUWkl55v0g85sOpaIMDwO4gefoC5Bx1RUD4+EEYKpYBWcGWkEzKG17qmixj/mI+fpPfAY0W6/a1yDevYIhXV2hYN/+OvkkbDK07O9uxhfz5b91R9haG5u2xetmCAkCn1TLl2YcY8e6XyLLMY20aUaVMFCs2q47rk/FNGfpYO6Yu/oleU+ajKApjn+pCSIA6aTh5wXIOnL5MVl4BnV6cw4jHO/B4u8Z8uHwDVxLT0GgkYsKCeW3go256J74+m/2Hj5GVlUP8Y8/wwuD+2J2HqzzVswdtmjdh51/76fbkIHxMJqa/otZrnU7LK+NGMGz8azgcDno+1JkqlcoDMKT/k0yYOpOf/1hPTFQE78/w/vn6jc1HiOtQj8d3vYfDbOXPYv1Dx69eYtfEpZiTs2g+W+0fevz2BgBX1+zn6Lxf7yi/d+qXtJk/Ao1eR961FP4cv5jyznuZmw4REt+Qhns+RjZbuDDWZctrfvsKF8d/ijU5kyvTv6b6onGUe/lp8k9cKTq4LuyhZkT2botssyMXWjk7zLXf7eVXP6PaJ2OQ9DoKryZzfuwCQsYGotNomNy+Bi/8cghZUXi0VhyVw/xZeUztX3rXLcum88msPHYdrUbCpNMyq1vdok8pJ7erwSvrjmOXZeICfXizs/qy5bFacbyx8SRPfL0LvUbDW11qe35+KTvI+3QeQTPmgtZpt65dwdTdabfW/IZvX6fdGlnMbo0ZhiakmN2SJCw7t2Hbp9qtvI/exX/YaNBqUaxWcj8qsQe/Q+b61MVU+eYNJK2G9OWbKTx3nfBn1L447Zt15Gw5SFCHxtT6cyGy2cLVCa42WeHjCQQ0q40uNJDa+z4j8b3vSV++iaCuzSj71vPoQoOo/MVUzKcuc+GZN4rlV6Zw+af4jpoBGi22vzYgJ15D31q1H7ada9DXb4XuwXh1mwGblcLPZrvk9UZ0NRpQ+N1HJavsXUnZdJjI+Pp02DMPh9nCkWL9YdNvJ3F0/BIsyZlUHNyFyiMfxhgZTNst75C8+TDHJiyh6vjH0Yf4U2f2IOdzkNnZ5VVCm1anbO825Jy6RptN6qrEM7OWw9Et4JBJm7mAmEUzkbQacn7ZgO3iVQKfVFc756xYjTYshDLL56Px90WRFYKfeYxrjw5FyS/wKguQ8/N6ImeMp+wvi1BsNlJeedfj+aZM/5Qyn6nlnP3TBqwXrpWw0/vxa9OEihuWoRQWkviK2lYKj50ld8OflP95PtgdFJ6+SPbyEv3tnbgHP09Xtzm6xh1cz/irOUXipgEvI/kGoMgOLD8vBLP6IkbXoA36lmr67cf/wr5vk6feXxbj8/wbIGmw7d/89/xLL7K30NVvje3IztvIOsidP4/gd+YiaTSY1zp9j4ecbfiP3/Dr/xyawCACxrh8nswXVJ8n8NVp6OvVRxMURNgPK8n/8nMK13oelOU1zb8uwef5153l7Mxvsy5qfvfceZ9iY9/xaCvXQvILxPfVJVg3/IB9/2YMPZ5FE1sRUFAyUrD8VGInPUXGuvYLTP0mg6TBfmQ7SurNojM17Ac3eyorjs6AtlJtLKvdz3+wH96G8ZGh+Ayfrfoeq0rovU+20m/wCHSVqgAKjuQk8kraSqfu+/GMDS1bEzD6RTRBwQTPnI3twgWyX3b/CiRj0yFC4xvQZM98ZLOVs2NdPlntb6dwbvxCrMmZXJ7+DTUWjaPCy33IO3GZpO+8+zO3yD18gbQ/9tBwwxwUh4O841dI/HoT4UbAIZP05qeUXTYDSash60fVfgT3Udtf1vdryNu2H7+2Tai8+TNks4XEl119bdL0hcS+NwlJr8N2PYkE573EVz8i6rVhSFotitVG0msl/Lx/qFcyGfFr2YCkqe7xpi9aSdyHUwju3RlbQio3XpzpoTfj3flEzn8HtBryf1uL7dJV/HupfnzeT3+gCQsh+qtP0fj5gqIQ0KcXiU8OQil2OPO/QtbmgwTHN6Te7k+QzRYujfu46F71r1/l0kufYEvO5PrbX1Pl0/GUndSX/BOXSf1etX/6iGBqr30XbYAPiqwQM+QhjrV7EUeemcqfjCOweW10oQE0OLCEG+/9QP7P64rynPD6Qip+9SZoNGSu3ITl/DVC+6r2MuO7deRuPUBA+8ZU27YYxWzhxqQP75qfzJWbiJvzIlXXfYxis3PjpXmeYTYfIji+IQ3/WoDDbOHCOFedrvnNq1yYoOb56oxvqLZwHOUm9yH/xGWSnSuGy47rjT4kgEqzngfUdn6sq7rdRfXPJqILCUCxObg8ZYnzILxwdBoNL3eszYgf9yHLCo/WKUOV8ABWHlH71N71y7PpXBIrjlxFp5Ew6rTMfrgBkiRRJzaEjtVi6PPVTrQaiRqRQfSqqx4RNa1LXeZsOYlDVjDotEztXPdvPH2B4P8e0n9qP7r/H5AkqR3gbSbmS+Ad1L2HG6JO1l4HFiuKMscpawS+BeKd9wcqivKFJElXgI8VRfF6OlrJ+5IkKUBvRVF+LBamPfAC0BSIAnKAk8BcRVFWl0h7xL1sQ1GcJWWeKZWH3OfJf/2TrH+CI9XrLh/3HV3Fv7dK8N/FxsWl94FA25Zet8y+7zjySsduGcoY7h7oPqCN/XuHFP67uPlj6bThyIbWUtFrGjOiVPQCaCt5ni7/n+DbetNKRW9Vx933d74fNHg95u6B7gMFv5XOvnbXTgSXil6Aqg+XTjve9nNwqeh9IPyffSb8r2K3l44PENddf/dA9wPN392Q/d9HweGsUtHr2/BfO5jxnyIFlM6qOfNf/2yl7r+KXDomizMnI+8e6D4REVA6Y6bSwi/o37LO62+TmBB090D3AV+j7e6B7gO5haUzXgJoML383QPdB3yGvF96ndP/p2Q82vZ/Z6LxHghdtf3/XB35n1pZrCjKNu58YkK3O8hagCe8XK9wF50VSvz20K8oyla8T2IXD7ONv3Pag0AgEAgEAoFAIBAIBAKBQCAQ/A3+pyaLBQKBQCAQCAQCgUAgEAgEAsH9QREH3P2fRxxwJxAIBAKBQCAQCAQCgUAgEAgEAjFZLBAIBAKBQCAQCAQCgUAgEAgEpYEkSV0lSTorSdIFSZJe9nK/nyRJx5x/uyVJqlfs3hVJko5LknREkqQD/470iG0oBAKBQCAQCAQCgUAgEAgEAoHgP4wkSVpgAdAJuAHslyTpN0VRThULdhloqyhKpiRJ3YDFwIPF7rdXFCXt35UmsbJYIBAIBAKBQCAQCAQCgUAgEAj+8zQFLiiKcklRFCvwA/Bo8QCKouxWFCXT+XMPUOZ+JkisLBYIBAKBQCAQCAQCgUAgEAgE/xxxwJ0bkiQNBYYWu7RYUZTFxX7HAdeL/b6B+6rhkgwG1hb7rQAbJElSgEUl4v6XEJPFAoFAIBAIBAKBQCAQCAQCgUDwb8Y5eXunCVzJm5jXgJLUHnWyuFWxyy0VRUmQJCkS2ChJ0hlFUXb8ywlGbEMhEAgEAoFAIBAIBAKBQCAQCASlwQ2gbLHfZYCEkoEkSaoLLAUeVRQl/dZ1RVESnP+mAL+gbmvxjxCTxQKBQCAQCAQCgUAgEAgEAoFA8J9nP1BVkqSKkiQZgKeB34oHkCSpHPAz0F9RlHPFrvtJkhRw6/9AZ+DEP02Q2Ibif4DerW+Wit6EtcZS0Wu3mkpFbxyppaK3ksm3VPQCXN4XVCp6I6LzSkWvNddeKnr3ry4dU+2jBJeK3pzthaWi9+KWX0tFL4BZs6pU9PY7+lap6D3TZEyp6JWi40pF79YjGaWiN47SaUsAUoC2VPR2fLt0nrGSVjq+x8WF/7ZDr/8W2vq1SkVvzrK/SkUvQPp1/1LRG2rLvHug+4AlL7dU9BYWlI5fG161oFT0RgTkl4pegMw8n1LRG+hjKRW9hfn6UtGr1zpKRW9poSjevqb/z2DddaxU9PoMKRW1gv8iFEWxS5I0ClgPaIFliqKclCRpuPP+QmAaEAZ8IkkSgF1RlMZAFPCL85oO+E5RlHX/NE1islggEAgEAoFAIBAIBAKBQCAQCEoBRVHWAGtKXFtY7P9DAI9XE4qiXALq/bvTIyaLBQKBQCAQCAQCgUAgEAgEAsE/RpFLOwWCf4rYs1ggEAgEAoFAIBAIBAKBQCAQCARislggEAgEAoFAIBAIBAKBQCAQCARislggEAgEAoFAIBAIBAKBQCAQCASIyWKBQCAQCAQCgUAgEAgEAoFAIBAgDrgTCAQCgUAgEAgEAoFAIBAIBP8OxAF3/+cRK4sFAoFAIBAIBAKBQCAQCAQCgUAgJov/LpIk5UmSNOBvhFckSXriPiZJIBAIBAKBQCAQCAQCgUAgEAj+Mf+Vk8WSJE2RJGm/JEk5kiSlSpL0uyRJte+TLsXL35F/IZ4hkiQddk5GZ0uSdEySpBnF7g+4ja6x/878CAQCgUAgEAgEAoFAIBAIBIL/Tf5b9yxuB3wC7Ack4C1gkyRJDyiKknEf9D0P/FHst+1eBSVJ0gP9gY+AccBmwADUApqXCF4AVC5xLededenqNcHn2VGg0WLduhrLb9+732/UEp8nB4KsoMgOzF99jOPsiTvKSn4B+I6ZhiY8GjktiYIP30TJz3OL17dVIyJfGQEaDdk/riNz6QqPtEW8MgK/Nk1QCi0kvfIellMXAAju/yhBvbuBJJG9ci1ZX/0KgCbIn5j3X0EfF4XtZjKJ42Yi57jr9WvTiOipQ5G0GjKXbyB90UoPvVHThhHQrjGy2ULCpA8oPHlRjT/Aj9hZL2KsVh4USHh5HubDZ9AE+VPmo5fRl4nEdiOFG6Nne+gF0NVpgqn/SNBosG1bg+WPH9zvN2yBqddAUGQUh4PCbz/BcU4ta58hL6Fr0AwlJ4u8KUOKZHxGvoY2pqxa7r7+KAV55L02zC1e/7YNiZv2PGg1ZCzfSOqnP3qkLfb1oQS0b4RstnDjpQ8xn7yIZNRTeflsJKMeSasle+0ukj/4DoByH0/CWCkOAG2gH46cfM53H+MWZ2C7BpR5Q9Wb/v1Gkj/5yUNvmTefJ7BDIxSzhSvjP8R84pIa/9zRBMU3xp6ezemOLxaFj3t1AEEdm6DY7FiuJnF1wkc4cvLd4jQ1b0LwBLWc81etIffLEuVcviyh0yZhqFGF7E+XkfuNqw7ErPoWuaAAZBnsDpKfe0HNy/PP4vdYD+SsLACyF3xG4e59bvEaH2xC0NhRoNVS8Ptq8r4u0ZbKlyX41cnoq1UlZ9Fn5H+v1nltubKEvjWtKJw2LobcJZ+Tv+InAp4fiKl1S5AVHFmZZM14Bzkt3aMc68x4lsj4+jjMVg6PWUj28SseYSoO6kyl57viXzGatQ8Mw5qRqz6Dx1tSZdTDADjyCzk6eRk5p64BUGloN8r3aw+KQs7p6xweuwgKLW7xVn/7OSLiG+AwWzjx4qfketHtUy6CuovGoAv2I/f4FY6P/BjF5kAX5EetecPwrRCFbLFxcuxC8s7cwBgbRp2PX8AQEQyyzI1vtpD3xS9F8QW2a0C5N4eAVkPa9xtJWvCzh86ybw0hqINap6+M+4gCZ926nWzsS30J7tIUZAVbWjZXxn+ILTnTI94G058lJr4eDrOVfWMXkeklv1UGdqLa810JqBjNL7WGYc1w2YOI5jVp8FZ/NHotloxctj6uvv97aN88bHmFKA61/W/sOtUtzqZv9adMh/rYzRb+HLeYjBOeelvPH0F4vUrINjtpRy6xe/IyFLvjjvKGQF9azB1CSPUyKIrCrglLiuJ7beb77Ni1j9CQYH79ZqGHPkVRmDVvITv/2o/JZOTtVyfwQPUqAPy55wCz5y3EIcv0ergrQ/o/CUB2Ti4Tps4iISmZ2Ogo3ps+haDAALd4/ds0JPb150GjIXP5RlIXetqsmNeHEtCuEXKharNu2WkANBqq/PY+tqQMrg55q+hy2HMPEfZsDxS7TO7W/STN/sItzl1nbzDn973IikLPJtUY1K6uh979FxN594992B0yIX5GPhvWHYCvd57kl/3nkCSoGh3Cm0+0wqjX8enGw/y8/xwhfiYARndpSOsaZT3iBajvrFt2s5X9YxeR5aVuVXbWLf+K0azyUrfqv9UfSa/FmpHLtsdn4BMbStOPRmCKDEKRFS59swXz0lVucVacPojg+IbIZisXxs4n//hlD73GspFUWzgOXXAA+ccvcX70Ryg2O+GPtyZuZE8AHPlmLr28mIJTVwFouO9THHlmcNbpY10nF8WnrdYA4yODQNJg278J27ZfPHQCaMpUwWfkLAq/ex/H8b+QgsIwPvUimoAQFEXGvncjtl2rATB0fxZdzcYoDjtKejKFK+dDYYFbfLsupTBn8wn1Gdctx6BmVd3u77+Wxrif9xMb7AtAfNUYhrWsBsC3By7x87FrKIrC4/XK80zjSgBMWnWQK5nqc8gttBFg0rNiQFv3fFSsjSG+L2g02I/uwL53jfv9stUx9noRJSsNAPu5g9h3/3ZXWV3DeHQN40GRcVw8im2bu09zP9pSYPeWRI3pi7FKGS4+NgHz8Qten92ui0nM2XBMLev6FRjUorpHmP1XU3l3wzHsskyIr5HP+rchKaeA1347QHqeBUmCXg0q0q+paleyzVYm/bKPhKx8YoP9eLdnUwJ9DG5xGpo2JWCU2hebV6+m4Lvv3O6bOnbEt08fABSzmdwPPsB+8eIdZY1t2+I/YADa8uXJGDEC+9mzHnn5J/5lle3LkPNdbeXyY2MBiPtoMsaKZdRHEeiHnJPPpYdHe+Q38EXVFzevXk3+t+751ZYrR9DLqu+Ru/QzCn5YXnTPt/cT+DzUAxSwX7pE9ux3wGpFV7kygRPGI/n64EhMInv6DJQC97ZkatGE0JdeAK2GvF/WkvNFCV+rQlnC35iIoUYVshZ8Ts7XzvIw6Ile+gGSQa/6S5t3kL3wKwCChj2Lf8/uyJlZAGR+vIzCXe6+lm+rRkS9Orxo/JCxxLOcI18dXjR+SJzyHpZTajmHPPcYQU90BUXBcv4KSVPeR7Gqw7PgZx4hpN/DKHYH+dv3kTp3mUe8+oZN8Xt+NGg0FG5cTeGP7mVtaNsRn159AVAKzeR/8j6OK6ru4KU/oJjNIDvA4SB7vOqr+w4cjqFpCxSbHTkpgbwPZ3uMmfxaNyLqtWFIWg1ZK9aTvthL3Zo6DP+2TZDNFhInv0/hKdfYJWbmGIxVywMKiS/Pw3zkDOGj+xH8ZBccmdkApLz3JfnbD3jEe7/6B22gL1XeewGfGuVAUbgwbgGcOg6oditm2lDVbq3YQJo3uzVtKP7tGqMUWrgxcZ6H3aq86gNsyelcc9otU82KxM4YiWQ0gMNBwtRPMR875xZnaY1N78d4KWbc04T17Yw9XX2+Ce98Q87Wgx7xlmYfUXHGIELiGyCbrZwf87H3ulUukuoLx6EL9if/+CXOjZqPYrMT2qUJ5SY/jSLL4JC5NPVzcvedASB26ENE9YtHURQKTl/j/NgFRfHpajfB1PcFdSy+Yy2WNSXsVoMWmHoOcI3Fv/8Ux/kToNPjN+UDJJ1qt2wHdmD5VbVbkl8APiNeQxMehZyWTMEn06HAcx5AIPhv4b9yslhRlC7Ff0uS1B/IBloCvzuvXQGWAmWBPqiTrh8qivJuMbkqzjDNgKvAhNuozFIUJelu6ZIkqQJwGeiLOsHcHJgIdAR+VhRlUbHgp4CSHoJyL3q8K9fgM3AM+TMnIqenEvD2QmwHdyPfvFoUxH7iILkHdwGgKVcJvxdfJ/el5+4oa3y0L/YTh7D89j3GR/pgfKQvhd8vdunVaIicOpKbg1/BlpxG+RUfkb91D9aL14qC+LVpgqF8LFe6DsJUrwaR00Zx/emxGKqWJ6h3N649OQbFZiNuydvkb9+H7WoCoc8/RcFfR8hcuoKQIU8S+vyTpL23zE1vzBsjuPrca9iS0qj0ywfkbt6D9cL1oiD+7RpjrBDLhQ7P41O/OjFvjeRyr/EARE8bSt6Og9wYNQv0OjQmIwDhw3uTv/so6YtWEjasN+HDe5My53OPsjY99yL570xCyUjF/61PsB36CzmhWFmfPETeod1qUstWwnfUVPImDwTAunM9lo2r8B0+2S1a84KiheaY+gxHMbtPnKLREPfWcC4/MxVbUjpVfnufnI17sRTLc0C7RhgqxnK23TB8G1Qn7u0RXHjsJRSLjUt9X0UuKASdlio/vkPutoMUHD7LtVFziuRjXh2EI7fAQ2/ZGcM43/d1bInpVP9jLtkb91F43qU3sH0jjBVjONV6OL4NqlFu5gjOPjIRgIyVm0n9YjUV5o11izZn5xFuzv4KHDKxU54lamQvEmZ95aY3ZNKLpIyahCM5lagvP8G84y/sl13lLOfkkvXex/i0bYk3UodPQM72fN+S9/2PbhPLJfMb9NIY0sdMxJGSSsRnCyncuRv7FXe92R/Mx9SmlZuo49p1Ugc8XxRP1KqVFO74U9X57XJyl6h1ya/34wQMfJbsdz9wk4+Mr49fpWg2Nx9PSMMq1HtnEDu6T6MkGfvOkrTxEK1+dp+EzL+Wwq6e07Fl5xPZoR715w5hR/dpmKJDqDSkC1vaTEQutNF48YvEPdactB+2FcmGx9fHr2IMfzYbS1CjKjwwZwh7u73mobvqa325umg1Sb/+Rc05g4nr24EbX26k0pjHyD1xlaMD38e3Siw1Zw/i4BMzUOwOzr7+NbnHr6D1M9Fs4ywu79pP4fkboNFQbsYwzjnrVs3V75K1YZ96z0lQh0aYKsZwotUI/BpWo9ys4Zx5eNIdZZMW/kLCXHXgFzmoBzFjn+LaFPcJ0pgO9QioFM2aFhMIa1iFRrMHsqnH6x75Tdt/joSNh+nws3tZ6AN9aTR7IDv6vkPBzXSMYYFu97c+McNt8u8WcR3qEVgxmp9bTSCiYWWazxrA6off8Ah36Zfd7Bz9KQBtFoykWt92nP1q8x3lm77Vn5tbj7Ft6Edo9Fp0Psai+B7r3om+vR7hlelzPXQB7PxrP9duJLBm+WccO3mG6XM/5vsl83A4HMx4bwFL5s0kOjKcp4aMoX2rB6lcsTxLv15Bs8b1GdL/SZZ+vYLPvlnB+BcGuyLVaIh9aziX+0/FnpRO5VXvk7PJ02YZK8Ryrv0wfOpXJ27GCC72fKnofvjAh7FcuIHG37foml+zOgR2fJDz3UajWO1ow4Lc8uKQZWat2sPCwV2ICvKl38e/07ZmOSpHBReFyTFbmLXqLxYM6kxMsD8ZeWYAkrPz+X73KX4e3xOTXsfEb7ey7uhlHm2sTkQ+0+oBnmtTx2sZ3iK6Qz38K0WztsUEQhtWoeHsgWzxUrfS959j+8bDtPNStxo665a5WN1S7DJH3/yWrONX0PmZ6Lh+Bhd2HMR8Tm0vwR0aYqoUw+EWo/BvWJVKs4dyvMcUD73lX+tPwuI/SF+1i0rvDCWyTzzJX63Hci2FE49PxZGdT3CHBlR+d7ib/MknXsfufDFVhKTB+NjzmJe+iZKdjs+oOdhP7UdJueERztCtP45zR1zXZBnrH18iJ1wCgwnfF+diP38UJeUGjvNHsa77BmQZQ7f+GNr3wrr26yJRh6wwa9NxFj7ZjKgAH/p9tZO2VaKpHO7+sqJBmVDmP/Gg27ULqTn8fOwa3/RvhV6rYeTKvbSuFEn5UH/mPNqoKNx7W07ib9SXyIeEoVN/LMvnouRmYHpuGo4LR1DSE9yCydfPYfnpw3uW1ZSrgbZqAwo/nwYOO/i65+N+tSXL2atcHTGTuLdHcjscssKsdUdZ2LcVUYE+9Fu2lbZVY6gc4bJ5OYVWZq07woKnWxIT5EtGfiEAWkliQnwdasaEkG+x0WfZVppVjKRyRCDLdp/lwQoRDGrRimW7z7Lsr3OM7VDsI0GNhoAxY8h66SUcqamELlyIZdcuHFddfbEjMZHMMWNQ8vLUidYJE8h44YU7ytovXyZr2jQCJ9zG5f+H/iXA1X5TcGS6+x43X3yn6P9RUwZ79bUCx40hc7ya5rDFCyn80z2/Sk4OOR99hKmVu++hCQ/H94lepPV/DqxWgt54HZ8OHTCvW0fQpInkfPIptqNH8eneDb8+T5P3mbs/HTp5NCkvTMaenErMNwswb9+N7bLLj5ezc8mYswDf9i3c02y1kTzsJRSz6ltGfzYP8679WI+fBiD3259cE8teyjlq2khuDHKOH1Z+SN6WvR7jB335WC53GYypXg2iXh/FtafGoYsMI7j/o1zpMQzFYiXmgykE9GhLzi+b8HmwLv4dmnHlkRdQbDa0oUFedfsNH0vO1AnI6akEvb8I295dOK4X8/OSE8mZ8iJKfh76Rg/iN+olcl4aUXQ/59WxKDnZbtHajhyg4MslIDvwfW4YPk/0o+DLYkM/jYboN17g2oBXsSWlUfGneeRuca9bfm0bYygfx8WOQzDVr070W6O48sQ4AKJeG0b+joPcHD3TbewCkPHFr2R85vmy/Rb3s3+oOH0QmVsPc/b5uUh6HRofA37O/Ma+OYLLz76GPSmdSr9+QG4Ju+XfrjGGCrGc7zAUn/rViZ3+Apced7XNsIGPYLl43c1uRb88kJSPvidv+0H82zUm+uWBXO5bLC+lODa9H+MlgJSlv5Gy6NfbPt/S7CNC4hvgUymGQ81H49+wKpXfGcqx7p51q8Jrz5Cw6A/SVu2i8jtDierbgaQvN5C18zgZ6/cD4FuzPNUXj+dw6zEYokOJGdKNw23GIRdaqb54PBGPtYScX9WxeP/R5M+drI7Fpy3AdmQ3coLrGdtPHSLvsHMsXqYivi9MJe+VQWC3kT/nJbAUglaL35R52I/tx3HpNMbuT+M4dZiCNT9g7P40ph5PU7hy6e3L/X8cRRxw93+e/8ptKLwQgJrXkkvHxgHHgYbAO8AcSZKaA0iSpAF+cco1BwYBbwBG/jmzUFc+PwD8CiQBTSVJqvRviNsr2io1kJMSkFMSwWHH+tcW9I1LTKBZCov+KxlNgHJXWX2jFlh3rAfAumO9R5ymutWxXUvEdiMJbHZy1mzHr4P7gmm/Ds3JWbUZgMKjZ9AG+qONCMVQqRyFR8+gFFrAIWPefxz/jqoj6t+hOTmrNgGQs2oT/vHuDqpPvWpYryZgu67qzf5jBwEdm7mFCejYjKxftgBgPnIWTaAfuogQNP4++DapTdaKDWpAmx05N79IJvtnVW/2z5sI6OQeJ4C2cg3k5JsoqWp52fZsRd+ohANdsqwVpei34+xxlPw7LxjXP9gW219b3K751q+K9Woi1uvJKDY7Wb/vILCz+yA4sHMzsn5W5QoOn0UboOYZUCeKAUmnQ9LpUIql6RZBPVqR9dt2t2t+9atiuZKE9ZqqN/O3nQR1buou17kpGT9tdeo9hzbQD12kqjdv7ykcWZ6TZrk7joBD7WXyD5/DEBPudt9Qqwa26zdx3EwEu52CjVvxaeteznJmFtZTZ1Hsdo/4/1X0D9TAfiMBR4Kq17xpi7oiuIRe2+mzcAe9xsYNcdxMwJGUDOC2kkcyudeJW8R0acT1FTsByDx0AX2gL8bIYI9w2SeuYr6e5nE988B5bNlqXc48eAFTTGjRPY1Wi9ZkQNJq0PoYKExyN5cRXRuTsHKHGv/BC+gCfTF40R3aqhbJv+8FIGHFDiK7NQbAr1ocGTvV1fMFFxLwKRuBISIIa0pW0QplR34h+edvYogOU2XqV8VyJbGobmWs+pPgEnU6uHNT0n/cBkD+oXPoAv3QR4bcUVZ2TvwBaHy8l3Vc10ZcWamWdbqzrE1e8pt14ioFNzzLunzPFtxYs5+Cm+rqcEv6vX0EUq5LIy7+qL5ASD10EUOQHz5e9N7ccrTo/2lHLuLrfJa3k9f7+xD1YHXOf78NANnmwJrjqnON69fxWPVbnK1/7uGRrvFIkkS92jXJzc0jNS2D46fPUa5MLGXjYtDr9XSLb8uWnXtUmZ1/8Wi3jgA82q0jW3b85Ranbz3VZtmcNiv79x0EdnJ/vgGdmpH5s8tOawNdNksXHUZA+yZkLN/gJhP6THdSFv6IYlXbnyPdfcB+4noaZcMCKBMWgF6npUu9Smw7dc0tzNojl+hQqzwxwf5qnP4+RfccsozF5sDukCm02YkI9OXvENu1EVeddSvj0AUMf7NulXPWLXOJulWYklW0QtmeX0jO+QQM0a42Htq1CakrVfudd+i8s6146g1qVZv0P9RnlbJiG6HdVHuee+AsDqf9yD14DkNM2F3zqilbBTk9ESUjGRx27Ef/RPdAU49w+pbdcZz4CyXP9ayU3Ex1ohjAWoiccgNNkKrTcf6o+lUI4Lh2DinIPS0nEjMpG+xHmWA/9FoNXWrGsu3Cvb1rv5SeR92YEHz0OnQaDY3KhrHlvLusoihsOJtA15qx7vmNqYSSlYKSnQqyA/vpfWirNrgnvXeS1TVoj23PGnWiGKDAfVL+frUly8UbWC/dvGO6TyRkUDbUjzIhzrJ+oAzbziW6hVl74jodqscSE6S2lVDn6vuIAB9qxqhp8DPqqRQWQEquap+3nUvk4TrlAHi4Tjm2nnWfcNfXqIHj5k0ciWpfXLhlC8aW7n2x7eRJlDzVv7CdOoUmIuKuso5r13Bcv87t+Cf+5b0S2KM1OX+4+1r6miXSvHkLplYlfI+sLOxnzoLD4RGnpNUiGY2g1SKZTDjSVduiLVcW21G1P7EcOICpbRs3OUPt6thvJGB3+lr567fh087T51F9LU+9itnlW6LTee1vvWGqWw3btYSi8UPumu34x7uXs398My/jhxBXfk0G0GrQ+Bixp6gflgY/3YOMJStQbOoqY0eGe/8AoKtaE0fiTeRkNc+WHVvQP+g+AW8/c7JoVbD9zEm04RF3zZPt8AF1tTFgP3sKTQkZn7rudStn9Q4C4t3HTAEdm5H9qzPPR86iCSgxdlm53qnMNXa5F+5X/6D19yGw2QOkfKemWbHZcTh9D5961bAUt1t/7PAYVwV2fNCtLXmzW5kl7JaiUDShqQ3wxZbi/pVeaY1N79d46V4ozT4itEsTUlZsU/Nw6Dy6QF/vdatlbdKK162uatncGp8CaH2NbjZE0mrRFGvnVufYRVupOnJKgmssvm8b+gZ3mfcobptu3dOqY+JbcyK6Bi2w7lLLwLprA7qScQoE/2X8r0wWfwgcAf4qcX2DoigfK4pyQVGU+cAFIN55ryPqZO4ziqIcVhRlFzAW76uxv3buNXzrr99d0jNfUZQfFUW5rCjKDeBNIB24KEnSeUmSvpEk6VnnFhXF8Suh5557DE1IOHJ6StFvOT0VTUi4Rzh941YEzP0Sv0mzKFg0566ymqBQlCzVAVOyMpAC3Z1hXWQY9qTUot/25DT0Ue6DOl1UGLbiYZJS0UWGYT1/BZ/GtdEEByCZjPi1aYIuWnWstGHBOFJVvY7UDI+VAbqoMGyJacXivI3ehFS3MLroMPRlY3BkZBM7ZxwVf/uImJkvIjlX4OnCg7Gnqh2RPTUTXViwRxlKIeEoGa545YxUJC9lrWvUEv93Psd3wtuYl3pfzecNbfU6yNmZyMnunbM+KgxbgivPtsR0jzzro8KwFgtjTUpH75yYQ6Oh6poPeeDg1+T+eRjzEfdPtvya1sKeloX1ivsgUB/tHqctsVicTgwlwlgT04omBO+F8CfjPT6p0kaE40h2lbMjORVthGc53xZFIeLjOUR99Sl+PXu43fLv/RhR3y0hZOpLSAH+XvS62oMj9W/qdeLTsQMFGze7XQsYNpioX5bj06UjuUs/95AxxYRgTnDtpGNOzMAn5t4HoMUp17cdKc4Jx8KkTC58uprOB+fT5dgn2HLMpG4/XkJ3KIU3XQ53YWKG22QzgD40AHtOAYpzkr8wwRUm99Q1Inuojl9gg8qYyoRjLCFvKhtBQO0K5B1W654hJhRront9NZTUGR1aom6lo48Ovats3KR+1N23lLCebUiY676NCIBPdCgFCa78/t2yDqgcjSHIj/Y/vUqn9TOo0Ns10FQUhXY/vEyn9TOo9Ex7Nznf6BDyi+nNT8zAN/r2eiWdlsq9WnFz67E7ygeUj6AwPZdWHwzl4fUzaPHuELeVxXcjOTWd6EhXPY+KDCc5NY2U1DSiIyPcrqekqvrTM7OICFfLPCI8lIws90G5LtrdTtuSPG2HvoQtL25fYqc9T+Lsz4smDW9hrBiLX5NaVP5lLhV/mIVPXfftB1JyCogO8nOlOciXlBJb3FxNyyHHbGXworX0mf8bvx+84Azrx7Ota9N19go6zfwBf5OBFtXiiuR+2H2G3vN+5fWVf5JT4L6Nyy1K1q2Cv1m3/J11q+1Pr9Jx/QzK927lEca3TDghdcqTd+h80TVDdCiWYm3FkpjuMeGrCw3Anp1f9KLOmpiOMdq9zQFE9Ykna8th1wVF4YEfplF3/RyinulUdFkKCkPJcuVVyU5HCnKPTwoMRVfrQWx73AehbmFCItDEVcRx7ZzHPX3jDjjOHnK7lpJXSHSAa4I/KsBESm5hSVGOJWTy5OfbGblyDxfS1AnYKhEBHLyRTpbZitlm589LKSTnmt3kDt3IIMzXSPlQ9/5BCghByXHZaCU3A8nf89lq4qpgGvgmxt7jkMJj7yqrCYlGW7Yaxv6vYewzGU10Rbf47ldbuhdSckuUdaBP0YTvLa5m5JFTaGPw1zvo89kWfj92tWQ03MzK50xyFnXi1PqRnm8hwhlvRIAPGSXakyYiAjm1mK+Vmoo24vYTdj49emDdt+9fki3OP/EvAVAUyn0xnYqrPiT46a4e8fs2ueVruU+Oa8IjcKQU83lSU4smv++GnJZG/g/LiVi5gshffkLJz8O6X92GwH75MkbnpLOpXTs0kZHueYkIx55UzOdJSUUbee/+GxoNMd8vpMymHyncexDriTNFtwKeepSY5YsJe/0lNCV8LV1UOLbEEmXopZztbvU+DV1UOPaUdDKW/UTlLV9Reed3yLkFFOxSbYShQhw+jWtTbvkHlP16Dqba1TyTHBaOnOY+7tGG3d7PM3bugfXgXrdrgW/NJeiDxRi7POxdplN3DxldtLf8lMyzt3IJLxq7xLwzjoqr5hPz9piisQtAyDMPU/H3BcTMGosm0L2s4f71D8byUdjSc6gybxR1N7xL5bkj0DjTpY8Oc89Lope25MW23WpLMVOHkjR7GcjuLyCSpi8mespAqv/5OdFTBpM850v3OEtpbHo/x0sRz3Wn5oYPKTd3NNpi/k1RfkqxjzDEhGEp5vNYEjMweqtbOa66pda/Yi+7uzWlwc4PqfnNFC6M+wQAa1IGNz/9jcYHP6XpsSU4cgrI2q6Oa9SxeLE2nJGKFOJZjrqGLfGfuQzfsW9jXlZsLC5p8H9zIYEf/oj95EEcl1S7pQkKQcl2zntkZ6AJDP7b5SEQ/F/iv36yWJKk94FWQC9FUUq+8j5W4ncCcMtLqgncVBSl+HKjvYA3KzkRqF/s77e7JMttoyhFURIVRWkO1AHmoe6zvAjYJ0lS8SVLBSX01L+dAkmShkqSdECSpANfXEgASfISyvPtvu3An+S+9Bz5703F1HvQrcjuSfY2CfGULLmqwFv8ioL10nUylq6kzGeziFsyA8uZS15XS9yr3nsKo4Ck02CqVYXMb9dw+ZEXkc2FhA/vfW96QX16HvF6lpf94C7yJg+kYN40TL0G3HP0+uYdsO3Z6kWv93K857TJMue7j+F084H41quGsVo5t2DBj7Qh67cdXvTeIc47pM3bymVvRI/ujeKQyfjFfZXNvZbz7UgeMobk/sNJHTMF/ycexdhA/XQ876ffSezZn+R+Q5HTMggeO7yE5L+elyJ0OoytWlC4xT1PuYs+I7nnU5jXb8KvV09POa/l+PdUA4S3fIDyfdpxcoY6SaoP8iO6ayM2Nh3D+noj0fkaKdPr7m/LPdvy7cNc/mgV+iA/mm2eTbnBXck9fsVtFZLW10j9z8ZxduqXxVb+3kN+b9OO7yZ7c863HGs6hPRfdhA5sLtnHP+wfklaLaF1K7Ljmbls7zObB8b2xL9SNACbH3mTDZ1fY0ffOVQd0ImIZjXukp/b620+cwDJe8+Qsu/sHeUlrZawOhU489Vmfu/yGvYCC3VGeR/EesNbHZckyWvS7sX83i7gvdapgA5NsKdlU3jiosd9SatFG+TPxZ4vkTRrGeU+nuwh7yFTQpFDljl9M52PB3bkk0GdWbzlCFdTs8kpsLDt1DVWT+rNhleexmy1s/qwmoYnm9Xgj0m9WP7io4QH+vDe6v33mu2/ZUM0Wi0hdSvy5zNz2dFnNjWL1S1Q21KLz8ZyZNrX6j7CRXrvpY+4+zMJbFGbyL7xXH3bte3D8Ude5VjniZzuO4PoAV0JbPbA7TNQQqXx4UFY1n59++8VDSZMz0zC8tsysLhPQurb9wJZxn7YvW+6l3pZMyqItcM7smJgW55uWJFxP6vPq1JYAAMfrMLw5X8xcuVeqkUEoi0hvO70TbrWjOPecE+MnHwV86cvUfj569gObsbY88XbyBWT1WjA6Ivl6xnYtq3A8OgI92D3qS3dC4oXf7BkchyywunETD5+qgWf9GnJ4j/PcDXdtTq6wGrnpZ/2MrFTXc+tPf5WYry3I339+vh0707uokVe799J1oN/4F8CXHlyIpcfHcO1QdMIfaYHvk1quQULfLgt2b9v95T/B32S5O+PsVVLUp96mpSevZBMPpg6qS91smfPwbfnY4QtWYTk6wu2Eseu3CEv94Qsk9hnODe6Po2xVg30lSsAkLvyN24+8iyJTw/DkZZOyPiSvpYXPPR6t2maQH/845txqeNALrbph+RjJPBh9cWspNWiDfTn2lPjSJ2zlJh5np/D/x1fS1enAcZOPSj4wlW3sieNJHvs8+S8MQlTj8fQ1XLfE9/nyWfA4cC6beM95ecuSSvq4021qpD53RouPzpaHbsMU88PyPxuNRfjB3P5kVHYUzKIKnYeiive+9M/SDot/nUqkfTleo51nojDbCFutBf/9rb59Z6ugA5NsKdnebVbof26kzRjKWdbDSRxxhLi3nE/Z6X0xqZerv0bxkupX6/lZKvhnO4yFntKJnFTB3nRXXp9xJ3GBndKX/GyyVi7j8Otx3Bm4BzKTX4aAG2QH6Fdm3Cg6Uj21xuKxtdIRK/Wd1Dqecl+aBd5rwyiYP7rmHoOLBZWJu/14eSMfxptxRpo4ircOY8CwX8p/9WTxZIkfYC6H3EHRVEueQlS8iA6BVeZ3OtwFyDJuTr51l/uXcJ7/S5IUZQTiqIsUBSlH9AJdTL4Sfcgbnq87yKvBlysKEpjRVEaD6gSi5yRiibMtVpAExaBnOl5eNYtHGeOoYmKRQoIvKOsnJ2BFKy++ZOCQ1Fy3D9dtyenFb1xBZxv/N3PGLQnpaEvHiY6ArvzzWzOT+u51msUN/pPxJGdi/WqutLCkZ6FNkLVq40I9fiMzJ6Uhr7YtgW66HBsyemeYWIj3MLYk9OxJaZjS0rDfFSdfMlduwtTLfXAFXtaluuTnIgQ7OlZHmWnZKQhhbri1YRGuK2sKonj7HG1rP0DbxvGFZkGfePWXieLbUlp6GNdedbHhGErUda2pHQMxcIYosOwJbuHkXPyydtznIC2rr0Z0WoI7NKc7D92eupNdI9TH+MZpzUxzV1vTLhHGG+EPtGewPjGXB79nsc9R0oa2ihXOWujInB4ORDudtw6PE7OzMK87U8MtdQJOzkjU31zrijk/boaY60abnKO1FS0Ua72oI2I8HoQ3Z0wNX8Q27lzyJmeh6oBmDduxtRe/RTU9/HHaLdpJu02zaQwKROfWNebdp+YUI/tIu5GYM2y1H/vefYOeA+b86CmiDa1KbiWgjU9F8XuIHHNfkKbVKPswM402zybZptnY0nOxBTneitvignFUkK3LT0XXaAvklY1o6ZYVxhHnpmTYxeyJ/5lToxagCEsEPM1ddWGpNNSb9l4En/6k5Q1rgk2a2K62/YjhugwbEkl6nSJ+mdw1r97kQXI+HUHId3Uzw+rDOhE540z6bxxJubkLHxjXfn1iQnFnJR1DyWsUpCYQeLWozjMFqwZeaTuOUPwA+oLmMJkNR5Leg431h6g2vNdeWTD2zyy4W3MSZn4FdPrFxNKQbJ3vfXG9cQUFsC+N7510+tNviAxg4LEDNKcE5tXVu8jtE6Fe85PdGQ4SSmuFSfJKWlEhocRFRlOUrHVbskpaUSEq/rDQoJJTVPLPDUtg9Bg91U29kR3O62PDsOe7Gmz3MLEqGF8G9UksGNTqu9cStn5k/BvUZcyH4x3yqSRs07dh8589DyKLKMNddnXqCA/krJd3XBydoHHVhJRQX60qBaHj0FPiJ+JRhWjOZuYwZ4LCcSFBhDqb0Kv1RBfqzxHrqqrV8ICfNBqNGg0Eo83qcaJG65yqTygE502zqSTl7rlGxNK4d+sW0nF6lZasbol6bS0+GwsV3/exc01B4ge0JV6G+dSb+NcrMkZGIu1FWNMGNYSbcKenoMuyA+cbdgQE4a12OGPvjXLU+W9EZwZMBt7puvjplsHRNrSc8hYuxf/+mqfqWSnIwW78ioFhbmtngXQlKmMqc94fCcvRFenOcbHhqK9tVWFRoup/0TsR3bgOFliFV7DduhqNqbwB/e93UFdSZxUbHVrcm4hEf4mtzD+Rj2+BvVjsdaVo7DLMpnO1as965bjhwFtWda3JYE+esoVW0Fsl2U2n0ukS4ktKEDdOkMKdNloKSAUJS/LPZC1EGyqHvnSMdBqwcf/jrJKbiaOc+rXNXLiZXUQ7ePaNuZ+taV7ISrAx72sc8xEFNu2BdTVxi0qR+Fj0BHia6RRuXDOpqh+m80hM+GnPXSvXZb4Gq4J+DA/I6nOeFNzzYT6un8JIZdYWauJiMCR5rlti65SJQInTiTr1VdRcnL+lqw3/ol/CRT5wI70bHI3/IVPvWKHAWo1BHZpQc5qzxfzcmoq2mJfcai+x72l2dC4EY7ERJTsbHA4KNyxA0NtdZLace0amRMmkv78MAo3bcae4L6i2Z6Sii66mM8TGYEj9e/5PABKXj6FB4/i06KJmp+MrCJfK/fnNRhquR+KaE9O+3/snXV4FUf7sO89GncPFgjuLkUTvFCnSoVCS6HFtZQqRUpbCjWkUDeg7VvBvaW4uwQNcfeTkyP7/bEnR3KC9G1Dvr6/ua8rF5zdeebZmZ2Z55nZEbSRFfKwwnYC5vQsNC7lXgnj1bkVpqR05UA3s4WizbvxaN3ELlO4WTmfpfTEebDKqANdbZM1KxNVSIV+T457Xqvr1MVnzBQK35yBXOjYakrOUZ5Tzs+jbM9ONA0a2+/p4/qhbd+FwndnucVnTqssPRXrceX5YkrLwpSWRamt71Kw4U88mipnoluy8+x5nbdqAx4tlNnUgY8NqnL7UJaSjTE1m6IjyiqX7DV78Gle15aWbNe0RIa491uu07Z5tW2CX3xHGvyxghrvT8WncwtqLFD2Mg64P97uAxSs+xPPFq6zx6urb1pV/SVzVr79/WZ9uwnvVvXdw9xmGxExrD8tt7xNyy1vU5aWi97J59FHBlVetvwcZUspf+79m4K9Z/CoE44myJeA7i0wJmZgzi5ANlvIXrcP3/ZKOyLnZiIFOdXhm/XFz59AFRbp3hc3FGM+dwxNc1u7lZ9rXx0l+QdhLci7YT4IBP92/mcHiyVJWoRykFycLMtnbxa+Ek4D0ZIkOR9l3oHbl2enbf+6rxX6L7BcPIsqIhpVaASoNeg6x2E6tNsljCrc0fFR16mv7FtbWHBDWdOh3ei6K+cJ6rr3c4uz9MQ5tLWj0ESHg1aD38AeFG/f6xKmePte/O5Wdv/waNkIa2GxfRlP+RIeTWQovn3uoHDtDgCKtu3F725lL0y/u3tTtM11hxHD8fPo6kSjraHo9R/UnaKtrh3Nwi37CLg3DgDPVg2xFhZjzszFkpWLOTUTXYzSafHu0hLjBWWCeeHWffjfp+j1v683hVtc0wJguXQWdUQ0ki2/tJ16YTpcIa/DHHmtql0f1Frkopvvaapp2hZraiJyrrvTWnIsAV2dKLQ1wpG0GgIGd6dgs+vJ0gWb9xFwn5Jmr9YNsRSWYM7MRR3kh8pPWbYk6XX43tEK40XHAUQ+XVthvJSMKc3d0BYfS0BfJxJdzTAkrYbAu7qRX0Fv/ub9BN3fy6a3AZbCYswZNx7k9OvZmvBR93Pp6dnIpWVu98tOn0VbKxp1VARoNHj16YXhj92VxOSO5OGB5OVp/79Hp3aYLl4BQBXsNBjbs6v9ejmmM2fR1IhGHano9ewdR+mft6bXHm+fOAybXfecVtdwdJI9unbBfFUpcyU//cyO3jPY0XsGaRsOUvNB5at5YJtYTIUGjBl5t643Opj2n07g0AsfU3zJsQenISmLwLb1UdtOmg/p1pTChGSufbaJvfHT2Rs/nYz1B4kaogxg+7eNxVxYQlklunN2nSZ8sLIPWtSD3cncoCyk0Ph5IWnVAEQPjSN37xn7rMem742kOCGZq0vXucRVfCwBjxhH2Qq6uyt5FcpW3qb9BD/QEwDvNkrZMmXk3lBWHxNplw/o2wHDRWVLlwufb2ZTnxls6jOD5PUHqTNEyetgW16X/oW8Tt54iNCODe17QAe3qUdhQgpqTz0a236dak89ET2ac/Hrbfza9yV+7fsSiRsPUe8BZVuB0Db1KCsowVCJ3vqP9CS6Z3N+f/4jl9kX1zYdrlTekJlPcUoOfvWUtEd1bUr++RvvM+dMz66d+HXDVmRZ5tjJM/j4eBMaEkSzRg1ITEohKSUNk8nE+q2/06trJ7vML+uV/ft+Wb+FXt1c9wQsOZ6A3qnN8h/cnYItru+3cMs+Au9ztNPlbVb6219ytsswznUbwbUx8ynafZykCQsAKNi0F+8uLQHQxUQhaTVYchzta9MaISRmF5CcU4jJbGHjsUv0aFLTRW/PJrU4ciUds8WKoczMiWuZ1A0LIDLAh+OJmRjKzMiyzL6LKdQNVexUptMe0NtOJRIb7th+4OLnm9ncZwabbWWrtq1sBf0XZStl4yFCnMpWUJt6FCQondV2C56hICGZhKXrAUj7fAPH+kzmWJ/J5KzfT+iQHgD4tKmPubAEUyV683edJHiQ8q7CHuxJ7gblneiiQ2i4YgoJY96n9JJjOyKVpx6VrUyrPPX492hJyTml/bImXUAVHIkUGAZqDZqWXbGccZ1xXfLWKEreeo6St57DfGIPxp+XYTltq6sPPI81IxnTzt9cZNQNWqPreS+GL+aCyd0+NI0MIDG3mOS8EkwWKxvPpNAjNsIlTFZRqX1204nUXGRZJsDWBuYUK4O5qQUlbDufygCngeF9V7KICfIh3Nd1QBSUgVwpMAzJPwRUajSNO2C5cMQ1kLejM6qKjFFmVBmKbihrSTiMurYy4CQFhoNaAwanmblVVJduhaZRgSTmFJGcV6zk9ekkejSIdAnTs0EkR65lY7ZaMZjMnEjJpW6wL7Is8/raw8QE+/J4R9cBjh4NIvnthFKOfjuRSM8KcZrOnUNdowaqCMUWe8TFYdxd0dcKw3/WLArmzMGSlPSXZK/H3/EvJU89Km+b7+Gpx7tbG0rPO7bk8L6jNcaLSZgr8bVMZ5VnLvc9POLjMO66tWe2pmegbdIE9MqAu75tG8y2g/FUAQFKIEnC54nHMfziujiy7NQ5NDWj0dh8Le9+PTH8fmt6VQH+SD4O39KjYxtMV5R3qg5x+Fpece6+VumJ82hrR6G19R98B/agaJurz630BRz9B0thMZZMxYf3bNkIyXbAm1fnVpRdUvahLtyyB6+OrQDQ1olW7ENuhQknCWdRR9VAFa6kWd89DtP+Xa5pCw3D98VZFC2YjTXF6cBOvQd4etr/r23dHsvVy4q+Nh3wuP9RCme9CEb3bYoMJ87b/Xi0Gvzu7E7h1gpp3roP/3tsab5R36VzK3vfxXm/bN8+XTDaylzuN2uq3D6YMvMoS8nCo57ShgZ0bU6J7dBVw/Hzru3WoO4UbnGtSwVbXeuSo936gnN3PMX57sNJGjufoj3HSZqoTCwxpefg3VFZLejdpaXbli7V1Tetqv5S+Z7GAAH9O2E4l+gW5nbbiLTPNnCs9xSO9Z5Czob9hD3YE7hJ2dp9ihCnslV+qJ1HHYft9m4eg6TVYM4pxJiUhW/bBqhsdjugW3MMCYpfa7l8DnVYNFKIrS/eoSemIzfqi8eCRumLS77+4GnbykOrQ9OkDdZUJU/NR/egu6MvALo7+mI+8tf6fwLBv43K9t/91yNJ0kfA48A9QK4kSeWtTJEsy7e6z+8W4CzwpSRJEwBP4D3gnzspy4YkSYtRtsDYBiQBkcBMlG0nrr+J31/BasXw+ft4vzgfVCrKdqzHmnQFXW9lGXLZlt/QduiuDPyazchlRorff+OGsgDGX7/Da9yr6HoOxJqdQcnC11z1WqxkvvkxNZbPBpWKgp82UXbhKv4PKcu+81euo/j3/Xh3b0+djZ8ilxpJm+EwQJGLXkYd4AtmC+mzPsJaoLy+nOUriVowA/8H+mFOySBlwmw3vWmvL6bW57OQVCryftiMMSGRwEcGAJD73XqKdhzAp2c7Yrctx1pqJGWaY3ZS6utLiX5vCpJWQ9m1NFKmLgQge8lqanwwnYAH+2BOyeTaC3Mrz+svP8B7ylugUmH6Yz3W5Kvo4gYpeb1tDZr23dF17QMWM3JZGSUfOWYYeI5+CU3jlkg+/vgu+p7Sn77A9LvS8dd27uV2sJ1zmlNeWULdL18HtYrcVVswJiQS9JiyJ17ONxso3H4Q317taPj7MqwGI0lTFinxhgVR893xoFIp+bX2Twq3OTr0AYO7ux1s56z32svLiP36NSS1iuyVWyk9f42QoYrerK83ULDtEP5x7Wj65xKsBiNXJ31gF6/z4SR8OzVDE+RHs/0rSH33O7JXbqHGrJGodFpiv30dUA4vuzZjsYve3PkfEPr+W0hqFUW/rsd86Sre9yn5XPzTGlTBgYR/sRiVtxfIMj4P30/aQ0+jCvAnZL4Sr6RRU7xhK6V7lPQGjH0WbYN6IIMlNY2cORVmrVms5C94n+D35oNaRcma9ZgvX8HrHqUulfz8G6qgQEI/XYrk7QVWGZ+HHiDj0aeQS0qQ9Hr07duS95aro+U36lk0tWuC1YolLZ28+e6z5dK3HCU8vhW9976HxWDkyHjHssdO30zl6MRllKbnUXd4P2KfH4Q+LIBe2+aRvvUoRyd9QsOJ96EL9KXlPGWplWyx8nu/meQeuUjKmn302DQH2WIh/8QVrn61zeU0z6wtRwiJb0XXfYuwGIycGrfEfq/1N9M4PXEZxvRcEt78lhZLxxI7/SEKTlwh6VtlFrx3g2iafTAaLFaKzidzaoLy7AEdGhL1YHcKT1+l09Z5Sjrnf0X+tkNgsZL48ic0+OZVUKnJXrmF0vPXCB2qfKDK/Hoj+dsO4R/XlmZ/LsFaauTKxPft76kyWYAaLz6BR90oZFmmLCmTqy86lSsbqVuPEhnfijv3LMBsKGP/BEded/t6CgcmfUJpeh71h/ej0ehBeIT503/rPFK3HuXA5OUUJqSQuv04/bbNA6uVS9/uIP9cEt61Qun66QR72bv6n92kbT8OKmUxS9LWo0THteS+Xe9iMZTx58Rldr29v5zMrinLMaTn0XneMIqSsrjz19cAuLruAMcW/nxD+X0vf0H3D0ah0mooSszgz4nLaDhEGYCa8uo8Dhw5Tl5eAfH3DGX08Mcx2w5ofOjeO+neuT079xxgwINP4+nhwawZSho0GjUzJoxi5MSZWCwW7h3Ul9i6tQEY8fiDTHp5Dj+t2UhkeCgL3nzJNZMtVlJeXULMl6+DSkXualub9aitzfrW0WY12LEM2WAkaeoit3dVkdzVW4ieP5b6Gz5ENplJmrzQ5b5GrWL6XZ0Y9ekmrFaZu9vVJzY8kNV7le/KQzo1om5YAF0aRPPgop+RJIl72zcg1rZ3dO/mdXjkg19RqyQaRQVzf0dlJsvC9Qc5l5KNJElEBfow894KB5vaSLOVrQF7FmAxlHHAqWx1/XoKB21lK3Z4PxraylZfW9k6ZCtbaduP03fbPGSrlcvf7qDgXBLBHRpQZ0g38k4n0mfzHABS5n5N3jZlr87crYcJiG9Dmz0fYTEYuTDhI7vexl+/xIVJH2NKz+Xqm1/TYMkEak17hOKTl0n/TtlbveaEIWgDfak79xkAZIuF4/2noQ0NoNGnUwGlTGf+Zyd5249S6wnAasX4y3I8h7+i2MMDW7GmX0PTUelsmfdd38VR1WmEtm1PLKlX8BynDAKUbfgGy7nD6O8eARotniNeBcCaeB7jfxz5qFGpmN67GaNW78Uqy9zdvCaxIb6sPnJFecet67DlfCqrjlxBo1Kh16iYd1db+5LnSb8cJN9Qhkal4sU+zfHz0Nnj3nD2BltQyFbKNn+D/sFJIKkwn9iJnJWCplVPJb1Hd6Bp2B5N615gtSCbTZT9uuSGsgDm4zvRDRyOx9OzlOXrayucvl5FdcmvbyeiXhuJOsif2p++Qunpy1x58lWXMBqViun9WjHqu11KfWpZm9hQP1YfUhb0DWlbl7ohfnSpG86Dn2xV6lOrOsSG+XPkWhZrTiRSP8yPBz9RytmYXk3pFhvB050bMPU/+/nP0StE+nvx9n2uhzFhsVC4aBGBb78NKhWl69djuXIFz7vuAsDw66/4PPkkKj8/fCdMsMvkjBx5XVkAfdeu+I4bh8rfn4C5czFfuEDe1Kkuef3f+peakEBqLra1g2o1Bb/9TvEfjvMY/Ad1p6CyLShsz16wcBGB7yjPbFi3HnOF9KqCgghe5vA9vB94gKwnnsR05gzGHb8TsvwTZIsFc0ICJb+tAcCjdzxe994DQOkfOzGsW19Br5Wctz4g7KN5oFJR9OsGTJeu4nO/4msV/aj4WpFff2z3tXwfvY+UB4ajDg0i5PVpymxBSaJk8+8YdiqDgQHjnkHXIBaQMaekkTN7oZvejFmLqbHiTVCpyf9xE2UXEiv0Hw7g3b09MZs+RS4tJXWGks+lx89RuOlPav/0AZgtlJ65SP5KJV35P20icvYE6vy6GNlkJm26+8o1rBaKlyzE7/V3QKXCuGUdlsQr6PsreW3c8CueDz+J5OeP9yhH2cqfOBJVQCC+L71pf8dlv2/BdFgZlPMeOQ60OvxmKTrN505T/LGTL2grWzU/fRNJrSLvByXNAY8oac77bh1FOw7g3aM99bauwGowkjrd4SumzVpC1LtTkbQaTNfSSLHdC5s6HH3juiDLmJLTSXvZ4YOXU1X2AeDSSyto8NE4JK2W0sR0Loz/EG9belNeW0KdL95AUqnIXW2rS4/a6tK36ynafhDfnu1osP0TrKVGkqZWKCeVkDLjAyJffhY0amRjGckvVUhvNfZNq6K/FD3jSbyaxoAMxqQMEqd/7J4p1WgjcrccJjC+DW32fojVYOTCeMfzNf5mBhcnLqYsPZcrs76i4dIJ1Jr+MMUnr5BuOxQxeFAnwob0wGoyYy0t49xIpVwXHUkga80eWm56G9liofjEZdK+2kxwPEpf/JsP8J6ktFumnRuwplxF19PWF9+xBk27bui6OPXFFyv1VvIPwnvENGX7J0nCdOB3zMeUdsu49nu8Rs9E270/cnYGJR+7rxAQOLje7mKCfw/SX95r81+AJEnXS9Trsiy/ZgtzBfhQluV3nOR2ACdlWX7B9rsB8AnQCUgEJgHfAi/Isvy5k64hsiz/cINnGSLL8g+SJNUBLgPtZVk+6BTmPuBpoDUQAuQAh4A5sizvtoV5yva8f3mmcd4jvarlJWccvfXDk/5JzGXqatEb3cX98JzbwdWdXjcPVEWYLdWzOCE04r87DfjvotZWj9U7cCny5oGqAM9qsvJB2uqpSxct7oeC3C4Mqr+y89E/x2PH3qgWvWfbj7t5oCogdkH1nFy9ZvSJmweqAqKpnroE0OKJ6vEv1Q3qVote+S9uR/RPcXHJrW1F8E8T+3qzatFb8GnFs6pvH9nXqsdGBEVXuntdlWMsqp45RaUlf2Pf6r9BSP2SmweqAjLOVp/vkVvkvkLiduDnWfkBsFWNTv+Pz/m6JYqKqqdPrNVUjx9fYKie9AI0G5BXLXr9P9tSPY78/8dkxPf43xto/BuEbf39X1dG/idnFsuyfNMXIctynUqu9azw+zzQo0IwnwphbqjL+b4sy1eoZC9kWZZ/An66STyfA5/fKIxAIBAIBAKBQCAQCAQCgUAgEPy3/M/uWSwQCAQCgUAgEAgEAoFAIBAIBIJbRwwWCwQCgUAgEAgEAoFAIBAIBAKB4H9zGwqBQCAQCAQCgUAgEAgEAoFAcHsRB9z9+xEziwUCgUAgEAgEAoFAIBAIBAKBQCAGiwUCgUAgEAgEAoFAIBAIBAKBQCAGiwUCgUAgEAgEAoFAIBAIBAKBQIAYLBYIBAKBQCAQCAQCgUAgEAgEAgHigDuBQCAQCAQCgUAgEAgEAoFA8E8gS9X9BIK/iZhZLBAIBAKBQCAQCAQCgUAgEAgEAjFYLBAIBAKBQCAQCAQCgUAgEAgEApBkWa7uZxBUMSfrDqqWl1xaVj27nMjVtOSh1KKuFr0BnsZq0QtwzOhfLXojLaZq0ft/DT9NWbXo1Wos1aK30KirFr1QfV9u/aqp/Wh0YFG16E3sOapa9CZn+VWLXk+1uVr0Apis1VOqq8sHCA8qrBa9BYUe1aLX37+0WvSmZPlWi14AtVQ9faYiq7Za9GqwVotevVQ9er311ePzeOirr50uLNZXi169tnrSrNVWj39ZVFI9+fx/zQ5XJ3ek/fB/L9E3Ib1nTzHQ6ET4jh3/ujIiZhYLBAKBQCAQCAQCgUAgEAgEAoFADBYLBAKBQCAQCAQCgUAgEAgEAoEAqmefAIFAIBAIBAKBQCAQCAQCgUDwP4VcPTsKCf5BxMxigUAgEAgEAoFAIBAIBAKBQCAQiMFigUAgEAgEAoFAIBAIBAKBQCAQiMFigUAgEAgEAoFAIBAIBAKBQCAQIAaLBQKBQCAQCAQCgUAgEAgEAoFAgDjgTiAQCAQCgUAgEAgEAoFAIBD8A8hWqbofQfA3ETOLbwFJkl6TJOnkPx1WIBAIBAKBQCAQCAQCgUAgEAj+f+Efm1ksSdLnQIgsy4P+qThvou9RYAzQHJCAk8AHsix/fRt0vwa8Wsmte4F3gA/+YnyhwOvAQCASyENJzzxZljfbwuwAelQiHijLct6t6PHp3obIV54FlYrcVZvIWvKDW5jIV57Fp2c75FIjSVMWUnrqIgAN/liBtdiAbLGCxcLFuye4yAWPuJfIGcM50/ZRLLkFLvf8eram1usjQK0i67vNpH30k5vemm+MwD+uLVaDkSsT3qfk5KUbyno2iaH2vOdQ6XXIZguJLy2l+GiCW7y13hhuj/fyhA/s8TqjqxlGvY8noQn0oeTEJS6NXYRsMl9XXhcVTMyicWhDA8FqJfObzaSvWOMWb903nyYovjVWQxnnxn1I8YnLbmH0tcJotGQC2gAfik5c4twLHyCbzAT1a0+daQ8jW63IFiuXXv6Mgv1nAYgaMZCIob1Bkkj7egslXzvy06d7G6JefUZ5xys3k1nZO371WXx7tsVaaiRp8iL7OwZApSL21wWY0nK4OuINACJeHIZvfAdkk4myq2kkTVmEtbDYLd52sx4nOq4VZoORPROWkXPiiluYBsP60HhEf3xjwlnd7DmMOUUAaH09uePDUXhHBSNp1Jxeso5LK/8AoOHwftR/rCdIEhe+2c7Z5Rtd45z9FMHxrbEYjJwZu5jCSvLZo1YozZaOQxvgQ+GJy5x6/kNkk4VaowcTcX9XACSNGu/60fzRZARWQxltfnkNlU6LpFaRsWYfl99eXeV6zXnFNF74HCF92lCWVcC+HpPd87Ca9ELV1CeAOu++QEDvdpiy8jkVP84lPt8ebYh+dQSSWk3295vIWPyjm87o157Br1c7rAYjiZMXYjh5CUmvJXbVXFQ6LWjU5K/bRdp73wGg9vehzkdT0dUIoywpgyuj38JS4F6m/04dLsenVT1arZ3D2ZHvkbVmr0NQpaL1xrcwpuVw+vG5LnHGvPk0gTa9CTfQ23DJBDQBPhSfuMR5p7ajlq3twNZ2FNraDrWfF7ELRuHVsBbIMhcmfAynTyjPWQVtB0Dwk4MIfuJOZLOVwu0HSJv3uUucM+cs4I9d+wkKDODnr5e46ZRlmbkLl7BzzwE8PPTMfmkSTRrGAvDn3oPMW7gEi9XK/YP7M+LxBwHILyhk0stzSUlLJyoinHdnvYi/n69LvJ53tCNk+nNIajUFP64nb8Uql/vamJqEzZqIvkks2e9/Qf7nP9xUVtewLqGvjEXS65AtFrJmfYjx5Dm3NAHUe3MYQfFtsBiMnB/3EUWV1uMwGi0Zb6/H5WXLv0sTmn4+jdLEDACy1u0jcYHT+1KpaLNxHsa0HC499aZLnNVlE2NmPU1AfBushjIujP+g8jJdM4wGSyagCfCl+MQlEsa8j2wyE3JfN6KfvxcAS7GBS9OXUXL6KgCRI+4k/DHFHqZ/s5nUT9a66q2CuiTptTT/+Q3FPmjUZK3Zw7W3HeXHq2s7Ql58DtRqCn5YT95y97IVPttWthZ9Qd5nP9xUVuXvS8S7M9BEh2NOTidt4mysBUUu8fr1bE2N154BtYrs7zaT/rF7W1nj9Wfwi2uLbDByZeIiDLb3X+udMfjHt8Ocnc+Z3mPd5MJG3kONmcM41mIoltxCt/tVUZ/K8X/qAUImP8PlrkOw5rn6l1A17bQuKpiGH4xBFxqALMukfbWZlOXrXOL8O2U6sF97ak19BKxWZIuFy6842ul6C0YT1Eexh0d7TXCLs+HsJwm1+QAnxy6msBJfy7NWKC2WjkMT4E3hiSucsPkAGl9Pmn/8Ah7RIUhqFVcWryHl+98BqPXMAGoMjQMg6ZttJC5b7xJn/dnDCI5vjdVg5PTYj6/TZoXSdKmjzTr9/AfIJgsAAV2aUH/WU0gaNaacQo7c+5pDUCXRfpPSZh0f+pZrPleRPVT0qmi58S3K0nI4U8EO/7e+hzYyhFrvjUcbGohslcn+diNZn/1mlwl56k5CnrgT2WKlYNtBUud+7hKnd7e2hL00EkmtIm/1RnKWraYiYTNH4tOjPVaDkdTpCzCevoguJpqohdPtYbQ1I8la9BW5X/xivxb09H2ETR9BQseH3fpqUHU+XnleN1n/Nqa0HBKenG2/7NOjDdGvKO1WzsrNZC529z2iXn0W315KvEmTF2E4dRFJr6XeynlIei2SWk3++l2kv/et8hwfTkVfNxoAtZ83loJiEga6+pbe3doSPtOWz6s2kl1JPoe/7JTP0xZQelrxeVS+3kTOGYe+fm1AJnX6QgxHlXIV+PhgAocOBouFoh0HyJj/6f8X+VzO7bLFKcsqtJdVVI/bHvgYS1H5+ISVY/2mVbleXVQwDT4YgzY0AGz2IbWCfRAI/lf4V84sliTpLeAz4BegLdAa+AlYIUnSvNv0GOdQBnad/9bLslwky3L2X4zrR6ADMBxoAAwC1gPBFcJ9VonO/FvSoFIR9foorgx7lQv9RuM/uAf62JouQXx6tkNXJ4qEuGdJnvEhUbNGu9y//OgMLg4a6zZQrI0Mwadra8qSMyrVW+vNkZx//A1O9RpD0N3d8KhfwyWIf1xbPGIiOdl1FFenfUytuc/dVLbGS0+S8t5KTvebQMq731HjpSfdVPvHtUEfE8WJrqO5Mm0xteeOrDRrar70BOmf/MaJrs9jzi8m5JH4G8rLZivXXv+ckz3HcHrwNMKeGuCWpsD41njWjeRg5zEkTF5C7FvPVqo7ZuZQUpau4WCXMZjziol4VHHU83ae4HDcJI70nsL58R9T/91RAHg1qknE0N4cHTCdw3GTCOrTFl2dSHt+Rb3xHJefeo2Evs/jf1d3t3fs27Mt+jpRnO81kuQXPyL6zVEu90OGDcZ4IcnlWtGfR0no9zwXBoyl7HIyYaMfcEtHVFxLfGMi+OWOSeybuoIOc5+qNL2ZB86z5aG5FF3LdLne4Kk+5J9PZm2fl9h8/2zavvIoKq0a/4Y1qP9YT9bf+Spre88guk9rfGPC7XLB8a3wjIlgT6dxnJ38CQ3nD69Ub+zMx7i2dB17Oo/HlFdMlC2fEz/+jf3x09gfP42Ls78ld89pzHnFWI0mjtz3BvvjprI/fhrBcS3xa1u/yvUCpH7/O0cfnltpfNWlF6quPgFkrdrG+cfecI9MpaLGrJFcevJ1zvZ+nsC7uqOvX6FM92qLPiaKMz1Gcu3Fj6hhK9Oy0cTFR2ZybsA4zg0Yh2+PNni1bghA2OgHKNx1jDM9n6Nw17FKy/TfrcPlzx8zcyi5O465yUU/M5CShCS36+V6D3cew4XJS6h3Hb11bHoP2/SGO7UdR+Mmcaz3FBLGf0zsu446XvfNp8nbdpQj3cZxNH6yQ38VtR3enZrj17sjCQPGkNDveTI/+Y9bOu4Z2IclC950u17Ozj0HSExKYd3KFbw2dSyz3vkQAIvFwpvvfsTid2fx6zdLWbdlBxcvK52W5V+tolO7VqxbuYJO7Vqx4mvXwSdUKkJnPk/qqJkk3vUMPgN7oa1byyWINb+ArHmLyfv8x1uWDZ40gtzFX5P0wGhyP/yS4EmV18/yd3yg8xgSJi8l9q1nKg0XM/Mxkpeu4UCXsZjzilzKVv6+MxzuPYXDvae4DhRTXraS3eKrLpsYENcGj7qRHOnyAhenLKbuvMrLdO2Zj5OybA1H7ngBc34RYTa9xsQMTt73MsfiJ5K08Afqva34CF4NaxL+WG+OD5zG0fiJBPZuh0dMpFs+/9N1STaaOHn/6xyNn8zR+MkE9mqNTxubfbCVj5SRM0kc/Ay+A3uhredetjLnLCb3s8rLVmWygSMepGTvERIHPE3J3iMEjnjITbbmmyO58MTrnIl7gcC7u+FRoa3069UWfUwkp7s9x9VpH1FrjqMO56zeyoXHX680f7SRIfh1a4UxqRIfz+m5/+n6BKCOCMWrc2tMKemVqq6qdlo2W7j02hcc6j6eYwNfJHJYf7wa/HNlOn/nCY7FT+RYn8lcmPAx9d51+NuZq3Zw+tFZlcYXEt8K75hI/uw0ntOTP6HJ/BGVhqs/81GuLl3Lrs4TMOUVEW1Lb82n+1F0Lpk9cdM4cN8bNHztcSStGp9GNagxNI69/V9iT9w0Qvu0wSsmwh5fcHxrvGIi2NtpLGcnL6PhdfTWmzmUa0vXsrfzOMxOvofGz4uG80Zw/Im32N9jEiefWeAiV/OZgRRX0mZVpT0EiHpmIIZK7PDf8j0sFlLe/JSz8c+TcM8UQp4YaJf16dwc/z4dOdd/LOf6vEDmsv+46Q1/dTRJz7zCpYHP4TeoB7p6rnq9e7RDVyeaS31GkPby+0S8/gIAZZeTuXL3GOXv3nHIhlIKN++xy2kiQvC6ozWmyvpqVK2PBxA+YhClFfNapSLa5nuc7/M8AdfxPXQxUZzrOZLkGR8RPdvRDl969CUSBozl/MCxLj5e4gvzSRg4joSB48hfv5v8DXvc9Ea8NpprI17h4gBbPsdWks+1o7nYewSpL79PxBsvONIycyTFfxziUv+RXBr8AsaL1wDw6tgC3/hOXB48mksDR5G93P0DQ7Xks43ba4sd7UdV1+OT97/Gsd5T3AaKq8wHMFu4/NoXHOk+nuM2++DZoEalcQsE/3Zuy2CxJEndJUnaJ0lSqSRJ6ZIkvSdJks52b4AkSYWSJGlsv+tLkiRLkrTYSX62JEnlM2w7AFOBabIsz5Nl+Zwsy+dlWX4LmAZMs4VBkqSetrhCnOKqY7vWzvZbLUnSCkmSLkuSZJAkKUGSpKmSJN0sb8yyLKdV+DNW3IZCkqTPJUlaI0nSOEmSkiVJypUk6TNJkrxs9wOAbsB0WZa3yrJ8VZblA7IsvyPL8vcVdJZUolO+lXfg2bIBxqupmK6lI5vM5K/5A98+nVzC+PXuSN5/tgFgOHoOtZ83mtDAm8YdMfMZ0ud9BpU8iner+hivpFKWqOjN+eVPAvp2dAkT0LcD2T/sAKD48Hk0ft5owwJvLCvLqH08AVD7elGWnuOmO6BfB7J/2G6PV+2vxFsR3zuak7N2NwBZq7cT2K/jDeVNGbn2r7jW4lIMCUnoIlzH9YP7tSdjlZKmwsMJaPy80IYFuD/jHc3IXKM4MemrdhDcv4MSb0mpPYzaS2/PW6/6NSg8dB6roQwsVvL3nMavX2flXsv6lDm/49/+wK+Pa1779ulE7k+Vv2NNRDC+vdqTs3KTi0zRziNgsQJQcuQc2ogQKlKzX1su//CnkoeHL6Lz98azkvTmnrxKcVKW23VkGY238j413h6U5RVjNVvxrx9F1uGLWAxlyBYrGXvOUnNAO7tYaP/2pK1WZiAXHEpA4+eNrhK9gV2bkvGbMqszddXvhA5o7xYm/N47SP/PLvtvS4kRAEmrRtJoXMp3VerN23sGU16RW7jq1AtVV58AivadxpznPlvNq7wNsJXp3N924l+hTPv36UjOj0q8JUdsZdoWb3k9kjRqJK3jHfr36UDOj0o9yPlxG/4V2iT4+3UYIGr4ALLW7sOU5fpNTxcZRFDvtqR9s9UtviAnvUU30Ot/RzOybHozVu0g6CZth9rHE79OjUn/VtEpm8xYCkqAqms7goYOJGPJD8hlymwYS7b7t812rZq7zfp1Zvufe7mrfzySJNGyWWMKC4vIzMrhxJnz1KoRRc3oSLRaLQPie7Btp1Lmt+/cw90DegNw94DebPvDtaOob94QU2IK5qQ0MJspWr8D77jOLmEsOfkYT55HNptvXVaWkXy8AVD5eGPOcLdLACH92pO+SpnNp5StyuuxUraUNKWv+p3g/u71uCJK2WpTadmqLpsY1L89mauV9BbZ0ltpme7ajGznMj1AKdOFB89hyVc+ahUeOo8uUonbs4I9LNh7yi4DVVeXnO8p9kENtlsezuXDpJQPn+uULSqUrRvJesd1pvDnLUoe/LwF73jXOBV/Kc3uL+X+uhP/vh1cwvj37eDUVp53aSuL9p3Gcp32v8arw0me/XmlPh5UYX0CQqaOJHvBiuvqrqp22pSRZ5+BZikuxZCQjC4iyH7/75Zp57KlqlC2Cvaexpx7PR+gHSk2HyD/0AU0fl6Vth1BXZuS/ts+AFJW/UFYud8ky2h8PADF1zLlFSGbrXjXjybvUAJWm6+Vu/sMYQMd7U1I/3a37Htk2n2PHYTYfI/w+7qSuW4fxmRlLo0pyzGrVR8ZRHCfNqTeRnsISlsZ2Lst6ZXo/Tu+hzkj1z5j31pswHghCW240mYFDx1A+sc/2m2iuYJN9GjRgLKrKZiuKW1Awdo/8OntWpd84juR/x/lmUuPnUPl6426Ql/Nq3NLyhLTMKc4BobDZjxL5tufXrcuVaWPp40MJiC+LZnfbXHL57KrjnzO++0P/Cr4Y359O5Fn8z1KjpxD7evwPRw+ngZJo6GyLrH/nV3J+/V3l2ueleSzb4U21bd3J/J/tuXzUSWfNaGBqHw88WrfjLzVtlWOJrN9tWXgo3eStWy1w+fJcfd5qiOfy7mdtjh4oOM9VmU9vhFVpbeifSipYB8Egv8lqnywWJKkaJRZskdQZgAPBx4Byqew7QQ8gPIRoJ5AFtDLKZqewA7b/x8DioCPK1G3GCi2xX+rqIBk4EGgMfASMAMY9hfiuBndgGZAb+AhlO0qytfDFNn+7pIkyeMf1OmCNiIYU6pjNqc5NcvuvJSjiQjGlOoYyDOlZaMp7/DJMnW+eIN6vywk8OF+9jC+8R0wpWVTetZ9WQcozliZU5xladnoIl0bVG1EEGUpTmFSs9FGBN1Q9tprK6gx8yla7F9OjZefInnuV+66I4IpS3FM8jbZ4nVJc6CvYvhsg6Gm1Cy0tjTfiryuRihezWIoOnK+QrqDMTrJlqXmoI+skN9BvpgLHLqNqa55EzygA213LqLp1y9yfoJS3IvPJuLXqQmaQB9UnjqC4lujjVQGbyt7f9oKg9ja8AphUh1hol55htR5n4HVyvUIfLAPhb8fcrvuGRFIsVN6i1Ny8Iy4+YeGcs59thn/+lHcf+RDBm2by8FXvgJZJu9sEmEdG6IL9EHtqSMqriVeUY406SMDKU126DWmZqOvWL6CfDEXlChLlABjSo5bGJWnjuBerchYs8/pokSHrW/R7dQn5Px+nILDF26P3htQXXrh9tSnimgrlmmn+FzCpDjaNlNatqNtU6louG4hzQ5/ReHOo5QcVeqpNiQAc0YuAOaMXDQhAe7p/Zt1WBcRRMjADqR+4TqAClBv1jAuz/qqUoe3ol7jf9F2BA3oQOudi2j89YvKVhOAR+1wTNkFxC56npab3yb23eeUQQqqru3Qx0Th3b4p9f7zDjHfz8WzRX3+KumZ2USEOT5QhYeFkJ6ZRUZmFhFhoS7XMzKVfMvOzSM0RMmP0JAgcvJcO2yasGDMaU72MD0LTZj7R7DKuJFs1ltLCJ40gtpbviZ48jPkLHRffgqKXXR9x+52UWOrx+XvuKxCXfdr24A2W9+m2bcz8GromNGilK2vkWX3dry6bKIuIgijk41X0ltJmXbSW5aajb6S9iH8kXjyth0BoOScqz0MjGuDPsrxHquqLgHK8vUtb9Ph5Ary/jhO0RFlGyx1eDAm5/KRloX6FsvWjWTVwYFYspSPD5asHNRBAS6y2ohgFz/KuX7a86NCmLLULLcP3RXx76P4eIYzV64bpqrqk1fPTpgzsig7575Eu5yqbKfL0dcMxbtZHQoPO7Y6+yfKdNCADrTa+T6Nv5rBhQkfXVe/Mx6RQS4+QGlqDh438QFKUxxhEldsxLtBND2OL6bzjrc5O/MLkGWKzl4jsFNjtLa6FNK7FR7Rzr5WEKXJrun9K76HV71INP4+tP7pVdptmkfEkO52ufqznuLiG18jW2+fPQSImTWMK7O+qnSA8W/7HuXPXyMMz6Z1KTmqbEfkEROFT4cm1P/5bWJXzsGzRaxrnOHBmNMces1p7n01bXiIW53RhrvWN787e1Cwdof9t09cR8zp2Riv01eDqrUPtV5/mmtvfuHmI2jDgzFVbLfc0luh3XL2T1Qq6q9bRJNDX1H45xEMR137Yt4dmmLOyqPsSqprOiKCMbv4PFloKvaJw0Nc+81pWWjCQ9DWjMSSk0/kWxOI+eUDImePQ/JUfCldTBRe7ZpS54f3qPXNW3g0d/d5qiOfHbpvny3WOfXVqtQWyzJNv3+ZlhvfInxob9f0VqVeG/qaofg0q0PRYfetMAUgW8Wf89+/kdsxs3g0kAqMlmX5jCzLa4DpwAuSJHnJslwEHMYxONwT+BCoLUlSpG0Gbnscg8UNgEuyLJdVVCTLshG4CDS81YeTZdkky/Irttm8V2RZXgUs4eYDzo0lSSpy+jt1g7AFwChb+jcBq4F4m34z8BQwFMiTJGmPJEnvSJLkPtUNnq2g032Dx79CBQdJkio5sdIW5tKQqVy8azxXnn6VoMcH4dW+KZKHntDnHyJj4Y22iXaP080vq1TvjWVDn+jPtdc/5XiHEVx77VPqvPOCW9hKxN2V3yDNN5NXeXkQ+8k0rr36KdYiw02j/Sv5DZC9fj+Huo3j9LD51J72MACGhGSSPvyZ5itfodm3Myk+dRXM1usqdXOCK1Up4xvXHnNWPqUnL7oHsBH6/IPIZgt5P+9wu3eztNyMqJ7NyT11lR9bv8DaPi/RfvYTaH08KbiQwqmP19D7++nEfTOV3NOJyGbLzRJU4eEqUVghTEjftuQdOGffkgEAq8z++GnsajUK/zaxeDdyXqJWhXpvSHXpvbV4/059umWlfyW9VivnBo7ndKen8WpVH48GtSoJfB3Nf7MO17UN2lV02oP6tKUsK5+i49cZALlOHb3pwzmFyVm/nyPdxnF22Hxq2doOSaPGp3ld0j7fxLE+U7CUGKnxwr3Xje+faDsktRq1vw8X751M2txPqfXhNPdIbkJlHXlJkiotOpW+s8r4O+3VDWT9HhpE9ltLudp7KFnzlxL6xsS/EEfFINcPU3T8MvvajeZw/BSSV6yn6WdTAQjq0wbTXyxbt8Mm3pJ9uIUy6NelGWGPxnN1tvJx2JCQTPJHP9Nk5as0/vZlik9fQbY42YcqqksAWK0c6z2FA61H4ts6Fq9y+1B5w1HJtUr4W7KVif71PHYJ7qEjYswQUt799ia6//n6JHnoCXz2EXI//PIvi/8T7XQ5Ki8PGi+fzKVXPsfyD5fpnPX7OdptLOeenq/sX/xfcqttNUBIr5YUnrzK7y1GsSduGo3nDkPt40lxQgpXPvyVtqteou13L1J46iqy2XqzSG+qt7z4Smo1vi1jODZ0Hscenk2diffjWTeS4D5tKMvKp/D4dQYxq6gOB/Zpiykrn+LrtZX/gK+l8vKgzpLpJL+x3NEeahSbmHDPFFLmfEadjyvYxFsqV5UFcQqj1eAT35HC9cpqP8lDT/Coh8la5D6p5q+k56bPdx15/97tMGflU3Kikrz+L9Pr7OMlDBzHmc7D8GrZAH0FHy/gru7k/fpHJRHcXO/12hZJrcajaSy5367j8t1jsBpKCRmpnJeAzee58sAEMt5aQfSiF29JdZXnsz3a22eLcW4/qtAWnxg8k2N9p3L6sdlEDuuPX6fGt0UvKHW8USX2QSD4X+IfO+DuBjQG9siu01z+BHRALHAcZSC4J8ps4x7AIiAOxyxjE7DfSf5GXqgEuA0k3whJkp4DRgC1AU9AC1y9idhFlAPpyjHdIOxp26BwOSmAfTBYluUfJUlaizIDuTPQH5gkSdJLsizPcZJbiXIQXjnupxPYkCTpWeBZgFeCm/NEWiO0kY5ZWJrIEEwVlsiaUrPss1RB+Wputm3vUL6c1pKdT+GmPXi2bICloAhdjXBi135gCx9Cvd8WcumeiZiz8gDli6TOKU5dRDCmtIp6s9FVmA1kSs9B0mquKxv8QC+uvbIcgNw1u6jz9vMAhD45gNBH+wJQfPSCy5dNbWQwpvRcF93mnALU/t6gVoHFijYyBJMtzWWp2deVlzRqYj+ZSvZ//iB3vbLkLnJYfyIeU/Z1Kjx6Eb3LV9UgjBXTnV2Axs+hWx8ZTFma6/MBFOw9g2edcOXrZ04h6d9tI/07ZUlW7RcfxZql7OVnvsH7s+tMy3YNE6mE8R9wB369O+Dbqy2SXofax4sa700kacICAALui8Mvrj2XHptplw16fCADH1KqQPbRS3hHBVP+Dd47KghDep5bWq5HvYd6cPJD5QCQoivpFCVm4hcbSfbRS1z87ncufqcsm2o1/UF8aofRYatyAErB0Yt4RAfbN+7WRwZjrJCHpuxCNH5eSGoVssWKPirILUz4PV1ctmRwxlxQQu6u09SdOgTP2uG3TW85NYb1JWpo/G3XCxD25ABCH+sDVG19uh6mtApl2ik+e5jUbLRRocAZJUxEsFvbZikopmjPSXx7tqH0fCKmrDz7clFNWKC9vfon67Bvy7o0WjpBeaYgXwLj2yCbLfi2qU9w3/YExbdBpdei9vGi1fq5yjYZQJFNb/mmHPrIIMoq6DX/hbbDw9Z2GFOyMaZm22dAZq/ZS/SYe8ij6toOU1oWBRuUZZSGYwnIVivqID8sOdc1XW5EhIWQluGYCZOekUVYSDAms5m0jEyX66EhtqW+gQFkZuUQGhJEZlYOQQH+rvmXnoUmwskehodgzry1owZuJOt7Vx+y5yo7aBVv/IOw18fbw0UO60fkY8qsl8KjF1zKlvL+KitbXvZ3rIsMtpc/505J7tYjSPNGoAnyxa99I4L7tiMovjUqvQ61jyeN18xHpVPK1u20iWFPDiDkUaXtKDp2AX1UiFOZdk+vObsAjZNeXWQwZU7P5tW4NrHvjuL0Y2+6LNHP+G4rGd8pS4VrvfgoHrXCabnlbUVvFdUlc45jyxxLQQn5u08R0Ks1lpWnsaRloXUuHxEhWDJurWzdSNaSnYs6JEiZVRwShCUnz0W2oh+ltflRzpSlZqGLCqH8E6GukvbUGX2dSHQ1w2i8caE9fOP173F28GTMmQ79VVGftDUj0UZHUOPHxbbrodRY/RHJD48lcnDvKm+nszccQNKoabJiMpk/7SR73T4ih/Un0qb3nyjT5RTsPV1p2Son4qn+hNjscLkPUI5HpLt9r+gDeDj5AFEP9+DyB78CYLiSjiExA+/6URQcuUjyt9tJ/lZZ3h4742G8aofRfut8ez57RIeQzzl7em/N91DyxJiajSmnEGuJEWuJkby9Z/BpWhvfFjGE9GtHcHxrVB46ND6etNswB5VWreRzFdVhv/YNCerbnkAnO1z/w7GkTHpHScvf9T00auosmU7uz7+77JdrSs22/y45lgA2m0hxjl2vxmmrN01EJX21tErqjFMb49O9HcZTF7Fk5wGgqxWJtkY4Mb9+ZI+zzn/e58oDE/Dtdwe1HhgAVJ19CLqzCwF92+Mf1xaVXovK14u6748nedI7Sj5XbLfc0qu0bSW237oI97bNWlBM0d4T+PZoi/F8onJRrcKvX2cuDJ5ARcxpWWhcfJ4Qt22jlDIQSrm11UQo+SzLyr3SY0pdKNjwJyEjh9jjLdyo+Dylx8+DLKMO8sNvQHdqD6mefM4/eF45eI7ba4v1tSJuiy0ufzZTVgHZ6/cT+ewgYt58usr1Sho1jWz2IWfdra/SFAj+bdyOmcUS1x/cLb++A7hDkqQmgC9wyHatF8qA8W5ZlssHY88DsZIk6d0UKdfq2sIAlA9QO3820laQeQhYCHwO9ANaoWxxobtJuspkWb7g9HejweWKA8kyFfJeluVSWZY3y7L8hizLXYAVwGvlezvbyK+g8zqnjYAsy8tkWW4ny3K7IX61MBw/j75OFNoa4UhaDf6DulO4xbVxK9i6j4B7lU3dPVs1xFJYgjkzF8lTj8q2n6zkqcena2uM569iPHeVsx2Gcr77cM53H44pLYuLg8fbB14Aio8l4BGjdDgkrYagu7uSt3m/i968TfsJfqAnAN5tGmApLMaUkXtDWVN6Dr6dmwHge0cLSi8rS4wyv1jPqb4TOdV3Irkb9xH8QC9HvAUlmDLcDUDh7pME3dkFgJAhvcjdtN/2XAeuK1/n3ecxXEgifdmv9nhSP9vAkd5TONJ7Ctkb9hP2oJIm3zb1sRSWYMpw5Is97btPETpI2Scr/MGeZG88AIBHHcfBAN7NY5C0GnsnQhviB4A+OoSQgR3te3GVHE9wfceDu1OwxTWvC7fsI/A+93ec/vaXnO0yjHPdRnBtzHyKdh+3DxT7dG9D6HP3c+WZWcilRntcOV+tY12fl1jX5yWSNhwi5oGuSh62qUdZQQmGStJ7PYqTs4js1lRJe4gffvUiKUpUirc+WEmvV3QwNQe2Y//0T+2HtGWuP2BfzujXtj7mwhLKKtGbu+s0YYOVPbojH+xB5oaD9ntqX08COzdxuaYN9lUGagCVh5ag7s1I+W5HleutjKTPNlWLXoCM21SfrkfJsQT0MVHoaiplOnBwNwo2V2i3tuwn6H4lXq/WtjKdkYs6yA+1n7J/rKTX4du1pf0ANkVGqQdB98eRb2tX/sk6fKDD8xxoP5oD7UeTtWYvF6d/QvaGA1yZ8y3724zkQPvRnH1uIXm7TnJ0wIvK4Ry9p5DjpNenjfKOK9Obv/sUITa9YQ/2JOcmbYcpMw9jcjae9aIA8O/WHMN5JT+qqu0o2LQX7y4tAWV5pqTV/KWBYoCeXTvx64atyLLMsZNn8PHxJjQkiGaNGpCYlEJSShomk4n1W3+nV9dOdplf1it79v2yfgu9urnuRWg8eQ5trWg00eGg0eAzoCfF2/fe0vPcSNaSmY1H+xZKHnVshelqil0u9bON9gPpsjccIPzBHoBStq5Xj5WypaQp/MEe9rKlDQ2wh/FtHQuSCnNOIVfmfMu+Ns+xv/3znHnuPfJ2neTMoKnVYhMzvljPsT6TOdZnMjnr9xM6REnvDcv0rpMEO5Xp3A2KXl10CA1XTCFhzPuUXnJdTqy12QdddAhBAztxcfqyKq9LmmA/1Hb7oMO/WwsMF5TDuUpPnkNb21Y+tH+tbN1Itnj7XnzvUTr8vvf0pnib6z7cxccS7IO7klZD4F3d7O2aPZ2bndtKxdcy36ANLj17lROtn+RUl2c51eVZylKzODNggstAMVRNfSpLuMKVHg+R2O9JEvs9iTk9k6Qhz2PJzr0t7TRA/fdGU5KQRPLSNYBiH/6pMn0jH68iaZ9vYG/8dPbGTydj/UGibD6Af9vY67YdObtOEz5YmZMS9WB3u70vTc4muJviO+tC/fGqF4XhquJr6Wy+pUd0MOED23N66goOxE/lQPxUMtfvd/E9LNdrs3adItTue/Qky6Y3c8NB/Ds1QlKrUHnq8GsTS0lCMpdmf8fu1qPY0/4FTo1cSO6ukxzsP6PK6/DVOd9ysM1IDrUfzbnnFpK/6yQJL7xvD/t3fA+AWvPHYLyQRObyX1yfc9NefLooNkJfiU0sPXEenc0Wo9Xgd2d3ira61qWibfvwv1f5aOHRsiHWomIsmY567DeoBwVrHHv0Gs9f4ULnR7kYN4yLccMwp2Vx5d6xWLJyyftmTZXbh6R5X3Os3TMc7zSSi6PfpXDXCS6NXWjPZ52T7xEwuDsFFdqtgs37CLD5HvZ8zlR8PJWzj3dHK4wXHQe7+XRthfFSMqY09w9XhkryubBiPm/dh/89tnxu1RBrYTHmzFwsWbmYUzPRxUQrae3cCuMFZYC6cMtevDrbfJ460fb3m1uN+Zz2+T/Xbv0lWzyt6m2xykuP2lvZwVPlpSegR0vSv9pc5XoBYt8bjSEhiRSbfRAI/le5HTOLTwMPSpKkcppd3BVl9m/5utWdgB7l4Lo/ZVm2SJK0A1gGZADrnOL7BhgLjEIZ5HVmNOAFlK9bK592FOn0/1YVZLoC+2RZ/rD8giRJ9f5SCquG0yjvx4O/OFO6UixWUl5bQp0v3kBSqchdvRljQiKBjypfOnO/XU/R9oP49mxHg+2fYC01kjR1IQCakABqLVFmlEpqFfm//k7RH4dvWW/iy5/Q4JtXQaUme+UWSs9fI3Sosu9x5tcbyd92CP+4tjT7cwnWUiNXJr5/Q1mAq1M/pubrI5A0KqxGE1enue8jlL9Vibf5rsVYDUYuT/zAfq/+lzO5MuUjTOm5JM3+krofTyJ66qOUnLpMlu1ggOvJ+7RvTMgDvSg5fYWmm5RBkaR5X1O6+Zg9/twthwmKb0O7vR9iNRg5P97xfE2/mUHCxMWUpedyZdZXNFo6gdrTH6bo5BXSbIdPhQzqRNiQHsgmM9bSMs6OfM8u33j5FLRBPlhNFi6+uBwKih3v+NUlxHz5OqhU5K7egjEhkaBH+wOQ8+0GCrcfxLdXOxrsWIZsMJI0ddFNX2HU6yORdFpivlJO5y45co6Uma75nbz1KFHxLbl797uYDWXsmbDMfq/XV5PZO3k5hvQ8Gg7vS5NRg/AM8+fOLXNJ2XaMvZOXc2Lhz3ReOJI7t85FkuDI7JUYc5Qv1j2Wj0MX6INsMnNgxheU5ZfY487ecoSQ+NZ03rcIq6GM0+Ps52LS8pvpnJm4lLL0XC68+Q3Nlo6j7vSHKDxxhZRvt9nDhQ3sQM7vx7GWOAbC9eGBNHl/NKhVSCoVGb/sIXvz4SrXC9B0yVgCuzRBG+TLHUc+5tLbq0m1zfa53XqLV22036+q+gRQ96OJ+HZuiibIj5YHPyHtve/IWbkZLFaSXllK3S9fQ1KryFm1hdKEawQ/ppTp7G82ULDtIL692tL4j6VYDUYSJyvthzYsiFoLxiOpVKCSyFvzJwXblI5r+sc/UufjqQQ/1IeylEyujHqLivzdOvzfkrvlMIHxbWhj03vBSW/jb2Zw0Ulvw6UTqDX9YYpPXrEfXBdsazustrbjnFPbcfmlFTT4eBySVkPp1XQSxn+EN1RZ25G7egvR88dSf8OHyCYzSZMXuoWZ8uo8Dhw5Tl5eAfH3DGX08Mcx2w7BeujeO+neuT079xxgwINP4+nhwawZyiwhjUbNjAmjGDlxJhaLhXsH9SW2bm0ARjz+IJNensNPazYSGR7KgjdfclVqsZI15yMil85BUqso+M8mTBev4vfgnQAUrFqLOjiQGis/QOXjhWyVCRh6D4l3P4tcXFKpLEDmqwsJmT4KNGpkYxkZr7unFyBny2GC4lvTfu8HWA1lnBvv2K+02Tcvcn7iEsrSc7k862saLZ1AnemPUHTyMmm2ehw6uBORT/ZFNlsU+/Dce5XqqcjttolZW44q5WDrYQLi29Bmz0dYDEaX/Vkbf/0SFyZ9jCk9l6tvfk2DJROoNe0Rik9eJt02S6nmhCFoA32pO/cZAGSLheP9leXbDVdMQRPoi2yycPnFT2yH7yjzA6qqLunCAqn//gtIaqVtyf51N7mbDxEepJStzNkfEfXJHCSVUj7KLlzF7yFb2Vq5FnVIIDVXOZWtx+/h6mClbFUmC5D7yUoi3nsJv/v7Y07NIG3CbNeXa7Fy7eVlxH6ttJXZK7dSev4aIUOVOpz19QYKth3CP64dTf9cgtVg5Ookx/uv8+EkfDs1QxPkR7P9K0h99zuyV1Z+SJIbVVSfboWqaqf9OjQifEgPik9fpbVtdtyVud9SsE3xA/5umQ6+sxOhQ3rafbzzzy2wy9f/eAL+XZqiCfKl7aFlXHtnJUXfKEvps7YcISS+FV33LcJiMHJqnGM3utbfTOP0xGUY03NJePNbWiwdS+z0hyg4cYUkmw9xacFPNH1/FJ13zEeSJBJmfYvJNvjRcsVEtIE+yGYLZ178DHN+sb2TmL3lCMHxbei8730shjLOjHPkc4tvpnPWxfcYT93pD1N04rLd9yhJSCZn21E6bH8HWbaS8s02is9eu6X3W1X28Ib8Dd/Du11jgu6Pw3DmCg3XLQQg5e2vKNx+iJxVW6j59lgabvoA2WQmcdIiN73pbyym5oo3Qa0i/4dNlF1IJOBhZRVf3vfrKN5xAJ8e7am7ZQVWg5G0Fx1pkjz0eHdpTdrLH/BXqUof70b5nPLKEup++TqoVeSusvketnzO+cbhezT8fRlWg5GkKUqeacOCqPnueFApfnre2j8p3HbAHnXA4O5uB9s56017fTE1P30TSa0irzyfH7Hl83frKNpxAO8e7am3Vcnn1OmOfE6btYSod6ciaTWYrqWRYruX98MmouaOJ2btx2AykzJ1gZvqaslnG7ffFtv0VlE91ob409i2DZekUZP5007yth+tcr2+HRoRZrMP5bOnE+feZLsmgeBfinSj/cr+UkSS9DnKrN6xFW55A5uAr1C2l6iLMmv2G1mWJznJ7wPaAtNlWX7HdthbHsqAaQ9Zlnc5hX0LGA+8AvwHZabuvcAs4PXyrRskSdKiDEgfRNknuQ7wNtACaC/L8kFJksYAc1AOuLsAPAxMBnJlWa5ji+c14AFZlptV9rtCPlQM+zkQIsvyoMrCSJIUjLKH8acoW3IUohz29wFwQpblPjaZHcBJWZYr2Zz3xpysO+ifecl/kdKy2/Etwh1ZvtWNK/9ZSi3qatEb4Gm8eaAq4pjR/+aBqoBIy412fRH8U/hp/v53qv8GrcZy80BVQKHxZgtKqo7bscynMvyqqf1odODmg81VQWLPUdWiNznLr1r0eqrNNw9URZis1VOqq8sHCA+qfGZoVVNQWGVnI98Qf//SmweqAlKyfKtFL4BaqhZ3miKr9uaBqgCNfYHm7UUvVY9eb331+Dwe+uprpwuL3Rbq3hb02upJs1ZbPf5lUUn15PP/NTtcndyR9sP/vUTfhJQuvarHaP5/StTu7f+6MvJPj+Z1A45UuPYjMABlkPYoygDwt8CMCuG2Ax2wHWQny3KpJEl7UQ63c1mTIsvyNEmSTgAvAK+i7DMM8KAsy6udwpkkSXoYZVuJYzb9MwDnNQNLUWYbf4syHeVH4F3g6VtP9t+iCNgLjEPZw1kPJNue583b9AwCgUAgEAgEAoFAIBAIBALB3+L/4keD/zX+sZnF1YkkSeHANpStJgbKslxyE5H/U4iZxbcHMbP49iFmFt8exMzi24eYWXx7EDOLbx//12Y0iZnFtwcxs/j2IWYW3x7EzOLbh5hZfHv4vzhIKGYWu5PcOe7fP9D4DxK9Z9u/roxUV//0H0WW5XQgDmV2cqdqfhyBQCAQCAQCgUAgEAgEAoFAIPjXUT1TP6sA24Dx69X9HAKBQCAQCAQCgUAgEAgEAoFA8G/kf2JmsUAgEAgEAoFAIBAIBAKBQCAQCP4e/zMziwUCgUAgEAgEAoFAIBAIBAJB9SFXz/bzgn8QMbNYIBAIBAKBQCAQCAQCgUAgEAgEYrBYIBAIBAKBQCAQCAQCgUAgEAgEYrBYIBAIBAKBQCAQCAQCgUAgEAgEiMFigUAgEAgEAoFAIBAIBAKBQCAQIA64EwgEAoFAIBAIBAKBQCAQCAT/ALJVqu5HEPxNxGDx/wF0enO16K3d31Ites2ZhmrR69G/XbXo3TMjsVr0AvRpnFQtevXh1WN81OHe1aLXcKqwWvRePRtULXprNMqvFr2enaOqRS+AFB5SPXojoqtFb2LPUdWit9aOxdWit7jduGrRayjTVotegNZvN6oWvZbDJ6pFryqyeuoSnyVXi9roz56tFr0Ra3+oFr0ARTtSq0WvT/eIatFbXQtQSw+lV4teXW2vatF7cW31tdNaTfX01by8yqpFr0+IsVr0Fl/SVYveQJ/q6ROnF1RPfwmg44rO1aZbIPhfQ2xDIRAIBAKBQCAQCAQCgUAgEAgEAjFYLBAIBAKBQCAQCAQCgUAgEAgEAjFYLBAIBAKBQCAQCAQCgUAgEAgEAsSexQKBQCAQCAQCgUAgEAgEAoHgH0CWq/sJBH8XMbNYIBAIBAKBQCAQCAQCgUAgEAgEYrBYIBAIBAKBQCAQCAQCgUAgEAgEYrBYIBAIBAKBQCAQCAQCgUAgEAgEiMHi6yJJ0lOSJBVV93MIBAKBQCAQCAQCgUAgEAgEAsHt4F8/WCxJUrgkSe9JkpQgSVKpJEkZkiTtliRpjCRJPjeQqyNJkixJUrvrBFkJ1P0vn+lXSZIskiT1+W/kBQKBQCAQCAQCgUAgEAgEAoHgdqOp7gf4O0iSVAfYBRQALwPHUQbAGwBPANnAt5XI6W4WtyzLBsDwXzxTJBAPvAeMADbfJLxOluWyv6rnv8Gra1vCZowClYr8HzaQu3yVW5jQGaPw7t4eudRI2ox3MZ6+AEDAk/fi/0B/kGWM56+QPuNd5DKTcu+xuwh47C5ki4Xi3/eT9c4KlzjVTdriMeQ5kFSYdm+gbNNql/uaFp3QDX4CrFawWjD+sAzLxVNIYdF4Dn/RHk4VEolxzVeYtv9sv6btfT8e942gaMpDyMUFrvG26oDXsBdApca4dS3Gn12Lgq5rb/T3PKL8KDVQ8sl7WK5eBEB/5wPo4+8EGSyJlyj++C0wlaHt1APPB59CFV2bwhdHYbl0rtK83nUpg/lbT2KVZe5tUYunO9V3C3MgMYu3t53CbLES6KljxaN33FA231DG1F8PkZJvIMrfk7fvboufh3tRrj97GMHxrbEajJwe+zFFJy67hfGoFUrTpePRBvhQeOIyp5//ANlkASCgSxPqz3oKSaPGlFPIkXtfA6DzgQ+xFJciW6zIZgsH+zneja5DB3xfeAHUagxr11LyrWteq2vVwm/aNLT161O0YgUlK1fa73nefz9egwYBKLI//KC8v3r18J04EcnTE2taGvlvvolcUuISr6ZlezyfUt5x2ba1GH/5zuW+tmtvPO56GAC51EDJioVYbe9YN+B+5R0jUbZtDcZ1Pyp588CT6OLvRC7IV57pu+WYj+5zTU/jNnjc9yyoVJj2bKJsyw+uz9W8I7qBQ5VjYK0WjD99guXSaeWZet6NtnNfkMGaeoXSbxaC2YTHU1NRhdUAQPL0RjYUUzJ/rEu8uvYd8Hl+DKhUlK5bS8n3rvmsj++N98OPKuk1GChcuADzJSW9vpOnoe/UGWteLjkjhtll/Ga+irpmTQBUPj5Yi4rIHTmCyqj1xnD849piNRi5POEDSk5ecgujqxlGvY8noQn0oeTEJS6NXYRsMl9X3qNeFPUWT3akoVY4hm9WUPofJU+17Trg/dwYJLWK0vVrMayqkOZevfF80JbmUgNFHyzAcukiaHX4v/s+klYLajVlO3+n5KvPAPB64ml0nbuCbMWal0fRO3Ox5mS7xKuObYmu/xOgUmE+vB3Tn79WmieqqLp4jJiF8YdFWE7vVy56eKG/61nlfcpg/GUp1qQE1E06ouv5AFJoFKWfvIw1xT3/dl3J4u3fz2K1ytzTrAZPt49xuX/wWg4TfjtKlJ8nAHGxYYzsVA+AwlITr285xcXsIiQkXu3TlJZRAQB8dzSRlccSUUsS3WJCGd+tgavec0nM/22f0u60b8DTPVu4PduBi6m8vWa/0mZ561kxciAAX+08xX8OnEeSoH5EIK8/0BW9VsPizUf46cB5Ar09ABjTrw3dGtV0idPzjnaETH8OSa2m4Mf15K1wtUvamJqEzZqIvkks2e9/Qf7nP9xUVtewLqGvjEXS65AtFrJmfYjxpGtbPXPOAv7YtZ+gwAB+/nqJW1plWWbuwiXs3HMADw89s1+aRJOGsQD8ufcg8xYuwWK1cv/g/ox4/EEA8gsKmfTyXFLS0omKCOfdWS/i7+frFrdPjzZEv/IMqFXkrNxM5uIf3MJEvfosvr2UupI0eRGGUxeR9FrqrZyHpNciqdXkr99F+nuO+hD85CBCnrgT2WKlYNsB0uZ97hZv7VnDCYhrg9Vg5OKEDyk54V4G9TXDiF08EU2AD8UnL3NxjFKHPWKjqbvgBbyb1+XaW9+StuQXACS9liY/vYmk0yJpVOSs3UPyO442fteFNOZvPKqUrdYxPH1HIzedB65k8PamY5gtMoFeOlY82ZO0/BJm/nKA7KJSJEni/jYxPNbRYUu/23+B7w9cQK1S0a1+BBN6u5ZZdaM26O8ZASo1pr2bMG370U0vgKpmLJ7j3qb0y7exHN99S7Lanvegv+tpil5+DIoLXeOr0wxd/KMgSZiP78S8f10FfQ3R3zsGOT8LAPP5Q5j3/HZDWSm0Jrq+jyNpPZDzszCuXQZlpS7xenVtR8iLz4FaTcEP68mrxMcLmTEKr+4dkA2lZMx4F+MZxcfzH3oPfkMGgCRRsHo9+V/9BwBdo7qEvWqrS2YLmbM+xHjC3e/Zdew8b321BqvVyr092zP8rh4u9wtLSpmxeBVp2XmYLVaeHNiNe3q0JS07j5eWrCY7vwhJknigV3se66/4Qgu+Xc/vR86g1WioERbEG8/ej5+3p0u8VdFOa3vej6ZNHHKJ4lOatq7EknDUJb6b+TwevXvj9YjiX8oGA4XvvYf54sUbyno//TT6O+4AWcaam0vBvHlYsyuxSwOfBEmF+fA2TDtvkN5n38S4ahGW04r/4jnhAygzINt87dKlL9nDazr2Q9uxH1gtmM8fwbSpgg9XBXpV4bXQ3TUCSeeBNS8T4w8fgtG126Vt2wHvZ20+z6a1lK6u4Mf37I3nAw77X/zRAiyXLzo9kAr/hcuwZmdS+Lris3oOfRpdJyf7/95c5Ar2H/77vouixBuPx8ajiqoNyJR+9R7Wy2dR1aiLxyNjQKNV8uL7j7BePe8Sr2+PNkS/OgJJrSb7+01kLHZvt6Jfewa/Xu2wGowkTl6I4eQltJEh1HpvPNrQQGSrTPa3G8n67De7TMhTdzrZh4Okzv28yvV6NomhxuzRqPRaZIuFpJlLKDmW4BJnVbRbQc8Pxe+BAVhyFT8+e+FnlPxxwCVOXYcO+I1V+g+GtWsp/sa93+I/fRraBvUpXL6Cku8dNs1ryAN4DlL6iOZLl8if9xaUlaGJjcVv0kQknQ4sFgreew/TmbMu8fr1bE2t10eAWkXWd5tJ++gnt/TWfGOE3Ve+MuF9u699M9nwkXdT8+VhHG3+OObcQrd4vbu1JXzmSCS1irxVG8lettotTPjLI/Hp0R6rwUjqtAWUnlbqk8rXm8g549DXV8p06vSFGI6eJWTMYwQ82M+e1xnvfkHx7wfd4o2dPYzg+DZYDEbOjv3oOn3TMJosHY8mwIeiE5c58/wHyCYzAV2a0OyLaZQmZgCQuXYfVxfY+op+XjRcMArvRjWRZZlzExbb49t1NpH5P+/GapW5t2Mjno5v7aLv8+1HWXdYKUsWq5XL6Xlsf+MJ/L08ris79cvNXMlU0lpoMOLrqWfVpAfc0iJQkK1SdT+C4G/yrx4sBhYDVqCdLMvFTtdPAj9JkiQBSJIkAy+gDOL2s8l9eKOIJUl6CvhQlmUfSZIaAOeAFrIsn3AK8ywwB4iUZdlku/wUsAF4HzgnSVKwLMvZTjKfAyHATmAMoAPCJEmKBt61PR/AbmC8LMsJNrl6wAKgI+Bre55XZFlec0s5pVIR9vLzJA+fgSk9i9qr3qd4+17KLibag3h3b4+udhRX+j+NR8tGhL3yAtceHo8mLJjAoXdzZdCzyMYyIhfMwHdgTwp+3oxnhxZ4x3fm6t2jkE0m1EH+FTJShcdDz1Py/gzkvCy8pi3CfHwf1jSHXvO5o5iP71UeM7oOHsNnUPLGs8gZyZTMfcEej/ecrzAf2+2IOjAETaPWWLPTK02v1/BxFM2ajDUnE9+5SzAd3IU16ao9iCUjlaJXxyEXFykDyyMnUThjNFJQCPqB91Mw4UkoK8N7wqvo7oijbMcGLNcuU/TOK3g9O+m6WW2xyszdcoIlD3Yi3NeTx77cSY/YCOqFOAYNCkpNzN18go+GdCTSz4ucYuNNZT/dd4GOtUN4ulN9Pt2bwKd7LzC+ZxMX3cHxrfGKiWBvp7H4ta1Pw/kjODTgJSpSb+ZQri1dS8bPu2k4/xmiHo0j+YvNitGdN4Kjj8zGmJyNNsTPRe7Ifa9jyqnggKhU+I4bR97kyVgyMwlasgTjrl1Yrjry2lpQQOH776Pv2tVFVB0Tg9egQWQ/9xyYzQTMn49xzx4sycn4TZlC4eLFmI4dw2PAALwefpjiTz91CEsqPJ8eR/HsKVizy9/xbqzJTnozUil6fbzjHT8ziaKZo1HVrIM+/k4KZ4wCswnvGfMxHd6LNS0ZAOPaHzCucXdYy/V6DBlFyUczkfOy8Zr8HuaT+7CmXbMHMZ87hvmE0lFSRdXBY9g0SmaPQvIPRtdjMMVzRoOpDI9h09C06Y55/1ZKP59vl9ffMxy5tNhVr0qF79jx5E6dhDUzk8CPl2Lc45rPltRUcieMRS4qQtehI74TJ5P7wigASjeux/DLT/hNm+ESbcGbr9v/7/PcaKzFFfTa8I9rgz4mihNdR+PdpgG1547kzOBpbuFqvvQE6Z/8Rs6vf1J73nOEPBJP5pcbrytfejGFU30n2tPY6tByynbttP/2eX48+S9OwpqVScAHSynbuwtLolOa01PJn6KkWduuIz7jJpM/bhSYysifOgFKDaBW47/gQzQH9mE+exrDD99T8qVSljzuvh/PoU9S/P4Cp3csoRs4jNKv5iAXZOPxzGzM5w4hZya7JlaS0PV5FMvFYy6Xdf2fxHLhGMZVC0GtBq0eAGvGNUpXLkA/uPLBeItVZt72Myy+ry3hPh489t1eetQNpV6w6yKZ1tEBvH93Gzf5+b+fpUudEN4Z1AqTxUqp7QPQgWs57LiYwarHuqDTqMgpMVbQa2XuL3tZMrwf4f5ePPbhb/RoXIt64QH2MAUGI3N/2cNHT/clMsCHnCKlU5+eX8x3u0/z08R78dBqmPLNdjYcu8zd7ZRBvaFdm/Bk9+aVpheVitCZz5PyzIuY07KosfIDirfvxXTJYR+s+QVkzVuMd1yXW5YNnjSC3MVfU/LnQby6tSd40nBShk11Eb9nYB8evf8uZsx6p9JH27nnAIlJKaxbuYLjp84y650P+e6ThVgsFt589yM+WTiHiLAQHhoxjl5dO1IvpjbLv1pFp3atGPH4gyz/ahUrvl7FxNHD3Z47+o3nuDz0ZUxp2cT+uoCCzfswXnC0H74926KLieJcz5F4tW5I9OxRXLhnMrLRxKVHX8JaUgoaNbE/vEXhjkOUHDmHd+fm+PXpyPkBY5DLzKiDK9hilDrsERPJsTuex6dNA2LmPsupQdPdwtV86XFSP/mNnF92UWfeSEIfiSfjy42Yc4u4+vIKAvt3cAkvG02cGfIq1pJSJI2aJj/PJn/bEcBm0zYcYclj3Qj38+Kx5Vvp0SCKeqEO21JQWsbc9Uf46NFuRPp7kVOsDIKqVRKT+rSgcWQgxUYTjyzfSqe64dQL9ePAlQx2nE9h9cg+6DRqu4wdSYX+vpEYlryCnJ+N54R3MZ/aj5x+zS2cbtBTWM4duWVZKSAEdYNWWHMy3AuOJKHrMxTjqneRC3PwePwVLBePImenuASzJiVg/GnRLcvq+j2FacdKrEnnUTfrirb9AEy7/uOQtdWH5BEvYk7PomZ5fXDy8by6t0dbO5rE/sPQt2hE6KtjSHp4HLrY2vgNGUDSQ2ORTSails2h5I99mK6mEDJpBDkff03JzoN4dW9PyKThJD/lWpcsVitzvviVpdOfJjzIj0df+ZiebRtRLzrcHmbl5r3UjQ7jg0lPkFNQxN1T3uPOO1qiVqmY/OhAGsdEU2ww8vDLH9KpeSz1osPp1DyWsQ/1RaNW8973G1jx2+9MeLi/a35VQTsNYNq7DvPute7v15bXN/N5LKmp5I4bZ7PFHfCbNImc0aNvKFvy/fd2H8fzvvvwfvJJChdUsEuDnqb0i9lKekfOwXz2Ount+yiWC67pBTB8NgtKKnzciGmCplE7DB9NBYsZvF39vqrSq7tnJGUbv8Z65Qya1j3R3jEY0zYnv0ulwnvUeApmKvbf/72lmPbuwnLNycdLT6Vgus3+t+2I95jJFEwcZb/vcdcDWK5dRfLysl8r/fF7DF/b7P/g+/F65EmKP3LKZ/hbfRcAjyHPYTl9kNLls0GtAZ1StvT3Dse49hsspw+ibtoe/b3DMSx08qNUKmrMGsnFx17BlJZNg1/fJX/LfowJTvahV1v0MVGc6aHYhxpvjiLhninIFgspb36K4eQlVN6eNFizgMI/j2JMuIZP5+b49+nIuf5jkcvMaCrahyrSG/niU6Qt+o7CHYfx7dWWqBef4sLDL7norYp2CyDvy/+Q95n7h9hyvX4TxpE7UamHwcuWUPqnax2WCwooeP99PCr0W1QhIXg9cD9Zjyt9RP/XXsUzLg7Dhg34jhpJ0eefU7ZvP7pOHfF97jlyxo130VvrzZGcf/RVTKnZNF77Nnmb9lOakGQP4h/XFo+YSE52HYV3mwbUmvscZwdPvamsNjIEv26tMCZVYpdsuiNeG03iUy9hSssi5seFFG7bS5mT7+Hdox262tFc7D0Cj1YNiXjjBa48MAGA8JkjKf7jEMlj5oBWg8rD0V7mfP4zOSvcB73LCYpvjWdMJPs6jcGvbX0azH+GwwNmuIWrO/MxkpauIePn3TSY/wyRj8aR8sUmAPL3neHE0HluMrFvDiNn+xFOjXgXSatB7akDghW/9qddLBl5J+H+3jy28Cd6NK1DvYhAu+xTvVrxVK9WAPx+6gpf/3ECfy+PG8rOf8KxaPzdX/fgU8mkLYHgf4l/7TYUkiQFoQysflRhoNiOLMuy089XgXVAc+Cjv6JLluXzwEHgsQq3HgNWlg8U2wannwa+lmU5EdgHPF5JlD2AFkB/IF6SJC9gO1Bqu9cZSAW22O4B+ADrgT5AS+BHlAFx9yk6leDRoiGmxFRMSWlgMlOw7ne84zq7hPGO60zBL1sBKD12FrWfD+rQIOWmWo3koQO1CslTjzlDGf8OeHgQuZ+sQjYpY+WWnHyXOFV1GmDNTEHOTgOLGfOh39G07OT6cEanTp7OA5CpiLpRK+SsVGSnzpn+/pEY/7PCLSyAOrYR1rRkrBmpYDZj2rUNXbs7XMJYzp9CLla2pbYknEYVHGq/J6nUSDo9qNSg98Cao8wAsiYnYk2p0NmswMnUXGoGeFMjwButWkW/xlHsuJDmEmb9mWTiGkQS6ae83iBv/U1ldySkMbiZMitvcLOabE9wjRMgpH870lb/AUDBoQQ0ft7owgLcwgV2bUrmb4qTm7pqByED2gMQfl9XMtftw5isvF9TVoGbbEW0jRphSU7Gkqrkdem2bcrsGCfkvDzM586BxeJyXVOrFqbTp8FoBIsF09Gj6Lt1A0BdsyamY0qno+zgQTy6d3eRVcc2wpqeorxji5my3dvQtr/ZOw5RZKNrY044DWVGsFoxnz6GtkO3m6YVQFW7AdbMVOTsdKVMH/4DTfMKZbqsQpl2LtIqNWh1oFIhafXIBTluOjStu2I69IfrtUaNMScnY7Xls3H7NvRdXJ1Y8+lTyEVKek2nT6EKdZRp04njWAvcZxo4o+/RC+O2LZXeC+jXgewftgNQfPg8an9vtGGBbuF872hOzlrlo07W6u0E9ut4y/J+XZtTejUNa4byAUjTsDGWlGSsabY079imzAi+TprNZ0+hCnGkmVLbLCWNBkmtUWZ6g8sMdcnDw63JUUXHYs1JQ87NAIsFy8k9aBq671ik6dgf8+l9rqsa9J6oazfCfFhJKxYLlCr65KwU5OxUt3jKOZmWT01/L2r4eyn1v0EEOy5ex/GvQJHRzOHkXO5tGg2AVq3C10MLwOrj1xjWPgadRjH5QV56F9mT17KoGexLjWBftBo1/VrWZcfpRJcw649eIq5pbSIDlIHrIB/HDD+L1YrRZMFssVJqMhPq58WtoG/eEFNiCuakNDCbKVq/w80uWXLyMZ48j2w237qsLCP5eAOg8vHGnOFex9q1al7prN9ytv+5l7v6xyNJEi2bNaawsIjMrBxOnDlPrRpR1IyORKvVMiC+B9t2Km3p9p17uHtAbwDuHtCbbX/scYvXq1V9yq6mUnYtHdlkJu+3P/Dr29EljF/fTuT9tA2AkiPnUPt6owlV6oq1RGlbJI0GSaOh3M0JfmwgmYt/QC5T8smS7WqLAQL7dSDrhx0AFN2gDvt1bU7OGuXZs1Zvtw8Om7PzKT52AdlscZOxP5dWjaR1PNfJlBxqBvpQI9BHKdNNa7LjnOvA6fqT14hrFE2kf7k9VGaih/p60jhSeT5vvZa6Ib5kFCp1etXBSwzr0hCdRu0iU46qVn2sWanIObZ2+shONM1c8xlA220QluO7kQvzb1lWf/dwytZ8TmW+iiqyLnJuBnJ+pjJL8+w+1LGt3MJVxo1kVUERWJOUGYjWq6dQN2jrIuvhXB9MSn3wqcTHK/xFad+Nx8+i8vVGHRKEtl4tSo+dQS41gsWK4cBxvONttlSWUXnfuC6dvJhEzfBgaoQFodVo6N+pBTsOnXEJI0lQYjAiyzIlpWX4e3uiVqkIDfSjcYzSZnl76qkbFUZGjtKedmleH41aeb8t6tUko6J/WUXt9M24FZ/HdMrZFp+22+IbybrbJdfypapRIb0ndqNpVEl6O/XHfHq/22q766anfR/Kdv6iDBQDVJCrKr2q4EisV5RyYrl4Ak0T149QmgYV7P8f29B2qmD/zzjZ/3OnUDv58argUHTtO1G60XVOjWxwes+V2H/4m30XDy/Usc0w7d6o/LaYwWDrpsoykqfSzkmeXsj5rjOavVrVx3jFYR9yf9uJfx/Xdsu/T0dyflTKbcmRc6j9vNGEBWLOyMVgm4FqLTZgvJCENjwYgOChA0j/+Ee7fTBXsA9VpRdZRu2jpFft642pQvtRZe3WTdA2rlAPt27Do6urrDUvD/NZ934LgKRWI+n1tr6xB5bsLHt67e2ltzeWrCzXtJTnc6KSzzm//ElABfsf0LcD2TY7XXz4PBo/xU7fTLbma0+TNPuLSsszgGeLBpRdTcF0zTYOsPYPfONd89q3dyfyf7aNAxw9h8rme6h8PPFq34y81bYybTJjLax8YkllhPRvT/rq34Gb9U2b2fumaat+t/dNr4faxxP/zk1I/Ubxl2STGXOBUr9PJmZQM9iPGsF+il/bOpYdp65cN671Ry7Sv3XsLcvKssymow4ZgeB/lX/tYDFQH5BQZtjakSQpSZKkItuf89rSlbIsL5dl+ZIsy+5rH27O18AjTrOVawLdbNfL6QkEAeXTEb4EKkwrApRB4adlWT5pm6n8sC0tw2RZPi7L8llgJMoA8SAAWZaPybK8RJblE7IsX5BleTZwGLiltQ+asGDMaZn23+b0LIcxLw8THozJOUxapiKXkU3uZz9Qd+tX1P3jW6yFxZTsPgyAtk40nm2bUvP7hdT4cj76Zq5Lm1UBIVhzHXFac7OQ/F31AmhadsHrlWV4jX6D0q/ec7uvbdsD08Hf7b/VzTsi52dhTa78VaqCQrFmO+nNyURyciIroou7E9MRZWminJNF6W8r8V+8Cv9PfkQuKcJ83H1JzfXIKColwtcxkBLu60FGoeusp6s5RRSUmhj+3W4e+eIPfjt57aay2SVGQn1snWgfD3JK3Hcv0UcGUZrscE6MqdnoI4NcwmiDfDEXlCBbrEqYlBx7GK96kWj8fWj906u02zSPiCGuA7StVr5Eu03ziHo83n5NFRqKNdMprzMzUYdeP6+dMV++jLZFCyQ/P9Dr0XXqhDoszH6vvBPl0bMnKtt1u96gEKzZjoE0a3YmqsCQ6+rS9RqI6ajyji3XLqNp1ALJxw90erStO7p8LND3uxff+cvxfG4qkrfrrE5VQDDWPKf05l2nTLfojNdLi/Ea+Sql3yozyOT8bMq2/Qef1z/D+82vkEtLsJw94iKnrtcUuTAPOdN1QEUdEoI10ym9mZmoQq6fXo8Bd1K2f99171dE27wF1twcLMnJld7XRQRTluLo2JhSs9FGuJYtTaAvlvxisJUtU2oW2ojgW5YPursbOT/vtP9WBVdIc9ZN0tz/TkwHnNKsUhHw8XKCV/5M2ZGDmM85BjC8nhpB4Ner0cf1puRL149Okl8gcoHjWeWCbCQ/10E1yTcQTaP2mA+6Dq6rAsOQSwrQ3fMcHiPnorvrGZcZazcio7iUcF/HoFe4rweZxUa3cMdT83nw6908/59DXMxWOsrJ+SUEeup4ddMpHv5mD69vPoXBtv3H1dwSjiTn8vh3exm++gCn0lw7ihkFJUT4ezv0+nuRUeDaEbiaVUCBoYzhS9fzyAe/8tuhC7aw3jzRrRn9562iz5zv8fHQ0aVBtF3u+91nGbLwZ15d/ScFFWY0V2aXNGHXf7+3Kpv11hKCJ42g9pavCZ78DDkLP71eNNclPTObCKdnCQ8LIT0zi4zMLCLCQl2uZ2QqZSU7N4/QEKVMh4YEkZPnPmCrDQ/GlOJoo02p2W62WBseTJlTmLK0bHs9QqWi/rpFNDn0FYV/HsFwVBlA1NeNwrtDU2J/foe6K+fi2cJ96yNdRBBG53hTstFVrMNBrnW4LDUbXYR7++aGSkWzze/S5vhn5P9xjOIjylLjjAIDEX5ONs3P0z7gW87V7ELFHn65g0c+2cJvx65SkeS8Ys6m5dE8WnneqzmFHE7MYuiKrQz/YgcnU1wHIST/YOQ8R1rlStppyT8ITfNOmHZvuGVZddMOWPOzsaZcqTQbJJ8A5ELHs8iFuUg+7gPyqqh6eDz5Ovr7JyAFR91U1pqVbB84Vjdsj+Tn+t7Ubv5bFuoKdUkTFuJeZ8KDKUu4gme75qj8fZE89Hh3b48mUinjmfOWEDxlBLW3fk3IlGfIrqQuZeTmE+G0qiwsyJ/0XNcBw4f7dOZSSga9X5jHAy++z9THB6FSuXZBkjNzOXs1heb1XLeqAfj5j0Pc0cLVv6zKdlrboR+eo95Cd/dI8PB2lf2LPo/nnXdStn//Lcl6Dx9OyKpVePbpQ9Gnrnkt+Qa5DC7KBTlu5UDyDUTTuD3mA5XtgCfj8cQMPJ6bg6atw4eTgiNR126Ex7Nv4vH0K6iiXI9rqSq91owk1I2Ujx7qZh3d6qcqOARrlqv9Vwdf3z7o+95J2SGH/fd69gWKP1viNugO4PnECAI+X42+Z29KvnafdPJ3+i6qkAjkonw8Hp+I14sfon9snH1msfGHpejvHY737C/R3zcC4y+fu8SnjQjGlOpsHxw+lEuYFMezmdLcbYiuRhieTetSclTpInvEROHToQn1f36b2JVz8GwR6x5nFehNfmM5UTOG0WTPCqJeGkbKW1+6hK+qdgvA/9HB1PzPYsLenIjKr4IfHxKKJcMRpyUz02VyxY2wZmVR/P1KQlevIuw/PyIXF1F2QOkjFnzwIb6jniP0h1X4jh5F4bJPXPMnMoiyVFfbrqvYR4sIcrX/Nl/5RrL+fdpjSsvGcObKdZ9bExGM2fkdpyn56BImPARTquv70ISHoK0ZiSUnn8i3JhDzywdEzh6H5OloLwOHDibmt4+InDveLa9B6ZuWT0KCW+2buobxa9uAdtvepvm3M/BqqGzZ51k7HFN2AY0WPU/bLfNpuOA5VLbJEBn5JUQEOJ4l3N+bjPzKB7gNZSZ2n71G7xYxtyx7+FIqwb6e1A51X8UlEPwv8W8eLL4e3YBWwH7AearJrY/2Vc53QJQtfoBHgUuyLDtPHRoOrHLag/gHoJ4kSRWns5yUZdm519wWiAEKywe6gXwgEKgHIEmStyRJ8yVJOi1JUq4tTDug1i09veS+Z4xc0YGqJAyyjMrPB5+4zlzu8xSXejyGytMD38FxiohGjcrPl2sPjyfr7eVEvee+rORWMB/bTckbz2JY+gb6wU+43lRrULfoiPmwbRBJq0ff/2GMv33115RU4jACaJq2Qh83EMPXSwGQvH3Qtr+D/OcfJv/Z+5H0nui63fpZhZWpqZi1FqvMmbQ8Pry/Ax8P6ciy3QlczSm6JdkbU/k7vFmQ8i/RklqNb8sYjg2dx7GHZ1Nn4v141o0E4NCglznQZzrHHp1D9LB+BHRqfP3HuE5eV8SSmEjxd98R+M47BM6fj/niRWTbV/yC+fPxvOcegpYuVZYQmkyuwpVmzPXfsS5uIKXfLAOUGeLGX7/He+bb+Mx4C8tVh17j5l8pGPsYhdOeQc7NxuPx0TdPSCXpNR/fQ8nsURiWv4n+zqHKRU9vNM07Uvz6cIpnPgE6PZp2PV2ftW0Pt1nFtgTfanLRtmqN54A7Kfpk6c2f3YY+rjel27deP0Cl2X1rbcityEtaDQF925OzxrHVTOXxVf542pat0fe7k+IVTmm2WskbPYKcx4agadgYdW3H/r8lny8nd+gQjNu24HnXfRViu7leXf8nKNvyrXseqNSoImMwH9hM6dIXocyItutdlT/0LabNmUZhfqx7uhurhnbh4Va1mPDbUQDMsszZjEKGtKjB9491xlOr5tMDVwCwyFYKjGa+fLgjE7o1YOq6Yy7tv5stAKQKeWCxWjmTnM2Hw3rz8dN9WbbtKFcz8ykoMbLjdCJrpw5h04yHMZSZWXtE2ePuwU6NWDP1flaOvZsQP0/eXXuggpJbaK+uxw1k/R4aRPZbS7naeyhZ85cS+sbEW4vTJapK8kSS/n4bfStpvlFdsVpJGDiOM52H4dWyAfoGigsgqdWo/Xy4cM9kUud8Su2P3LeIuSU/4FZsSGVYrZzsM4kjbZ/Bp1Usng2V56pMslJ7mJrLhw935ePHurHszzNczXasgigpMzN59R6m9G2Fj15rlyksNfHV03GM792CqT/udU3LLeSz/u5nMK75AmTrjR+wXFarQ9d7CGUb3I7CcBau5JqrXmv6VQxLp1D6xauYDm9Bf++Ym8qWbfgUTes4PB5/RZnFWD4L9EbPXDH3r1OuTJeukbt8FVEr5hK1bDbGc5fBNnvc/+FBZM1bytX4oWS9tZSwWe51qdI6UeH37hPnaVQ7ii0fTmfV7DHM/fI3ikocH9FLSo1MWvQNU4beiY+X6yzxT37Zjlql4s47Wt1Ei3uS/5t22nRgC4ZF4zAsmY5cmIuu31B3PW56K68j2lat8Bw4kMKlN7DFTrLFK1aQ9eCDGDZvxuvee13D3YIN1g14krJNlaQXKF3+KqVLXqT0q3loOvZFVVtZmCip1Eie3pQum0nZxm/QPzT+tug1/rwEbYd+eDw3B0nneUtl+notkaZFa/R976TkMyWfte07I+fnYblwvtLwhi+Xk/fUEIw7tuAxuKL9v3Uq7buo1KhqxlK2c62ylV5ZKbq+yr722m53YvxhGcUvPYHxh2V4DB1fIca/aR8AlZcHdZZMJ/mN5ViLyldXqVH7+5BwzxRS5nxGnY8r2oeq0RsydADJs5ZzuvNwUt5YTq35Y1zlq6jdyv9+DVf7DePafaMxZ+YQMvXZv5SWGyH5+KDvegeZDz1Mxr33I3l44tFH6SN63X03BR9+ROYDD1L44Uf4T5taUfrmaq/r91Yuq/LQETl2CCnvfOd2/2a6Kyqv/HXISGo1Hk1jyf12HZfvHoPVUErISKVM5367lovxw7l81wuYM3IIf7Gybdb+u3SXhyk8fpm9bUdzMG4KySvW0+xzJV8ljQrf5jEkf7GRQ72nYikxUmvMPYpsb44BOQABAABJREFUJa3F9Vy1P05dpVVMOP4223MrshuOiFnFgv8b/JsHiy+gNJ8u2zDIsnxZluULQMX1ZLe+XqISZFnOALbg2IriMeCb8vuSJAUA9wPPSpJkliTJDOQAnigH3d3oWVTAUZRBbue/BkC5h/kOMATlIL8eOAbEK90sR5KkZyVJOihJ0sGVedeUL7ERjq+mmvAQt+WE5rQstM5hIkIxZ+bg1bk1puR0ZfN6s4XCLbvwbN3YLlO0eRcApSfOI1utqAMdX9mseVmoAp2WhQWGuC27csZy4SSqkEgkpz3TNE3bYb12EbkwT4kjNBIpJALvlz7Ge9bnSAEheL34gcuMEmtOpstMUVVQKHKO63IgAHWtung9N4Wi+S8hFykzYTTN22LNSFUOOLNYMO37A3XDptd95oqE+3qQ5jRzKr2w1D4j2DlMl5gwPHUaAr30tK0ZxLmMghvKBnvpySxSOleZRaUEeSmvPnpYP9pvnU/7rfMpS8/FI9rxVV4fGYwxLddFtym7EI2fF5Jaqf76qCCMaUpZMKZmk7PtGNYSI6acQvL2nsGnaW0AytKVeExZBWStO4CvzUhaK3yRV4WGui29uhGl69aR8+yzyv5+BQVYkpT9tyyJieRNmULOyJGUbt2KJaXCno/ZmaiCHbONVcGhWHPdy5aqVl08n51M8dsz7e8YoGz7Ooqmj6TotfHIRYX2/Yrl/Fxl8ECWKdu2Bk2s604v1rxsVAFO6Q0IqXQriXIsF0+hColA8vZD07AV1ux05TmsFszH9qCOcRp0V6nQtOiM+Yj7YLElKxNVqFN6Q0OxZldSpuvWxW/SFPJfmYFccGvLQVGp8ejWDeP27S6Xw54cQNNNC2i6aQGmtFx0UY5ZCNrIYEzprmXLnFOA2t8bbGVLGxmCKV3Jm7LU7BvK+/dqQ8mJS5izHLMxrRXTHHKdNMfUxWf8FApem4Fc6J5mubgI07Ej6Np3cLtn3L4FXVfXGfTKzCnHs0p+wciFrmlVRdVF/8BYPMe/j6ZJR/R3Po26UTvkgmzkghysycqAqfn0PlSRrofUXY8wHw/SnVYhpBeWEurtOivZR6/BS6ccN9AtJhSzxUquoYxwHw/CfPQ0jwwAoHf9cM5mKHkR7uNBfL0wJEmiWYQ/Kkki1+D4+BLu702a06yJ9PwSt60kwv296dIgGk+dlkBvD9rGRHAuNYe9F1KIDvIlyMcDrVpFfNPaHL2qzAYL9lWWmqtUEve1b8DJpEyXOCu1S5nXtw+3Kut7Vx+Kt/wJQPHGP/Bo3qDSOG5ERFgIaRmOspaekUVYSDDhYSGkOc1ISs/IIjTEttQ3MIDMLKW8Z2blEBTgPuPElJaFNsrRRmsjg92W5prSstE5hdFFBNvrUTnWgmKK9p7At0dbe7z5G5UPLYZjCYotDvIj/Kn+NNv8Ls02v4spPQe9c7xRN6/DushgytKv375VxFJQQsGeU/j3Ug6DCffzJK3AyaYVGAh12sKkPEyXeuEOe1grhHPpSjtgsliZtHoPA5vXIr5xtItMXKMoJEmieXSQUqadVtvIeVlIAY60SpW006qasXg8PhmvmZ+gadkF/f3PoW7W8bqyqpBIpKBwvCYvwmvmJ0j+IXhNXIjkG+DQW5SL5OuYDSX5BiIX5blmUlkpmJT5AtbLJ5StiTx9bigr56RhXL2A0q/ewHJmH9Y81+1pLG7+WwiWDNe6dCM/sPCnjSQ98ALJT0zGkl9I2VXFHvre3YfizUpdKtpQeV0KD/InzWmLiIycfMICXfe9/eX3w8S3a4IkSdSKCCY6NJDLthlsJrOFiYu+ZWCXVvRu38xF7tc/DvPHkbPMHf0gUoXBhCprp4vzlVEKWcZ8eBvq6Houcd6qz6OpWxe/KVPIe+kluy2+VdnSrVvx6OF6SKBckOMyu1XyC3JPb3Rd9EPG4TnhAyW9g5T0Ao6wxQVYzhxAVcPmwxVkYz6tfMizJl9U0u7l2KKnqvTKWSmUfjmH0iUzMJ/YjTXH9fwRZSXRLdj/OnXxGTuFwjcc9l/bpBnajl0I+PR7fKe9grZFG3wmu5/fUbZjC7ou3d2u/52+i5yXhZyXhfWKMrvWfPhP1LWUNGs79cZ8dJft+k7UtRu6xGNKy0Ib6WwfQtzaflNqNtoox7NpI5xsiEZNnSXTyf35d/I37HGRKf9dciwBbPahqvUG3R9H/nrld97aXXi1dG0/qqrdsmTnKQcPyjIFq9ejb+6az9bMTNROK4TUoaFYb7HfomvXFktqKnK+0kcs/eMPdM2UPqJn/34Yf1f899LtO9A2du0/lKVmo4usYNvT3PPZxf5HKvb/erL6OpHoa4bRZNNCmu9Zhi4ymMYbFqAJDXDNx7QsNM7vOMJ9HEApB67vw5yRjSktC1NaFqXHlDJdsOFPPJoq7aJzXuet2oCHbQVI1LB+tNv6Nu22vo0xPQd9tKMN0UcGU1Yx3dkFFfqmjjCWIgMW28fFnK1HUGnUaIN8MabkYEzJptB2SF3mb3vwba6sjAj39yYtr8gef3p+MaH+rqtEytlQYTuJm8maLVa2nrhMv1autkHgjmyVxJ/T37+Rf+1gse3QuE3AC5Ikua95qBq+BoZIktQWZe9j5y0oHgMyUfYTbuX09yzwkCRJlbdQCoeBWCDLtsWE8195a9oV+FKW5R9lWT4OJGGbdVwZsiwvk2W5nSzL7R4KqEnpiXNoa0ehiQ4HrQa/gT0o3r7XRaZ4+1787laWiHm0bIS1sBhLZg7m1Aw8WjZCsm1m79WpFWUXlW0TirbuxqtTS0DZkkLSau0nogJYr55HFRaFFBwOag2atj3sB0KUI4VG2v+vqlkPNBqXPc807XpiOrDDEWfKFYqnPULxy09R/PJTyHlZlMwdg1zgcF4tF86hiqyBKiwCNBq0d8RRdtBpxiIghYThPWUWxR/MwZrqOFzAmpWBpn4T+7IxTfM2Lgfj3YymkQEk5haTnFeCyWJl45kUesRGuITpWT+CI0k5mK1WDCYzJ1LzqBvsc0PZHrER9u0qfjt5jZ71levJn23kQPxUDsRPJXP9fvvWEX5t62MpLKEsI8/tGfN2nSJ0sLL/WuSDPcnaoEy8z9xwEP9OjZDUKlSeOvzaxFKSkIzKS4/atiekyktPUM8WFJ9V9jQ1nTuHukYNVBFKXnvExWHcvdtN5/WQAgKUeMPC0HfvTunWrS7XkSS8H3+ckl9dT9+2XDyLKiIaVWgEqDXousRhqviOg8PwnvQGJR/NdXnHAJJfgD2MtkM3TLvK9To669r23bBcc93qxJp4HlVoFFKQrUy36W4/zM4ed4hTma5RD9Ra5OICrLmZqOs0tC931TRoidXpwCV1w1ZYM5KQ89w7JeazZ9FEO/JZ3ysO4+5dLmFUYWH4vzaL/Lmz7YPut4KubVvMiYlYs1wH8zK+WM+pvhM51XciuRv3EfxALwC82zTAUlCCKSPXLa7C3ScJulM5jCxkSC9yNynLb/M2HbihfNA9XV22oAAwnzuLOroGqnBbmnvGUba3QppDw/B7ZRaFb8/GmuxIs+Tv79hCRKdD16Yd5mtKmVVFOQaddJ3uwHLNdX9ea8pFVMERSAGhoFajbtYZ87lDLmEMi8ZhWDgWw8KxmE/vw7j2UyxnDyIX5SPnZyMFK2VAXbcZ1sxbexdNI/xIzCshOd9W/8+n0bOe6/YrWcVGx36wafnIQICHlhBvPRG+HlzJUQZ99ydmUzdYMTs964WxP0kxJVdzizFZrAR6ah16a4SQmF1Ack4hJrOFjccu0aOJ61Lwnk1qceRKOmaLFUOZmRPXMqkbFkBkgA/HEzMxlJmRZZl9F1Ooa1uWl1ng+Ga77VQiseGuS8SNJ8+hrRWt2CWNBp8BPd3s0vW4kawlMxuP9i0A8OzYyn7gzV+hZ9dO/LphK7Isc+zkGXx8vAkNCaJZowYkJqWQlJKGyWRi/dbf6dW1k13ml/XKcvdf1m+hV7fObvGWHEtAVycKbY1wZTb94O4UbN7vEqZg8z4C7lNW73i1boilsARzZi7qID9Ufso7lfQ6fO9ohfGiUrbyN+3Fp7Nii3UxUUhaDZacAtI/38DJPpM42WcSuRv2E/JATwB8blCHC3adJGiQ8uwhQ3qRu/GAWxhnNEF+qG0fFyQPHX7dWlB6QXmuplGBJOYUkWwrdxtPXaNHg0gX+Z4NojiSmOWwh8k51A3xRZZlXv/tIDEhvjzeyXWQoVfDKA5cUdqrq9mFSpn2cnw7t15LcG2nW3fDctK1nS6Z/Qwlbyp/5mO7Mf64BMvJfdeVtaZepeTVJ+wycn4WJQvG2z9kA1hTLyMFhiP5h4BKjaZRRywXjrpmmNPHcFVEjDKjylB0Y1n74J2EtvNgzEd3uERZevIc2trRdh+vsrpUvG0vvncre2rrWzTCWliCxfZxo/xwYk1kKD6976BonRK/JSMbz/K61KkVZZXUpaZ1o0lMyyIpIweT2cyGvcfp0cZ15VFEiD/7TikDs9n5hVxJzaJGWBCyLPPa8p+oGxXKEwNd96Pddew8n635nUUTH8dT7z4voqraacknwC6vbtQea4brORW34vOowsLwnzWLgjlzXGzxjWTV0Q67pO/SBXNiBbuUfBFVkFN6m3fBfLZCet8bi+G9MRjeG6Okd42SXrR62766gFaPul4L+4GNljMHUddVBruk4EjlQDanw+iqSq+9HkgS2h73Yj7gulWI+XwF+989DtM+d/vv+9Isit6djTXFkc8lX3xC3pNDyHv6YQrfegPT8cMUvTNbkalo/5Nc8xn+Xt9FLsjFmpuJFKboUTdqhTVV0WHNz0ZdXznwVd2wFdYKhwSWHEtAHxOFrqZiHwIHd6Ngs2u7VbBlP0H3K76U3T7Y2vFa88dgvJBE5vJfXGTyN+3Fp4tSj/VO9qGq9ZoycvDppHwA8rmjBcYrru1HVbVb6hCHH+/duwtlCVdcn+usUg/VkbZ6GB+Hcdet9Vus6RlomzQBve3QwrZtMNsOxrNmZ6Nr1QoAXZs2bn548bEEPGIi0dUMQ9JqCLq7K3kV7H/epv0E2+y0d5sGWAqLMWXkXlfWcPYqx1o9xYnOz3Ki87OUpWZzpv9EzJl5LvEaTpy3+x5oNfjd2Z3Cra55XbR1H/732MYBWjXEWliMOTMXS1Yu5tRMdOX7y3duhfGCUqbLz1MA8O3TBeN5JS9SPtvIwfgpHIyfQtb6A4QPUT5++f0/9s46TKrqf/yvO7HdHSydCtIpvaSioggqoIiUdCMSgoCAYoC0iqJiYRddoihdS+dS292T9/fHnZ2d2ZmFVVnm5+d7Xs8zD+y955z36fM+73uiaS2MZcxNM23mphH9OpC2RdE93GwM376Na4JKhSEjF31qFkUJ6XjWUI5yCmzXgPwLFt0jJozradncSs9R9Npjl+hgWfxkS26hjiOXE+l0f1Xrszv5PXDxJtXCAggPuFfmJ4HAdWhcHYF/yShgH3BEkqS5wAnAiHKsQ0MUY/KdqG1ZBWzLuTLcfg+sAdYBB2VZvmjzbgjwjSzLp2w9SJJ0AVgCPAWUdXDiZ8AU4EdJkl4BrgMxwGPAGoucC8DjkiT9CBhQLuzzKCM8R0xmUhesotIHr4FKRc5329Bfuob/Uw8BkP3VJvJ/O4h3++ZU3fohcpGOpBnK7cBFJ8+Tt/V3qny7AtlkQnf2MtkbNyv+vttGxIJJVPlpDbLBSNLLpW6WN5sp+mo1XmMWgEqN4a9tmBOvo22nyDX8vglto7ZoWsYqW9AMeorW2dx2qnVHU7cxRZ+/W+6kKnJNFKxbhs/MJaBSod+9GfPNeNy6KtsM9dt/wvPJQUg+fngNm2jJIxO500dgunQW/f7f8HvjfTCZMMZfRLdDuSBD26ItXi+MR/Lzx+flRZjiL5H3mv02I41KxfQu9Rn59X7MssxjDWKoGeLL18fiAejbuCrVg31pUy2Ufh/9hiRJPP5AZWpabod35hfghVY1mfbjEb4/eYNIP0+WPGZ/wQ1A+o5jBMc2ofWBdzEV6jk7fpX13QOfTefcpLXokzO5tOAz6q+dQPXpT5MXd5WEzy2XKV28Rcau47TY/SaybCbhs13kn7uBR5UwGnw0BVC2Oyd//wcZu08QWc+Sb8uWEbhEyeuizZsxxcfj+aiS14U//YQqKKjkOAlZxuvJJ0kfNAi5oICAefNQ+fkhG43kLl1qvazEIzYWr969AdD9/jtFmzeXKmMzhR++i/eMN5Qy3mMp4y6PKGW842c8nnxOKeMhEwCQTSbyZrwIgPekV5F8/cBkovDDZdaL8DwHjEBdtSbIMubUJAref9tBbtE3a/AaNU9RWPZvx5x0He2DPQEw7NuMtlEbNM07KxdjGPQUrX9d8XrtAsbj+/CathRMZsy3Ltudl6lt0h6j0yMoALOJ3OVLCXj9TSSVisLNmzBdi8ejl5LPRb/8hPezg1D5+eM7vqROZ44aAYDfzFfQNmyEyt+f4C+/Jv/jjyjavAkA906dKdp1myMogOydR/Dv3JQG+1ZjLtRxddJy67tan8wifupKDMmZ3HztE6qvmkz0tP4UnL5K2hc77uhf5eGGf/tGXHtpjb1Qs4m8lUvxX/imUre2WdL8sCXNv/6E14BBSL7++IyZaC3j7LEjUAUF4ztlBqhUoJLQ7d2D4YCywsV7yAjUlWLALGNOSSbv3bccyli/aT0ez74MkgrjsT3IqTfRNFMmLKXPvyyNfvN63PuMQVJrMGcmo/tB2SCirtsMt4eeR/Lyw6P/NExJ8eg2lPR3GpWKlzrVZdT3R5X2f380NYJ9+PqkMrnu+0AMOy4m8/XJG6hVEh4aNYt6PmBdcfdSx7rM2BKH0Wwm2s+TV7spk7Te90czd/tpnvx0H1qVinnd69ut0tOoVUx/tBUjP9yG2SzzWLNa1AwP5Ov9ylDYt1VdqocF0KZ2NP2W/aD0Wc1rU9Nyq3SXBlV5ZvlPqFUSdaOC6dNSWcWzdPNhziekI0kSUYE+zHq8jX1GmcykLVxJ5NqFSGoVOd9vw3D5Gn79HgYgZ+OvqIMDqfTVclQ+XshmmYCBvbn+2HDk/AKnfgFS5ywlZPpI0KiRdXpSXl3qUEZT5yzm0LGTZGXlENt7IKOGPIvRconeU48/TPvWzfn9r0P07PcCnh4ezJ+h1C+NRs2MiSMZMWkWJpOJx3t1o2Z1ZRIx9Nl+TJ69kO9+2UpkeChvL3BcyYbJTMIra6j+yaugVpG5cQe6i9cJGtADgIzPtpC7+zC+nZpR57f3MBfquDlVOfNcGxZEzFsTlMsxVSqyfv2D3F3KZCpz4w4qvTGO2ltXIBuM3JjsmOasnUcIiG1Cwz9XYS7UcWXiCuu7Op/O5MqUVRiSM7nx2qfUXD2JmGn9yT91lVRLG9aGBlB/8xLUvp7IZpnIob042XEc2vBAaiwbi6RSgUpFxs/7yNpxhMrd6injYY9GjPz8d6VON6xKzTB/vj6iGA77Nq1B9VA/2tSIoN/a7UrdalyNmmH+HLuexi9x16kV5k+/95SzUMd2qk+7WpH0blSNOT8dps+abWjVKuY/2tx+5anZjO67tXgOn6v00wd3YE6+gaa1ks/Gv+zPKbajDL/lQjaj37EB9ycngUqFMe4P5PQENA07KnJP7EFTuxmaRp3AbEY26tH/vOa2fgE0dVuiaax8QDBdPIrp1B/2ck1mUl9bSdT7C5FUSnvQX7qG31OWtvTVrxTsPYhX++ZU2fIR5iIdKTNL+r2IZa+gDvBFNphIXbACc44yHqbMWUrIyyOR1GpkvZ7UOUsdkqxRq3l50KOMfOMjzGaZ3h2aUrNSOBt3KsamfrEtGd67M7PXfkOf6cuQkZnwVHcCfb05ej6eX/44Rq2YCPrNUMaEsf260a5RHRZ9/BN6o4kXF38EQIOaMcx+obddOVVEP+3WtT+qCKVNm7NS0f/8Qam8vrPO4zNoECo/P3wnlozFGSNGlOkXwGf4cDSVKyObzZiTk8l521H30P/6ER7PKeOa8ejucqdX8vHH/ZnJyv9VKown92G6pFwgbDy2G/feL+I5egmyyYjuu1X2nitIrqbBg2hbdFPCOHsQ47E9peSayF+9FL/5yviv274J0/V43Hsq+azb/BOezwxC8vPHe1RJPmdPGFFmfAC8nh+BOjpG0fFSkslf+Zajo385d9FtXI3n4Gmg0WJOS6ToE+U8Y91n7+Led4Sym8Cgp+izUnMbk5mbr6yl+idzkdQqMjbuoOjiDYIt40P6Z1vI2XUY305Nqbd3LeZCHdenKGF4N6tHUJ/OFJ6Np86mpQAkLPmU3N1HyNi4g5gl46izbTmywcj1ycvuidwbL60geu4wJLUas07PjekrHeRWRL8VPGUI7nVrKLsDbiWTMrd0PpvIWbqMwDeVdli4aTNGJ/OW4PfWInl7gVnG+8knSXtuEIazZ9Ht+Y2QD95HNpkwXrxIwc/KHDH7jTfxGzcGLP1l9pJSdctk5vrs96n92RxQqUn/agdFF24QOrA7AKkbtpK9S9GV6/+xBnORjvhJ797Wb7kxmUl6dTUxHy5AUqvI+mYb+kvXCXhGqdNZX2wib88hvDs0p8bOdZgLdSROL7lDKGn+GqLemoak1WC4kUSC5V3YtCG416uuHA1yK5mk2csdRGfsOEpwbGNaHliOqVDP+fEl9aDBZy9zftIa9MmZXFmwgfvWTqTa9GfIjbtKomVuGvpIK6IGdUM2mTAX6TkzoiRel2Z8yH2rxiG5aSi6lsy58asIffsBRa99oi0j39uk6B4t6lAzIoiv/zwDQN829wGwKy6e1nUq4elesoCiLL/FiCMoBP+XkJydy/dfQpKkCOBl4GEUA6sBOAt8B6yQZTlXkiQZ6CvL8jc2/qoCZV101wDlPOAVsizbfTaSJOkT4FlgnCzLyy3PmgBHgAdlWXb4NGnxU1OW5TaSJK0HQmRZ7lXKTTiw2JIOfyAB2A1Mk2U5TZKkKihG6tZAJrAU5UK9NFmWn79dHl2o18MlhRzZyTXL7Y2phXd2VAF49HC8Hfpe8NcMx1UR94r766Xc2VEF4B7umrqlDr/dBoGKo/B07p0dVQDXzgXd2VEFUK1++be93008W0e5RC6AFF6+i93uutyI6Ds7qgASZu++s6MKoPKe1S6Re7bZeJfILdRr7+yognjgjduca1+BmI7GuUSuKtI1bTjhI+eXklY0lT4efmdHFYDp12/u7KiCyNuT6BK5Pu0j7uzof4iiI67JZ7cqXnd2VAFc/tV1/bSr8PF2vLz3nsgNcY3cm1cCXCLX29PxMvR7QXKOa+ZLAC3XOe7quhd49pr03zxnoAKJb9T1v21ovMtUPb79P1dH/usri5FlOQkYb/mV5cahYGRZjqfss84BTgHrnfh7Dniu1LOjtwvL4qf4/8+X4SYZGHybMK4BXUo9ftOZW4FAIBAIBAKBQCAQCAQCgUAg+Lv8543FAoFAIBAIBAKBQCAQCAQCgcD1/McPMBDwH77gTiAQCAQCgUAgEAgEAoFAIBAIBHcPYSwWCAQCgUAgEAgEAoFAIBAIBAKBMBYLBAKBQCAQCAQCgUAgEAgEAoFAGIsFAoFAIBAIBAKBQCAQCAQCgUCAMBYLBAKBQCAQCAQCgUAgEAgEAoEA0Lg6AgKBQCAQCAQCgUAgEAgEAoHgv49sllwdBcG/RKwsFggEAoFAIBAIBAKBQCAQCAQCgTAWCwQCgUAgEAgEAoFAIBAIBAKBQBiLBQKBQCAQCAQCgUAgEAgEAoFAAEiyLLs6DoIK5nCl3i4p5AC/QleIxc3L6BK5hiLXHAGekObrErkA1atluERuUa7WJXJNJtecvRTzSkuXyE1f+rtL5C5JDnOJ3FdbJrtELoAxx+wSubuPV3KJ3HBZ7xK5AR5FLpFb7/Ayl8j9scFsl8gFCDIbXCLXS+0aHeCm7OkSuZGyziVyDbJrxsNq0ZkukQtgKFK7RK7koqU9Hr6uacOya4ZDctJc04Yz810jF8BNbXKJXLXKNYXs5emaOp2R65oyVkuusfP4erpmXAIIqZrnErlhO38TB/SW4kqDbsLQaEP1uG3/uToiLrgTCAQCgUAgEAgEAoFAIBAIBP8a2UUflQV3D3EMhUAgEAgEAoFAIBAIBAKBQCAQCISxWCAQCAQCgUAgEAgEAoFAIBAIBMJYLBAIBAKBQCAQCAQCgUAgEAgEAoSxWCAQCAQCgUAgEAgEAoFAIBAIBIgL7gQCgUAgEAgEAoFAIBAIBALBXUA2uzoGgn+LWFksEAgEAoFAIBAIBAKBQCAQCAQCYSwuD5IkdZQkSZYkKcTZ3/dA/npJkn65F7IEAoFAIBAIBAKBQCAQCAQCwf9NKsxYbDFwyja/NEmSfpEkqW4FyqxqkdWs1PO5peJS/Ot9l+R2LBVugSRJJyVJeu5uxF8gEAgEAoFAIBAIBAKBQCAQCCqaij6zeAfwrOX/UcAS4HugXgXLdcZ5oGOpZ5l3Wcb9QAbgBfQF1kuSdEGW5f13Wc4/wq9jYyq/OhTUKtK+2E7Syu8c3MTMG4p/56aYC3XET3yXglNXbus3atLThPTvijE9B4Bbr28ge9cRuzC92jYj5OUXQa0m55vNZH2w0UFuyIyReLVvgVxYRMqMt9CdvQSA/8De+PXtCZJEztebyf70ezt/AYOfJGTqMK606Ys5K8funUfr5gROGQ0qFfk/bCLn4y/t3muqxBA8ZxpudWuStepDcjd8bR8plYqIT1dhSkkndeJMRd644Xi2b41sMGK8mUD6q28g5+U7pMfzwWaETH8RSa0m59vNZK2zT7O2Wgxh8yfhfl9N0t/9mOz139zRb/DkoXh1aIVsNGC4kUjqrLcw5zrKrr7gBYJiG2Mu1HN+/Ary4646uHGvHEbdNRPRBviQF3eF82OWIxuM1vc+jWrQ6NeFnBvxDmm/KNU3sFMjqs8fjKRWkfTZTm6u+KEkvFbN8Z8wBkmtIv+nTeR9+oVDXgfOnIa2Ti1y1n5I3ucl+SH5eBP48hQ0NaqBLJP12hL0p87gO2QQ3o89jCkzC4CcNevQ/XWgwvM5cNRA/Pr0xJSZDUDGso8o+P2QXbhebZsSNmMkqFRkf7OFTCd1OnTGSLzbN0cu0pE04y10Z5Q6HTDocfyf7AGyjO5CPMkz3kLWG5R3Ax4lYMCjyCYT+b8dJO3NdXZh7ruYyBtbjmI2yzzepDovtLvPQe6hq8ks2XIMo9lMoJc76wbHWt+ZzGb6v7eNMF8vlg9oD8Dq3XF8d/QKgV7uAIyNfYB2taPswnRv1ZyASWOQVEr55n7ipHxnT8OtTi2y13xI3melynfmFLTVlfLNXKCUbzE+A/oRMO5FErr1xpxt34aLeWLOIO7r1BhDoY7Ppqzm5ul4p+4A+sx9npZ9OzLt/ucBqN+1KQ9P6odZljEbTXw/7xOuHD5PQGQwA98ehW9oALLZzF9f7IIz60vS1LA5ns+PAZUa/a5f0f1on2Zt2y54PPo0AHJRIQXrlmK+dhkAt559cI99GJDQ7/oF3aZvAfAa/wrqqBglX7x8kAvyyH1pmH24TVvg/eJYJJWKoi2/Uvj15/Zl0akLnn37K3ILC8lb8Tamq5dB64b/kneRtFpQq9H/8RsFGz4CQF29Jj5jJyFp3ZS6tfIdjBfOOeRdo/nPERnbEGOhnkMT1pIV55jPNQZ3pfawHvhUi+DH+0egz8izvgttXY9G855F0qrRZ+Sy54kFeEYF0eLdkXiE+SObZa5s2MWlD7bah7lgMEGxTTAV6rgwfiV5Tvosj8ph1F0zAW2AD7lxV619ln+b+7h//UsUXU8BIG3TAa6/XdLOUalosnUxuqQMTj+72PrYp0MTol8ZBmoVGV9tJ3X1N6VFEjVnOL6dlPHw5pRlFJ6+jOSupcZXi5HctUhqNdmb95H8TkkZBQ/qRchzDyObzOTsOkTS4vV2Yc5a+DZ79x0kKDCAHzascZApyzKLlq7h978O4eHhzmszJ3NfnZoA/LH/MIuXrsFkNtPnkR4MfbYfANk5uUyevYiEpGSiIsJ5a/7L+Pv5OoQN0NCmjA/fpoxrWcr4J5syDm1djzbrJ5F/PRWAW5sOcfYdZUwO7/SAUvZqFVc/38P5FT/bhVnrtcEExzbGXKjjzLhVZZRxKPevLSnjM6OXIxtMVB71COF92gEgaVR416rE7/cNwZiVT1CnhtRaoIxLiZ/t5NryH+3CrDJ/CIGdlbp1eeIKCuKuOMh1jwmj1upJqAN8KDh1lUtjlyEbjAQ/3p6o0b0BMBcUcXX6exScUfLLv2Njqs5/AUmlIuWLHSSssNdNXJXP1Ra8QKBl/L94m/G/zpqJaAJ8yI+7wgVLWwrq3pzKLz2NbDaDycyV2R+Re1DpJ5oeWoUprxDZpLw70f0lh3BrvjaYYEs7Pjeu7HZ839oJaAJ8yIu7ytnRiuyANvdR/+OSdpz66wGuWdpxq0MrMeYXgcmMbDSR8cKIkvDaNCdoyihQq8j7fjM560vpeVVjCJk7VdHzVn5EzqcWPc9NS8QH7yC5Kf1lwc69ZK/5xM6v37N9CZw4ghudn3DQLytCr3WrW52wOeOQ3N2QjSZS569AF3feLsyK0HkA/Po/iv8zj4LJTP7eA2S8ba97VISOB+D95ON4P9kbTCaK/txPzsr3HOTebd3Df+wIPNq2RjYYMN1KJGP+6071eO/2TYmYPRxJrSLzq22kr/3awU34KyPw7dgMc6GOhGnvUHRa0QFUvt5ELRqHe+0qIEPC9KUUHjuHb8+2hI7rj3vNGK4+MZGiuEsOYULFteOo4b0IHxCLLMsUnL3OxQkrwWiyhll53hDrHPDqxOXWOaAtbjFh1Fg1GU2gDwVxV7gybpl1/lCW/6pvjSGgSzMMadmcjh1vF55fx8ZUmquMxelfbCd51bcOMiu9Ogy/zk2RC3XET1pGoSXcym+OxT+2Gcb0bM52GefgL2xEbyrNGsyJBwZiysy1e+fdrilhM0cgqVVkfb2VjPccyzds1gh8OjTHXKgjcfrb6M5cxq1aNFFLp1vdaGMiSVv2KZkf/0jI2AH49+uOKUOZP6S+/TH5vx12CLfa/BcIiG2CuVDPpQnLnZdvTBi110xEE+BLftwVLo59F9lgJOSJdkSPfhwAU34hV6a/R8GZawA0ObgaU16h0leaTJzs4dhPV5k/hIDOTTDfYUysuXqSUrdOXeWyZUz0qBlN9bfH4N2gOjde/5ykNcp4K7lrue+7BUhuWiSNioxf/yJnZUl/6qq25Na8BT6jx4JKRdGmXyn4spQ+HdsF76dL9OncpW9jvKLI9Z3yEu6tWmPOyiRj6OCStDz/Au4PtkU2m5Gzssh5YxHm9HQH2QLB/woVbSzWybKcZPl/kiRJ7wA/S5LkKctyoSRJrwBDgAgUw+02WZafA5AkaQ9wFigABgMmYAGwBngbGADkADNlWf7UIqO4tz0kSRLAb7Isd7Q8M9rExYokSc8DK2RZ9rF51hHYDYTKspz2N9KbYuP+dUmSpgKNgf2WcHsAM4H6gAwcAibIsny2HPFHkqTxwDQUY/QPwGhZlgvKFTOVisoLRnCh/xwMienU+3UJWdsOUnTxptWJf+emeFSL5FTbkXg3qU3lRS9y7pFpd/Sb/P5PJK/9sUy5obNGc2voyxiT04j5ajn5u/djuHzd6sSrfXO0VaK53mMw7g/UJXTOWG4+PR63mlXw69uTm0+NQzYYiHpvIQV7D2C4lgCAJiIUr9aNMSQkO5Ub+NI4UkZPw5ScSsQnqyjY+xfGq9esTsw5uWS+uQLPjg86jbrvM09guHodlbe39VnRgSNkrfwATGYCxg7Df3B/spa/7zTNCcNexpiURqXiNF8pSbM5O4e0xavx7tym3H4L/jpK+tIPwWQmaOIQAoY+TcY79gp9YGxjPKtHcrj1WHyb1KLm68M58dDLDmmrNmsgCWt/IfXHfdR8fTgR/TuT+PE2axyqzRpI5p4TdvGqsWgop/rNQ5eYQaMti8nYdhgMGaBSETB5PGnjp2JKSSXsw9UU/f4nxnj7vM56ZwWe7R3zOmDiGIr2H6Jg5qug0SB5uFvf5X35jd2k417kM0DWp9/bTbJK+w2bPZpbQ2ZgSE6jysZ3yd+9H71NnfZu3xy3KlHE93gBj4Z1CXtlDDeenoAmLJjAgY8R32s4sk5P5Nsz8H2oIzk/bMezxQN4x7bm2mMjkQ0G1EH+dmJNZjOLNh1mzbOdCPfzZMD72+lQJ5oaYSXucgr1LPr1CCsHdiAywJuMvCK7MD7ff4FqIX7k64x2zwe2qsOgB8vY9KFSETh1PKljLeW7fjWFv//p0Jay3lqBZwcn5TtpDEV/HSLjZcfyVYeF4tGiKcZEJ23Ywn0dGxFaLZIFHSdQpXFN+r42lHd6z3LqNqZBdTz9vO2eXdh3ilPblQ9YUXUr8/zK8SyMnYzZaOKHBZ9y83Q87t4eTPl5EaoVuzHfugaSCs8XxpP/2lTM6an4LlqD4fCfyrviNKckkvfqBOT8PDSNWuA1bDJ5s0ahiqmKe+zD5M4YCUYD3jPewHB0P+akWxQsm2f17/HsSOSCUhNUlQqf0RPInjEZc1oqAcvWoj+wD9P1ErmmpESyp41DzstD26wlPuOmkD1xJBj0ZE+fCEWFoFbj/+YKNIcPYDx3Bu8hL1Lw2ccYDh9A27wl3kNeJPulCXaiIzo3xKd6BJvbTCaoSU2aLB7MrofnOORx+qEL/Lb9GB2/sy8DrZ8XTRYPZm//1ym8lY57sB8AstHMiVc/IysuHo23B122LiB57yk4rwx3xX3WIWufNYzjD81wkFtt1gBurf2F1B//pObrw+z6rOwDZ+0MwbZED3uIgou3UPt62uVz9LwXuTpwNoakdGr+9DY52w+gu3TD6sS3Y1PcqkVxvuMIvBrXIfq1kVzqPQVZZ+BK/5mYC4pAo6bmN6+Tu+cIBcfO4926AX5dW3Kh51hkvRF1sL9DfHo/1JX+fR5lxvw3ncb3978Ocf1mApu+WsfJ0+eY/+YKvnh/KSaTiQVvreT9pQuJCAvhqaHj6dS2JTWqVeGDTzfSqlkjhj7bjw8+3ci6DRuZNGqIQ9gRnRviWz2CLeUo48Ttx+jwnWM7Sztwnn3PlYq7SqLxwuf5/alFFCRmELt5PgnbjsK5eACCYxvjVS2C/a3G4de0FnXeGMqRnjMdwq4xayA31v5Kyg9/UueNYUT178ytj7dzfdXPXF+lGEWDuzWl8oiHMWblg0qizuIhHOu3AF1COs22LiJ162G4rLSXgM5N8KwWyfEHR+PTpDbVFw3nVK/pDnIrz3yWxPd/Jv3HfVRbPIKwZ2JJ/mQruhvJnOkzG1N2PgGdGlP9jRcV/yoV1RYO4+zTr6JPTKf+pjfI3HoILqS7Jp/PK5P94rZ0tPVYfJrUosbrwznpZPyvahn/037cR43XhxPevzNJH28j6/c4MrYqH0a96lWhznuTONauxLBzqs9cjBm5DuEBBMU2xrNaJAdajcWvaS1qvzGMoz0d23H1WQO4ufYXUn74k9pvDCOyf2cSbNpx3EDn7fjEE3MxWGRXiy7ODxVBL40lZdRLGJNTidywksLf/sRw1VYHyCXjjZV4dSqlA+gNJI+YglyotOOIdUsp3HcIfZyijqvDQ/FoVcbYVEF6bcjkoWSs2kDB74fxat+ckMlDuPX8NAe5d1vn8WjeEO9ObbjxxEhwontUlI7n1qQRHu3bkPLsUDAYUAUGOMitCN2j6OARsle9DyYz/qOH4TeoP9krHfX4yLkjuTZoFoakNKp//w65O/ejtxkjfDo2w71qFJc6D8OzUR0i543map9JAES8Mpy8vUe4OWYRaDWoLLJ1F65xc9RrRC4Y4xDfYiqqHbtFBBE5tCfH2k/EXKSnznuTCO39IFnf7ATAv3MT3KtFEdd2FN5NalNl0QjOPuJobIyZ+RzJ7/9Mxk9/UGXxi4Q8E0vqJ1tv6z9t4y5SPtpEtWX2hmJUKmIWjOCiZX5Z55c3yd5+kKKLJfns16kp7tUiOdPuRbwa16bywpGcf3QqABlf7yR1/a9UXTrBIZ7ayBD82jVCdzPFMZNVKsLnjOLG4JkYktKo+u1S8nbuR3+5RK53h2a4VY3mSteheDSsQ8SrY7jWdyL6q7eIf2ysNZyav39C7va/rP4yP/qBjA8dF2MVE9C5CR7VIznWZgw+TWpRffFw4h52LN8qs54l4b1fSP9xH9VfH14yLl1P4dQTlnGpc2NqLHnRzv/pJ+eU2U/7d26CR7VITljGxGqLhnPayZgYYxkTM37cR9XFIwh9JpaUT7ZizMzj2ux1BPZoYede1hk423cO5oIiJI2a+354DcO+AxQeP++6tqRS4TtuApnTJmNOTSVw1Vp0f+3DdM1Gn05MJHOiok+7tWiJ76QpZI4ZCUDR1s0U/vgdfi/Zj2MFG78kf/2HAHg+3gfvZweRu/Rt53EQCP4HuGdnFkuS5As8BcRZDMV9gCnAKKAW0As4WMrbACAXaAksBpaiGEkvAM2Aj4EPJEkqXgZX3Hv1ACKBJyooObdFkiSV5YiLABSDcDHeKGlogbLKORvFeO5meX+7+LdDMTJ3QcnHx4FSo27ZeDeqhS4+Ef31ZGSDkYwf/yCgW0s7NwHdWpD+zR4A8o9eQOPnjTYssFx+y8KjQR0M1xMw3kwCg5G8zXvw6dzaPm6dW5P74w4AdCfPofL1Rh0ShLZGZYpOnEUu0oHJTOGhk3jHliiEIS+NIO2tdSDLDnLd7q+L8cYtTLcSwWikYNtuvDrYK8/mzCz0Z86D0ejgXx0WgueDLcn7YZPd86IDR8CkXO2pizuDOszx2Gp32zQblTR7l0qzKSMb3akLyKVk385v4Z9HS2SfPIsm3FF2cPfmpGzcA0Du0Yto/LzQhgU4uAt4sD6pvyjKTfLGPQTbDPxRQ3qS9usBDGnZ1me+jWtSdDWJouspyAYjqT/sI6h7cwDc7quL8eYtTAmWvN6xC4/2jnltOHse2WYFA4Dk5YVbowco+NmSz0aj0xUezqiofL4THg/UwXA9EYOlTuds+s3Br3fn1uT8qCjgRSfOofbzQR0apLxUq5E83ECtQvJ0x5iiGBgCnu5F5vsbkQ0Ga9xtOXUrg5ggXyoF+aDVqOlevzJ7zt+yc7M57hqd61UiMkAxmAb5eFjfJWcX8PvFBJ5oUqNc6SymdPkWbt+FZxnlS+ny9fbCvfEDFPzkvHz9J44ie8Vap224mPrdmnHou70AXDt2CU9fL/xCAxzcSSqJx2YM4KdFn9k91xfoStLi5W4VlZOaZV2hrMsvIvnyLVRBSptS16yLOTkBc0oimIzo/9yFtrn9ZNR04TRyvrIS0HTxDKpgi9/oKhgvngG9DsxmjGdOoG3RziG+bq06Yti30+6ZpnY9TAm3MCcpea37bRdurdrauTGePY2cp8g1njuNKiS05GVRoSUgDZJGU5Kvsozk5aXkk5cPJierIKJ6NOXa178DkHH0Em5+Xng46TuyTl2j4KbjN9TKj7fh5qZDFN5SwtZZdpsUpWRZV1Ua84vIuZiAZ0Sg1V9I9+Ykb/wNKO6zvHErs89Sdjkkb/yN4B7NHdyUxi0yiKAuTUj6zD6fvRrVQn8tEf0NZUzL+nkvfqXGNL9urcj6bhcABcfOo/b1RhOqxNtcoHyEkSz5LFvyOXjAQ6Su/gZZr/Q3pnT7NgzQrFGDMlf9Auz+Yz+P9ohFkiQa1q9Hbm4eqWkZxJ29QOVKUcRER6LVaukZ24Fdvyv5sfv3v3isZxcAHuvZhV17/3Iaduky1v7NMi6LoMY1yItPJv96KrLBxI0f9xPVvan1fUiPZiR9rbThnCNll3Fg2/tJ/VlJU+LGPYT0dCzj8McfJPn7fQD4NalJwdUkiq6lIBtMpPzwJ6E29SKwewtSLTpN3tELqP0VnaY0fm0bkG4ZD1O/3m2dCOcdPo8pW+mvco9ewC0yGACfxjUpik9EZ9GJ0n/8g8DuNmOoi/I5yGb8z7vN+O//YH3SLOlN2biHIEt6i+s1gNrL/bb9cmlCejQn+WulHd++jOtbyzhp429Oy7i8uNWvg/FmAkaLnpe/dY/Dx/9iPa+07gEohmKUdoxtfwkETh5J5tL3nOZBhem1smxdnKDy8caYkmEXZkXpPP5P9SJr3VdQhu5RUTqe9xOPKiuULXLNll1kZcm9W7qH7sDhEl361FnUYaGUxrNhbfTXEjDcUMo4+5e9+HZpZefGt0srsr5XxojC4+dR+SljhMrHE6/m9cnaaFmAYTBadwHqL99Af9VebytNRbZjSa1GZdE/VZ7u6JNKNtgGdG9B+je7AWUOWFZ/6ftgAzJ+/ROAtK93E9i95R395x04gzHL0YCpzC+TrPPLzJ9+x7+bvSHSv1sLMr5Vwi04dgG1nzcam3BNWXkO4QJUmjOEW6+td96GH7Av35xf9+LTxb4t+cS2Ivv7Yj3+vNKGQ+3zw6t1Q/TXkzAmODFIl0FQj+akWvrKPIvO47R829a3jkspG/cQ1FPJl1zbcelIybhUHgK7tyCtnGNihkV2ms2YaEzPJv/EJaf9qVUv0qqRtBplSRyua0uauvUw3rqFOdGiT+/ehXubUvr0mRJ92nDmNKrQkr7AEHcSc45jnZULStboSR4ef2eY/D+JWZbEz+b3X6SijcU9JEnKkyQpD2UVcAegv+VdFSARZTXxdVmWD8uyvKKU/9OyLM+VZfkiymriNMAgy/IyWZYvAfMACSjWHlIt/6bLspwky7KtplWvOC6W3+m7n1ziLWnVAd8A02RZtu4/kWX5W8vvoizLJ1FWTFejxEh8u/jnACNlWT4ry/I24GsglnLiFhmEPrFkUqJPSsctMsjOjTYiCH2CjZvEdLQRQXf0G/b8w9y3fSlV3xyD2t9+VZ86PBhDUqr1b2NSmoOBVRMWgtHWTXIamvBg9Bfj8WzWAJW/L5KHO97tm6OJVDpyr06tMKakoT/vuH0GFGOvKdkmzJRUp4bdsgicPJrMd51PFIrxebQnhX8ecniuCQt2TE85ZZfXr+/j3Sn4w1G2W2QwuoQSQ5A+MQP3UoqEJsgXY05+ibKcWFKebhFBhDzUomSVsQX3yCB0peqGu8WPKjQEU0qJomRKSUMd6qh8O01vdCTmrGwCZk0j9OO1BLw8GcmjxMDp/WRvwj59n4CZU5F8fez9VmA++z/zCJW+W03o/Emo/O4sVxteKo8d6n2q4i8lncyPvqH6zk+pvvdzzLn5FPx5FABt1Wg8m95PzJdLqfTJG7jXr20XZkpOIRF+Xta/w/08SckptHNzLT2XnCI9Qz7ayTNrt/Lz8ZKtbUu2HGVC10ZITsaqLw9eoO+qzcz54QA5hXq7d0pb+oflGxWJOTObwNnTCPtkLYEzSsrXo10bTKlpGC46b8PFBIQHkWVTp7OTMvCPCHJw135QD07tOEJOapbDuwe6N2fGzrcY/uFLfDHNcet/UKVQKt1XFeMlZVWZKigEc3pJms3pqagCy65bbp0ewnBc+dZpunEVTd0HkHz8wM0dbeOWqILt80td7wHM2ZmYk+wVXVVICOZUG7lpqVYjtDM8uj+M4bDN0SwqFQErPiD4ix/QHzuM8bySnvy1K/AeMpLAT77Ge+hICta/5xCWZ0QQBTb5XJCYgWek4ySiLHxqRODm702Hb2fSZesCqvRt6+DGq1IIgQ2qkHH0svWZW2SQXZ9l2x8Vo/RZBdY+y7b/AfBrWpsmO5dQ//MZeNWpZH1eY/5grs7fgCyb7cLThgdjsOnPDInpDm1YGx5sPx4mpaONsLhRqai1aRn3HfmU3D+OUXj8AgDu1aPwbnE/NX94k+pfLcLzgVq3zzQnJKemE2HTF4WHhZCcmkZKahoRNkaN8LAQUlKVfEvPzCI0RMmP0JAgMrIcjdTgWMaFf7OMAYKa1qTLjoW0/WwafrWjreEWfySwhmvzQcA9MoiiWyV5qStVfgBaSxnLxeNSQoaDG5WnG8GdGpFi+WjgHlGq7iSk427TN7iV1mkS0nGLcKxbpux8u7rlFuE4+Q57pgtZu49Zwg1GbzfO2tdZV+Vz6fFf9zfHf4Cgni1o/Psy6m14mUsTV5V4lGXu/3I2Dbe+TvjALg7xdY8MQnfLvh3fuYwd23GzXUtoUKody8ADX82i6bbXiXy2RLYmNARjku3YlIo6rPyGE1QqIr9YQ6Ud31B04Aj6U8pWfc/2rTGllD02VZRem7p4DcFTh1Jl5wZCpg5TdpLZhVkxOo+2ajQeTesT/fkyoj5a4qB7VJSOp4mphFvDBoR+sJKQVe+grVfHzm9F6R62eD/Sk6K/Sq9TsuhwNvMeY1IZel6CfT3QRASjjYnElJFN1BsTqfbTu0QuHIfk6U55qah2rE/K4Nbqn2h2ZDUtTr6PKaeArN9KdhCW7tcMljmgndxA+/7SkJhmHRfL47802gj7cVbxY59Wt1Ju9IlpTvtoW/y7tsCQlE7h2XjncsODMSbdvny14Y5tWFtqkY7fwx3I+XWP3bPAgY9Q9aeVRCyc4DB/UNJjP59Sys5J+ZYal9yd5GX4M7Fk7TpW8kCWue/LV3hg6xuED+x6R9n/Zkx0QKWi/va3aHLyI7L3nqDwhHKEjqvakrq0Pp2aiirkNvp0z4fRHzxQ5ntbvF8YSvAXX+MR24X89evu7EEg+A9T0cbivUAjy68lsAvYJklSDIqx0wO4KknSOkmS+kqSVLoHOFn8H1lZupMCxNk8M6AcXxFWjrhctolLI+Chf5CeO9HJJvxhwDxJkqwHUkqSVEOSpM8lSbosSVIOkIxSBpXLEfYZWZZtlwokUL50F0t3eOJgB3VmRZJv7zflk83EPfgiZ7pNxJCSSczswfYOnYVJKcFOncgYrtwg84ONRK1bRNR7r6E7fxWMJiQPd4JGPEPG8k+ceLwN5fz859G2FaaMTAznLpbpxu+F/sgmEwWbdzi+dJqP5fz0WA6/AcOfQTaZyPtlV7m8l/Yv3UZGdYtxBbO9ceW28fo36VWr0dauRf53P5E6aARyYRE+zz0DQP53P5H85EBSnhuOOS0d/3Ejyx+nO3Ebvzlf/cL1noO52WcUptQMgqcOv6NfubTcMsJX+fng07k1V7s+z5UOA1B5euD7SGfFi0aNys+XG09PIG3JB0S9Y7/1SS7dbpyIMZllziZksmJAB1YN7Mh7e09zLS2HvedvEejtwX1Rjspmv+a1+GV8L756sQchvp68tfVYKRf/snzrKOWb8twIzEVF+A56BsndHb/nB5Czdv2dw3Aq3l6+X1ggjR5qyd71W5wGcXLrIRbGTmbd8Dd5aFI/u3duXu68sHoi3837GAotKwbK029Z0NzfCLfOD1H0mWKANd+6ju6nL/GetQSfGa9junYZ2WS/CsOtTWcMf+50Elr5vzprH2iMe7eHyf9wbclDs5msMUPJeLYvmtr1UFepBoDHw4+R/94KMp/rS/57K/GZMM0hPOdVtvxLJlRqNYEPVOOPgW+y95nF1JvwOD7VI6zv1V7utFk3geOvfIoxz+YjR5njjq2Tst3knbzKgWajOBo7lVvrNnP/R0ragro2wZCWTd5JJwaf8vQdt+tLzWYuPjSes60H49WwNu61lSFcUqtR+/lwqfcUEhd+SJWVjlt474SzPJckyWmTc1pNb8e/LOPMuHg2NR/Pji4zuLRuK60/mlRmuPYR/qf5bf9nSLemZB86rxxBAc77YltP5Roj7uzGr019wp6J5fprn5Qvrq7K5/LIvUOeZGw+yLF24zk3+A0qv/S09XncI7M40W0aZwa8RuTgHvi1Kn31yD/TMYvd5J68yv6mozjcWWnH9deX9FHHes3iSNeXONn/NaIHd8e9SYPbpMXxUZmYzSQ+8yI3ezyN+/110daoiuThjv+Q/mSt+bhsfxWg1wL4P92LtMVruRY7kLTX1xI2f9Kd5d4FnUdSq1H5+XCr/3jS3/qA8DdnltvvHbmNjiep1ah8fUkdOprsFWsJWvBK6Uj/O7lOdA9bfJ8fACYTBVvKqceXx42snKvucX9NMj/bxNVHx2EuLCLkxb7lizdUWDtW+3sT1KM5h1uM5lDD4ai83AntY7PrqRzzh9vPBcrhvzT/UObt+lPJw42IsX1JeOvzMt38Ux3ATq5Wg09sS3I3/2F9lPn5r1zuMoT4x8ZgTM0gbPpQJ6LLI/vOafZrU5+w/rFce+1T67O4R2dysttUzvZfQMTzPfBrVepek3Ll5T9sd2Yzp7pO5ljTYfg0qqmcMVyGTAcqpC2Vf3zQNmqMZ8+HyXt/rXMHpcj/8APSn+lL0c4dePV2ySZ2geCeUdFnFhdYVgADIEnSEZSjF4bLsjxbkqQ6KKtjuwBvAXMkSWopy3LxPmVDqfDkMp6Vx+itt42LDWYcexRtOcJzxlWbM4tPS5LUEngFKD4M62fgFjDC8q8ROAO4lQ7ICX8r3ZIkDQeGA7wc0JBnE+vgFlnyRc0tIhhDkv0WN0NiOm5RNm4igzEkZyBpNWX6NdocVZD6+XZqrbdXMk1JaWgjSlYCaCJCMKXYb4E2JqehsXUTHmLdfpf73VZyv1MuQwqaMBhjUiramEg00RHEfL/a4j6UmG9XcvOpcZjSlC1VppQ01OE2YYaFYkot3wH07g3vx7N9GzwfbInk5obk40XwvJdJf2URAN4Pd8OzbWtSRk5x6t9pesop+05+fR/tgnf7FiQMLTljKnJwDyIGKIvMc49fxj2q5IutW2QQutLlnJ6Dxs8b1CowmXGPDLZuRfNtWJ26aycCyiqgwNgmyEaTsgKoVN3QJWXiBphTUlGHlXy3UIeFYEor39ZaU0oqptRUDGeUFT2Fu/fi+6yi0JszS7bH5f/4K8FvLvxbeXU7bufXlJ5lfZ7zzWYiV867s99S20WNlnpfvBlQExGKMTVDOWP7VrL18rzcHfvwbFyP3J93YUxKI2+7sr26KO4CstmMOtDf6jbcz4uknJLtT8k5hYTansOKsto4wCsCTzcNnm4amlYJ5XxyFucSM/nt/C3+uJiA3mgmX2dgxrd/sbBPa4Jtjqp4okl1xn3+u12YppRU1OH/onxTUtGftpTvrr34PvcM6kpRqKMiCN/wviXMUMI+WUvK4FGYMzJp+2w3Wj+jGNGvn7hMgE2d9o8IIic5005OpfurElI1glm/LQNA6+nGrD1LWdBxgp27ywfPEVIlHO9AX/Izc1Fp1LywZhKHf/iDk1sP0cdyEoE5PRVVcEmaVcGhmDMd65aqcnU8h08hf/F05LySC5D0uzeh361sf/V4eijmjFQbTyq0LdqR+/KI0sEpK4lDbeSGhGJOd8xrddXq+EyYSvbsaci5jpcCyvl5GE4ew61ZCwqvXcW9S3fy17yrxO333fhMUM778+jVm65LFEU348QVvKKCKU6lV2QQRUlZDmGXRUFiBrqMXEyFOkyFOtL2nyPgvsrkXUlC0qhps24C177bx61Nh6nxfFdqD+gIQO7xS3Z9ltIfOeuzvKx9ltL/KG5MNobnzJ3HkBYPRRPki1/zugR3a0ZQbGNU7m6ofTyps2IsyVOWYEhKQ2vTn2kjgzGUasOGJGU8LG5xbhHKeGiLOSefvP1x+HZoiu7CdQxJaWRvVbbnFp64qLThID9MGc4vbnRGRFgISSklZZ6ckkZYSDAGo5GklFS756EhSr4FBwaQmpZBaEgQqWkZBAWUnDla4/muVBvQCXAsY8+/Wca2Rv6kXSdovFiNW5CPssI1uqQMPSOD8KwUQvOdbwDKuOQRHUI2ykojd8v4YYshPReNnxeSWoVsMuMe5Th2hfd+kOTvSybmusR0+7oTFYxHdAgNtr8FQN7xS/Y6TVQw+lJ9hzEjR9kRZVO39Dbl7FWvCtXfHMW5gfMxZirbVfWJ6bjZjbPBuEWH0GW7Mkbd63xuuGOJJb3K+F+8cdY9MsihLRlvM/7bkrP/LB5Vw5UVbhm51nwzpOWQvvkgPo1r4V63ClGWVcY5xy/hHl2+dlxSxiVubNtxxs5jqBYPRRvki6GU7LRNB/G/vy66o3EYU1LRRNiOTeXX82yR8/IpOnICzzbNKfzrMJroCKK+XGsNM/KzNSQ+NxpzukW/rAC9FsD3sa6kLVT02rwtewmbN+HOYd4FnceYnEb+DkX30J06D7IZVaA/ZovuUVE6nik1lcI9ir5hOHMOzDKqAH/Mlp0RFaF7FOP1UDc82rYibXQZenxSGlqbeY8mIgRDcrqjm6hQCo+UuDEmpyPLYEhKs66szN28j+A7GLgiBvcg3KLHV1Q79n+wPrrrKdYLydM3HSD82a5UGvUoAPnHL9n1a9rIYAx36C+1kSHWcbF0v+jMf2lKzzu1kY7jrD4xDbeoEIoNA242Mp3hXjUSt5gw6m1danVfb/M7nHtkCkbLzjNDUhqaiFLl66ADOGvDJXXAp30zdKcv280ZbP+fvXELldbOBSBgQC9i+vQEIO/EJdyjQmzK17GvNKbnoHEYl0ry0qteFWq+NZIzAxZYxyXAmt+G9BwyNh/Ap1FNfOrFEDpAWWWcf1yRXezDLerOZVx6TLwTppwCcv46jU/7puguXLvnbckaj9L6dGgZ+nT16vhNnkrWy9OQc8qvqwEU7dxBwMLF5H/80d/yJxD8l7hnZxZbkFGMs14AsiwXybL8qyzLE4HmwP2A89vGykfx/mn13/CTCnhJkuRn86zRv4iDLSYsaZUkKRioByyUZXmH5VI7X+wN9v8k/k6RZfk9WZabybLc7AnvquSfuIhHNWUAlbQagh5rS9Z2+61XWdsOEvxkRwC8m9TGlJuPISXztn5tzzoK7NGSwvPX7cIsOnUebZVoNNHhylfYnh3J373fzk3+rv34PqZMONwfqIs5twBTmjIwFV+0oYkMxafLg+Rt2oP+Yjzx7Z7iWtdBXOs6CGNyKjf6jLYaigH0Z86hjYlGHRUBGg1e3TpRuPfPcuVd9sp1JDz8NAmPDiBt5gJ0h45bDcUerZvjN+hpUifNQtbpnPrXnTqPtrIlzRrnaS6L2/n1fLAZAUP6kTh2rnLenYXEj7ZwrMtUjnWZSvqWg4T16wiAb5NamHILMKRkOcjJ+vM0ob2U87nC+3Uk3XIZxqEWoznUfBSHmo8i7Zf9XJ7+PulbDpF7/BIe1SNxr6zUgdDeD5KxTfGjP3sOTUw06khLXnfpTNHvzs/MLI05IxNTcgqayjEAuDdrgsFyaYoquGQVrEfHdhiuXLXzW1H5rA4pkesd2wbdpXg7v0Vx59FWibLWab+HOjjW6d378XtMUfw9GtbFnJuPKTUDY2IKHg3rWi9a8WrVyHqhRt7OP/Fq1RBQtoVKWq3VUAxwf1QQ19NzuZWZh8FoYuup63SoE20nt2PdaI5dT8VoMlOoNxJ3M4PqIX6M69KQbZMfY/PER1n8ZGuaVwtnYR+l/FNzSybpu87doqbNhXngWL6eXTtTWMaZqKUxZ2RiSikpX49mTTBevYbx8lUSe/Yh6fH+JD3eH1NKqrL6J0Npw398uo0lD01nyUPTidt2mOZPtAegSuOaFOUWOBw1cWb3MWY3f5F5bccyr+1YDIV6q6E4pEq41V2l+6ui1mrIt9yK/czrI0i+dIs96+zPJjddPocqIhpVaASoNcpK4MP2/YcUHIb35HkUrFyEOfGm/Tu/AKsbbYt2dmcTaxo0xZxwAznDUWk1XjiHOqoSqnAlr907dEa/f5+dG1VoGH6z55O75DXMt0rkSv7+SN6WLY9ubrg1bobxhtIfm9PT0TZoBIC2UROrv6JffmB71xls7zqDW5sPU6WvssooqElNDLmFFDnpO8oiYesRQlrWQVKrUHu6EdSkBjkXlctIm709jJyLt7i4djMAl9dv52iXqRztMpX0LYcI79cBUPosY24B+jL7LOWcu/B+Hax9ltbm/GrfxjVBUmHMyCV+4eccaPIiB5uP5uyL75C17xTnxywHoODERdyqRqGtFI6k1RDwSHtySo2HOdsPEPCE8sHCq3EdTLkFGFMzUQf5obJcoii5u+H7YCN0l5X8zN62H5/WSht2qxaFpNX8LUMxQMe2rfhpy05kWebEqbP4+HgTGhJE/bq1uX4zgZsJSRgMBjbv/I1ObVtZ/fxo2eXy4+YddGpXcvbi5fXb2dF1Bju6ziDhX5axe2hJ3xDYqDqSSkKfkUfm8Sv4VIvAKyYUSasm5rFWnF74FYdip3Eodhqpmw8S0Vdpw35NlXHJaRnvO03oI0qaIvt1JG1LyS3yal9PAlrfR6rNs9xjl/GqHolHZUVuWO82XFn4BXFdJxPXdTKZWw4SatFpfJrUxpRTgCHFiUFl3ymCLeNhaN9OymV1gFt0CLU/mMalccsoupJodZ93/BIe1SJxt+hEwY+15caiz1yWzye6TOVEl6lk2Iz/Ppa25Gz8z/7zNCGW9Ib162i9DMujaslOAO8G1ZC0GowZuai83FF7Kx8VVV7uBHRoSMG56yR8tJXDsVM5HDuVtM2HCO+rtGO/pmW340ybMo7o14G0LZa8Lt2OVSoMTmQHdmyI/nI8APrT59HERKOx6Hne3TtS+Fv59DxVgD+ST0k79mjZBEP8dQyXrnKzS19u9RrIrV4DMaWkkjjgRauhGCpGrwUwpaTj2fwBADxbNUJvucy5mIrSefJ3/Ylni0YAaKsouofZRveoKB2vcO8+3Js1VvIiphJoNVZDsTO5d0P3AHBv1Rzf554mfUrZenzhyQu4VY1GW0kpY/9e7cnbab9FPXfHAQIeV8YIz0Z1MOfmY0zNxJSWiTExFTfLTYzebRqiu3TdQYYtSR9tqfB2rLuZhm/T2qg8lfVJAe0akP7zX5zuNonT3SaRufUAwU8qHxa9b9Nf5v55iqCHldMfQ/p2InObMnZmbTtULv+25J+4aDXuSloNgY+2I7vUWJy9/SBBfZRwvRorc1PjbcItOneNuMaDON1mOKfbDEefmMbZnhOthmJQFmQU6wBoNfg93J68nfZtKW/XAfwfL9bj62DOy8eUWiLXr1cHcn75zc6P7ZnGPl3boLuo1Lmsz37hRNcpnOg6hYzNBwm19JW3LV+bcSmsX0cytyj54hYdQp11U7k49l27cUnl6Y6quK/0dMe/Q0MKzl8nef0WTnWdzCnLmBhSzjExyCI7xGZMLAtNkB9qyzF5kocbfu0eQGeZ29zrtlSM8dw5NNGVUEVY9OlOndH9WUqfDgvDf+58she9hunmzTJCskcdXTLvcm/zoFXPFgj+V6nolcXukiQVj1qBwBjAB+VSt+ct8g8AeSiXthmAsvf+35kUoBDoLklSPFAky7Lzw/tKOADkA4skSXoHaIhy6d4/IUySJA3gjnIO8bMoZxeDclxGGjBMkqQbQDSwBGV18b+Jf/kwmbk++31qfzYHVGrSv9pB0YUbhA7sDkDqhq1k7zqCf+em1P9jDeYiHfGT3r2tX4BKMwfheX81kGX0N1K4Nn21g9zU11YS9f5CJJWKnO+3ob90Db+nHgYg56tfKdh7EK/2zamy5SPMRTpSZr5l9R6x7BXUAb7IBhOpC1ZgznF+kYGz9GYsWU7Y8tdBrSL/p80YrlzDp08vAPK+/QVVcCARn6xG5e0FsozvM31I7PcCcn5BmcEGThuLpNUStlJZMaU7dZbMRUsdZKctXEnk2oVIaiXNhsvX8OtnSfPGX1EHB1Lpq+WofLyQzTIBA3tz/bHhyPkFTv0ChM4cjeSmJep9xXBddPIcafPetROdueMoQbFNaLZ/BeZCHRcmlJw5eP9nM7g4aTX65Ezi539K3bUTqTL9afJOxZP0ubMt8fZpujzjA+p/MQtJrSL5i10UnL+pnLhtMpP11nJClr4OKjX5v2zGeDUer8cfAaDg+59RBQUS9tEaJG8vMMv4PNWH5GcGIxcUkP32cgLnzlAU2luJZL6m5K3/6BFoa9cAWcaYmEzW6287xKki8jl48hDc6tQAZIy3kkl99V0HuakLVlHpg9dApSLnO6VO+z+lnGyT/dUm8n87iHf75lTd+iFykY6kGW9byuw8eVt/p8q3K5BNJnRnL5O9UTGgZX+3jYgFk6jy0xpkg5Gkl9+0E6tRq5j+UFNGfvobZtnMY42rUzPMn68PKRsm+javSfVQf9rUjKTf6i1IksTjTapTMzzgtkW7dPtxzidlIQFRAd7MeqTUhUMmM1lvLifk3deRVGryf1bK19tSvvnF5fvxGqUtmWV8nu5D8tODkfMLyHpzOUHzZoBGgykhkYz5b9w2PqU5s/sY93VqxOzflqEv1PH51JIzh0d89BJfvPQeObeZODTs2ZLmT7TDZDRhKNLz8Rhl9XH1ZnVo0ac9CWevMXXTYiWPf1yD8fgBMJsp/PBdvGe8ASoV+j2bMd+Mx62Lkmb9jp/xePI5JB8/vIZMAFCOhpnxIgDek15F8vUDk4nCD5dZL8ID5QgK/b4y2pvZRN7qpfgveBPUKoq2bcJ0PR6Ph5SVP0WbfsKr/yAkX398Rk+0ys0ePwJVYDC+U2aASgWShO73PRgOKhPrvHeX4DNiLKjVyHo9ue++6SA6aedxImMb0fOvtzEV6jk0sWQ7XtsNUzk8+X2KkrOoOaQ7dUb1wiPMn247F5O48zhHpnxA7sUEknafpNuuxchmM1c/30PO+ZsEt6hN1b7tyDpzna6WlZdxi75C3qlMPjJ2HCUotjHN9y/HXKjn/ISVVrn1P3uZC5PWoE/O5Or8DdRdO5Gq058h79RVkj5XjuEJfaQVkYO6IRtNmIv0nHvxnTLrghWTmYRX1lD9k1dBrSJz4w50F68TNKCHEqfPtpC7+zC+nZpR57f3MBfquDnVsmo9LIiYtyaASoWkUpH16x/k7lLSkrlxB5XeGEftrSuQDUZuTF7qIHrqnMUcOnaSrKwcYnsPZNSQZzFaLqN66vGHad+6Ob//dYie/V7A08OD+TOUctZo1MyYOJIRk2ZhMpl4vFc3alZXtnkOfbYfk2cv5LtfthIZHsrbC2Y6yC0u44jYRvSwlPFhmzJ+cMNUjtiUcW1LGXfduZgkSxlX6tWC6oO6IBtNmIoMHHhRuWZCNpk5PmM97b54CUmtIv7L38i5cIviz27pO44RHNuE1gfexVSo5+z4knHpgc+mc27SWvTJmVxa8Bn1106g+vSnyYu7SsLnJUcthT7UgozfTmC2ubBSNpm58PKHNPpyJpJaRcIXu8k/fxMvy+f2rJ1HCIhtQqM/V2Eu1HF5Ysm1GHU+ncmVKaswJGdy/bVPqbV6EjHT+pN/6iopXyiG90oT+6EJ9KXaIuUoItlo4lTPaWAyEz/zA+p+/gqSWkXKlzspvHAD8HRJPhffFJG54yiBsU1oYhn/L9mM//U+m8Flm/G/ztqJVJ7+NPmn4km2jP/BvVoR1rcDZoMRc5Ge8yOUtqQN8aee5XgXSaMm9bvfydp9HNtNeRk7jhIc25iWB5ZjKtRzfnxJO27w2cuct7TjKws2cN/aiVSb/gy5cVdJtGnHUYO6IZuUdnzGItst1J/6Hyk7ISS1muTv/0BdfFeEyUzG68sJW7kYVCryftriVM+L3LCqRM/r/wQJTw5BHRpEyKsvKavnJImC7b9R+Hv5zqusKL02Zc5SQl4eiWTpp1PnLHWQWxE6T853WwlbMImY79ciGwykzFjiILcidLyCnzcTOHMqYRvWIRuNZM5/3VFuBegegVPGgZuWkOVKOvWnzpD1umNeJ726msrr5yv9/Dfb0V28TuAzyurQzC82k7fnED4dm1Fz1weYi3QkvFQy9iS+upbod6YiaTXobySRME0J37dbayJeeRF1kD+VP5hL0ZkrXB9sf/xGRbXjvGMXSfvlLxpuW4JsMpEfd5WkT7dbt9Jm71TmgA32rcZcqOPqpOVWubU+mUX81JUYkjO5+donVF81mehp/Sk4fZU0S395O//VV07Ct/X9aIL8aHj4fW69+SWZG7eDycyN2e9Rc8NcJLWK9K92UnThBiEDlbE4bcMWcnYdwb9zM+7/Yw3mQh3XJpeEW3XFZHxb1UcT5Ef9g+tIfOsL0r9ycqxIaUxmkuetJmbdAlCryP5mG/pL1wl4WtHjs77cRP6eQ/h0aE71HeswF+pIermkfCUPd7zbNCZp9nK7YMOmDcG9bnXlyJlbySS9Yv8eIHPnUQJim9Dkr5WYCnVcmljSV9bbMJNLk5Vx6dqCDdReM5HKLz1D/qmrJH+hlG/MxL5oA32pvkg55VI2mTjZ4yW0oQHU/dCmn/5e6afVNnuni8fEhpYx8UoZY+KN1z6lps2YmGopY21oAPU3L0Ht64lslokc2ouTHcehDQ+kxrKxSCoVqFRk/LyPvN0l/bRL2pLZRO7ypQS8/iaSSkXh5k2YrsXj0cuiT//yE97PDkLl54/v+ImWuJrIHKXs+vOb+Qraho1Q+fsT/OXX5H/8EUWbN+E9dASamBiQZUzJyeQuLenbBY7I/9FL3QQlSH/nHLW/FbAkrQcG2TzKBc4Br8uy/K0kSb2Bl1BW22pRjmN4VZblXyz+9wCnZFkeYxPmKeAbWZbn2jxLAhYUX44nSdJQlKMfooHfZVnuKEnSXOBJWZbrlxHXx1AMtzEo5yx/avmFyrKcJklSR2B3Of4uxgjcAL4F5hYfqyFJUmfgXaAmcAmYbHEzRpbl9beJ/3ogRJblXjZxvm2abDlcqXfFFPIdCPArvLOjCsDNy3hnRxWAoaiiv704JyHN1yVyAapXK//WpLtJUe4/PSnm32EyuWbQi3mlpUvkpi/9/c6OKoAlyX/jOPa7yKstk10iF8CYY76zowpg9/FKd3ZUAYTL+js7qgACPIru7KgCqHd4mUvk/thgtkvkAgSZS5+edW/wUrtGB7gpe97ZUQUQKTtfHVnRGFw0CawWffvVihWJoehfb/z7R0j3eh+oBQ9f17Rh2TXDITlprmnDmfmukQvgpjbd2VEFoFa5ppC9PF1TpzNyXVPGasklJgB8PV0zLgGEVC3nwrK7TNjO34RltBTn6/Z0TQX8/5Q65zb/5+pIhVm3ZFl+Hnj+Nu9/AH64zfuOTp45GEZlWY4o9fcHwAelns0F5t5G1o/Aj6Ueb7B5vwebJRR3+vs2cnYBpdPgU8qNs/g/7ySsudwmTQKBQCAQCAQCgUAgEAgEAoFA8Hdw0bdqgUAgEAgEAoFAIBAIBAKBQCAQ/P+EMBYLBAKBQCAQCAQCgUAgEAgEAoGgwi+4EwgEAoFAIBAIBAKBQCAQCAT/B5DN/7kjegWlECuLBQKBQCAQCAQCgUAgEAgEAoFAIIzFAoFAIBAIBAKBQCAQCAQCgUAgEMZigUAgEAgEAoFAIBAIBAKBQCAQIIzFAoFAIBAIBAKBQCAQCAQCgUAgQBiLBQKBQCAQCAQCgUAgEAgEAoFAAGhcHQGBQCAQCAQCgUAgEAgEAoFA8N9Hll0dA8G/RawsFggEAoFAIBAIBAKBQCAQCAQCAZIsTP7/8xyNecwlhWyWJVeIxcvd4BK5WQUeLpEbEpDvErkAaVneLpGrllzTb2nVJpfI9fRwTZ1Wa8wukRufEeASuSFuhS6R60qKjK7ZYKRVuaZuuWpcuiF7ukTuY3HzXSIX4FCDqS6R66rxwdtD7xK5GQWuqVtuKteMh36eOpfIBUjJ83KJXA8X6R6uwuf/WFvy0rhGxwPwcDO6RK7eoHaJXMk1KgB6o2vS66o5cWaha+bEAO4uGptaJnznotr1/y9naz0kDI021Lu46T9XR8TKYoFAIBAIBAKBQCAQCAQCgUAgEAhjsUAgEAgEAoFAIBAIBAKBQCAQCMQFdwKBQCAQCAQCgUAgEAgEAoHgLiCb/3OnLghKIVYWCwQCgUAgEAgEAoFAIBAIBAKBQBiLBQKBQCAQCAQCgUAgEAgEAoFAIIzFAoFAIBAIBAKBQCAQCAQCgUAgQBiLBQKBQCAQCAQCgUAgEAgEAoFAgLjgTiAQCAQCgUAgEAgEAoFAIBDcBcyyuODuv45YWXwHJEl6XpKkvFLPhkuSdF2SJLMkSXPvQRz2SJK0oqLlCAQCgUAgEAgEAoFAIBAIBIL/u9w1Y7EkSeslSZJtfmmSJP0iSVLduyXDicyqFlnNSj2fK0nSKSfuQyzuO/4LmYHASmAJEA28aTEo26Y9V5Kkg5IkPfw3w+5o8R/yT+MnEAgEAoFAIBAIBAKBQCAQCAT/hLt9DMUO4FnL/6NQDKrfA/XushxXUgUl336RZTkRQJIkgAKghsWNHzAK+E6SpFqyLF93RURL49exMZXmDgO1ivQvtpO86lsHN5VeHYZf56bIhTriJy2j8NSV2/r1vK8alReNRHLXIpvM3Ji5hoLjFx3kVn51KKhVpH2xnaSV3znIjZk3FP/OTTEX6oif+C4FNnKd+Q18uA1Rk57Go1YlzvaaSsHJyw5herdvSsTs4UhqFZlfbSN97dcObsJfGYFvx2aYC3UkTHuHotNKODV/+xBzfiGYzMgmE1d7TwDAvW41IuePRuXtieFmMrcmLcGcV+g0v6vNf4GA2CaYC/VcmrCc/LirDm7cY8KovWYimgBf8uOucHHsu8gGI4Hdm1N52jNgtsh/5SNyD54DoMbbowjq2gxDWjbHO020C8+rbVPCZowElYrsb7aQ+cFGB5mhM0bi3b45cpGOpBlvoTtzCYCAZx/Dv29PkCSyv95M1ic/AODTvR3BYwbiVj2G6/3Gozt90SHMf5vekCfaET36cQBM+YVcmf4eBWeuARA5vBfh/buALJN/9jqXJq4Avd4aZpX5Qwjo3ARzoY7LE1dQEHfFqdyaqyehCfAh/9RVLo9dhmww4lEzmupvj8G7QXVuvP45SWt+LEnP26MJ7KLkc1znCXbh/Zu2VPnNsfjHNsOYns3ZLuMc/IWN6E2lWYM58cBATJm5du+82zUlfNYIJLWKrI1bSX/PSZ2ePQKfDs0xF+pIfOltis4odVrl603kwvG416oCyCROX0rh8XNWf0FDniB8+lAutHgaU2aOXZgVUa+KCRzch9Bpw7jUuh/mrByHcAHqvDaI0NjGmAp1nBq3mty4eAc3npVDeWDteDQB3uTGxRM3egWywYTG35v7l47Aq2o4Zp2B0xPWkHfuJgDBnRpSd8EgJLWKm5/tIm/tV9bwKqKM1QE+VFs5FbeYMPQ3Urg66g1M2fl2YVaE3ICH2xA58Rk8alXi/CNTKTh5yWk+V1QbbnJwNaa8kv70ZI+X7MKsPG+Itf+/OnG5tf+3xS0mjBqrJqMJ9KEg7gpXxiltuCz/blHBVFs2Hm1oIJjNpH62neR1vziEWxH9h+Su5b7vFiC5aZE0KjJ+/YsbS36yC7Ph/OeIjG2IsVDP4QlryXJSp2sM7kqtYT3wqRbBT/ePQJ+hbHIKbV2PNusnkX89FYBbmw5x9p3vAQjv9ACN5j2LpFZx9fM91rBmLXybvfsOEhQYwA8b1jjIkmWZRUvX8Ptfh/DwcOe1mZO5r05NAP7Yf5jFS9dgMpvp80gPhj7bD4DsnFwmz15EQlIyURHhvDX/Zfz9fB3ChoobDwM6NaLavBdArSLl853cWvG9XZj/pnxv5z98yMOEDegKEqR+toOkD0rqlk/7JkS+MhxUKjI3biNtzTcOMiNfGY5Px2bIRTpuTl1q1T1q712HOb8Q2WQGk4nLjyljvF/PBwkb3x/3mjFcfnwSRXHO23CNBYMJim2CqVDHhfEryXOSzx6Vw6i7ZgLaAB9y465yfsxya3oBfBrVoPGvCzk74h3SftkPQNTQh4gcGAuSRNKGHdx6f5NDuFXmDyGwsyL7dnlda/Uk1AE+FJy6yiVLXgc/3p6o0b0BMBcUcXX6exSciQegus1YfLLUWFwRel7ouP4EPNUdU4YyHqW89TF5ew47hFvztcEEW/L63Liy8/q+tRPQBPiQF3eVs6OVvA5ocx/1P36JouspAKT+eoBrbyv1pNWhlRjzi5R4GU0c6T69wvPZLSqYGsvG4RYWiGw2k7JhO0nrfq1wuQD+HRtTdf4LSCoVKV/sIMGmDbuyLcG/a0/+be7j/vUlZZy26QDXLWVc+52RBHVtiiEtmyMdJ9uF56o5k6vyukLmpvWqErNoJGpvD0XXGve2w1zNt4PiV1KrSP/SudzoV4fh30nJ52uTFbnayBCqvDMBbWgAsiyT/vlWUj9U+v/Iyf3x79YS2WzGmJ7NtcnvYkzOcAi3osaliGG9CO3fBWQoOHeNKxNXAAZrmD7tmxA1Z5hSxl9tJ9VZGc8Zjm/HppiLdNycssxaxgCoVNT86W0MSRlcGzoPALW/DzErpuEWHY7+VjLXR7+OOSffIdyKaEuSu5aGP8xD5aZB0qhJ+2U/15bYz09cMUcUCP6XuNvHUOhkWU6y/I4C7wB1JUnyBJAk6RVJkq5JkqSTJClJkqRPij1ajlpYLUnSW5IkZUiSlCpJ0nhJktwlSVopSVKW5eiHZ23kFfc0hywrcvf83QhLkrRYkqTzkiQVSpIUL0nSG5IkeZTh9nngmOXPKxaZVS1/yzZpvwDMAtyA+238D5Qk6ZBl5XGKJElfS5IUbXlXFdhtcZpqCXu9jXiVJEkLLSu2UyRJelOSpPKXn0pFzIIRXHruVc52HkPgY+3wqBVj58SvU1Pcq0Vypt2LXHtpJZUXjryj3+iZg0h850vO9ZhI4pufEz1jkIPcygtGcOHZeZzuNJagx9rhUauSnRP/zk3xqBbJqbYjufbSKiovevGOfgvPX+fSsMXkHThTZnoj547k+gtzuNR9JP6PtMetpn16fTo2w71qFJc6DyNx5nIi5422e39twMtceWSsdQIBELVoHClL1nPlodHkbvuL4GF9nIoP6NwEj+qRHGszhstTV1N98XCn7qrMepaE937h2INjMGbnEfZMLADZv8dxInYSJ7pO4dLEVdR4a5TVT+rGPZzpP99pmsNmj+bW8FnEPzIcv4c74lajsp0T7/bNcasSRXyPF0ies4ywV8YA4FarCv59e3K933iu9R6Jd8eWaKtEAaC/GE/C2PkUHnZYrH/X0qu7nsKpJ2ZzInYSN5d+Q40lSh1wiwgicshDnOwxjeOdJiKpVYQ81tYann/nJnhUi+TEg6O5Om0N1RY5lxsz81kS3/+ZE23HYMzKI9Qi15iZx7XZ60i0UQCKSftqN+cGOM/nf9yWgIyvd3Lp2VedxlMbGYJfu0bobqY4lRsxdxQ3hr7C5Z4v4terg0Od9u7QDLcq0VzuMpTE2e8SMW+M9V34rBHk7z3ClR4juPLIGHSXb1jfaSJC8H6wMYZbzuVWRL0qluvVpgmGhGSn+QEQEtsI72qR/NFqAmemvM99bwx16q7WrP5cW/sr+1pPxJCVR3T/zgBUH9+b3FPX+KvTS8SNWUWdBc9b0iVRb/ELHO2/mH3tJhP5+IMl5VhBZRwxqg+5+05ypv1IcvedJHxUqf6jguQWnb/OleGLyTtw2mneQcW14WJOPzmHE12nOBiK/Ts3wb1aFHFtRxH/0mqqLBrhVG7MzOdIfv9n4tqOxpidT4hFbln+ZaOZG6+u51THsZx55CXCnu/pZOypmP5D1hk423cOp7pO4lTXyQR0bExQk5rW9xGdG+JbPYItbSZzdOo6miwe7FRu+qEL7O23iPwbqQ7v0g6cZ0fXGezoOsNqKEYl0Xjh8/wx4A22dphGTO/WoNYC0Puhrqx5e4FTOQC//3WI6zcT2PTVOuZOG8f8N5WTr0wmEwveWsnqt+bz02dr2bRjD5evKh8BPvh0I62aNWLTV+to1awR6zY4fkSCChwPVSqqLxzGmQGvcbzDBEJ6t8WzdkkZ/9vyLcu/Z53KhA3oyumHpxHXZRIBXZU2WRynqFdHEj94Dpe6j8L/kQ64O9E93KpGcbHzcG7NWEHU/FF276/2n8HlXuOsBhcA3YVrXB+5kIKDZbfhwNjGeFaP5FDrsVycspaarw9z6q7arAHcWvsLh9qMw5iVR4Slr7Tm6ayBZO45bn3kVTeGyIGxHOv5Mkc6TyGoa1M8qkXYhRnQuQme1SI5bsmr6mXkdeVSeW3tP24kc6bPbOK6TOLWO19T/Y2S/iP1q92cLWMsrgg9DyDjox+58shYrjwy1qmhOCi2MZ7VIjnQaiwXpqyl9hvO87r6rAHcXPsLB1sreR1pk9fZB85yOHYqh2OnWg3FxZx4Yi6HY6c6GIorKp9lo5lr8z7mRIdxnOo1nfDne+Jp019WWPmqVFRbOIxzAxZwouN4gh9rVyLXhW0J7k57yj5wlqNdpnK0y1SroRgg+as9nHrmNcfAXDhnckleV9DctPKSMSQs/oSzXceTtXU/4S8+7lTu5UGvcjZ2DIGPOpfrUTWSM+1f5Pr0lcS8psiVTSZuLfiQs7FjuPDYNEKee8jqN3nt95zrPp7zPSeSs/MwkeOfckhyRY1L2oggwoc8zKme04jrPAFJpSLYZr6ESkXUvBe5+vxcLnYbjf+j7R3K2LdjU9yrRnGh0whuvbyS6AUj7d6HDH4E3aWbds9CRz5J/r6TXOg8gvx9Jwkb+aRDWiqqLck6Ayf7vMrR2KkcjZ1KYKdG+Dapddfy+h/NEQWC/zEq7MxiSZJ8gaeAOFmWCyVJ6gNMQVlxWwvoBRws5W0AkAu0BBYDS4EfgAtAM+Bj4ANJkoqtDS0s//YAIoEn/kFU84EXUFY/jwKeBmaW4fYri6xi2ZHAjdKOJEnSAIOBIuCEzSs3YA7QECX9IcAXlnc3gGLLwf2WsMfb+B0AGIE2wBhgAkr+lgvvRrXQxSehv56MbDCS+dPv+HdrYefGv1sLMr5V7NUFxy6g9vNGExZ4e78yqH29AFD7eWEo9QVV8Zto9Zvx4x8EdGtp5yagWwvSv9kDQP7RC2j8vNFa5Tr3W3TpJrorCWWm17NhbfTXEjDcSAKDkexf9uLbpZWdG98urcj6fhcAhcfPo/LzRhMaeNt8dKtWiYKDitE0b98x/Lo/6NRdUI/mpH79m+Lu6EVLmgIc3Pm3rU/6L38BkLJxD0E9lXw1FxRZ3ai83EGWrX/n7D+DMTOP0ng8UAfD9UQMN5U052z6De/Ore3ceHduTc6POwEoOnEOtZ8P6tAg3KpXpujEOeQiHZjMFB6Kw6dLGwD0V25giL/pIO9upjf38HnrCsvcIxdwiwy2+pHUalQebqBWofJ0Q29TxwK7tyDNUnfyjl5A7a/UndL4tW1AhkVu2te7CeyhyDWmZ5N/4hKy0eTgJ/fAGYylVvbCv2tLAHkHzmDKciw/gEpzhnDrtfV25V2M5wP2dTrn1734xtqXr2+XVmT/YCnf4+dR+Sp1WuXjiVfz+mR9vVVxaDBizi358h8+czgpb3yI7ERuRdUrgNDpI0h98wNwFFvipkczEr7eC0D2kUto/Lxwc1K3gtreT/LPBwBI2LiXsJ7K6UTetaPJ+F1pswWXEvCMCcUt1B//JjUpuJpE4bUUZIOJpB/+tJZjRZWxf7eWpH+j9Dnp3+wioLt9n1RRcpX+8pbT/LXmXwW24dsR0L0F6d8o6cm/TRv2fbABGb/+CVjacPeWt/VvSMm0rrYy5xdRePEmbhH2carI/qO4D5e0aiStxq5NR/VoyrWvfwcg4+gltH5eeDjJ66xT1yi4meYs25wS1LgGefHJ5F9PRTaYuPHjflRu3gA0a9SgzFW/ALv/2M+jPWKRJImG9euRm5tHaloGcWcvULlSFDHRkWi1WnrGdmDX78pq092//8VjPbsA8FjPLuza+5fzeFXQeOjTuCaF8UnoLO0l7cc/COre3Or235ZvWf49a0WTd/QC5kI9mMzk/HWGoJ5KffRsWBvdtUQMN5Q4Zf+yF9+u9u3cr0tLO91DXQ7dQ3f5Jvqrt2/DId2bk7xRyedcSz476ysDHqxPqmXFcPLG3wjuUZJn0UN6kPrrfvRpJbs8vGpFk3PkojW92X+dIeQh+34psHsLUsuZ18VlnGqT13m2/cdR+/4j98AZh102UHF6XnkI6dGcZEudzjlSdl4Htq1P6s9KXidt/I2Qns0d3PwdKiqfDSmZ1hV35vwiCi/dtCuDipLr07gmRfGJ1jac/uMfBHZX/LiyLcHdaU9lkb3/LAYnY7Ur50yuyOuKmpt6VI8mb79ioM7Ze4KAnm3swvQq7ffn8ss1pmRaVzab8wspunQTbUSQ8rfN6mWVl7tTnbqixiUASWM7X3K3m5N7NayF3raMf96LX1f7uuXbtRWZ3zkvY01EML6dmpPx1Tb7eHZtSea3iv6f+e1O/LrZ1xuo2LZkp2tp1Ha6livmiAJ7ZFkSP5vff5G7bSzuIUlSnuVCuBygA9Df8q4KkAhsk2X5uizLh2VZLn1p22lZlufKsnwReBtIAwyyLC+TZfkSMA+QUAymAMXLbdItK3ptLZX1iuNiE6f40hGWZXm+LMv7ZFmOl2V5E7AQeMZZ4mRZLgTSi2VbZBb3IN42cnTA68BgWZYTbPx/KMvyJlmWr8iyfBAYCbSTJKmSJZzi+KdYws62EX9GluVXZFm+IMvyRpRVyLHO4ukMbUQw+oSSSachMR1tqYmzWyk3+sQ03CKCb+v35twPiJ75PPUPrCN61mASFn9qH2ZkEPpEmzCT0nGLDCoVt6BSctPRRgSVy29ZaMKDMdj4NSaloQ0PdnSTkGrnRlOcJ7JM5fXzqfbjMgKe7mF1o7t4DR/LZMSvZ1s0kc6Pl3aLCEJnkyZdYrqD8UQT5IsxOx9MZmu63SNK0hfUswWNfn+Xep/O4NLElXdOc1gwxiSb9CSXkWZbN0mpaMKC0V+Mx7NZfVQBvkge7ni3b44mIvSOMu9meosJfyaWrF3KAn59UgYJa36i6eE1ND/xAabcArJ/K/n+UlquPiEdt1JhaoJ8lUmKjdzSRqO/w79pS7fDv2sLDEnpFJ6Nd/peExGM0aZOG5LS0DiUbwiGxFJ1OjwEbUwkpoxsIl+fSLUflxP52ngkT3cAfDq3xJicju6c45YwqLh65d2pFcbkdPTnncstxiMyiKJb6da/ixIz8CjdhwT5YswpULZAAkUJJW5yz1wn7GFF8fNrXAOPSiG4RwbhERFEUYJNuAkZ1nKsqDLWhPhjTMlU8iglE02wv306KkhueaioNgyALHPfl6/wwNY3CB/Y1Ul6SsrBYOn/7eQG2rdhQ2KaNV/K49+tUihe9auRd+zCbdN8V/sPlYr629+iycmPyN57goxjJVs5PSOCKLCJc2FiBp6Rf8+AFdS0Jl12LKTtZ9Pwqx1tDbfwln24qNTlCi85NZ2IsJLxLDwshOTUNFJS04gIC7V7npKqyEjPzCI0RMmv0JAgMrKycUZFjYfuEUHob9m2hQy7svm35VuW/4Jz1/FteR+aQB9Unm4EdG6CW5SSd9qIYPs+ONFJfxlhr58YktLtdI+qH8+jxo9LCXy6u9P8LAu3yCB0NvVKyWfH9BpzCuzz2eLGLSKI4Idakvjxdjs/+edu4N+qnjW9QbFNcI+y133cSutx/6IthT3Thazdxxyel6ai9DyAwGd7Uf3XFUQuHo/Kz8dBtntkELpb9nntfodxSZdg78avaW2a7VpCg89n4FWnZPWoDDzw1SyabnudyGe72IV5L/LZvVIo3vWrkXe0pL+sKLml+2+9TZ11ZVuCf9+eQCnjJjuXUL9UGd9OpivmTK7K64qamxaev241/gb2amPtn8sOM90hvdqIYLv8NCSlOcatUhhe91cn30a3iJw6kPv3ryOwdweS3vrcIc0VNS4ZkjJIXP0jjQ+tpcnxdQ7zJWflVzo92lJ9qm2eRr0yjMTFH4HZbB/XkACMqRa9NjUTTXCAY5orsi2pVDTZsYTWp9aRtfckucdKjjpxxRxRIPhf426fWbwXKF7jH4SyUnebJEktga9RVspelSRpK7AF+EmWZZ2N/5PF/5FlWZYkKQWIs3lmkCQpEwgrR1wuAw+VehZIqdXMkiQ9ibJKtybgA6gtv79LAdDI8n8voAvwkSRJORYjNJIkNUFZWdwIJX+KPzFUBm6/dNMmbywkcJt8kCRpOJaymBnwAC9IbRwdlf7iKTl+8ZBluSSWTvyGPNuTm6+uI2vzXwT0epDKS8Zyqf8rtoHeUawzucpKw3L4LQtnYZbHjSX8+H5TMaZkoA72p8rHC9BfvkHBodMkvLSUiFdGEDr2GXJ37Lc7588+aGdhlzO/LWRsPkjG5oP4tbqPytOe4cxTzo8uKG94ZblBltFfuUHGB19Tad0izAWF6M5dAZPjl9SyRf/79AL4talPWP9YTj2mLO5X+3sT1L05R1qOwpSdT+33pxDSpz2Z3/1W7jCdVuByVyQn3KY9lLgpT7xsnHu4ETG2LxcHzPl7gkuF6bTayzKSWo3H/TVJmr+GohPnCZ81gpAR/Uhbs5GQUU9z/fmyNlM4D/Tf1ivJw52gEU9za+iMsuXeBkf5Zbu5+u6P1F0wiFY7F5N39ga5cfHKKoHblWMFlHG5cJVcKq4NA8Q9OhNDcibaYD/u+2oOhZduUWjZofFP01zeslJ5eVDz/Ze4MedDy6ofGw8V2X+YzZzqOhm1nxe1172EX51K5Jy/eZsgy1+GmXHxbGo+HlOBjojODWn90SS2PjjZeV6UE2fyJUlymtTyDK+lw3Ei8I6B3nE8vFO4/7Z8y/BfdOkWiau+p+6XczHlF1JwJt7pyiOnceL2+XGl7zSr7lH1kwXoLt+k4NDtt8vbBOwk3NJOynZTY/7zXJ2/wcEYUHjxFjdX/EiDr2Zjzi8i77ST9JanjMvRlvza1CfsmVhO9y7H2FBBel7GZ5tIXfElyDKhk54lfMYQEqcvu2NayqPbFrvJPXmV/U1HYSooIii2MfXXT+Nga+Wc+WO9ZqFPzkQb4kfDjbMpuHgL3aFTZYZ5N/NZ5eVBrQ+mEf/Kh8o587dJy12R67T/dvKsjPAqrC0pgd8xbrdrT3knr3Kg2SjMBUUExjbm/o+mcaiN4z0VpUJ0DO5ezJmccS/y+t/oPLfxe23Ku8TMG0bk+KfI2n4Q2WCwd1ceuXeozyovD6qtfYmbr35gt6I4cckGEpdsIHx0H0Kef5ikt7+wD6OCxiW1vzeB3VtwvOVITDn51HxvCsFPtKfw153ll1uGbuLbuTnGtGyKTl3Gu2V9R0d3oiLbktnM0S5TUft5cf9HU/GqG4PpQnyZcit8jigQ/I9xt43FBZYVwABIknQEyAaGy7I8W5KkOiirYbsAbwFzJElqKcty8X7oUr05chnPyrMiWm8bF0t8Qkr93Qr4EngVmAhkAY8Cb5Yj/NLIpeSdlCSpG/AysEmSJG9gKyWXAKagHEPxO8rxFHfib+WDLMvvAe8BHI15TDYkptt9WdVGBjscGaFPTMMtKoTiwnCLDMGQnIFKqynTb/CTnbg5530Asn7ZR5U3xpQKMx03m9W3bhHBGJLs5ZaOm5slfEmruaPfsjAmpaG18auJCMGQnO7oJiqUwiMlbowWN8YURY4pPZvcbX/h2bAOBYdOo79yk+vPz1biUzUK304lW2Qinu9B+ABlFUjeiUu4R4VQvEHFPTIYfam4G9Nz0Ph7g1oFJjNukcHokzMd0pKz/wweVcOVr64ZZW95MSan2a0G1oSHWNNhl+aIUIo39WoiQjGmKm5yvt1KzrfKMQXBE57HmHz77c/+/R8h+vGH7lp6vepVoeZbIzkzYIH1mI2Adg9QdD0FY7qyJTZj034iBnYleuSjAOQfV+QWb+ZziwrGUCoPjRk5qB3klq8eOePftKWycK8aiVtMGPW2LrW6r7f5Hc49MgVjapaSjqQ0u5Xs2gjH8jUkpaGNDKVYbdVEhGBMSUeWlXdFJ84DkLPlD0JG9MWtciTaSuFU+3mlNcxqP7zL1T4TMaVZVgpUQL3SxkSirRRBlR9WW8Os8u0Krj81HlNaJjGDuxE9UDmrLOf4ZTyiS77ye0QGoUuyL2NDei4aPy8ktQrZZMYjqsSNKa+Q0xNKLvRqd2g5hddTUXu54xFlE25UkLWMKqKMAYxp2dZtjJqwQIzp9isxK0puWYQMeojgp7sBFdeGAWubNKTnkLH5AJHDHsZzwQuA0obdbMpBSfPt27DWJs36xPQy/UsaNTXfn0b693vJ3KxsbQx/vgehA7paZVd0/2HKKSDnr9PcP+1JvCsr33czTlzBKyrYuk3JMzKIoqSscodptJmYJu06QePFatyCfJQVyjZtxTMyCMzl++gXERZCUkpJn5+ckkZYSDAGo5GklFS756EhiozgwABS0zIIDQkiNS2DoICSlfIqDz8abldUqYoaD3WJ6bhF2+oOQbhVCqH+9reAf1+++sT0Mv2nfrGT1C+USXil6QPQJyqlaUhKRxtp019GhmAo3U8n2usn2ohg6yVIjrpH7dsaXYKefZiqfXsCkHv8Eu42bcFZPhvSc9D4edmlV2dx49uwBvXWTlDiFORHUGxjZKOJ9C2HSPpiF0lfKNuTq778DLrEdMKf76Fc8gfkHb9kr8dFOZbfndqSV70qVH9zFOcGznd61FZpKkrPM6VnWf1nfbmFmA+Uj7iBAx+mcl9F58k5fgn36PLldfG45B5V4sbWEJux8xiqxUPRBvliyMi15pshLYe0TQepNPxhvBYOBio2nyWNmtofTCXtu71kbj5wT8q3dP/tZpOP97otAUQO7k6kRY//t+3Jtowzdx5DWjz0jnq8q+ZMrshrZ2m5W3NT3eVbXBowFwD3alH4xzYrFaaTPHSiT7tFlsjVRtjoWho11dZOJ+P738jest9p2jJ+2EuN9bNJevsLQp57iKBnFF2rosYl/3YPoLuRjNFyMWfmpgP4NqtrNRYbb1N+JWlOt3cTqbjx7/kgfl1a4NupKZK7G2ofLyq9M4mbE9/GmJaFJjRQWVUcGojR0n/e67Zkyikg68/TVJ32FJ5Vwu5KXgsEggo8s9iCDJhRVtoiy3KRLMu/yrI8EWiOcjav80Nfy4fe8u8/WQmMRfYty1EUhyzHX1T5F/EpjQlL2oG6KMbhGbIs75Vl+RyOK4P/bXrKJP/ERatBStJqCHy0Hdnb7Y+Mzt5+kKA+nQDwalwbU24+xpTM2/o1JGfg00r5yuj74APoriY4yPWoVuI36LG2ZJWSm7XtIMFPdgTAu4ki12CReye/ZVF48gJuVaPRVgoHrQb/Xu3J23nAzk3ujgMEPK4YpDwb1cGcm48xNRPJ0x2VtycAkqc73u2aUHThGgDq4m3jkkTImKfJ/HyzNbyk9Vs40XUKJ7pOIWPzQUL7dgDAp0ktjLkFGFKyHOKZve8Uwb2U81/D+nUkc4uSPo+qJZfHeDeohqTV3FbBBCiKO4+2ShSaaCXNfg91IH+3vRKTv3s/fo8pp5d4NKyLOTcfk8Wopw5S0qaJDMW364Pk/rrntvKyP//5rqXXLTqEOuumcnHsuxRdSbS6191Kw7dpbVSeyvcU/7YNSPv5T051ncyprpPJ3HKQEEvd8WlSG1NOAYYUJwaGfacIssgN6duJzK2Hbpu22/Fv2lJZFJ27RlzjQZxuM5zTbYajT0zjbM+JVkMxQGHcBdyqRlnrtN/D7cndaV++eTsP4N/bUr42ddqUlokxMRW3asp2de/WjdBduo7uQjwXW/XncqfBXO40GENSGld7j7MaiqFi6pX+YjxX2j7N1S6DuNplEMbkNK71GWOVe+OjbeyPnc7+2OmkbD5MVN/2APg3rYkxtwC9k7qVse8M4Y8o569F9WtP6hblUiKNnxeSVulSowd2JnP/WUx5heQcu4xX9Qg8K4ciadVE9G5jLceKKONiP8FPKn1O8JOdyd5m3ydVlNyySPt4U4W3YZWnOypvD+v//Ts0JHnDdk53m8TpbpPI3HqA4CeV9Hjfpg3n/nmKoIeVHTIhfTuRuU2Rm7XtUJn+q741msJLN0l+7ydrOMnrt1R4/6EJ8kPtpwz9kocbfu0eIP6L36wX0iVsPkyVvu0ACGpSE0NuIUVO8ros3ENLjLKBjaojqST0GXlkHr+CT7UIvGKUOh3zWCvMesdbyZ3RsW0rftqyE1mWOXHqLD4+3oSGBFG/bm2u30zgZkISBoOBzTt/o1PbVlY/P27eAcCPm3fQqV3JWebmopwKHw/zjl/Cs1ok7pb2EvJYW64v/PyulW/WtkNl+i8+QsYtOoSgh1qS/oNyBnXhyQu4W/ppyaJ75O6wb+c5O+11D1NugVPdw6dtY3QW3aMsMj791XrpT/qWQ4T3U/LZ15LPzvrKrD9PE9pLKcPwfh1It6T3YIvRHGyu/FJ/2c+l6R+QvkV5pw3xA8A9OoSQh1qS+v0+ktdvIa7rZOIseR1azrwuLuNQm7x2iw6h9gfTuDRumV3/cTsqSs+zPYfVt1sbaxlkbvjVeiFd2uZDhFvqtF/TsvM6c99pQh9R8jqiXwfSLPnpFhpQIqNxTVCpMGTkovJyR13cX3q5E9ixIYmf7rgn+Vz9rdEUXrxF0ns/A9yT8s07fgkPmzYc/FhbMrcpfu51WwJI/GjrXWtP2tJlLKnuqMe7cs50r/O6OL0VMTfV2MzVIsb1I23DFrswC05cxN0mrwIf+Xu6VpUlYym6dIPUD36y8+NeNdL6f/+uLSi6rJzXnPbJpgofl3S30vBpUjJf8mvbgEKby+gKTl60L+NH2pOzwz7NuTsOEPiEYxknL/mEc20Gc77dUG6MfYO8P09yc+LbSjx3HCSwj6L/B/aJJWe7Um/uRVvSBpfoWioPNwLbPUDSF7tcOkcUCP7XkO7G9lUASZLWA9Eoq2ZBOfJhDMq5vJ2BqigrmQ8AeSiXs80D6siyfFWSpD3AKVmWx9iEeQr4RpbluTbPkoAFsiyvsFwkl4NyGd5aoEiW5WxJkuYCT8qybLdXwrKyOBXoJMvyHkmSHgG+BwYBfwHdLXEKkS2nUEuS9DywQpZlH8vfzYBDQDVZluNt3KwEalhEeQJdgVXAPFmW50mSFIpyid1Ky68e8AZwn018oi1uhgI/A4WyLOeVkTfrLfHsdZtiAZSVxaDc7Fpp7hAktYr0r3aStPxrQgYq57QVD6QxC0bg17Ex5kId1yYvp+CksljamV8A7+b1iJk7FDRqZJ2B6zPXUBinnM1othzk7d+5KTFzXwCVmvSvdpC4/BtCBypnWqVuUFYcVl4wHL+OTTAX6Yif9C4FJy+X6RcgoEdLKs8fhibIH1NOPgWnr3JxoHJMg5e7sgjbp2MzwmcNR1KpyPpmO2mrviLwGWUFTuYXipE3Yu5IfNo3xVykI+GldyiKu4Q2JoKY1ZYt1Go1OT//RtqqrwAIev5RAgcqWZ679U9Slqy35nNWgYddvldbOJTATo0xFeq4NHEl+SeUNNXbMJNLk1dhSM7EvXI4tddMRBPgQ/6pq1wcswxZbyR6dG9C+3ZENhgxF+mJn/8JuQfPAVBr1UT829yPJsgXQ2o2mas+sa7c9G7fnNCXR4BKRc5328hY+yX+TykrYbK/2gRA2OzReLVtilykI2nG2+hOXwSg0qdvog7wBaOJlNffo3D/cSUfu7QhdOZI1EH+mHPy0Z27wq1hSv6kZXnflfTWeHMkwQ+3QndTWcEmm0yc7PGSUienPEXwYw+C0UTeqatcnrwKlc2WsqoLh+FvqbNXJq4g31J36nw6kytTSuTWXD3JKvfy2KXIeiPa0ADqb16C2tcT2Sxjzi/iZMdxmPIKqbFqIn6t6ytfr1OzufnWl2Rt3FZmeyhvW6q6YjK+reqjCfLDkJZF4ltfkP7VDru6c/+f73Hu4cnWS308PZT0endoRvjMEUhqFVnfbCN99VcEPKOUb9YXSvmGzxml1OlCHYnT36HolFK+7vWqK2cVazUYbiSRMP0dzDn2q7dq7P6I+CfGY8pUViaoNeYKq1e2VNvxMdeeHIs5S5EbnxFg977uosGEdG6EqVDH6fFryDmhXC7S+LOXODPpPXTJmXhWCeOBtePQBviQExdP3OgVyHoj/s1qUX/5KDCZybtwi9MT1ypnowIhsY2oM38QklrFrS92k7uqZLtgRZSxOsCXaqun4hYdiv5WKldHvuFwIV1FyPXv0YqYeSX9ZeGZq1waOBeAImPJBqOKaMPulcOp++E0QFm5lvr979xa9i1aVclW98qvDbe24auTllv7/1qfzCJ+6kqr3OqrJqMJ8KHg9FWujH0HWW8s079P83rU+2EhBWfirVsKby7eQObOY3b5XRH9h1tMGDWWjUVSqUClIuPnfex/+xc7uY0WPk9EpwcwFeo5PHEtmSeuAvDghqkcmfw+RclZ1BzSndqjeuER5o8uLYekncc5MuUDagzuSvVBXZCNJkxFBk7O3UD6YaW9RXRuSMN5zyKpVcR/+Rt1hiorqqbOWcyhYyfJysohOCiAUUOexWhU8u+pxx9GlmVee3sVf+w/jKeHB/NnTKR+vdoA7P3zIK+/+x4mk4nHe3VjxCDlWoes7Bwmz15IYnIqkeGhvL1gpt0leocaTL0rdet242FA5yZUmzcYSa0i+ctd3Fr2LWqpRK/9N+V7O//1vl+ANtAXs8HE9Vc/IuePOLw9lO/9Ph2bETl7GJJKRebX20ldtZHA/hbdw/KBOfLVF/G16B43py216B7hVF4zS2krahXZP/1G6qqNAPh2a03UnBHKOJybR+GZq1x7XjnyK6PA05remouGENipEeZCPecnrCTP0lfW/+xlLkxagz45E4/KYdRdOxFtgA95p65ybvS71vQWU3vZaDK2HyHNctlQwx/moQnyRTYYuTLnY7L+OIWbyn7VetWFwwiw5NXl2+R1LZu8vmTJ6+pvjiLooVbobln6D6OJUz2VfqOmzVhsSM0m/d0NZH29zZrXd1vPi3pzMh73VQdZxnAzhcRZy61ncqbkFa//gFqLhhDUuRGmQj3nx68k15LXDT57mfPFeV0ljPsseZ0bd5WzlryOfqEHUYO6IZtMmIv0XHrlY3IOX8CjShj1P5pqqQNqkr//g+tLv8NDXZLXFZHPvi3qcv8PC8m36S9vLPqMrF1HK7x8Azo3ocqrLyCpVaR8uZOEd7/F5/+DtgT/rj1FvdCDyEHdkI1KGV+Zo5QxQN3V4/Fvc7+ymjw1m8S3vyDtS0UPvNdzJg83o0vyWm9QPuJXxNw09IVehA6y6Mab95Ow+BNrmRafTODXqSnRc0r8Jq/4mmCL3HSL3ErzbeROWU7hyUt4N69H7W8XU3g2HtlyZE/iGxvI2X2Eamtewr1GNJhl9LdSuPHy6pJdUMaSdWAVNS5FT3mK4EcfRDaaKTh1hStTVuEplazK9e3YlMhXhoFKRebXO0hduZGg/kqaMz5X0hw170V82jdBLtRxc9oyCuPsNmnj3bI+IcOe4NrQeQCoA3ypvOIltFGhGBJSuT56MabsPDIL7efEFdGWvOtVps67Y0CtQlJJpP70F9ff/gZ3lX1/ea/miNXfGv3fvMGsAomr9og408OGBld//s/VkbttLB5k8ygXOAe8Lsvyt5Ik9QZeQjGSaoEzwKuyLP9i8b+Hv2kstvw9FHgFxVD9uyzLHctrLLY8W4RinPUEtgHbgVX/wFj8kY0oHXAN+NiSfpPF3VMoF+hFo5xBPBvl7Gbb+MxGOes5HPhEluXn75ax+F5jdtGtj8XG4ntNaWPxvSIkoHwrxyoCW2PxvcTWGHAv0apNd3ZUARQbi+81xcbie01pY/G9IsSt8M6O/sewNRbfS2yNxfcSV41LN2TPOzuqAB6Lm+8SuWBvLL6XuGp8KDYW32tKG7juFaWNxfcKP0/dnR1VELbG4nuJh4t0D1fh83+sLXlpXKPjQYmx+F5TbCy+1/zdM/fvFrbG4nuJq+bEpY3F9xJ3F41NLRO++88ZAiuak1WFsdiWB+L/DxuLBf//IozF9wZhLL53CGPxvUEYi//3Ecbie4MwFt87hLH43iCMxfcOYSy+Nwhj8b1DGIvvDcJYfO8QxmJHhLHYnv+isbiizywWCAQCgUAgEAgEAoFAIBAIBALBfwBhLBYIBAKBQCAQCAQCgUAgEAgEAoEwFgsEAoFAIBAIBAKBQCAQCAQCgQBcc1ihQCAQCAQCgUAgEAgEAoFAIPifwlX3hAjuHmJlsUAgEAgEAoFAIBAIBAKBQCAQCISxWCAQCAQCgUAgEAgEAoFAIBAIBMJYLBAIBAKBQCAQCAQCgUAgEAgEAoSxWCAQCAQCgUAgEAgEAoFAIBAIBIgL7gQCgUAgEAgEAoFAIBAIBALBXUAWF9z95xHG4v8DhITnuUSuWiu7RK6+QO0SuVUnVHGJ3B8XZbtELsCjI10kWKd3jdgz6S6Rm3DC1yVyk3O8XSK3WZtEl8hVebmm7wBQ+7u7RK7k65o0n/zENRubGi+p6xK5+ZMvukTuoQZTXSIXoHncEpfIvdHpRZfIDWnjmkmR76Eil8gNHVTTJXILNp11iVyAKi1dMxajcs10Tc7Jd4ncnP2ukRsd6Zr50oE/IlwiFyBa65q8NpldowN4e7hm/qA3ukbX0mhMLpGrxjU2AIAGM6NcJlsg+F9DHEMhEAgEAoFAIBAIBAKBQCAQCAQCYSwWCAQCgUAgEAgEAoFAIBAIBAKBMBYLBAKBQCAQCAQCgUAgEAgEAoEAYSwWCAQCgUAgEAgEAoFAIBAIBAIB4oI7gUAgEAgEAoFAIBAIBAKBQHAXkF13z6HgLiFWFgsEAoFAIBAIBAKBQCAQCAQCgUAYiwUCgUAgEAgEAoFAIBAIBAKBQCCMxQKBQCAQCAQCgUAgEAgEAoFAIEAYi8uFJEnPS5KUV9bf90D+HkmSVtwreQKBQCAQCAQCgUAgEAgEAoHg/x7/Z4zFkiStlyRJdvJrdBfCfr5UmLmSJB2UJOnhvxlOR4v/kH8bJ4FAIBAIBAKBQCAQCAQCgeBeYpYl8bP5/RfRuDoC95gdwLOlnqXdpbALgBqW//sBo4DvJEmqJcvy9bsk41/h0bo5gVNGg0pF/g+byPn4S7v3mioxBM+ZhlvdmmSt+pDcDV/bB6BSEfHpKkwp6aROnAmAZ2x7/IcPQlutMsmDRqM/e8FBrnur5vhPGIOkVpH/0ybyPv3CQW7gzGlo69QiZ+2H5H2+UXleOYbA+bNL3EVHkvP+evK/+ha/MSPwaNsaDAaMtxLJXPA6cl6+XbiebZoR9NIoJJWK3O83k/3hV3bvtVVjCJk3Bfd6NclY/hE5n3wDgDo8lNDXpqEODgLZTO43m8j5/HsAAkYPwrtjG2SzjDkzi9TZSzClpjuked+1dJb8fgGzLNP7viheaFrV7v3hm5lM3HSCKD9PADpXD2VEi+rW9yazzICNBwnzdufdRxoBcD4tl9d2n6PQYCLKz5PXut2Pj5tjE24y/zmiOjfEVKhn/8S1ZMbFO7ipNbgrdYb2wLdaBN/WH4E+Q1koX3fkw1R94kEAJLUKv1rRfN/gRTRe7rRaNhKPMH8wy1zasIsL67Zaw1PXeAC37s+CSoXx2B4M+352kAmgiqqOxwuvovt2OaazB5GCI3HvM7bkfWAY+j3fYDywBXW9Frh16IMUGkXRB69gTrzqEJ66ViPcHh6syD28E8PeH5zLja6Bx4sL0X35DqbT+0teSCo8Ri1GzslA9+liOz+ato/g3vM58l97AQpy7d5pG7fAa8hYUKnQ7fiVou8+t3vv1r4LHo/3B0AuKqRg7duY4i8rIr188B49FXXlagDkr3gd4/nTeE+egzo6RnHj7YOcn0fOpKF24fq0b0LkK8NBpSJz4zbS1nzjkNbIV4bj07EZcpGOm1OXUnRakVt77zrM+YXIJjOYTFx+bCIAYeP7E/hUd4wZ2QAkv/kJeXsOO83Hmq8NJji2CaZCHefGrSQvzrFMPCqHcd/aCWgCfMiLu8rZ0cuRDUYAAtrcR835g5E0agwZuRx/fA4AdZaOJLhrUwxp2RzqMPmu5LUqKgafKXOs7tThURR88SG6X77Bc9CLuDVrg2w0Yk5KIH/5YuQC+80imgea4/nsGFCp0O/ZhO7nUv1W0zZ4PjkYZBnZZKLw05WYLpwCwHPYVLSNWyHnZJE7fUhJWlp0wKPPIFRRlcl7ZRSmq479pfq+pnj0fREkFYY/t6DfZt8Pax5ohdsjz4HZDGYTum/ew3T5NFJYNJ5DXra6U4VEovvlUwy7fyiR36UPHk8MJW/qU/w/9s47TIpie9hv96TNOS8555wzLBkUc8AESFJyTgYkiFkUEBAVIyp6zRIUEEHJknOOm3OandjfHz1M2JmF5Sp3v9+99T7PPCzdVXW6qiucqj51SinK95RbpzmGO4epcvduwrL1W69nA5Ar1cJ/zCJK1ryB7chOpNBIDA+ORw4OR1HsWHf/iuXPn9V30/9xtPVbodisKFlplHy1BEqKvdKsPn8YYUktsBvNnJ24hCIf9cpQOYY6KyahDQum6Mh5zox7G8ViJeqeziSOuRsAW5GR8zPfpfj4JQDihw8g9pGeIEmkffYrKat+dqb359lUXtl4ELuicHfz6gzrWM9L5t6L6bz6yyGsNoXwAD3vP9GN1Lxinvl+L1mFJUiSxL0tqvNI29rOOJ/vOcsXe8+ikWU6145jUs8mPsux9sKhRCY1x240cXz8O2W0pWgarpyILiyIgiMXOD5mCYrFRpWn7yD23s4ASFqZwNqV2N7gSay5RUR0b0rtBUORNDIpn20mbdk3/1hZh/dpTZXpD4PdjmKzceG51RTsOQlAWPdmVJ83DDQy6Ws2c22pWn+eefENtv25h4jwML77dIWXLEVRWLR4Bdt37sXPz8DCOVNoULcWAH/s2sdLi1dgs9u5946+DH/sAQDy8guY8uwiklPTSIiL5fX5swgNCfZK279jKyJnPIWkkcn/ZgN575fSAapXJnr+FFUHePtD8j5y9afR8yYT0KUdtuxcrt4z0iNeyOBBhDx0J9hsFG/bQ/ab73nc1zRshd8Do5FkDeY/1mPeuNbjvrZpewx3Pq4eE263UfLlCmznjgEQtPAjFJPR2b6LXlTHR/8Rs5FjK6nv3D8QxVhE0YKnPdL169CaiKlPg0am8Nv15H9YSserVpmoudNUHW/ZavI/cfQteh1x772JpNeBRkPx5m3krfhYLaM6NYmcMxFJr0Ox2che9DbmY6e8ylqu2gB91wdAkrEe+xPrvo2e9xPrYLjjKZR8VeW2nj2Adc86VwBJwu+hWShFuZh+eMfzuVv0Qt/5XopXToESTz1P16oNgaPHIWlkStb/jHGt5/hg6N4T/wdc40PhkjewnT8HOj2hr7+NpFPzbN7+O8WfrFYfJTiY4Nlz0cTGYUtLpWDh8yiFnuODplZT9P2fUPO7fwuW7T94lQk4dJ6RCzCtfQvb8d0A+E9aAmYjiuMdl6xU9Wk5tgr6O4cj6f2w52Zg+nopmIzecvs+ruo8+3/D8scN5A6fj+nrt7Ad36Ne9AvAcOdI5JhKoIDp+5XYr55BjquKfuCToNWB3Y755w+wXzvnKbdeCwx3DQdZg2XXL1i2/Mu33Mq18J/wKiUfv4rt8I6bxtV1GoCu0wAUux3b8X2Yf/rQ8/21VecPaDQU//izz/lD2JwZ6OrUJn/l+xR9rrY1TZXKRMx7zvX8ifEUrFpN0dp/ET7vObRVHLpWcBBKQSEZQ0Z45UXbrA0Bw8aCrMG0+WdM35bSPTr3xHD3w+p/jEaK330T2yVV9wic7K57xGP8YjWmn79GU7UmAaMmI/n5Y8tIpWjxAjB6j4n1Fz5BlGN8ODJ+Ofk+9Hj/KtE0XTkBXVgg+UcucnjMUhSLDW1oII0XjyKgWiw2k4WjE1dQePIqAF33LsHq0AMVq42dfeY40wvq0oKE50eo+uWXv5LhS798fiTB3VpiLzFxdepbTv0SAFmm1g9vYEnN5tLweQDETHiYiIfc9MtXP6Zg619e6VaZ9yShPVpiN5q4MGkJxUfPe4XRV46h5jtT0IYHUXzkPOfHv+XULW8YX5ZpsP5VLKnZnHliofNyYJeWxD07Ekkjk/PlL2St/Kq0SGKfG0Vwt1bYjSaSp7/pzG+t3z/AXmQEm2MsvGuiM07443cQ8dhAFKuNwq17SX95tVe6Vec/SViPFtiNJs5NWkrxEe/8GirHUGv5ZLRhQRQdvcC5cWp+/WolUuONsQQ2rsGVl9eQuuJ7ACSDjgbfLEDS65C0Mtk/7+Taa55jXmDnlsQ+MwpJI5O7diNZ7/rI87OjCOraGrvRRMqMNyg5ruZZDg4k/sUJGGpXBRRSZi7GePAkiYtnoq+R6AgThL2gkAt3jvNKt/qCYYQnNcduNHNmwlLfukeVGOqumKTm+ch5To9V5w8RfVpTZcZDap9ps3P+WVX38K+ZQJ2Vk5zx/arGcvmVLwG1jv15MZNXt51S5+INExnWqrqHvH1Xs5n00yESQvwA6FEzhlFt1aWc/qu3E6jXIkugkSXWPNQOgBW7zvHNsWuE++sAGNuhFp2rRXvlRSD4b+F/bbHYpChKqvsFSZLmSpJ0n6IojdyuDQGWKooSdAtpK25pp0qS9AwwAWgIXHak+6jjWj3ACPwOTFQU5ZokSdWA3xzxMyRJAvhIUZQhjmuyJEkvAiMBO/AxMF1RFHu5nk6WCZ8xnvQx07GlZRD38TsUb9uJ9cIlZxB7fgE5ry3Fv1tHn0kEP3wPlguXkQMDndcs5y6SOf15ImZP8hkHWSZsygQyJ0zDlp5BzAfLKdm+A+tFT7m5by7Fv4unXOvlK2Q8MdKZTtwPayn5/Q8ATHv+In/5KrDZCXl6BMGPDyb/nVUeciNnjyN11AysaZkkrFlK8dadWM671u1t+QVkvbyMwO6l8muzkf3aSswnzyIF+JP4xTsYd/2F5fxl8j78itxlHwEQMvguwkY9StaCtzyj2xVe+v0Uywc1JzbIwCNr99K1ehQ1IzyrU/P4MOdCcGnWHLpC9fBAisxW57V5W04wqWNtWiWG893xZD7af4kx7Wp6xIvv0ZTg6nH81HEKkS1q0WrRUH4d+Hzp5Mnce5rkXw/Q41/PeFw/ufxnTi5XF1QSejWn3oh+mHOLkPU6Dsz7jJwjF9EG+tFnwwJStx0FroEkoe83hJJPF6HkZ+M3fD7WU/tRMq95CpUk9EkPYTt32HlJyUqh5N3Zzvv+k5ZiO6kuVNozrlLy1WIMA4b5LCMkGf0dT1Kyer4q96lFWE/sQ8m46h2uz6PYzhz0SkLboT9KxjUw+HtGCY1EU6sJ9pwMb7myTMDIiRTMnYI9K4OQV1Zi3vMn9qtudTothYJnxqMUFaJr0ZbAp6aSP+MpAAKGj8NyYA+Frz4PWi2SXlVSil5/wRnff8jTKMVFXnITXniKC48/gzU1ixrfvUnBpt2Yzl5xBgnq1gp9tQTO9BiJf7O6JMx/mvP3uBZfLwyejS3Hc5EQIPOD78h6z/fi4HUikprjXz2e3e3GEdKyNnVeGcH+frO9wtV45hGurvyJ9O92UOeVEcQP7kHyR7+gDQmg9ksjOPzwQkzXMtFFhTjjpH6xlWvvb6D+0rH/WFnbk6+4FttlmbD3vsayezsAloP7MH6yCuw2/B8bhd+9j2D8ZKVLriTjP2QCRYumYc/OIHj+ciz7d2C/5pJrPbqfgr/UybBcuQaB45+jYNoQAMzbN2L+9TsCRs/0yI7t6gWKFj9PwLAy+ktJxu/BMRS/PRslN5OAGW9hPbwbe6qr37KeOoj1sPrBQ06sht+TsymeNxIl/RrFi8Y60wl88ROsh3a4kg6PQluvOfasNJ9yDXeNwPjeCyh5WfiPfQXr8b0o6T7aUr/HsJ0+6Lpmt2P+6SPsyedB70fA+NewnjmEkn4V25lDmDd8CnY7+n6Poe9+L+b1n3gkGdajBX414jnQYSxBLWpT46WRHBkwi9JUfeYxkt/9iazv/6TGyyOJeTiJtI83YrqcztF7nsWWV0RYj+bUfHU0RwbMIqBuZWIf6cnh/jOwm600WPMsOZv2q+/BrrBowwFWPNKZ2JAAHnlvM13rJFAz2lUn80vMLFp/gGWDOxMfGkB2UQmgThqm9GpC/fhwikwWHn5vM+1qxFIzOoS9F9PZejqZr0b1Qq/VOOOUJjKpOQHV49jVbjwhLWtT95Xh/NVvjle4ms88ypWVP5P+3Q7qvjKChME9uPbRr1x+50cuv6N+kIvs3ZIqowZgzS0CWaLuS09y4IEFmJKzaLVxEfm/7sF4+uo/UtZ5249waONeAALqV6XOu1M42Hk8yDI1XhzBsQfnYU7Josn6l8n+RQ13V/9eDL73TmbPf81nWWzfuZfLV5NZ9+X7HD52kvmvLeXzVYux2WwseH0Zqxa/SFxMFA8On0D3Tm2pWb0q732ylnatmjH8sQd475O1vP/pWiY//aRnwrJM1JyxpIyciTU1k8QvllD8WykdIK+ArEXvENCjg9dzFXz/K3mf/0DMwuke1/1aNyWge3uu3jsaLBbkiDDPiJKM/8NjKFo8CyUnk8BZS7Ae3oU9xa0NnzyA9dBO9TETq+M/cg5Fz7s+DBa/Pt3rY45x1YvOvw33jUQxeo8PETPGkf70DKxpGcR/ugzj7zuwXHDJtecVkP3KMgK6l8qv2ULaqKkoxhLQaoh7fzHGP/diPnKC8AkjyF35MSU79uLXsQ3hE0aSNtLzgx6ShL7bw5i+fQulMAe/h2ZhO38YJTvFI5g9+YzXQvB1tM16YM9JdY6HzqSDwtFUqYc93/ujPLJM0JiJ5M2agj0zg7AlKzHv+hPbZVc/bUtLIW/aeJTCQnSt2hI0YSp5E54Ci5m86ZOgxAgaDaFvLEW7dzfWk8fxf+ARLAf+In/tGvwfGIz/g49Q/L77+CChHziMko8WouRn4TfqRawn/1J1idLl0nswtrOHvB7duHq+10do/V2jMG/8FPvFE2ibd0PX8Q4sW9w+NEgS+v5DKfnkRVXuiIVYT5Uht9dgbOc85er7PoHt7CFMaxeDRgM6g3q912AsW/+F7ewh9QN8r8GUfDjfLT0Zwz2jMK54Th0fJr2O9dgelLQrHukjyegHDsF26kC54mpqNUbTqC3Fr44HmxUpKNQzPVkmdOoEshzzh+j3V/icP+S9uQS/Lp08otouX3EtAMsysd9/Rck2df6Q89w8Z7iQcU9hL2Vocj1OwIgJFM6bij0rg+CXV2DZ66l72NJTKHx2AkpRIdrmbQgYPYWCWU9jT75CwVSX7hH67tdY9qi6R8DT0zB+tBzr8UPoe/TDb9BDlHzxgYfoqKRmBFSPZ3u7iYS2rEWDV4azq5+nrg5Q55nBXFz5M6nf7aTBK09SaXAPrnz0KzUn3EX+0UscGPoGgbUSaPDSMPbet8AZb88987Fke9Y9ZJmEeaO58NizWFOzqPn9G+SX0i+Du7XEUC2B091H4d+sLokLnuLc3VNdzz30DkxnryIHBXgknfnB92SuKlu/DO3RAkP1BI50eprAFnWoumgUJ+6Y4RWu8pzHSVv1I9k//EHVl0YT9XASGR9vvGn82OEDKTlzFU2w23PJMvFzn+LSE89gSc2kxrdvUrB5F+ZS+rShWgJne4zAv1ld4ueN4cK9k533Lz0yy0ufDmjXhOCe7Tg/YAyK2YomslSdduTXr3o8hzqOIahFHaovGsmxgTO9wlWe8xgpq34k+/s/qfbSKKIfTiL9441Ycwq59Oz7hPdt4xFeMVk4cf/z2ItLkLQaGny3kLwtB+DUYWee4+Y+zeUhc7CkZlL9X4sp2OKZ58CurdBXTeRcz+H4NatL3LyxXLxP1VdjnxlF0ba/uDbuRdBpkf3U/uPaRJehTczM4T7bU3hSc/xrxLO//TiCWtSm5ssjOdzfW/eo9syjJK/8iczv/6TmyyOJHdyD1I9+IXf7EbLddI+6707mQOcJGM8lc6jnNGf+Wh9cSfb63cQN1apz8a0nWX53C2KD/Hjky910rR5NzchSc/GEMN6+s7nXswC8e09Lwv31XtcfbV6Fx1tU8xlHIPi7SJLUF3gL0ADvKYryUqn7kuN+f1Rj1SGKouwvT9x/h/8ZNxT/SSRJ0gJDgRLAXVvTA88DTYGBQBRw/TP5FeBex98NgXjUheXrPAJYgQ7AWGAi8GB5n0nfsB7WK9ewXUsBq5XiX34joKvnhMGek4v5+CmwWr3ia2Ki8O/YlsLv1nlct168jPXSVa/wTrkN6mG9eg1bskPupi34dfGWazlxCsVqKzMdQ6sWWK8lY0tVFzpMe/aBTV0nNx87gSbG86ueoVFdLFeSsV5LBauVog1bCehWSm52LuZjp1FK5deWmY355FkAlGIj5vOX0cSonkGUIpcFgOTnp1oGleJoWj6VQ/2pFOqPTiPTp3YsW8+X34A9rbCEPy5lcnfDBI/rl3KKaZkQBkC7yhFsPpfuFbdSn5Zc/FpVSrP2n0UfGoBfTJhXuJyjlyi6euNnqnpXBy59p05oS9JznRbK1qIS8s8mExAfDqhWu/acNJTcDLDbsB3bhbZuS6/0tG36YD2x12sSfB1N9UYoOekoeepzKZnJKFkpPsOCauFoz05FyUkHmxXb4T/R1m/lLbd9X6zHdnnJlUIi0NZtgWXfZq84+v5DsGz4FPB+v9ra9bGnXMOeptZp8x9b0LfxnKhYTx1DKSp0/i1HOuqnfwDaBk0xbXJYOFqtXhatAPqO3TFv3+Rxzb9pHUyXUrBcSUOxWMn7aRvBvdp5hAnp2Zbcb7cAYDx4Ck1IINrocK/0/x2i+rYm7avfAcj/6wzakED0PupWeKdGZPyoLmamrv2dqH6tAYi5pxOZ63Zjuqa+X0um633k7TqBNde7HP5WWbun07gFttRk7Blq/2E9tA/san9jPX3cK46mZj3sadewZ6SAzYp51xZ0LUstsJhcC4GSwbMvsJ08jFLoXc/tyZexp1zxun4duVod7BnJKFmpYLNi/et3tE0937G7XPR++KqjmnrNUDJTULJdfYTh3lGYvn3ft9zKtbBnpaBkp6lyD/2BtkEbr3C6jv2xHd2JUpjnvKYU5KgLxQDmEuzpV5FDIwGwnTmkWkgCtsunkRzX3Yno25oMR70q3K/WK52PehXaqRFZP6n9UfrarUT0U5+vYN8pbHnq5KTgr9Po41UZ/rUrUfDXaexGM9js5O865oxzNDmbyuFBVAoPUvvohpXZeirZQ976o1foUS+R+FB1ghkRqC5iRQf7U9/R9wUadNSICia9QLX+W7vvPEM71EWv1XjEKU1U31akfrUNuFlbauhsSylrtzrbkjuxd3ck7ds/AQhpUYviC6mUXEpHsdhI/24HEX1ccf5uWduLXXVPDjA463xQ81oYL6Ziuqz2TZnf/+GU26pZY59Wv9f57Y9d3Nk3CUmSaNqoPgUFhWRkZnPkxGmqVEqgcmI8Op2Ofkld2bJdLYvftu9kUL+eAAzq15Mt23Z6pWtoXBfL5WSsVx06wPrfCezurQOYjp0GH7pHyV9HsOcVeF0PeXCgaqFssTjTcEdTvS729GSUTLUNW/ZtRdu0vWciN+g7yoOuZRese3/zuKZvVBfr1WSsDh2vaONWrw//13U8X7qWYlSfSdJqQav1eCY5KND5r6+dVHJsNZS8dNVq2G7Denovmhq+Lep9IQWFoaneGOvRP73z2uV+zH984yMWaOvWx5Z8DXuqmmfT1i3o25caH44fc1oFW08eQ45y6+tLHFa7Wi2SxpVnffuOlGzaoAbZtMErTU/dw4btyA609XzoHu36Yj2+p0ydpzRyZDz2iycAsJ074tUHy4ml5B7dibauD7lt+2I9vttTrsEfTdV6WPc76o3N5tzloSiK64O5IQClIMdTbpXa2DPdxocD29E2auslV9d5ILbDO1AK8soVV9uhH5bN/wKbqoO7jysAugb1sF5Nds4fjJu24NfZu05bTvietziz3qoFNrf5gzv+Pbph/NVbB9TUqoc91aV7WP7Ygr61p2ybm+5h86FHgKp7qLqEKluTUBnrcXVaaDm0D327Ll5xYvu2ItkxPuT9dRZdSAAGH/10ZKeGpP2oWqsnr91GbD+1LgTWSSRru7rLqehsMv6Vo9FHey9auhPQtDZmd/3yx22E9PJ8x8G92pHzjW/9UhsXSXD31mR/+csN5fgirE8bsr5W62XR/tNoQgPRxXjrrcEdG5P9s/oBPPOr3wjv0/am8XXxkYQltSTjc2992nwpGcuVVLiuT/f01LWCe7bz0KflcujT4YP7k7XiKxSHoY8tK887TJ82ZH69FYDCG+Q3pFNjsh3jcOZXvzkXh61ZeRQdOuuzH78+Rks6DZJOq7bt63lu4pnn/J+3EZzkOTYF92xH3ndqeyg5eAo5WM2zHORPQOtG5H7l2DFisWIv8F4UDunfmbwff/e6HtGnNelrr+f5DNqQAN+6R8dGZLrrHn29dQ+Nm+7hTljnxpRcTMPkmNseTcujclgAlUIDHHPxOLae92EAJBD8f4QkSRpgGdAPaAA8LElSg1LB+gG1Hb+RwPJbiHvL/K8tFveVJKnQ7bf+H0w78Hq6gAl4GRiqKIpzBqooygeKoqxTFOW8oih7gKeAzpIkVVIUxQZkO4KmK4qSqiiK+yhzXFGU5xRFOa0oylpUK+Sk8j6cJiYKW5qrk7SmZzgXQMtD+JQx5Lz97i1PauToKGzprgULW3ommuhb367h36s7xl+3+LwXMLAfJTv3eFzTxERhS3Xl15aeiTb21l1BaxNiMdSrhenISee18LFDqbzxM4IG9CDnnY+84qQXlRAb7FokiA0ykFFk8gp3ODWPBz7fzZgfDnIuy7VQ9ur200zoUAsZT982NSOD2HpBHQR/PZtOWqF3mv5xERQluyZzxcnZBMTd+mKhxl9PfLcmXFm3x+teYKUowhtVJXO/w61CcARKnkumkp+NFOwpUwoOR1uvFda/PBU2D5kN22E9uqPM+6WRQnzILbUYJYVEoG3QFuueX73i6wcMVa0eSxnna+q1QsnPxp56ySsOgBQRhS3TVaftWRnIkWXXLUPPAZj3qwq9JjYBJT+XwHEzCXn9PQKengYGzwUlbYMmKLnZ2FM8rYV0cZFYUtzacEomuljP/GrjIrGkuD4CWFKz0MY5wigK1T6aR83vFxP+UB+PeJGPD6TWuiUkvjwBOSQQXxjiIzBdc5W3KSULQ3yE5zNGBGPNL1ZdXQCmZFeYgJoJaEMDafbNXFr+8jKx93tPkkrzd8ra43rnJMzbvSeEAIak/lgOeMaRI6KwZ7nJzc5EDvfut3StOhH86ocETnuR4ndfvWl+boYcFuVhzW7PyfS5wKpt2oGA594l4Ol5lHzypvdzteyKZZ9LYdc0bouSl4n9mve2P1At6ZVct7aUl4UU6vlupZAItA3bYtlV9mRQCo9GTqyO7bK3ew1dqx7YTu33uq6Pi8CU7KqzppQs54LvdbQRwVjzilwfCFOyMMR5Ph9A7MNJ5G5RrdqKT10mpF0DtOFByP56wnu0wJCg1p30fCNxIa7dBLEh/s4F3+tcyiogv8TCkx9v5eFVm/jxkHd/cC23iJOpuTROVJ/lUnYB+y9n8uj7m3nyo60cTc72igNqWyq55pnnm7elbK8wsr+eyO7NSP9JXUQ1xEVgcuv/TclZ6ONcZflPlHVEvzY02/429T+ZzdlJy5xyzW75Madke8i9EWkZWcS56SKxMVGkZWSSnpFJnNtH4NiYKNIdC5VZOblER6nPFB0VQXau94RcGxOF1U0HsKZloIkt3zPdCF3VSvi1aETCZ28Tv/o1DA3reNyXwiI92rCSk4kc5t1naZt1IPCF9wgYO5+Sj9/wuBcw8UUCZy9F17mfVzxN7UbqB5p0z48b2ugorKnuulYGmphbyK8sE//5Cipt+pqS3X9hPqrqPNmvvUP4hJEkrltD+KRR5Cx9zyuqFBTuscCoFOYiBXnrHXJcDfwGP4Nh0FikiHjndV2XB9QF4VL6paZ6E5TCXO9dStfTi4zCnuHWT2dmIEeVPT749R2AZa9bXy/LhL3zHpFffof5wD6sp9SFWjk8HCVbbbtKdjZyWGl9xofuEVKqvwwOR1u/Nda93roHKPg9Phu/0S+ibelS4+3pV9HUUz+0axq19aHPhKPku8vNQgrxpWu1xrrPU9eSw2NQivPR3zUav1GL0N85wmlZbN7wMfrej+A/aSn63o9g3uTpvkQdH1ztW8n1Hpek0Ai0jdth2bGh3HHl6AQ0NRrgP+FV/Me8iFy5lkdcTXQUtjS3Op2RgSb61vV4/549KPaxIKxv1gRbdg62q971S46Ixp7pNhZnZyD5WAx2ppU0AMsBb31Z37EH5j9ccxfb5QvoHIvO+g7dkKNivOIY4iMwuulaJSnefb8uIhiL2/hQ4jY+FBy/TNwAdZEttHlN/CpF4ee4p6DQ6svZtP/lRSo95qp7vnRHXak+XBdbKkyKK0zCcyNIeWm18+OwO5GPD6DW+rdJfHm8T/1SHxeJ2W3cUtP1zK82PFj9KOzIryUl0yn7RvGrvDCMKws+8noubam8WFN96NOxkViSMzzCuOvTVT6cT/Xv3yLsob7OMIbqiQS0bkj1f71B1TUv4de4NqUpPQ6bk7PQl85vhGd+zSlZ5RtTZZlGv75Oi8Orydt2iKIDZ1xpxkVi9XjHmWi98hzlOc9IVefOusrx2LLziH95EtW/X0L8wglI/gaPuP6tG2HNzMVyyXNsAtDHR3rqJinZGHzpHvmuPKv6iafu0Xz7W9T/dBZnJ3nvUIm6qyMZ3/3h/H96oYnYINcz3nAuvmYnY77f7zEXlyR4+rv9DP58F/866mkU98WhKzzw2U7mbjpGfonFK02B4G/QBjjrWCs0A18Ag0qFGQR8rKjsAsIkSYovZ9xb5n9tsXgb0MztN/wGYW+VYrd0mwPPAKslSep/PYAkSS0kSfpekqRLkiQVANcdg1YpR/qHS/0/GfDWMlyyRkqStE+SpH1rSm9Ru045F379OrXDlp2D5eSZmwf2fpB/W64TrRa/Th0wbvb+Whn0xCNgs2HcWGoR0odc5RblSv5+xLz+HFmvLvewKM5ZuporfR6h8OcthDz077XBejHBrHuiI2sfbstDTSoxaZ36erddyCTCX0+DmBCvOHOT6rP2yFUGf7mHYosVneyjbH0W9y2WN5DYqwWZ+05jzvX8cqwNMNDpvYnsf+4TrIXGMmJDaWtHfZ/H1AlIWc8ia9DWbYn1uPdCX5n48hNfKn19/yGYN/pYEK7bAqUoz2UReR2dHl23ezBv8vTz5SnXVyH7Dqpt1BxDzwEuFwcaDZoatSnZ8D35U4aDqQT/ewZ7PnPnnmUubHrL9RQs3aC9nb9/OufunMjFYc8T8dhAAlo3BCDrs3Wc7jaCswPGY0nPJn5OWd2irzZVOkjZYSSNhuCmNTj86CIOP7SAqpPvw79GvFf4m6VX7rJ23tCia90B846tXnH87nsUbDbMv5ee0Jev37Ls+4OCaUMoevM5/O4f6vvBbgPWQzsonjcS48p5GO543POmRoumSVus+9UdBugMGPo+hOnHT7wTuhGlsmu4Yxim9Z94tSUnej/8Hp2O6YcPvPxs6rrfC3Y71gPbvKLdqM66BfIRxDNMSIdGxAxO4tJCNZ/GM9e4tuw7Gnz5PPXXPEvR8YsoNpuvrPkUYbMrnEjJYelDnXjnkc68+8cJLmW5LE2LzVamfrWTab2bEWTQOeMUlFj4ZFgPJvZswvR/7Sqj/y1Pnn1EKxUkqndL8vaeUl1Q+MpEqXT/ibLOXr+Hg53Hc2rYK6r/4nLIvRG+ykeSJJ/RfYkpk3KMD/8OkkaDHBJM8iPjyX59FTGvld4eXo4XB1gP7qDo+eEUL5+L4c4nnNeLXplE0cKxFC+Zg77rnWhqN/KIp2vdHcuerT4erPx9pU/sdlIeHs3Vvg9haFgPXc1qAATfdwc5ry/nWv/B5Ly+nMjnpt44HadsT+H2jMsYV8+hZM0CLIe2YrhDdcskV2+MYixASS91tIdWh7ZNPyy7fPvkBW4pz7qmzTH0GUCRuzsJu53cp4eT/cj9aOvWR1O1uu/IXnJ9XCute/R7AvMva3zWuZL3nqdkxSxKPnkJbdveyFVVf+mm71aga9MHv9EvIun9nRa3NxRcKnl938cxb/IhV9Ygx1fHuvdXSlbOArMJXac7AdC17oV5wycY3xyLeeMnGAZ5+uguT/s2DBqB6aePvMeHG8WVNRAQhPGtaZh+XI3f46VdD/x9PR6tFkOnDpRs8Z4/+PfsgXFTGbrWLfQf2kbNMCT1L0P36OihexS98wqGvncR/MpKJL8AFGs5F5rKNT44dL23v0cbGkiHzS9R5cm+FBy56LRC3T3weXb2msVfg1+iytDehLdz+Oovz5ypjPlFcI/WWDPzKDl6zut+9mfrOdV1JGf7T8CakUP8nCe9EylPWd+oHpURP7RnK6yZeT79AZdrMLlB/3LxgWlcGDSBy8OeI+LRAU59Gq2MHBrEhXsnk/bSB1Ra4u1eonzz039zTLXbOdprCgdajiCoWS3867ovL9w8TZ/FoihIGg1+DWuRs2YdFwaNw24sIWrUAx7BQgd2Jf+nrb6fqzxz05v0M9nr93Cg8wRODn2FKjMe8oyq0xLRuxVZP3jvMroR9aJDWDekE2sHt+ehppWZ9NNB573V97Xm84fbsXRQC748fIW/rqkfRO9vUokfn+jEF4PbERVg4I0/vI0jBC4URRI/t5/7+pzjV2rAJRHV28B1rjqulSdMeeLeMv9rPouLFUU5635BkiQ73t2Y7t9IWymV9mFJknoDs4B1kiQFAhtxHbKXjuqGYjuqe4qbUVqjULjBYr+iKO8C7wJcbpWk2NIz0cS6voprY6J9bif0haFpQ/y7dMC/Y1skvR4pKIDIebPIem7RTePa0zPQxLjWtDUxUdgyb+1MQb/2bbCcOoM9x3NrXED/3vh3bEfmOO/Jiy0tA02cK7+amChs6eXLLwBaDTFvPE/hui0Ub/7DZ5Ci9VuIXbqA3OUfe1yPCfQjrcC1ZSat0ER0oOcXWPeD6TpXi2LR76fIMZo5mJLL7xcy+ePSn5htdorMVub8coyFvRtSPTyQ5YNUv0qXcorZflHNT+0hvaj5SHcAsg6eJzAh0nlqY0BCBMa03PLn20GVQe2cLiiuI2k1dHpvIhe/+ZOr610HoCkFnha9UkgESoGnTDm+OoZ7VX+qUkAw2tpNMdlt2E6phxBoajXDnnIRyrldE0DJ8yE339OST06sieHBiQ65IWjrNMdktyFXro2mXiv86zQHrR7J4I/h/nGYt32PHB6D/7hXHWlG4j/mFUqWz0IpVPOkZGWgcbMGkSOjsWd712lN1RoEjplGwfzpKAVqvuxZGdizMrCdUS2YzDt+x899sVjWoG/XmbyppccOh6VHvFsbjo/Cku6ZX0tKJrp4l+WNLi4Sa5oaxuoIa8vKo+CXnfg3rUPx3mPYMnOd4XO+2EjV91w+rhOG9iHhUXW7d/7BsxgSXeVtiI/EnFpKflY+2pAAJI2MYrNjSHCFMaVkYcnOx15swl5sIm/XCYIaVsV4vmxXI3+nrJ1l0KIttvNnUPI8+w999z7oW3Ug/zlv/8H27AzkSDe5EVHYc8vut2wnDyPHJCAFhfh0P1Fe7LmZ6NwsmOXwKA8LNi+5Z48iR8UjBYY4txxrG7bCfuWcsw3K0fFIUXEEzlEtMaSwKAJmLaH4lYko+WqZKHlZSGFubSk00rstVaqJ38Oqvz4pMBhNvZaYbDb18CRZg99j07Ae3IbtmOcHH22Lbmjrt8K4ylWvdO370vSxXgAUHjqLISGK68uwvuqVNSsfbWggaGSw2dHHR2JOc73PgPpVqfX6Uxx/ZAHWHJdlSPrnm0n/XF0MqDJrsGp91Ei1JE7Ndy1op+UbiQ7y9FseG+JPWIAef70Wf72WllWiOJWWR9XIYCw2O1O+2kn/xlVIqp/oEadHvQQkSaJxYgSyJJFTbCYi0EDi0D4kPKpachUcPIdfYhR5nHLm2ZTqWT8tWQWl2lIEplLlEntXR9K+dY1PppQsDAlubTQhEn2lKJr++to/VtbXyd91HL9qsWgjglULoERXv6OPj8Cc5tuqujRxMVGkprvaVlp6JjFRkVisVlLTMzyuR0epeYsMDyMjM5voqAgyMrOJCPPeYm1Ny0TrpgNoY6OxpZfvmW6ENS2Dok2OsxOOngLFjhweij1HtW5Wcj13IUjhUdhzb9CGzxxV26ijDSt5DovWgjysB/9EU60etjPqlnJkGW3zjhQtHOuVjjU9A22cu65Vfh3PHaWwiJK/DuHfoTWWcxcJGtibnFdVC/LiX38n8tnJPuLkeOwmkoLCUIpyPQOZXTqR/eJR6P4w+AWiia+JpnoTNNUaqa4g9P7o+wzFsm8jckgkfo8860zTb/AcSr5wud+zZ2YgR7v101HR2LN8jA/VaxA0cRp5z3iPDwBKUSGWQwfQt26D8dIF7Dk5SBERKNnZSBER2HM963/pXUyqzlPKdUNiDQz3q57kVJ2nmarznNznCluUj+3EXtWtxaWTKJnJlHys+qaWIuPR1PH0o6laMLvLjfSWm1ADw33jS8m1Y796Rt0x5Ti4znp8N7pOqrGDtmkXzOvVXXK2Y7sw3Ol52JuSm4nkZh0vhUV5jw+Va+H3mKqLS4EhaOq3xGS33TCukpeF7bCqZ9ovn1EXmgNDnHqgLSMDTaxbnY6Oxp55a3Xar31bLKdPe80f0Mj4detMxtBRPuPZszI8XJbIEdEoZegeAU9No3DBDK+xX9e8Lbbzpz10D/u1yxTOV32syvGV0LVUXR9UGdqbSo/2ACDv4Dn8EyPJvZ6H+Aif44PObXzwS3CFsRUaOTrRdZho171LKL6s9qUmR19uzswnfd1eQpvXwnL4L3WnWhm6o1NmapZnmHg1TGi/joT0bENw95ZIBj2aoAAqvTmZq5PewOqmX2Z/vpFq76uHDkY81p/wB1WL3KKDZ9G7jVu6+EgspcYca3Y+GrdxSRcfhcXxfOaULJ/xIwZ0IKx3a0J7tEQ26JCDA6jx9kTSpr+iWhK75UUbF4UlzbNuWVMz0SVEY/zLFcbqCOOtT9eleO8xrKlZFGxUd0iWHD4NdgVNRAgh/TtT9YF+zvwaEqK4rqnoE26eX3UcLv/4ZcsvJn/nMUK7N6f4k9PO/Gg93nGUMx/XsaRmoouP5rp2pI2LwpqehaKo90oOqTpL/oY/iBp1vyuiRia4dwcu3D3eeSluaF9iH1F1nsKD5zAkRLrpHhG+dY8QV55V/cSX7nHCqXtYHb63w3s0p/DIBSyZrl1GMUEGjx24PufiBve5eDSLfjtJjtFMuL+emCB112dEgJ4eNWI4lpZHy8RwIgNcadzTKJHxPxxAICgv7utzZVAei4OywpTPWuEW+V+zLPZFBhAreZrcNPuH0rYB1z3q10NdHJ6tKMo2RVFO4m0ZbHb8q/mH5LsSPn4SXeVENAlxoNUS0Ls7xm3l2/Kft+x9kgc8RPKdj5A5ZwGmvQfLtVAMYD5xEm3lRDTxDrk9e1Cy/da+/Pn36uHlgsLQrjVBjz5E1vRnUEze20pMx06hq5KINlGVG9i3G8W/l19u1NwpWM5fJv8TzxOftVVcCwMB3dpjueDtf7RhbDCX84q5lm/EYrOz8Uwa3ap7bp3LLDI5v6oeTctDURTC/HSM71CLjUM7se6JjrzUuxGtE8NZ2Fv9Yp1drFYPu6Kwat8F7mukPsuZD39lQ6/ZbOg1m2sb9lHtvs4ARLaohSXfSEl6brnzDaAL9iemXX2ubvA8sbjt6yPIP3ONU+96em+xXzuPHBGHFBYNskZ1J3HaM65xySSMb0/E+PZErMf3YFr3oXOhGEDbqP0tuaBQ5Z5FjoxHCo9xWFN2xHpyn0cY4+tjML6m/qzHdmH64T1sJ/Zi+WUNxldGY3xtDKYv38R2/iimr5agpF2meNFwZxwlPwvjsunOhWIA65mTyPGVkGPUuqXv1APLXk9fi3JUDEEz5lO0eCH2ZNf2JSU3W53gJqgnceuatMB29aLzvq5pS2zXLqNkefvVMh4+jaFaArpKsUg6LaEDu1CwyXNhLn/zbsLuVicc/s3qYisoxpqRg+RvQA5UF8MkfwNBnZpjOq1uq3f3wRbSpz0lp13b7ZNXb2Rf0jT2JU0jc/1eYu/vqoZrWRtrQTFmH3Ur589jRN+hToDiHuhK5gb1UIrMDXsJbVcfSSMj++tV/6pnytj14ODvlPV19J2SMJWy1NY1b4P/3YMpeFG1sCqN7fxJ5LhE5Og40GjRt+uB5S/P/kOOdfkU11SrjaTV/a2FYgD7pdPqonNkLGi0aFt2dR5mdx0p2mWNLVeuCVqth29KbatuWPZudaWZfJGiGQ9T9OwQip4dgpKbSfGicc6FYgD7Vc+2pG3aCduJvR5yi19+iuKXR1P88misR3Zi+u5ddaEYMNw3Bnv6NSzbf/SIo6nTHH23uzF+tAgsZud1y84NHOo1lUO9ppK9fg/RjnoV1EKtVxYf9Srvz6NEDlT968U80I2cDapsfWIUdd+fxplxb1NS6sODLjLEGSaifzvnFsWGCeFczi7kWk6R2kcfu0LXOp5W7t3qJHDgciZWux2jxcqRa9nUiApGURRe+HEf1aOCeaydpwuC7nUT2HtRbbuXsgqw2OyEB6jfgq+t3sjepOnsTZpOxvo9xDncsIS0rI2tjLaU69aW4h/oRuYGV/+mCfYnrH0DMtyuFRw4R0CNePyqRCPpNMTc1YHLL675x8rar1qcM0xg4+pIOi3W7AIKD57Fv3o8hsoxSDotUYM6kb1xn1e6vujWqR0/bNiMoigcOnqCoKBAoqMiaFSvDpevJnM1ORWLxcL6zb/TvVM7Z5zv16u7ib5fv4nundt7pWs6egpdVTcdoF9Xirbemu7hi6ItO/Bv2wwAXdVEJJ3OuVAMYLt4Cjkm0dmGda26YT1Uug27+g65ci3QONqw3uDyHas3oGnQElvyRWdYTf0W2FOveGzrv4752Cm0lRPROnS8wD7dMP5evjFVDgtFcvgllgx6/Nq2wHJRtfS1ZWZiaNkUAL82zbFc8e6z7WmXkMJi1IVMWYO2Tmts50tthgtw7ZaSY6upVmQlRVh2fEfJB7MoWT0H0/r3sV89iXnjapSsZIyrplOyeg4lq+egFOZSsmYhFLv6Ouupk2gSKyHHqnk2dOuBeVep8SE6hpDn5lPw6kLs11zjgxQaihToOOhIr0ffohXWK2qezbv+xK+nupDl17Mv5p2eadqvnXPpPBoNmsYdsJ4spfO8OR7jm+MwvjkO6/HdmH76QD28V2dw+JoHdAY0NZu4DooLdJSRJKHrejfWvZ475uzJ55Aj3eQ2ao/1VCm5b03AuHg8xsXjVbk/q3KVwjz1o2Ck2s9pajTC7jgMWCnIQa5WXy2v6g2xZ6V6yr1yBjk6ASnCMS4174ztqKfuUbxwBMUL1J/10A5M/1qB7ejuG8a1HtmFprbq21qKTgCN1sNgwHLiJNpKrvmDf88elPxxa3qir/kDgKFVS6yXrmDP8P0R2Hb2lIfuoevUA/M+T9lSVAyB0+ZT9PaL2FN86x7mPzx1DykkzPGHhN99j2H6RbWcv7z6F3YkzWRH0kzS1+8jwTE+hLashaWgGJOPfjr7z+PE3qH67U14oAtpjrFAGxKApFOnkZUe7UH2rhPYCo1oAgxoHH70NQEGIrs1ofCkWveKD5/x1C/v6EL+Jk+3GgWbdhN+j7d+mfbqx5zsMJRTnYdzZdwrFO44zNVJqmudsvTL7E/Wcaz3ZI71nkzOxt1E3qcavAS2qIMtvxhLuvciYcGOo0QMUP3OR93fnZxf1OfL/WWvz/hXX/qUQ61GcLjdKM49/ToFfx7h/PjFgKpP66sloqsUCw59unCzZ50u2OSpT9sLinzq04GdWzjzVfDLTgLbq/2lvloCkl6LLTufnE9/5mivKRztNYWcDXuIuq8bAEE3yG/+n0eJcIzDUfd3J2fjXq8w7mgjQtCEqEsOkp+ekM5NKDnrqpfGI6fRO94xOi0hA7pQsNlzbCrcvJvQu9QFXj+3PNsyc7CmZKCvrs47A9s3w3TWtRsksENzTOevYk11Lbinrt7AoZ7TONRzGtkb9hDzwPU830D32HGMKDfd4/qhdmXpHteJursTmd95GnY1jA3hcm4x1/Kuz8VT6VbD05WMx1w8NQ9FgTA/HUaLzXnAvNFiY+flLOch9e6uLLacS/c6ME8g+JtcBSq7/b8SqjeB8oQpT9xb5n/NstgXW4EIYLYkSV8A3YD7/o10JEmSrvdm/kAvoA9w/djdy6i+jMdKkrQMqA/ML5XGJdQvAAMkSfoRMCqK4n3q07+DzU72q0uIWfIyaGSKfliP5fwlgu4dCEDhv35Cjgwn7uPlyIEBoCgEP3wvKQ8M83DBUBr/bh0JnzYOTXgo0YtfxHz6LBnj3Lbd2Ozkvr6EqMUvg6yh6Kf1WC9cJODuOwAo/vZH5IhwYlavQAoMALtC0IP3kvbwUJTiYiSDAb82Lcl92dMvZ9iU8aDTEfmWagFqOXac3FcWe8jNWrSUuOWLQJYp+G4jlnOXCL5fzW/BVz+hiQwn4fNlyIEBKHaF0Efv4erdw9HXqU7wHb0wnz5Pwpfq1/mcJR9g/GMPEROeRFetEtgVrClpZC54y6tMtLLMjC51efr7A9gVGNQgnpqRQXzl8Hl0f6NKbDqXzldHr6GRJPy0Mov6NPK9RdiNDWdS+fKwmkaPmjEMqu+9hT9580Hik5oxcMcb2Ixmdk9ybYvr+sk09kxdhTEtlzpP9qH+UwPxiwml36aXSNlykD1TVV+Elfq1JnXbEWxG14AY1aYO1e/vTO7xy/T9VbV8ObToS+AQKHbM6z/E75EZIMlYD/6OknHN6YvP+tdNXCpo9WhqNML0s+fhW5q6rdD3ewIpIBi/h6dhS7uE6bOXXQHsdsw/vo/fkDmq3P2/oaRfRdtGtVj05af4H8Fuo3jVYoKffw1kGdPmddiuXMTQR93Sadr4A34PPIEUHErAKIfVqs1G/jTVgqV41VsETXoGtDrsackULXFZSuk79SjbBYXNTvLcFVT7aB6SLJPz1a+YzlwmfLBqrZCzZj2Fv+0juFsr6vy2CnuJiavTFwOgjQqjygp1u7Skkcn74XcKt6n+Y+NmDsWvQQ1QFMxX00mes9Sn+OxN+4lMak7b3UuwGc2cmrDMea/xZ7M4NXkF5rQczi/4lAYrJ1F95sMUHLlAyhp1olZ85hrZWw7S6rfXQbGT8tlmihwTlforJhDWoSG6iGDaH1iB5Zv3MG9e97fLGr0BXbNWFK943SMvASMmgE5P8Fz1uvX0cYpXuPkNtdsxfriEwBlqv2X+fT32axfRJ6n9lnnzj+had0HfuTfYrChmE0VLXCesB4x5Bm39pkjBoYQs+ZKSrz/E/Pt6dK064f/EOKTgUAKnvYjt0jmKXp7hIbfky+UEjF0AsgbLzl+wp1xG11n1ZmTZvg5ds05o2yapW5QtZkredzvoVmdAW685JWve9l2HysJux/T9e/g/+RzIMpa9m7GnXUHbtrdaPrvL9lMsV6uHrmU3bCkX8Z+glqd5w2fYTu3HMGg4aHX4D1etiu2XT2P61nOrbs7m/YQltaDFzmXYjCanH1yA+p/O4eyUd7Ck5XBpwafUWTGJKjMepujoBdIcFsOVJ92PLjyYGotUazjFZuNwX7VM674/DW14MIrFxoVZq5wH4WllmZl9m/HUmu3YFYVBTatRKyaUr/5Sre7ub1mTGtEhdKgZxwMrf0WSJO5uXp1aMaEcuJzJT0cuUzsmlAfeVfuYcd0b0bl2PHc1q87zP+zj3hW/oNPIzL+ztc9+PWvTASKTWtB+99vYjGZOTHD532vy2UxOTl6JOS2Hsws+o9HKidSY+RCFRy6QvMa16BHdvw3Zvx/CXuzqpxWbndOzPqDZF3OQNDLJn/+G8bTrg+bfLevIAe2Ivr8bisWKvcTM6dGONmOzc372ezT4/FkkjUzaF1uccqc9/xJ7DxwmNzefpLse5eknH8PqOIzqwbsH0KV9a7bv3Eu/B4bh7+fH/NlqO9ZqNcye9BSjJj+DzWbj7oG9qVWjKgDDH3uAKc++yDc/bSQ+Npo3Fszxrpg2O5kvLiVuxYtIGpmCb6/rAAMAKPjqZzSR4SR+udSlAzx2N1cGjUApKibm5Vn4tW6CJiyUKps+I2fZJxR8u4GCbzcSPX8Klb55F8ViIX1OKV/ldjslXywjYMKLSLKM+c9fsKdcQtdFlWvZ9jO6Fp3Qteup9h0WE8ZVDmvSkHACRjss8DUaLHt+w3bMteiua9XV40NQ6fxmv7yEmGUvgSxT+MMGnzpe/KfvuHS8wfeQfN+TaKIjiHphhmrRJUkU//o7xu3qwknW/DcJn/Y0kkaDYjKTvcDbRzqKHfPWLzHcNV4di4/vQMlOQdtY/XBtPbIdba0WaJt0AbsdxWrGvN7b9/EtY7dRuGwxoS+q40PJL+uwXbqI3wB1fCj5+QcCHlHHh6Cxar1SbDbyxo1CjogkeOpskGWQJUzbtmLZrX5MMH65huA5c/HrOwBbehoFC58vJdeO+efV+D2uxrfu/w0l4yraVuounNL+gt2RgkIxPDxF/VuWsR7+E9tZ9cAzbeOO6No4+twTe7Ae2Ootd92H+D02Sy3nA1vLLRfAvP5DDPeORdJoseekYfpO7YtNP65C3/dx1S2E1YL5x1Lvxm7H9M1K/EfOVceHPZvU8aG9uqBu3bmBMikjLoB1zyYMD43Hf9oSsFkxfV5Kn7bZyXvjbSLffAU0MsXX5w93OeYP36nzh+gPVrrNH+4jffAQ5/zB0LoluS+/QWn8e/bwebCd67ltFL/3FkHPvgqyjHnLeuxXLqLvrdYt8y8/4H//E0jBIQSMcOkeBTNcuoe2aUuKVnrqHvrOSRj63gWAZfd2zFu8j87J2HSAqKRmdNn9FjajiSMTXFbCLT+bwdHJ72JKy+HUgjU0XTme2jMfpODIRa6uUQ95C6qTSOMlT6PY7BSevsZRxzxAHx1K89WOuqeRSfn2TzJ/O0RigFrWyc+voPrHL4Ask/PVJkxnLhMxWH3H2Ws2UPDbPoK7t6LO1ndRjCauTvee/5QmbtZQ/OtXR0HBcjWda7OXeYXJ2/wXoT1a0vjP5diNJi5MXuK8V/vjZ7g4bRmWtByuLvyYGu9MIXH6YIqPXSDTcWjdjeKXic1O6gvLqfLhfCRZJvdrhz79sEOf/nw9hVv3EtStFbW2vIe9xETyDLXv00aFU3m5Y8zRaMj/8XeKtqkfbXK+/pWElyZSY/0yFLOVa9O8617u5r8IS2pB0x3vYDeaOD/JpXPX/WQO56eq4/CVhZ9Qa/lkKk8fTNHRC85D+nTRYTRa/yqaYH8Uu0L88IEc7jYeXWw4Nd8ahyTLIMtk//gnuZv+wukm2pHnyh8sQNLI5H79C+azlwl7WNUvcz9fR+HWvQR2bU3Nze9jN5pImenq71PnryDh9elIOi2WK6kku90LGdiF/J+8Xb1cJ2fTfsKTWtBi11LsRhNnJ7p0nvqfzebc5OWY03K4OP8T6q6cRJWZD1F09CJpaxy6x8B2xNzfFbtD9zg1yiVb9tcT1qUJ56Z56pZaWWZGt7o8/f1+7HaFQQ0T1Ln4EbX/ub9xZTadTeOrI1fRyBJ+Gg2L+jVGkiSyik1M/vmQo9gU+tWNo2M11ejrrT/OcCqzAAmID/HjmR5/+/wwgcCdvUBtSZKqA9eAh4DBpcL8gLqe+AXQFshTFCVFkqSMcsS9ZaR/x5/p/0UkSfoQiFIUZaCPe6OA2aiWvz8CO4GFiqIEOe4PAZbe5P+r3ZI0oS78fgS87Di8DkmSHgReRPUfchh4FtgAdFcUZasjzLPA00AsqvPqIZIkbQWOKori3Ht4o/yU5nKrpAp5yRpdxdQtc/E/bphdLmKHex9k8J/g+0Xeh/v8p7hzdAUJNplvHuZ2iD2efvNAt4HkQ8EVIjezyP/mgW4DTTpUTDnLARXTdwBoQg03D3QbkIIr5h0f/vhWHND+czR/tV6FyN055d/w+f8P4Cd7n5j+n6L1kb9/6OO/w5XuFTMwRXWomDqds7di3nH0E7VuHug2ULzuRIXIBfBvexM/+7cLX2dU/AdQ8otuHug2kL+r4OaBbgP+8RUzb9n9R9zNA90mEgMq5h2XmCvGXi3Qr2LmDwXGitHxQgJLbh7oNpBdEHDzQLeJ5s9WTHsKGLO0Yjrq/4/Zm3j3/8ZCYzlpfe3bm9YRx3lni1E9DXygKMpCSZJGAyiKssLhDWEp0Bf1zLShiqLsKyvu333m/xnLYkVRhtzg3kqg1MkEvOV2/0Pgw/L+/wZyvgRKn5wllQozn1IWx4qidPOR1pCbyRMIBAKBQCAQCAQCgUAgEAgE//+iKMo6YF2payvc/laAMeWN+3f5n1ksFggEAoFAIBAIBAKBQCAQCAS3D7sijK3/ryMOuBMIBAKBQCAQCAQCgUAgEAgEAoFYLBYIBAKBQCAQCAQCgUAgEAgEAoFYLBYIBAKBQCAQCAQCgUAgEAgEAgFisVggEAgEAoFAIBAIBAKBQCAQCASIA+4EAoFAIBAIBAKBQCAQCAQCwT+AUtEPIPjbCMtigUAgEAgEAoFAIBAIBAKBQCAQiMVigUAgEAgEAoFAIBAIBAKBQCAQiMVigUAgEAgEAoFAIBAIBAKBQCAQIHwW/0+g0VWMx5ictIAKkVtirphqHf7HiQqRm2iPqhC5ACW70ytErqVAqhC5klwxci1WTYXI1cv2CpF7bGd0hcityK+n2egqRG7PhYkVIldRLlaIXNv+IxUiN0BTMeNSxfRYKle6j64QuZV/W1EhcrPvG1Yhcs9ei60QuWEHz1aIXJup4mp1wdbUCpEraSpGj7cUV4zuYSrSV4hcXWBJhcitSN2j2FQxukdIBZW1qYLmiJoK0qcLiw0VIrei8gtg3nasQuQGjKkQsQLBbUUsFgsEAoFAIBAIBAKBQCAQCASCv41dqUiTBcE/gXBDIRAIBAKBQCAQCAQCgUAgEAgEArFYLBAIBAKBQCAQCAQCgUAgEAgEArFYLBAIBAKBQCAQCAQCgUAgEAgEAsRisUAgEAgEAoFAIBAIBAKBQCAQCBCLxQKBQCAQCAQCgUAgEAgEAoFAIAC0Ff0AAoFAIBAIBAKBQCAQCAQCgeD/PooiVfQjCP4mwrJYIBAIBAKBQCAQCAQCgUAgEAgEYrH4ZkiSNFeSpKM+rqVJkqRIkjTkP/AMFyVJmnq75QgEAoFAIBAIBAKBQCAQCASC/13+axeLJUn6UJKkn3xcb+VY5K32b6bbCHgeGA3EA186Fo8Vt1+uJEm/SZLU7hbTHiJJUuG/81wCgUAgEAgEAoFAIBAIBAKBQPB3ED6Lb51ajn+/UxRFAZAkCeAU0M1xLxJ4BlgvSVK8oigl/+mH9IWhXWtCJ45F0sgU/bCOwk8+97ivrVqZ8DnT0dWtTf7KDyhcs9Z5TwoKJHzWVLQ1q4OikLvwVcxHj6OrXZOw6ZNArwebjdzX3sJy/KRHukFdWhD/3EiQZXLW/kLmiq+9ni3+uZEEdWuFUmLi6rTFlBw757opy9T8/k0saVlcHj4PAL/61UlYMAbJoMpNfnY5xsOnPdIM6dacKi8MB41M5ue/krrsGy+5lecNJ7RHS+xGExcnvU3x0fM3jFvjnan41UwEQBMSiC2/iON9Jnmlq23aGv8hY0HWYN7yM6bvPcta16knfnc+BIBSYqT4/cXYL6l51ve7F0PSAEDCvOUnTOv+5Yyn73s3hj53gc2O5cAuSj5b6SW75oKhRCS1wGY0cXrCMgqPXPAK41clhnorJqILC6LgyAVOjV2CYrES2qEBDT+cQcnldAAy1+3m8htfY0iIpO6Sseijw1AUhZRPNpH83jpXflq2IXDkOJBlSn75mZKv1njI03frif99g535LVr2BrYLnu84dPG72LMyKHhhFgD+jw5D364TKHbsubkUvrkIJTvLM902bQgZr5az8eefKfrMU66mShVCZ85AV6c2Be+9T/EXXzrvBdx3L/4DB4IExp9+pvgrtV4GDR2C/8AB2HPzAChYtQrzrt1ecoPHjgWNKrd4jadcv549CXj4YTW/RiMFb76J9dy5G8aVgoMJff55NHFx2FJTyZs7F6XQ89tRcNfmVJo7Akkjk/XFr6S98y9Kk/jCCEK7q3X60pS3MDrqdJVXxxGS1AprVh4ne433iBM1ZADRTwxAsdnI37KP5Bc/8koXoPr8YYQltcBuNHN24hKKfNQtQ+UY6qyYhDYsmKIj5zkz7m0Ui5WoezqTOOZuAGxFRs7PfJfi45dcEWWZJhtexpyazbHHXvJIs8aCYUQkNcduNHNqwlLfcqvEUG/FJHRhQRQeOe+s09cJalaTZj+/yMlRb5L50y4Puc03vowpNZuTjy3yzO+CYYQ75J65gdy6KyahDQui6Mh5TjvkRvRpTZUZD6HY7WCzc/7Z1RTsOYl/zQTqrHT1GX5VY7n8ypdkr/rFea3hgieITWqGzWjm4ITl5B256CW32rDe1BjRj8DqcWxsMBJzdgEAifd0pNbYOwGwFpVwZMb75B+/jF9CBM2XPI0hOgwUhUufbObCexuc6f15Pp1XNh/Frijc3aQKw9rV9pC393Imk77ZS0JYAABJteMZ1bEOAJ/tO883hy+jKAr3NK3Ko61qADD9+7+4mKPW4YISC8F+OtYO6eqVl9tRzpJBR+Pv5iHrdUhaDZk/7eTKq64xTVOvBYa7hoOswbLrFyxbvNsSgFy5Fv4TXqXk41exHd5Rrri6bndhuHMYhc8+AkUFPtOtOv9Jwnuo/fS5SUspPnLeO8+VY6i9fDKasCCKj17g7Li3UCxWIu/uQsKYuwCwF5dwYea7FB+/CEBot+ZUmz8MSZZJ/3wTKUu/9ZIb1qMF9pvIrbV8slrWRy9wziH3RvFjnxxAzCO9QIKMzzaR+p7rW71/x1ZEzngKSSOT/80G8t7/0kOernploudPwVC/Ftlvf0jeRy4dIXreZAK6tMOWncvVe0Z6xAsZPIiQh+4Em43ibXvIfvM9j/vPvPgG2/7cQ0R4GN99usIrn4qisGjxCrbv3Iufn4GFc6bQoK6q4v2xax8vLV6BzW7n3jv6MvyxBwDIyy9gyrOLSE5NIyEultfnzyI0JNgj3ZuND5oqVQiZMQNd7doUvv8+xV+6ysP/3nsJGDgQQI37tVoW2lq1CJ48Gcmha+W/+SbWk566FkCdhUOITGqOzWjixPjlFPgc/6NptHKCc/w/NmYpisVGlafvIO7eTgBIWg2BtRPZ1mA41twiOuxdgq2oBMVmR7Ha2Ntntkea2kat8Rv8NMgylm3rMa37wvN+8w743T0EFDuKzUbJ58uxnTkKWh2Bs95E0upAo8Gybxum7z72LM++9+P/4Cjyx92DUph/S2V9u8bi26F7BD81GkOHDihWC7ZryeS99LK33NZtCB47DjSy+syf+8jvQ4Nd+V38hjO/IdNnYGjXHntuDlnDhjrjSMHBhD4315XfF573kmto15qwyWORZHX+UPCxj/nDs9PR161N3ooPKPzM1dfGfbsGpbjY0UfbSB/yFAC62jUImzEJ2d8fa0oa2c8vRCkq9kjXv2MromaORtJoyP/XenLfX+txX1e9MjHzJ2NoUIustz8i78Ovbxo3cspwArq2Q7FasFxJIeOZ17EXFFEaXas2BD09DkmWMa7/GeOXnmVt6NGTgAfdyvrtN7CdP4ccHU3w9DnIERFgt1Oy7keM37rGCL9B9+A/6G6w2TDv3kXRe959U92FTxDtaMdHxy+nwIcO4F8lmiYrJ6ANC6TgyEWOONqxNtifxu+MxS8xCkkjc3H5TyR/8TsAVUb0o9KjPQC4+tkWLr+73iPNvzM++NVKpMYbYwlsXIMrL68hdcX3zjih3ZpTtYxxKbBzS2KfGYWkkcldu5Gsd7/ykhn77CiCurbGbjSRMuMNSo6rdVoODiT+xQkYalcFFFJmLsZ48CRR4x4h7IE+2HJUPT799Y8o+n2fR5rBXVuQ+PxwJI2GrC9+IX25D3167ghCurfCbjRxeepijEfPo4uPosqbE9FFh6PYFbLWbCRz9Y8e8aJH3kXinGEcafYIthxPHeB2zE0TJj9E1OBeWLPU/vHay5+St+Uvr3QBqsx70pn2hUlLnGm7o68cQ813pqAND6L4yHnOj3fpAGXFr/b6WMJ6tsKSmcexpAleaf4dncevViI13epWilvd0oQEUOO1MQTUqwwKnJu8FFDnbBU5FxcI/lv4r7UsLg+SJGkkSXpfkqQLkiQZJUk6I0nSdEmSfJaLJElzgesjnF2SJMXttlVRlFTH7xiwEAgDqrvFnyxJ0mFJkookSbomSdJ7kiSFOe51A1YDgW4WynPd0veTJGmlJEn5kiRdlSRp2i1lVpYJmzKBrMkzSXt4KAG9eqCtVtUjiD2/gNw3l3osEl8nbNJYSnbtJf2hIaQ/NgLLRXWRJ2TMKPLf/5iMJ0aSv+pDQsd4TuaQZRJeeIqLQ5/nbJ+nCb2jK4ZalT2CBHVrhb5aAmd6jOTa7KUkzH/a437k0DsxnbvicS1u5lDS3/6ccwPHk/bmZ8TNHOpxH1mmyoJRnH5sHse6jyNiUGf8alfyCBLaoyV+1eM52ukpLs14hyqLRt807vmnX+N4n0kc7zOJnHU7yVm/07usJRn/YRMoWjSTgslD0HdMQk4sVdbpKRS+MJGC6cMp+eYTAkZMUUVXroYhaQAFs5+iYPqTaFu0R45TF6e1DZuha9WRgmnDKZg6FNOPX3qJDk9qjn+NePa2H8eZqSup9fII7+cDqj/zCNdW/sTeDuOx5hYSN7iH817e7hPs7zmN/T2ncfkNVfFWrDbOz/2YfV0mcbD/bBKG9iGgTiVneQU+NZH856eT+9QTGLokoalcKr9pKeTPHE/e2GEYP/+YwHGeXlX87rwP25VLHtdK/vUFeWOHkTduOJY9Owl4+AnPTMgyIZMmkDNtBpmPP4FfUg80VT3lKvn55L/9NkVfeJaVtnp1/AcOJGvUaLKGDcfQvj2aSonO+0VffU3Wk8PJenK410IxskzwhAnkzphB1hNP4NfDW64tJYWcCRPIfvJJij7+mJApU24aN3DwYMz795P16KOY9+8ncPBgL7mVF4zi3BMvcCJpLOF3dsavtmdbCuneEr9q8RzvMprLM5dReeFTzntZX23m3OMvUJqg9o0J692Wk33Gc7LnONJXfucVBiCsRwv8asRzoMNYzk1bTo2XRvoMV/WZx0h+9ycOdByLNa+QmIeTADBdTufoPc9yKGkyVxd/Tc1XR3vEix8xAOOZa17pXa/T+9qP48zUFdR62bfc6s88SvLKn9jXYRzW3CKPOo0sU/2ZR8nZesgrXuKI/hSfuVqm3P3tx3F26gpqliG3mkPufofcWIfc3O1HONhjCod6TuPMxHeo9br6LoznkjnUc5r66z0Du9FE9npXHYtJakZQjTi2tJ/EoamraPzykz7lZu85zc4HFlJ8JcPjevHldHbcPY/fe8zgzJvf0OQ1tQ9QrHaOz/2UrV2msr3/s1Qb2pugOmqdt9kVFm06wrL72/LNk93ZcCKZc5nei5zNK0WwdkhX1g7p6lwoPpuRzzeHL/PpY51YO7Qr28+lcSlbXWh4ZVBLZ/iedeJJqh3/HytnxWTh6L0vcDBpKgeTphLevTlBLRwL4JKM4Z5RGN99geKXx6Bt0QUptrK3UElGP3AItlMHPK7dKK4UFoWmTjPs2ek+8wFqW/KvHs/BjmO4MH0FNRb5znOVOY+RsupHDnUaizXXrS1dSeP4vc9ypOdkrr35FTVecY1d1V8cwclHFnCo2wQiB3XG323cC+3RAr/q8RxyyK1ehtzKpeRGO+SWFd+/bhViHunFsQHTOdJzMmG9WmKoHu98pqg5Y0l9eg5XBo0gqF83dDWqeMiz5RWQtegdcj/0/pBc8P2vpDw12+u6X+umBHRvz9V7R3P17pHkfuQd967+vVjxxgKfeQTYvnMvl68ms+7L95k7fTzzX1uqPo/NxoLXl7H89fn88NlK1m3ayrkL6vj03idradeqGeu+fJ92rZrx/qel9KVyjA/2/HwK3n6boi89xyVN9eoEDBxI1ujRZA0fjr59ezSJahsNGjWKog8/JHv4cAo/+IDg0Z79J0BkUjP8q8exs90ETk5dRd1XfPcdtZ55hCsr17Gz/UQsuUUkONrS5Xd+ZE/SDPYkzeDcwjXk7DyONde1iLb/nnnsSZrhtVCMJOP32DiK3pxN4Zwn0bXtjpzg+Y6tx/dT+NxICp8fjfGD1/AfOtlxw0LRK1MpfH4Uhc+PQtuoNZoa9V1JR0SjbdgSe2aad0YqcCy+HbqHad8+MocMJWvok1ivXiHwUW+5wRMmkjtzOllDnsAvKcl3fieOJ3v4MIo++ZiQKS5dy7hhPTkzvKcOgYMfwbz/L7IeU/8NHPyIl9zwaRPInDiT1IeG4t+7B9rqPuYPry+l4DPv+QNAxtOTSX9spHOhGCB89lTylq0i7ZHhGH/fTvCjD3rJjX5mDClPPcPlO0cQ1L+7V99hz8sn86Xl5H74r3LHLd65nyt3j+TqPU9huXiNsOEPeT+wLBM8biJ5s6eTPfwJ/LonoalSqqxTU8idMp6cUcMo/uxjgic6ytpmo2jlMnKefJzc8U/hd+fdzri6ps0xdOhIzqhh5IwYQvHXX5SWTFRSMwKrx/NHu4kcn7qKBq8M91mmtZ8ZzKWVP/Nn+0lYcgtJdLTjysP6UHjqGjt7zGDvPfOoO/cxJJ2GoHqVqPRoD3b1ncPOHjOI7tWCgOpxzvT+7vhgzSnk0rPveyzkXS/Lai+O4NQjCzhcelySZeLmPs2V4c9xrt9oQgZ2RV9qjhjYtRX6qomc6zmclGffJm7eWOe92GdGUbTtL873HcX5O8Z6zBWzP/yOC3eO48Kd47wWipFlKs0fxfknXuBkzzGE39kFQyl9Orh7SwzVEzjRdRRXZi2j0gKHbmGzkbzgA04mjeHMXdOIery/R1xdfBTBnZphvupDB7hNc1OAtFU/OOenZS0Uh/ZogaF6Akc6Pc3FGcupumiUz3CV5zxO2qofOdJpDNa8IqLcdICy4meu3cLpR+b5TO/v6jzWnEIu+qpbQLV5T5K79QCHuozncM/JGK/r8xU4Fxe4sIufx+//Iv/Ti8Wo+b8GPADUB+YAs4GhZYR/Dbi++hbv+HkhSZIf8BiQDlx0u2UHJgINgcFAG2CJ494Ox71it7Rfc4s7CTgCtABeBl6RJKl9OfIIgL5BPaxXr2FLTgGrleJNW/Dr0sEjjD0nF8uJUyhWm2d+AgLQN2tC8Y8OS1KrFaXQMYFQFORA1dJMDgrElulp+enftA6mSylYrqShWKzk/bSN4F6e3jlCerYl99stABgPnkITEog2OhwAbVwkwd1bk/PlLx5xFAXkIFWuJjgAS7qn3MBmtTFdTMF8WZWb/f0fhPVu6xEmrHcbsr7eCkDR/tNoQwLRxYSXKy5AxB0dyf5+u9d1Ta162NOSsaengM2KeccWdK07eoSxnT6GUqQuqNjOHEeOjFLjJlbFeuY4mE1gt2M9fghdm84A6HsNwvT9GrBa1DLIz/WSHdWnNWlrVQuCgv1n0IYEoo8J8woX1rERGQ7ryrS1vxPZt7VXGHfM6blOC2VbUQnFZ66hj4sAQFunPrbka9hT1bpl2rYFXbtOHvGtJ445LVWsp46hiYx23pMjo9G3bkfJRk+vMYrRzcLEzw8Uj9vo6tfDdu0athRVbsnmLfh18ixne24u1pOnwOZZpzVVq2A5fhxMJtW64+BB/Dp3vmEZOOXWKyV3yxYMHT3lWo658ms5fhw5OvqmcQ0dO1KyQbX0LNmwAUMnzzIMaFYb08VUZ73M+XE7ob3beIQJ7d2G7H/9BkDxgdNqW4pR21LRnuPYcr293EQ91pe0d/6FYlatBqxZeT7zHdG3NRlfqXWr0FG3dD7qVminRmT9pH5ESV+7lYh+6jMW7DuFLU/tNwr+Oo0+PtIZRx8fQXhSC9LWbPJKL7JPa9LXblXj7T+DNiTAp1y1Tqty09ZuJbKvq2wSnuxH5s+7sWR65k0fH0FEz5akfrbZO79ucgtvIDe0YyMy3fPrkGsvdm0o0QQY1E6r9DN3bkzJxTRMVzOd1+L6tOTKWrVfyd1/Fl1IAAYfcvOPXsR4JdPres6+M1gc5Zzz11n84tV2akrPdVoo24pKKDxzDT9HGz6akkPlsEAqhQWi08j0qZ/A1rOpXmn74nxWIU3iw/HXadHKMi0rR7LljGdcRVH45VQyfesneMW/neV8/Z6k0yBpNc4+RK5SG3tmCkp2GtisWA9sR9vIu4/XdR6I7fAOlAJXvblZXMOgJzH/9CFeHZYb4X3akPH19TyfRhOqjj2lCenU2NmWMr76jXBHngvd29J+V1sKal6LkospmBx9RNb3fxDex9UOwvu0IbOccrMdcjPd5JYV3792IoX7T2M3msFmJ3/ncSL6qWViaFwXy+VkrFdTwWqlaP3vBHYvpXtk52I6dhpK6R4AJX8dwZ7n/eEi5MGBqoWyxeJMozStmjX2svp157c/dnFn3yQkSaJpo/oUFBSSkZnNkROnqVIpgcqJ8eh0OvoldWXLdnW8/G37Tgb16wnAoH492bLN84NxecYHJTcX6ynvcUlbxXNcshw8iOH6uKQoSIGBAMiBgdgyvdt+dN/WpH61DYD8v8oe/8M7NST9RzU/KWt/J7qf9/gfe3dH0r79s8yyc0dToy729GSUDFXnsezZiq65Z54xudqpZPDz7A+v39NokbRa3NuO/0NPUbL2XXy1p4oai2+X7mHeu88Z3nLsOJroaI+4unqqruX5zJ7P5pnfY8hRrjQshw9jz/duS4YOHSnZ6Mjvxg1eaZaePxh/3YJ/GfMHX224LLRVK2M+cBgA0+6/8O/uqYOV7jsK128lsIfntMeWnYfp6GkUq7XccY079oNNnbabDp9AGxvl/Wx1PfXakq1b0HcopdcedyvrE8ecdcuenY317BlAtTi2Xb7kfA9+dwyi+Is1zn5Lyc31kh3dtxXJjnac99dZtCEBPttxRKeGpP2ofmhOXruNmH6t1BuKgjbIT81HoB+W3EIUq53A2onk/nUGu9GMYrOTs+MEMf1dbf/vjg/WrDyKDp31mkOWHpey3cYl/yZ1MF9KxnIlFSxW8n/eRnCS5zsO7tmOvO9UHa3k4CnkYHWOKAf5E9C6EblfbVQDWqw+LcR9EXB9nnfFTZ/u5akDhPZq66ZPn3Lq09b0HOeOPXuREdPZq+hiXfps4nNPkrzoQ586339ibnojwvq0Ievr35xpl/WOgzs2JvtndSdV5le/Ed6n7U3jF+4+jjXX906qv6vzlFW3NEH+BLdrQIZj7qBYrNjy1bljRc7FBYL/Jv7bF4v7SpJU6P4Dtl2/qSiKRVGU5xRF2asoykVFUdYCK4CHfSWmKEohkOv4O1VRFPcZcX03GcXAcOAhRVGMbvEXK4qyxSHrd2A68IAkSbKiKGYgTw3mtFB2X9n5RVGUpYqinFUUZQlwFkgqb0HI0VHY0l1fOW3pmV6KaFloE+Ox5+YR9sx0oj9aSdisKUh+qiKSt3gZIWNHEfvdF4SOG03+cs9toLq4SCwpLss3a0qmx6AK6oKwJcU18bGkZqGNU8PEPzuS1Jc+ALvnoJs6/13iZg2l7h+riZv1JGmveG6b18dHYHZL05yahd6xaOJ6tgjMyW5hUrLQxUWUK25Q2wZYMnIxXUjxKi85Igp7lqus7VkZyOHeyqjzWbv3x3JwDwC2KxfQ1muCFBQCegO65m2RHQurmvhKaOs1IWjBOwQ9vxhNzbreacVHYEp2LZybUryfXRsRjDW/2Kksm1OyMLiFCWlZhxabX6XRmtkE1PX84g1gqBxNUKPqFOxXlWE5Mgp7plt+MzPQRJadX0PvAZj/cllSBowcS9HqFT4VK//HhxP24VcYuvWk+NP3Pe7JUdHY0l11y5aR4VTWb4b1wgX0TZsghYSAwYChXTvkmBjn/cC77yZy9fuEzJiOFBTkKTc6GnuGS649I+OGbcl/wADMe/bcNK4cEYE9O1u9np2NHO6pSOnjIr3ra6m2pIuL9Ki7ltRMdHGeYUpjqJ5AYJsG1Pn+VWqtXUhAk1o+w+njIjC5yVfrVqm2HBGMNa/Is27FedY/gNiHk8jd4rLWrD5vGJcWfOLVzgH08ZEeddqcko3Bl9x8l1z3eq+PiyCqfxtSPvL84ARQc/5QLsz/xGfdKy3XdItyASL6taH59reo/+kszk56x0tG1F0dyfjuD49rfvERlLjJNaZkOxd8b5XKg7uRvuWg13X/ylGENqpG7v6zAKQXlhAX7O+8HxvsR3qBt/ekw8k5PLD6d8Z8tYuzDsvjWtHB/HU1i1yjGaPFyh/n00krMHrE2381m8gAA1UjgrzSvK3lLMs03fQqbY6+T+62wxQeUPssKTQSJddVl5XcTKRQT5lSaATaxu2w7NhQ6nrZcTUN22DPy8KefNErnx55Lj32JGc5P76559lWqi3pfbTlmId7kvvbAUe6kZg92koWOrdyKt2Gb1VuWfGLT14muG0DtOFByP56wnq0QJ+gjgHamCisqW46QFoGmtgb90nlQVe1En4tGpHw2dvEr34NQ8M6t5xGWkYWcTGusSo2Joq0jEzSMzKJi4n2uJ6eoZZrVk4u0VFqmUVHRZCd6/kB6lbHB3esFy6ga+Ial/Tt2qFxjEsFS5cSPHo0UWvXEvTUUxSuWuUV3xAfTsk1z/HfUFrvcYz/yvW2lJztFUb21xPZvRnpP3nuqmn25Rxa/7KIhMc8VU8pPArFzZLenp2BFO79jrUtOhL04gcETFyI8QM3WwhJJuiFFYS89TXWY39hO6+619A2a489NxP7Fe/tylBxY/Ht1D2cz9q/P6Zde0rJjcLupsfbMzLQRJWta/n3H4B5z+4y7zvTjQi/YX41MVHY0v69+YOKQtTbrxLz0QoC7xrgvGo5d9FptOKf1NVZ16+jjYks1Xdkoo0pO7//Ttzgu/tQ/Mder+tyVBS2jFJ67Q3K2q/vAMx7vctajo1DW6s21pPH1eeqVAld4yaEvb2c0NffQlunnnda8REe7bjEhw5Quh2XJLvCXH5/I4F1Eul6eDntt77KyWc+AkWh8OQVwtvVR+fop6N6NsMv0e2j/d8cH8riRuOSNi4SaymdVVt6jhgb5TmPTM1EGxuFrnI8tuw84l+eRPXvlxC/cAKSv8EZLvzRO6j+4zLiF01EDvHUPXSl550p3rqyLi4SS7JLriXVW+fWV4rBv2ENig+eAiCkZxssqVmUnLjouyxu49w0ZsgAGvy6mGqvjUUTGuhbfql3YXGk7Y423PMdu5dNeeL7lvvP6TzuGKrGYs3Kp+abY2n8y2vUeO1pZEcdqMi5uEDw38R/+2LxNqBZqZ/Hvi5JkkZLkrRPkqQMx0LvJMBzn1P5OOcmoyWwCvhekqQWbrJ6SJL0q8ONRAHwDaAH4ryT8+Jwqf8nA94apkvWSEe+9n2algyqX2VPfCyQ+ESjQVenNkXf/EDGE6NQjCUEPa6upwfecyd5b71D2l0PkffWMsJmT71JYt5ypTKeLbhHa6xZuZQcPed1O+KR/qQueI9TnYaSsmAViS+X9o/knaZXdn3KLV/ciEGdfVoVl5luGVZm2obN0PfoT8ln7wJgv3YZ0w9fEPjMqwTNfhnbpXMo1y1TNBqkwGAKn3ka46crCJj4fPlkK6WDlB2m8PAFdrd6mv1J07j2/noarp7uEUwO8KPBe1M599xqbIXGMmWWVbO0TZpj6D2A4tWqfydd6/YoebnYzp72Gd748XvkDrkf09ZN+N1xT6mM+IhQzjptu3SZojWfE/HGa0S89orq089RzsXffU/Gw4PJGjYce1YWwWOevklqZcvVNWuGf//+FKy8gT+r8rbDcuX31tu5pNWgCQ3i9KBpJC/8kGrvTPcdrjx9iK+6UCpMSIdGxAxO4tLCTwAI79kSS2YeRYd9Lwj4bk7l60MAaswfyoX5n4LdcwNQRK+WmDPzKCxDru+ivHl+3Z8te/0eDnSewMmhr1BlhudWV0mnJaJ3K7J+KOXK5u/01W5EdmxAlYe7c2KBp482TYCBVu9N4uhzH2N1tGFfyZd+jPqxoawf3ZO1Q7vyUIvqTPpGnWDXiAxmaNtajP5yJ2O+2k2d6BA0pSJvOHGNvvUT8cntLGe7nUM9p7G3+SiCm9dSfdqVIz0Aw6ARmH76CJRSG8fKiqvTo+95P+YNa7zvl6Zc7/jmYUI6NCLm4SQuL/y4zCgenXE52ucN5ZYRv+TsNVLe+ZZ6X8yl7mfPUnz8ossC6G/00zdC0miQQ4JJfmQ82a+vIua1Z245De+8q31JedrDLQoqVzDb5csUff454a+9Rvgr6rh0ffwPGDSIgmXLyHzgAQqWLSNkuq9+ujx99M2fL6p3S3L3nvJwQbFv4HPs7TWTg4MXUWloH8La1XeLcXO9A8C6/08KZw+jeMnz+N3ttoFPsVP4/GjyJz+Epno95MRqoDdgGDiYkm99+88vk/9vxmLf3Ej3uE7gY4+CzUbJr7+Wklu+cgbQNWuOf/8BFLz7T/jS/HtjUvqI8aQ/MYrMiTMJvO8u9M2aAJCz4BWC7ruLmI9WIAUEoDgs9Vxi/4bccsQNG/kwis1G4U9byhnftyhd0+b49RtA0apSZe3nT8hz8yhcvgSl2LFTTtYgBQWTO/4pit5dTsgzc2+eF3yNiWWHierelIKjl/i9yVPs7DGD+ouGognyp+hMMheX/kDLtXNo+fksCo5dQrG6jW9/d3woixuOSzdPrywdUNJo8GtYi5w167gwaBx2YwlRo1Tf8jlrfuZc0pNcuHMs1vRsYmeVduXx9/tKOcCPaitmcm3ee9gLjUh+emLH3k/KGzfSAW7P3DT94/Uc6Tia470nYUnPofKzZWyQLk/fdaO28+/2ff+QzuOVrEZDYOMapH28kSO9p2IrLiFh7D1ly/xPzcUFgv8i/tsPuCtWFOWs+4XrPoIdfz8ILAamorqByAfGAHf/G7LMpWQdkCTpLtTF58ckSaoK/Iy6iPwckIXqUuJz1AXjm1FKi0LhBov9iqK8C7wLcK19D8WenuHx1V4TE+VzG6MvbOkZ2DIynAfXGX/bRvBj6mJxQP/e5L2p+vkzbv6dsFmei8WW1Cx08S4LBG18FJb0bM8wKZno4l1f+3RxkVjTsgnt14mQpLYEd2uFZNCjCfKn0htTuDr5dcLuTSJlntqp56/7g8RFngd2mVOy0LulqY+LxJJaWm6W0/oJVAs3S1o2kk5747gamfB+7Tnef4rP8rJnZSBHuspajozGnpPlFU6uUgP/kVMpemmmx6Et5t/WYf5Ndfnh99Bw7NkZznQte1TDeNu5k2C3IwWHEj+0D/GPqNtiCw6exZDg+hJriI/EXDrfWfloQwJAI4PNrlr2OcI4F4CBnM0HkF4arlr1ZRcgaTU0eH8K6d9sJ2udy+LFnpmBHOWW36ho7FnedUtTrQZB46eR/9x0lAI1v7oGjdC17UBYq7ZIej2SfyBBU+dQ+NpCj7jmrZsInvsSxs9Wu+RmZKBxs/7SREdjL2edBjD+vA7jz2o5B40Yjs1hZWTPyXGF+elnwl7yPPTMXsqKSI6O9tmWtDVqEDJtGrkzZqDk5980rj0722nRJEdEeDwHOOp06fpaui2lZqKPj+L6FF8XF4UlzTNMaSwpWeQ5fG8XHzoDih1tRAjW7HzihvQl1lG3Cg+dxZAQxfVNZr7qljUrH21ooEfdMqe58hFQvyq1Xn+K448swOo4+Cy4TT3Ce7emRVILZIMOTXAAzdYvQtKpw1PBwXMedVofH+Gsr848ZOWjDXHJVZ9NlRvctAb1HAfK6SKCCU9qgWK1EdyiNpG9WxNxXW5QAE3c5BY65LryG+E7v2XIdSd/1wn8qsU62xJAeI/mFB65gCUzj7ihfWnkKOfcg+fxc8uvf3wEJT7SvBHB9avQ9PWR7B78EpYc1wYVSauh1fuTuPbNn6Suc1lTxQb7kepmDZxWUEK0YxvrdYIMOuffnWvG8uKvR8gpNhEeYODuJlW4u4n6jfXtbSeIdbNSttrtbD6dwudPdHFe09TvQNNNY4DbX84Atvxi8nYcI6x7c8g7p1oDh7nakhQWhZLvKVOuXAu/x9TxTAoMQVO/JSa7rcy4clQ8UkQsAVPfUq+HRhEweTHGxVNQCnKJHdJXPQAOKDx41rMtJ3i2EwBrdr5qHeTRllzPGFC/KjVee5qTj853tiW1j3BvK5EYEqNo9OvrABQdVNvw9RqhT4jEcgtyzSlZZcbP+HwzGZ+rW4UrzXwEc4o65lnTMtHGuekAsdHY0m/cJ5UHa1oGRZtUq3zT0VOg2JHDQ7Hn+Haj44u4mChS0119d1p6JjFRkVisVlLdLEfT0jOJjlLLNTI8jIzMbKKjIsjIzCYiLNQjzfKOD2VRsm4dJesc49Jw17jk16cPBUtUr2WmrVsJmab6nvW/6y7aLL0LgPyD5/BLjOR6CRjiIzGVaieWrAK0IQFIGhnFZseQEOEVJvauDl4uKK7XT0tmPhnr9hDSvCZcUstfyclAinDTASKiUXK9dZ7r2E4fQY6JRwoK8TywzliE9dQhtI1bYz26Dzk6juB56gKcFB5N0NwVFM4bAzjG6goai2+X7gHg17cPhvbtyZ402SuePSPDwwpZjo7G5kPX0taoQcjUaeTOnO7M742wZ+fcML+29Aw0sf/e/AHA7nBPZ8/JpWTrH+gb1sN88DDWS1fIHK9+9NBWroR/R08Xdd59RxTWjLLr1a3EDb6zJ4Fd2pA8fKbvZ87IQBPtqdf6KmtN9RoET55G3myXXqve0BD6/DxMWzZh/sNlWGLPzMD8h6rHW0+dBMWOFBpK5aG9SXQcPHe9HV/HL967jZZux35u7Tjhoa5cWPIDAMaLaRgvpxNYO4H8A+e4tuY3rq1R3QjUmv0QAVVj/rHxoSx8jUvX51TW1Ey0HvO/KKw+9FpdfDTXNRRtXBTW9CwURb1Xcki16s3f8AdRo+4HwJaV64yfu3YDld6d6yNNN7nx3rqyJSULXUI0cMLxbG46t1ZDtRUzyfnud/I2qPqzoWo8+sqx1Fv/ljPNuj8v5vSgKVgzcl1lcRvmplY3F2sZa36l9odznP+PeaIf0Q7do+jgWY93oYu/+Tt2L5vS79JX/Ov80zqPL8wpWZhTspy7xrJ/2qkuFu/6z8/F3d2VCQT/Tfy3WxbfjE7Abod7h/2Oxd6a/2D6NiDA8Xcr1EXhSYqi7FQU5TRQ2oGjGdD8g/JdCZ84ibZyIpr4ONBqCejZg5LtPg5n84E9OwdbWjraKqpVlqFVC+cBd7bMLPTNmzquN8d6xfOAKuPh0xiqJaCrFIuk0xI6sAsFmzy3auVv3k3Y3aqS5N+sLraCYqwZOaS9+hGnOg7hdJcnuTr+FQp3HubqZFWpsaRlE9i2MQCBHZpivpjskWbRoTP4VY9HXzlGteAb1IncXz239OX+sofI+7qpabSog62gCGARmqwAAQAASURBVEt6zk3jhnRuSsm5q1hSfCuttnMnkeMSkaPjQKNF36EHln07PMJIkTEETplH8bJF2FM8D9eSQsKcYXRtOmP5U52AW/b+gbahaqgux1dC0upQCvJIWb3ReSBd1oa9xD7QFYDgFrWxFhRjTs/1esbcHceIHqgq5rEPdCVro7pwpIsOc4YJbl4LJNm56FLnzacoPnONays9fQtbT59Ek1gJOVatW4YuPbDs9pxoytExBM+ZT+HrC7Enu/Jb/NEqcp+4n9xhD1Hw8jwsh/c7F4rlBJclor5dR2xXL3ukaTl5Ck2lSs467ZfUA9OfnuV8I+QwNa9yTAx+XbpQskktZznStTXK0LkT1gsXPOWeUuXKcQ65PXpg2uEpV46JIXT+fPJffBHb1avlimvasQO/vn0B8OvbF9OfnmVYfOgMBrd6GX5HZ/JK1em8X/cQcW93AAKaq3Xamn7jhcbcX3YT1EG19DFUT0DS6bBmqwpT6ocbONRrKod6TSV7/R6i71frVpCjbll81K28P48SOVD1ORfzQDdyNqjPqE+Mou770zgz7m1Kzrvct1x+8TP+ajmS/W2e4vToN8n74wgH+83iQM9pHOg5jawNe4h5oBug1mlbGXLVOq3KjX2gm7NO720zhr2tn2Zv66fJ/GkX52auImvDXi6+uIY9LUaxt/XTnBy9mNw/j3K43yzn4XPZbnJvmN8dx4hyy2+2Q65fNdeGkcDG1ZF0Wo8FzKi7O5HpcEGRunoD23rOYlvPWaRu2EflB1TfaGEtamEpKMbkQ25Z+CdG0vqDSRwYu4yi856+g5u+OZLCM8mcX7nO43rD+DAu5xRxLbcYi83OxhPJdK3lueEls7DEaWV0JCUHRVEI81e/c2YXmQBIyS9my+kU+rn5Jt59MZPqEUEeC8i2EztuezlrI0PQhDj86fvpCe3cBONZdXyyXzmDHJ2AFBELGi3a5p2xHfUcl4oXjqB4gfqzHtqB6V8rsB3dXWZce8olip9/3BlHycuk+I2JKAVqXtI+3MCRXlM40msKORv2EH3f9TzXwZZfjMVHO813a0vR93cnx5FnfWIUdd6bztnxb3m0pcKDZ/GrHo/B0UdEDurElUWfcbTXFI465EaVU26EQ26Um9zcX/aWGV8bGep8toj+bcn6Tl0gMR09ha5qItpEtc8L7NeVoq3l0z1uRNGWHfi3bQaArmoikk53SwvFAN06teOHDZtRFIVDR08QFBRIdFQEjerV4fLVZK4mp2KxWFi/+Xe6d2rnjPP9etU/4vfrN9G9s6d/zfKMDzdCchuXDF26ULJZHZfsWVnomqn51bdo4RxXjN995zyULmP9XuLuVz/KhLQse/zP+fM4MXeo+Yl/oCsZG1yHP2mC/Qlv38DjmhxgQBPo5/w7olsTCk+6DpKyXTiFJiYRKUrVeXRtumE5UHpMdPUJctVaoNWhFOYjBYeCv2PLtE6PtkEL7CmXsV+9QMGE+ymY9igF0x5FycmgcO5olHxXfa2osfh26R76Nm0IGvwwObNmqz6NS2E56dC1PJ65lK4VE0PovPnkL1rokd8bYdrxJ359HPnt09crzdLzB/9ePTBuK18blvz8kAL8nX8b2rbCck7VqeTwMEcgieBhj1L47Q+ez3X0FLoqiWgTY0GrJahfN4p+21W+PN0grn/HVoQ9+QAp4+ailHiXM6gLuR5l3a0H5p3eem3o8/PJf3khtmueZR08ZQbWy5cw/svzwD/Tjj/QNVf1eE1iJbUd5OVxZfUv7Eqaya6kmaSv30eCox2HtqxVZjvO/vM4sXeovmQTHujibLMl17KI7NwIAH10KAE1EzBeUrfj66NCAPBLjCS2f2uOT3//HxsfyqL0uBQxqBM5v6hxjEdOo3fMEdFpCRnQhYLNnu+4cPNuQu9SXd/4NauLvaAIa0YOtswcrCkZ6Kurc4XA9s0wnVXnCdfPvQEI7tUB02nPA7RVfToBfeVYpz6d/2upuekmd33aMTd1lEeVV8ZhOnuVjPdcB66VnLrEsZaPc7zTCI53GoElJZNTAyY6F4rh9s1N3f3/hvdti/GUa76U/tF6jvWezLHek8nZuJvI+7q70i7jHRfsOErEANVFTNT93cn5ZY/j2faWKz78szpPWVgycjElZ+JXUx1fQjs3wXhGHZv+03NxgW8UJPFz+/1f5L/dsvhmnAaGSJLUD9UH8ENAV+DWzLhUtJIkXZ+1BgMPAg1QD6MDOIO6OD9RkqRvgHaoB9q5cxHwkySpF3AA1TK6mH8Cm53c15cQtfhlkDUU/bQe64WLBNx9BwDF3/6IHBFOzOoVSIEBYFcIevBe0h4eilJcTN4bSwifO1udiF9LIWfhKwDkLnqd0EljkTQaFLOZ3Jde95KbPHcF1T6ahyTL5Hz1K6Yzlwkf3A+AnDXrKfxtH8HdWlHnt1XYS0xcnb74ptlJnr2E+GdHglaDYjJzbc4SzwA2O5efXUWdz54HWUPWl5soOX2F6Ef7AJDx6UbytvxFaI+WNPpjBfYSExcnv33DuNeJuLMz2d+V4YICwG7H+MHbBM5+BWQZ89b12K9eRN9TLWvzph/xu+9xpKAQAp6cCKin6xbOVk+8DZz8AlJwCNhsGD94y+l83/zbegKemk7wax+gWC0Uv/OSl+jsTfuJSGpO611LsBvNnJq4zHmv0WezOD15Bea0HC7M/5R6KydRbebDFB69QOoadRte9B3tiH+iN4rVhr3EzMnRbwIQ0qYesfd3pfD4JVpsehWAC4vWQO5GsNsoWr6YkPmvgSxj+nUdtssXMfS7EwDT+h/wf/gJpJBQAp+e5ChjG3kTfZ/Ce52AIaPQJFYGRcGenkbRstJ1y0b+4rcIf+1VkGWM69ZjvXgR/ztVucYffkCOiCDy3ZXOOh14331kPv4ESnExYfPnIYeGoFit5L+52HlQSfDo0Whr1wJFwZaaSv5r3nIL3nqL8FdVuSXr12MrJTfoiSeQQ0IInuTKb/aoUWXGBShas4bQ55/Hv39/bGlp5M2dW0qunavPvkvNT+YiaWSyvtxMyekrRD6qTvKyPt1A/pa/COneigbbV2A3mrg01dUuqi2ZQlD7RmjDQ2i4+31S3vic7C83kf3lJqq8Oo56v76NYrZyafJin+8jZ/N+wpJa0GLnMmxGE2cnuepW/U/ncHbKO1jScri04FPqrJhElRkPU3T0AmkOa8PKk+5HFx5MjUXqGaGKzcbhvjNuWAcAcjbtJyKpBa12LcVuNHF6ossnbcPPZnNm8nLMaTlcnP8J9VZOourMhyg8epHUNd6H1t0KOZv2E57UghYOuWfd5Nb/bDbn3OTWXTmJKjMfoujoRdIcciMHtiPm/q7YLVbsJWZOjXrTGV/21xPWpQnnpnlvEU7fdICYpGb02LUYm9HEwYmuMG0+m86hyaswpeVQ/ck+1BxzB4aYMLpueZm0zQc4PGUVtSffgy48iMYvDQNAsdnZ3mcOEW3qUvn+LuQfv0yXTaq1/MlFXwIZaGWZmT0b8dRXu7ArCoMaV6ZWVDBfHbgIwP3Nq7HpdAprD1xEK8sYtDIv3dnS6f5jyvf7yDOa0coys3o1JsTPtVlmw8kbuKC4jeWsjwmn9ttjkTQyyBJZP+wg59e/qDIYsNsxfbMS/5FzQZax7NmEPe0K2vZqW7Lu3FD6MV2UEfdWyN38F2FJLWi24x3sRhPnJi113qv7yRzOT1Xb0uWFn1B7+WQqTx9M0dELpH+uLlJWmvQA2vBg52n1itXG0X7TwWbn4pz3qLfmOSSNTPoXmzG6jV3X5TZ1yD1fhtwrCz+hlpvcDIfcG8Wv/d40dOHB2C02Ls5epfoejARsdjJfXErciheRNDIF327Ecu4SwfervksLvvoZTWQ4iV8uRQ4MQLErhD52N1cGjUApKibm5Vn4tW6CJiyUKps+I2fZJxR8u4GCbzcSPX8Klb55F8ViIX3Oq17lPO35l9h74DC5ufkk3fUoTz/5GFbHQVgP3j2ALu1bs33nXvo9MAx/Pz/mz1b7a61Ww+xJTzFq8jPYbDbuHtibWjWqAjD8sQeY8uyLfPPTRuJjo3ljwRxPoeUYH+SICCJWrkQKCABFIeC++8h6wjEuzZuHHKKOSwWLXeNS/muvETx2LGg0YDaT/3qpcQnI2nSAqKTmtN/9FnajmeMTljvvNf1sJicmr8SclsPZBZ/RaOUEasx8kIIjF0le49qGH9O/Ddm/H8Ze7FpE00eH0mS1w8peI5P27Z9k/3aIGv0dAex2jJ8tIXDKS2qb2L4Be/Il9N0GAmDe+hPaVp3Rd+gFNiuK2Uzx8gVqeqERBA6fAbIMkoRl7+9YD93cz255y/r2jMW3R/cImTgBSa8j4g2HUcTx4+S//oZLrt1GwduLCX/lNcczr1Pze4dD7o8/EPT4E8ghoQRPdMvvaFXXCn3mOXTNmiGHhhK19isKP1xNybp1FH2+htDn5+LffwC29DTy5pbaVm2zk/vaEqLefhlJ1lD0ozp/CHTMH4quzx8+WqEeeG1XCHroXtIeGoocGkrkK/McdUdD8cbNmHapC0ABvXsQeN8g9dl/+4PiHzd4yc18cRnxK9W+I//bX7Ccu0TIA2rfkb9W7TsqfbkEOUjtO8IevYvLg0aiFBX7jAsQPWcMkl5Hwip1HCw5fJLMeW97yrbbKFy6mNBFryHJMiUb12G7dBG/gWpZl/z0AwGPqXpt8Hi1rBWbjdwxo9A2bIxfrz5Yz59Dv0I9x6Xog1WY9+ymZMM6gqfMIPzd1Wobf/VFSpO56QBRSc3otPstbEYTxyascN5r/tkMjk9+F1NaDmcWrKHJyvHUmvkg+UcuctVhMXz+jW9o+PZTtN/6CpIkcWb+GiyOD9VN35+MLjwIxWrjxKzV6hkTDhOlvzs+6KLDaLT+VTTB/ih2hfjhAzncbTy2QiMX57xHXce4lOEYl3SB6jtOfWE5lT9YgKSRyf36F8xnLxP2sNq55H6+jsKtewns2pqam9/HbjSRMtOlS6XOX0HC69ORdFosV1JJdtyLmf4khvo1QFGwXEsj9VnvOeLV51ZS42NVn85eu4mSM1eIfMShT3+2gfwt+wju3pL621ZiN5q4PFWtI4Gt6hNxbw+MJy5Sd91iAJJf/YSC3/7yepde3Ka5aaU5T+DfsDooCuYr6Vyaudyn+LzNatqN/1yO3WjiwmRXudT++BkuTluGJS2Hqws/psY7U0icPpjiYxfIdLzjG8WvsWwywe0boo0Ioem+VVx57UvnbqO/q/O41y3sCnHudeuZ96i1dCKSTovpchrnJi2ldhMqdC4uEPw3Ifny2fbfgCRJHwJRiqIMLHW9FbAXqI7q93c5cA+qs5x/AZeAYYqiVHOEnwvcpyhKI8f/7wO+UhRFcktzLuCuXRWj+jB+R1GUFW7hxgMzgAhUtxcrgS+B6oqiXHSEWQ7cjzrNekFRlLmSJF0EliqK8ppbWluBo4qijL1ZWVxr36NCXnJOWsDNA90GSswV8w2kVseK+bJ4+PfyHfhxO2jYMv3mgW4DloKK+TonVdBejOTzoTcPdBswWiqmLdmUinm/FbnVJhvdzQPdBnouLHsh93ayf87FCpHbdLC5QuQe/aJi2lJF2jFERxbePNBtoPJvK24e6DaQfd+wCpF79ERshcht1b98LgH+aUouWCtELni7MP9PIWkqZq5mKb4tmx1viqmoYsbDkHjvg13/Exw4HF8hcgFCNRUzJoYEVkxZmypojmi1VYyGqVSQPl1RejxAvc7/js3f3yfsy9/+b5qO3ka2xd3/37nQ+G/SJfWr/3N15L/WslhRlCFlXN+H5/zpScfPnXlu4ecCc93+/3Wp+F5hbvBMbwOlPl+ztlSYp4CnSl2r5iOtbjeTJxAIBAKBQCAQCAQCgUAgEAgE5eV/3WexQCAQCAQCgUAgEAgEAoFAIBAI+C+2LBYIBAKBQCAQCAQCgUAgEAgE/znswgnF/3mEZbFAIBAIBAKBQCAQCAQCgUAgEAjEYrFAIBAIBAKBQCAQCAQCgUAgEAjEYrFAIBAIBAKBQCAQCAQCgUAgEAgQi8UCgUAgEAgEAoFAIBAIBAKBQCBALBYLBAKBQCAQCAQCgUAgEAgEAoEA0Fb0AwgEAoFAIBAIBAKBQCAQCASC//vYkSr6EQR/E2FZLBAIBAKBQCAQCAQCgUAgEAgEArFYLBAIBAKBQCAQCAQCgUAgEAgEAuGG4n+Cq5fCKkRuzaZZFSK3IFlfIXIzj1SM3BCDqULkAuzfF1chcgMkW4XIjQ4vrBC5yaaACpEboy2pELmVE/IrRG5ORsWUM0BcUEGFyFUy/SpEbmxExeRXjk+sELlXlYrpp+v551WIXICoDhWz/TD7vmEVIjfi6w8qRG6j+4dWiFz9HX0qRG7GM79XiFyAC1lhFSI3MahidA+zVVMhcmVJqRC5yrUKEUvlkIrReQDyiypGB7DZKsZezc9grRC5xUZdhcj19zdXiNzsgorTpwsvVozuEVYhUgWC24uwLBYIBAKBQCAQCAQCgUAgEAgEAoGwLBYIBAKBQCAQCAQCgUAgEAgEfx9FHHD3fx5hWSwQCAQCgUAgEAgEAoFAIBAIBAKxWCwQCAQCgUAgEAgEAoFAIBAIBAKxWCwQCAQCgUAgEAgEAoFAIBAIBALEYrFAIBAIBAKBQCAQCAQCgUAgEAgQB9wJBAKBQCAQCAQCgUAgEAgEgn8Ae0U/gOBvU6GWxZIkTZUk6WJFPsM/gSRJFyVJmlrRzyEQCAQCgUAgEAgEAoFAIBAIBP8u5VosliTpQ0mSFLdfpiRJP0mSVO92P+D/D0iSpJckKUOSpAJJkkJvo5xYSZLelCTpjCRJJZIkpUuStEOSpHGSJAXdLrkCgUAgEAgEAoFAIBAIBAKBQHArbig2AY85/k4AXgW+Ber/0w91HUmS9IqimG9X+rfAXcAFIA8YDCz/pwVIklQN+BPIB54FDqMu5tcBHgeygDVlxC13OVWd/yRhPVpgN5o4N2kpxUfOe4UxVI6h1vLJaMOCKDp6gXPj3kKxWPGrlUiNN8YS2LgGV15eQ+qK71X5Bh0NvlmApNchaWWyf97Jtde+dKana9mGwNHjkGSZkg0/Y/zKMxuG7j3xv38wAIrRSOHSN7BdOAc6PaGvvo2k04FGg/mP3yn+dDUAwTOfR1Opsio/KAilsJDcscM90vXv0IqIGU8jyTIF364n74MvPe7rqlUmat5UDPVrkb1kNfkff+28F/XCFAK6tMWWncu1e0c6r0e/MgddVVWuHByIvaCI5AdHe5VhQKdWRM0aDRoN+V+vJ/e9tZ6yq1cmduFkDA1qkfXWR+Su/vqmceXQYOJen402MRbrtTRSJy/Enl/okW5w1xYkPj8cSaMh64tfSF/+L69nS5w7gpDurbAbTVyeuhjj0fPo4qP4f+y9dZhV1fu4fe+T091DDd3dDUMqtigqiiApII2AKCoCFoiKhIiJInbQDYqk0t0x3Xnm5H7/2GdOzDmEMczv833XfV3ngtl7rfWsXs969trPrvLOeLSRocg2mayvNpL5ya9KPdZPoNKcZ1HptchWK9dnLqX4yDmPdOvMeZqIxGZYDUZOPLeEgmOXPML4VImk8bJxaEMCyD92ieOjFyGbrWgCfWm4eCw+8RFIahVXlqwh+esdANRfOJLIns0xZeazp4vnAf6E14YQmtgMm8HEuXGLKPIiV18lijpLJyh9+thFzo55H9lsIax3K6o8PwDZZgOrjYsvfkLB/tMAqIP8qLlgFH51qoAsc37CYrj4l72NWhA1YxSoVOR9t4GcMu0LEDljFP6dWyGXGEmdMR/jyfMAhDx5H8H9+4IkkfftenI//wmAgN6dCB8zEF31ylx9ZBzGE551DFB/ziCiEptiNZg48twS8o9d9ghTdUgvEob3xT8hhk31hmPOLgDAv2YcTd4dQVCjBM7OW83FJWsdcbodeA9LkQHZakO22Njd+wWPdKu8+gzB3VtgMxi5NOF9io97zh+6ylHUWDwJTWgAxccucvE5Zf64WXx1kB/V3h6Nb50qIEP+vDcwHTsJgE+7VoRMGg0qFUU/r6Pgs6/d5GmqVibspano6tYkb8nHFKz81nEv9ucvsRUXg80GFitpg5513At45H4CHrkfrFYMv+8j7/0P3dIN6NKc+JeGgVpF9urNZCz5jrLEzRpOYDelPNcnv4vhxAUkvZYaq19H0muR1Gry1u8m7R3nnBc+qB8RT92NbLWRv+0Aqa9/6pamb4eWREwbiaRWk//9enJXeM4dUbPtc8d7n5H36Xe3FTfo8XsJfuxesNoo2rWP7AUr3NJVJTREl/g4qFRYjuzCsm+d+/3KddA/9BxybiYAlrN/Yvnjl1vG1TRPRNM8EWQb1gtHMO/41i3diporVdXseZYkLEd/w7LfS3kfGIuc51LePb/eNK4UWRldryeRtD7IeZkY134IphK80WT2U8QmNsFiMHFw/DJyvYzjGoN7UmtYHwISYvilwQhM2UoZItvVo/2nEym6mgFA0roDnHrnRwCiuzWm6atPIqlVXPpqB6xY6UgvoHNzYl8aDioVOd9sInOpZ5+OfWk4AV1bIpcYuT5lISUnLgBQe9cKbPb5AauVC/dNACCobweixj2OvmZlLjwwkZJj5z3SVDdoic8jI5FUaky/r8e00b2NNU3aob/3KZBlsFkpWb0U64UTSp7nfIZsNChj2GalaO5YAHyHzUAVXUmpd19/ZEMRRa8965aurnVrAseMAbUaw9q1FH/lrnuoq1Qh6Pnn0daqReGKFRSvduoIvg89hF+/fgBK3O+UutLUrEngxIlIOh1YreS/8w6W06fd0p05dwG7du8nLDSEn1Yu9agPWZaZt3Apv+05gI+PnjkvTKJ+nZoA/L73IK8vXIrVZuOhe/ow9MlHAMjLL2DSi/NITk0jLiaa+bOnExwU6F7eVq0JHDMW1Colz6vcy+vTowd+A5y6VsHCBVguXLituH6PPErgqGdJv+9e5Pw8jzLtPpPEm2v2Y7PJPNCqFkO6NvIIc+BiKm+t2Y/FaiPU34cVw/twOSOPqat2OsIkZRcyqkdTBnaszwebDrHj1DUkCcL8fXi1f0eigvzc81VB8weUj86jjwun4aLR6CJDwGbj+sqtXFu+3pGef+cWxLw4HEmtImf1JrKWfeshM/qlEQR2VXS85KnvOMZwzZ0fYysygNWGbLVy6f7xAOjrJhA7ezQqf1/M19NImvgWtkKDW5rloVv61KtG5bnPovLzwXQ9nSvj5nvILY912Kd+AvFznkWl1yFbrCS9uASDF532Vn0LIGLGKPw6t0Y2lJA+Yz7GU8r8FzzwfoLsel7+t+vJ+0KZn3V1qhM1ayySn6/St6a+gVxU7Jamf6cWRM8cgaRWkfvNRrI+9NLGL44goEsrbAYjKc8voOSk0saqQH9i545DX6sqIJMybSGGw6eJHP8kAYltQbZhycoj5fkFWNKzPdItjz2iA5WKhhvexJSSzdlBcx2XK2pd8u/UgqgX7PX87UayvdRz1EyXep62AOPJC+gS4olbOM0RRls5lsx3vyDns5+JWzgNXUI8AOrAAKwFhVy+b6xbmkFdm1HpZaVPZ63aTNpiz7FU6ZVhBHVvgWwwcnniuxjsunKVt8cSnNgSS1Yep3o856yfCQMIf7wXlixlbk5+YyX52//0Wub/um9FjH2CkEd6Y81RZKfP/4yinQc90i2PvZpvjThqL5vgiO9TNZqrb66GTV8o6bVtRcjEMUgqFUW/rKPg81Vu8jRVKxP64lR0dWqRt/RjCr90jvGYH79CLi62y7SS/vQoALS1ahAybYJDB8h5813MJ911AIHg/xJ/x1hslGU51f7/VEmS3gF+lSTJV5ZlgyRJ8cB8oLc9zB/AeFmWHSuwJElTgYlAAPAD4LYKSZL0KRAB/AaMBXRAlCRJjYB3gA6AAfgFGCfLcp49ngp4ARgORAFngZmyLP9sv18Nxdj7GDAKaA2cBgahuFP5EGgCHAKelGW57Az2DPAFkAuMw7uxOECSpJUohuVC4G1Zlt+2y18F6GRZfsilrCrgCrBAluV37GnagJayLBe5pHsc+EGSJMklrgyMARJR6nsJcEs3GMHdm+OTEMuRDqMJaF6bhHnDOdFvmke4yi88ScryX8n+eTfVXh9B5GOJpH++EUtOIVdeXEFon9Zu4WWjmVP9Z2ErLkHSqKn/0xzyth0C6x5QqQgYPZ68GZOwZWYQ8u4yTPt2Y716xRHfmppC3tTnkAsL0bZsQ8Bzk8mbMArMJvKmTYASA6jVBL+9CM3BfVhOn6Tg9Vcc8f2HPoutuMgtT6hUhM8YS+qI57GkZRL31SKKd+zBfPGqU25+AVlvfIB/tw4edVD48ybyV/1M5Jypbtczps5x/D9s0ghshUVlo4JKReTM0SQNnY4lLZPKq9+naPtezBecsm15+WTMXYJ/Yvvbjhs69BGK9x4i96NvCBn6CKFDHyXL1eCjUlFp9gguPPES5tQsav8yn7wt+zGeu+YIEtitBfqEOE51GYFfszpUem0U5+6fgmy1kvzaxxiOX0Tl70vtNQso+P0wxnPXiJ3+NKnvrqJgx18EdmtB3PSnOT/A3ZAYkdgUv4QYdrcdR3CLWtR78xn2953pUTW1Zj7BlWXrSPvpD+q9OZT4x7tz/bPNVBrSm8Iz1zn85JtowwPpsHshKd//hmy2kvz1Tq6t2EjDRaM90gtNbIZv9Vj+ajeWgOa1qPHGcI7eNd0jXLWZA0letobMn3dT443hRD/endTPNpH72zGyNx4AwK9eVep8OJFDncYBUP21IeRuO8yZofORtBpUvjp81Eo9R704mqRnZmBOy6TqN+9RtH0vJpf29e/cCl3VOC73GYJPk7pEvTSGawPGo6tVleD+fbn6yDhks5n45XMo2rkf85VkTOcukzx2NtGvPOeR/1IiE5vinxDDjrYTCGlRk4ZvPsMffV/0CJez/yzpm/+i7Q8vuV035xZy4oXPiOnb0mv6ex98zWFYLktw9+boE+I41vFZ/JvXpuq8EZy653mPcJVfeIq05b+S/cvvVH19JBGPJZLx+cabxq/y6lDyth/iwvC3kLQaYhKMSmIqFaFTnyN9zFSsaRlEf7YYw649WC455w9bfgG58xfh28VzHANkjJyELS/f7Zq+RVN8u7Qn9bFhYDajCg1xj6RSEf/qSC4NfBFzahY1f1lA/uZ9GM+7jKWuLdAlxHGmqzKW4ueM4vz9k5GNZi4+/gK24hLQqKn53RsU7PiT4kNn8G/XiKCebTjbdyyyyYI6PNhDbuTM0SQPm44lNZNKpeP/ovvckfn6Evy7e587vMX1adUE/27tufbgKDCbUYeVkStJ6Ho+iXH128gF2fgMegnr+cPIWcluwWzXzmL8/t3bjquqUhd1rWaUfPISWC3g527cqrC5UpLQ9RyI8Zv5Sp6ffAnrBS/lvX4O4w/eyus9rq7305h3rMZ2/Szqhh3RtuqLefePlCWmexMCq8ewof0kwprXpPnrg9l29yyPcFkHzpKy+RBdfvCcSzP3nWH3U2+XqROJZnOf5rdH51Gckk3i+tlk7Nyp9FuVirhXRnHpqZlYUrOo/tM7FGxx79MBXVuiqxbHue7D8W1ah7jZz3LxwUmO+5cen4E1x30sGc9e4eqoucTPGeORR6W+VPg+NpqihdORczLxn/4+lqN7saU429hy+hCWI3uUIsQn4Dv8BYpmOR/+Fs+filzkLtew3Gls0D88HNngqQMEjhtH7uTJWDMyCFu6FOPu3VivuM4d+RS89x76jh3doqoTEvDr14+skSPBYiHkzTcx7tmDNSmJgBEjKPr0U0z796Nr04bAkSPJGT/eLf79d/Xk8YfuZcbsMu1j57c9B7h6PZl1q1dw9MRpZr+9iFXLF2K1Wnlt/gcsXziXmKgIHh06jm4d21AjoSofffENbVs2ZeiTj/DRF9+wYuU3THz2mTLlHU/ulEn28i7D+Id7ea0pKeSMV3QtXes2BE2aTPazo24ZVxUZia5lS6ypqWWLoqRrszHvl70sfaYX0UF+PPHBWrrUq0yN6BBHmHyDiXk/7+WDwT2IDQkg224UrBYZzDfP3etIp9e8b+neoAoAgzo3YHSvZgB8tfsUH249wswH2rmVuULmD8pR57FYOTvrCwqOXULt70ObzfPI3nkUks+ASkXsy6O4Mmgm5tRMqv/4DgVb92IqM4b11eI4330Yvk3rEPvqaC49NNFx/8oT0z3GcNy850ibt4Li/ccJebgn4cMeIuMd50Om8tItq7wxlqQ5H1O07wRhj/QgasSDpM7/0k1ueazDsdMGk/7u1xTs+JPAri2InT6YiwNm3Hb/KMWvcyu0VeO52mcw+sZ1iZw1lusDxqGrWZWg/n25/uhzyGYzcR/OpXjXPsxXkol6dTyZby2n5OAxAh/sReiQh8l+/3M3uTEvP8vVp1/AnJpJwvcLKdjm3sb+XVqiqxrPhR5D8Wlah5hXx3D5YcVgFj1zBEW7/iRp7FzQalD56AHI+ug7MhYqBrTQp+4lYszjpL60yK3I5bVHLCVm6N0Yzl1HHeDywKei1iWViuhZz3JtsFLP1b5fSOHWvZgulKnnavFc7DkUnyZ1iHllDFf6T8B0KclpAFapqPnb5xRsVtav5PGvO+JHTRuKtcBzXar82gjOPT4Lc0oWdda8Td7m/ZS4jKWgbi3QJ8RystNI/JrVpsrcUZy5dwoA2d9uJePTtVRbON6jSOkf/UL6sp+8l9cuuzz6FkD2pz+RveKHG4our72a4UIyR3pMcZSv1eFlZK/fR4x9rxY6ZRwZY6dgTc8g6tMlGH774+/tH56d6LF/CB47goKPPqdkz3582rchZMxwMp6d6DW+QPB/gX/ks1iSpEDgUeCY3VDsB2wHSoAuQDsgBdhiv4ckSY8ArwGzgObAGRTDcVm6AI2BPkCiPf4GFANsa+ABoD3wsUucccAU4HmgEcqJ5x8kSWpaJu1XgDeAZiiG36+A91EMza0BH+C9MmWtCnQFvkYxcNf1ki72spyyl20WMFeSpAft91YCd0uSFFKmnLHAKkmSwlCMvh+UMRQ7kGVZLnNpFrDOXt4PvMUpS2jv1mR+twOAwr/Oog72RxsV6hEuqGMjstcoC1/mt9sdC78lK4+iI+eRLVaPOLZi5fSUpFUjaTWUZldTux7W5CRsqSlgsWDcuQ1dW/eNmeXUCeRC5dSG5fQJVBGRzpsl9lMGGg2SRqOcPCqDrnM3jDu2uF3TN6yD+VoylqRUsFgo2rADv67umwVbdi6mE2eRLRaPNEv+OoYt37vRrBT/Xp0pXL/d47pPozqYryZjuZ4KZguF63cQ0L2dWxhrdh7G42ehjOybxfXv3o6Cn5RyFvy0Bf9E9zT9mtbCeDkF07U0ZLOFnF9/I7hnG7cwwT3bkP29kufiQ2dQB/mjiQrFkp7jeHJtKzJgPH8dbXS4EkmWHcqdOtAfs5fTCJF9WpHy7S4A8v48hybIH11UiEe4sI4NSP91LwDJ3+wksm8ruwzQBPgqMvx9MOcWIlsUt/i5e09hzvU81QMQ1rsV6d/sAKDwr3NogvzQepEb3KEhmfY+nf7NDsLsfbq03wKo/fSO/qUO8CWobT3SvtqqZM9swZqvnP7waVwH89UUzPY2yl+3E/8y7evfvR35PytxS46cRh0UgDoyDF31KpQcOY1cYgSrDcOBYwT0UPql6eI1zJevey1nKdF9WpD07W9Kvfx5Hm2QH3ov5c0/fhnDtUyP66bMfPIOX8Rm9hzDtyKkd2uyvlP6TtFN5o/ADo3IXvsHYJ8/ere5aXxVgC+BbeqTuUrp27LZgmx/CKNrUBfztSSsScr8Ubx5O75dyozjnFxMJ894Hcc3IuChe8j/7Gswmx1puOLXtBamK86xlPvrLoJ6uY+loF5tyf1hG2AfS4H+aCKV+nDMh/Z5q3Q+DH/iLjKWfIdsUvJqzXI/oad3Hf8WZfyX7Vulc0fZ8t4sbvCj/chdsdpRXmu2u1xVbHXk3HTkvAywWbGc2o+6VrPbqsubxdU064Z57zrFUAxQ7D6nVtRcqYqtjpzjkufT+1DXbHr75b1BXFVYDLbrZwGwXTmBunYLr2nE9WnBFfs4zv5LGcc+XsZx7vErFF/3HMc3IqxZDQovp1F0NQPZbOXaz3sJ7NkWAN8mtTFeScFs79N5a3Y57pUS1KMNuT8qfdpw2L4+RHqOcVeMF65jupR0w/vqhDrY0pORM1PBasF8cAeaJu7tgdE5D0t6H6/r/M3QtuiM5YD7WqytWxdrUhLWFGXuKNm2DX0H9w2hnJuL5cwZsLrPh5oqVTCfPAlGI1itmA8fRt+pkz2SjOTvD4DK3x9rpmf7tGzayOPUryvbf9/LvX0SkSSJJg3rUVBQSEZmNsdOnaVKpTgqx8ei1Wrpm9iFbb8p6+X23/ZwX98eANzXtwfbdu0pU15F13Ivr7uuZT7h1LXMJ5261q3iBo4eQ+GypYD3djl+LZPK4UFUCgtEq1HTu0kCO05dcwuz/vBFujeoQmyI4lEtzL7eu7LvfAqVwgOJC1XCBPjoHPcMZgvOIxMKFTV/QPnpPKb0XMcJZWtRCUXnktDHhAHKGDZdScZ8Tclz3ppdBPZwH8OBPdq6jWHVbYxhXUIlivcfB6Bw9yGCeruPk/LSLfXV4ynap7xBUPDbYUL6euq05bEOg4yqtO6D/DGneeq0t9O3/Lu3o+BnpZ8Yj55GFeiPOiIMbY0qlBw55aLnHcU/sYOjrksOHgPA8MchAnq5j1Hfxu5tnL92F4Fl+l9gj7bk/WTXLw+fQWUvsyrAF79WDcn9dqMS0GzBZjdWup7YVvl6n2PLc4+oiw0nJLEFGV+579Uqal3y8VLPAT3c6zkgsS15P5bq8Uo9q8vI9WvXBNPVVCzJ6R4yAvt2In/NTrdr/k1rYbyciumqfSz98hvBvdyN68G9WruMpbOOsQRQuO8k1hvsh25FefWt26G89mquhHRqRMnlNIx2nUlXvy6W60lYk5V1zbB5G76dPfcP5lNnwEufvSGyjOSv7ImlAH+smVm3H1cg+B/k7xiL+0iSVChJUiGKq4QuKC4ZAAYAEjBYluWjsiyfBkagnCDuZw8zHvhMluVlsiyflWV5DrDfi5wSYIgsy8dlWT4GPGFP50lZlo/JsrwT5QTxg5Ik1bTHmYxykvcre9ovoZxOLnvadoEsy+vs+ZsPNADel2V5uyzLJ4BFQLcycYYAm2VZzrAbcn9AOWlcln2yLM+xy18GfI7TGL7RXmcPuYR/AthqP61dy15/Z1wTlCTpemmdS5JU9l3G1bIsfyTL8kUvJ6G9oosJw5js3NiYkrPQ2ZXQUjRhgVjzisCqGOpMKVnoYsJvnbhKRcPN82l+9BPydh2h6JByoFwVEYEtw7mI2jIzUIVH3DAZn953Yz64zy3dkEUfEb7qJ0yHDmI5c8o9vw0bY8vJxpbsrhSooyKwpmY4/ramZ6KJvrHcv4tP80ZYs3KxXPVURtTR4ZhdZFtSM1FH3Z7sm8VVh4dizVSUWmtmNuqwELe42phwzCnO9jWnZKIt03bamHDMyc70zalZTqOwHV2lKHwbVKf4sNIdk179iLgZg6m/ZwVxLwwm+Y3PKYs+NpSSJOeCWZKShU+se9/ShgViyS9WXhcDSpKzHWGurdiAf+14Oh9dSrsdb3Nm5qe3ZTDQxYZjTHbKNaZko491L48mLBBLvrNPG1Oy0LnkLaxva5r99i71Vk5XXE2gvMpkzsqn5rujabL5LWrOH4nKT3mKrokKx+LaRmmZHnWo8WjHDDRR4ZjOXca3ZUNUIYFIPnr8O7dCExPJ7eITG4bBrZ6zPer5nyPTZvV0Om6aQ+Unu3vc1cWEY3Kpa3NKFtqy80eo+/zh2gdvFF9vr+uEd8ZSf+N8qr31LJKPDwDqyAisaS7jOC0DdeTfGMeyTOSiN4n+fAn+D9ztzGfVSuibNiLqk0VELluArn4dt2ja6HDMya5jyXOcaKPDMbnOp6lZzvGmUlFr3bvU//MLCn4/hOGwYkDUV4/Dv3UDav70NtVXz8O3cS33+vPStzS3OXfcLK62Wjw+LRoS/9W7xH3yFvqGtd3iSoGhyPnODbNckI0U4LkZU8XXxGfwK+j7T0CKiLtlXFVoDOrKtdE/ORP9Y8+jiklwS6+i5kopIAS5wDXPOd7LG1cDn0GvoH9oAlJ43C3j2jKTHIZjdZ1WSEHex6ZvTBjFLmPBkJKNb+zNN79lCWtRkx5b5tLxy6kE1Y53pOs6PxhSsh39VlkfXOorxcu8VXYNSc1CE+N8aFjts1ep8fNCQgf05naRQsKx5TjlyjmZqEI821jTtD3+r3yE35jZlHy+wO2e3/i5+M9YhLZTX4946loNkQtysKW7nwpXRUZiy3DKtWVkoI68vbnWcukS2saNkYKCQK9H17Yt6qgoAAoWLSJw5EgivvmGgFGjKFy+/LbSdCUtI4sYl34eHRVBWkYm6RmZxERFul1Pz1DaMysnl8gIpT9FRoSRnVvmgU9EBLZ0F10rIwN1xI3Hku9dd2Pav++WcfXt22PLzHS4q/BGen4xMcH+znwH+ZGe525IuJKZT77BxDMfbuCx93/l178809t49DJ9G7vPEe9v/Iver3/LusMXGdXD/QFWRc0fcGd0Hp/KkQQ2TCDvL+UVek20+/i0pN5A90h2L5frGK7y6WwSfn6XkAF9HGGM564QYDc6B/XtiCbWvQ7LS7csOXuFILvROeTuDmjLyi2ndTj5leXETh9C3T8+JnbGEFLf/Iyy3E7f0kRFeK650aV6XiNUwS56Xqwyro3nrjge4gb07uSh/2liwrG4zcFKmm5hoiPc5/JUZX+jrRyLNTuP2DcmkPDz+8TOGYfk6zz9GTnhKWru+oyge7uS8e4XHmUuzz1i1VeGcPW1z5Ft7n28otYlbXQ4ltSbjyVttGf7asvsI4Pu7kL+2h0e6fu2bIglMxfzFfd1SRvj3l8VPbjMOCkTxpSSeVt1HDnoLuptepcqb49F7TIfl1KefSt04D0k/PoBsfPGowry/MRSee3VXIm4vwMZP/3u+FsdFYE1zbmuWdMzb1sHUJCJeO8toj5biv/9zv1D7jsfEDx2BDG/fE3I2JHkLf7ob6T5/z9kJPFz+f0v8neMxbuApvZfG2AbsEmSpMpACyABKHAxKOcBoUANe/x6wJ4yaZb9G+C4LMtGl7/rAUdlWXY9kvQHisuG+pIkBaH4UN5dJp3fgfplrh11+X+a/d9jZa75u5yGVgFPo7igKOUL4AlJknxuUZY9pfJlWbYAq1EMxEiSpEcxHK/k5nRCqe/9KKeeXfF0CHQryh7LUPJWNpBnvNs55WOzcbznJA61GEZA05qK79EbpXcDtI2boe91N0UfL3NLN3fMULKf7I+mdj3UVd03EvquPTDt3OqZ2G2V9Z/j37cbhRs8TxXfSPaNTuT8p3Fvp+28Ju8Mo/LzodrSaSS9+pHjJELEwL4kzf6Ik+2eIfnVj6jy5lgvidxGfXvNnv3EZbcmFBy/zK7GI9nbfSp15w1B7eXk0W2I9SL35vWSvX4/hzqN4/TgN6ny/AAlikZNQKPqpH66iSM9p2AtNlJpzAM3TO92ZZouXiP7o2+ptGIe8ctfw3j6oseptpsh3U49/0P+6Pcyv/ecwf7H36Da4F6EtS3z/dJb9B0lzE3q+gbxJbUa/0bVSf98Ayd7T8JWbCTw6QG3L/MmpA0dR9qTI8kYN52Ah+9D30zxoymp1agCA0gfPIa8d5cRPreMK49b9Jlb5s1m49xd4zjVbjB+TWqjr13FIVcdFMD5+yeTMvdjqn5Qxo3H7ci9ETeJK6nVqIICSHp8HFnzPyL6bU9/1F4iu/1lS7uCYclkSj6ZhfnPregfuLG7FEdclQr0fhi/eA3zjm/Q3Tfq1nmuqLnSW3mXTaHks1mY/9qC/oHSee/GcU0bPkbTrDs+T74EOh/nierbEP93xnHOscusazWOLT1mcH7FRtp9MvEmWbtJumXuSTfpQxf7T+XCveO5PGQWYU/2w69Vg9vM7e21k+XwHxTNGkrxkpfR3zvIcb3ozQkUzRlD8fsvoOtyL+paDd3iaVt1w7x/x+1l5Tbr2Hr1KkWrVhH69tuEvvkmlgsXkO3ztN9991HwwQdkPvIIBR98QNDUqbdIzVs2PPMhSZLX7Hnt5t7w2nbeg2qbNsP3rrsp+HDZzePq9fgPfJLCTz72vH8LMWX7ktVm41RSFoueTmTxkJ58uO0IVzKcBm+zxcrOU9fo2aiaW7yxvZuzcVp/7mpana/3lPELWWHzB5S3zqP209NkxUTOvvgZ1tJTobfTGW7SDy4/MoVL943j6pCXCBt4t2MMJz+/kLCBd5Pw87uo/H0d3xi4RUFuGeRWuuXVKe8R8dRd1F6zwLvcclqHwwfeRfLsjzjdfgjJsz+i0hte1rLb6R83kG2+eI2cj74hbsU84j6cg/HMJcfJxfSZCwh+7B4qfbsI6R/WtfesKbqUT4Oa5Hy1jkv3jcVmKCFixCOOIBnvfM75zoPI/2UHoQPv8UyjnPaIIT1aYM7M8+r/2Ct3Yl36h33LrT60GgIS21Cw/nePcEH9ulDgxYj8T/XoW+kHGV+s50THkZzqPR5Leg7xLw7xEqp8+lbOV2u5kPgMl+4dgyU9m+jpQz3TKKe9miOqVkNYr5Zk/eJqivkX+jSQPuw50geNIHP8NPwfvh9d08YA+D94L3kLF5N67wByF35A6Au39AIqEPxP83eMxcWyLJ+3//ajnK4NQjnlqwIO4zQml/5qA8s8k7opZd9rkLixBiff4P83umb2cs/btdJ66QVUAb6UJMkiSZIFWI9iBHc9JXw7rAS62H07343ij7nUmeF5u2w364wsy5dkWT4PuH/9QOGm739IkjRckqSD06dPv1J54zwabp6POS0bfZzzqaguLhxzWo5bPEt2vvJEUq1UgS42HJOXV7RuhDW/mPw9JwjuppwAsWVmoIqMctxXRURiy/J8bVNdrToB46eQ/+oM5IJ8j/tyUSHmo4fQtXR5XUelRt++E8ZdnkZba1oGapcn9uqoCKzp/9GrImoV/okdKdqww+tta2omWhfZmpjbl32zuNasHNT2k0XqiDCs2blucc2pmW4nM7SxER6v15lTstDGOdPXxoQ73Upo1FRbOo2cn3aSt8G54IY91J289crfuWt349dEOZUY8dRdtN36Bm23voExLQefeOdTYp/YcIyp7n3LnFWAJsgPyd63fOLCHGHiBnQlfa3yooHhchqGq+n414rzWkeVBveiyZa3aLLlLUypOejjnHL1sWGYUt3LbMnKRxPk7NP62HBMZfIGkL/3FD7VotGEBWJMzsKYkkWh/YR81pq9+NtPPFnSMt1Og2iiIzw+FGLxaMdILBlKmPzvN3L1oTFcf3IK1rwCTGVOHpQl+PF76Lh1Hh23zqMkLQdft3oO86jnf4rRPheYMvNJXXeAkGY1iBrUlwabFtBg0wLMqTnoXOpaG3vr+cO1D5pSsrzGN6VkYUrJcryNkL32D3R1lBO31vRM1NEu4zg68m+98mWzh7Xl5GLY8Tu6BsoUa0nPwLBdUfBNJ8+ALKMKcfrxNadmoo1zHUvhHu5XzKlZ6Fzn05hwj/Fmyy+icO8xAru0cKSbt1Fx0WE4cg7ZZkMdFuQI77VvZdxeeW8W15KWSdEW5Xmq8fgZkG2oQp3llQty3E7BSoFhyIW57gJMJWBWnuPaLh4FtRp8A24aVy7IwXpW+ciKLeWSoqj7Ol/Pr6i5Ui7MQQp0zXPozct76Rio7OW9SVw5OxXjtwso+eJVrKf2Yct1nmqp8XRPemyeS4/NczGk5eLnMhZ8Y8MoSS0j/yZYCg1Yi5W8pW47gkqrRhcWoJxQjndPt7TfmlOz0Ma61FdshGefTimzhsSEY7H36dI5zpqVR8GmPfg2cT+dfiPk3ExUoU65UmgEttwbt7H13HFUkbFI/sq4kPMUuXJBHpbDu1FXc1GTVCo0zTpgPrjTIx1bRgYql1NEqshIry4jbkTJunVkDx9OzrhxyPn5WK8rLoJ8evfGuEtxP2DcsQNt3bo3S8YrMVERpKY785KWnklURDjRURGkpme4XY+MUNozPDSEDPtp14zMbMJc5iuwlzfKRdeKjMTqRdfSVK9O0OQp5M6cgZyff9O4mrh41DGxhH+0gohVX6OKjCT8w+WoQt1PG0YH+ZHqcpI4Lb+YyDIfoosO9qd97Xh8dVpC/X1okRDNGZe16/ezSdSNCyM80PtD4r5NEth64orbtTs9fwQ/ds8d0XkkjZrGH08i5fvfSV/nfAHTUkbH08REYE5zL68lNdNNx9PERGCxh/Ecw8obNaaL17n69Itcum8c+b/uxHw1xb0c5aRbGi8kcfHJWZztN5HcX3ZhvOLuE7u81uHQh7qTv0FZh/PW/u7QaV25nb51M12w4IeNXH94DElPTbbrecpbiOZL10geNoPr/cdQuHaHR11bUjPdTnZrYzz1S6U9yrRxehbm1EzMqZmUHFFObudv+B2fBjUoS96vOwi0uxoJfaIfDTfPL9c9YmCruoT2akXTfUupuWQiQR0bUeP9cfayVMy6ZE7NRBNTZix5qWfP9nX2gYDOLTGeuIA1K9c9cbWKwF7tyV+7y1Nuint/VfRgd7mmlEz3Pu1lvJXFkpmnfARWlsn8ahP+TWt5himnvmXNynXIzv1mAz6NlTaIGdyn3PdqpYR2b0bhsUuYM50PIK3pGaijneuaOirib+kArvuHEpf9g//dvTBsV9yIGbbudFwXCP6v8o98FtuRUU73+gF/ATWBTBeDcumvdDY4BbQtk0bZv71xEmhi95NcSnt73k/JspwPJAMdy8TraI/7b3gGxe1E0zK/5Xi6ovBWNofPBFmW9wEXUD6y9wTwkyzLhfZ7WcAmYIwkSZ7vb/wDZFn+UJbllvPmzat6rfd0jvecRM6G/UQ83BWAgOa1seYXY073MhHvPk5YP+U1qYj+3cixO5W/EZqwINT2jYHkoyOoU2NKzisbK8vZ06jjKqGKjgGNBn2X7pj2uh8CV0VGEfTibAremoMtyemzVQoORvK3V4dOh65ZSyzXnB+X0DZrgfX6VWyZGZTFeOIM2irxaOIVuf59ulK809tB9r+Pb5vmmC5dw5rufdEpOX4GbdV4NPHRypPnvl0p2r73ttK+Wdyi7XsJvF/xWRh4fw+KtrmXp/jIOfQJcegqRyNpNYTe04n8zfvcwuRv2U/YQ4qnFb9mdbAWFGOx94Eqb47FeP46GR/97BbHnJ5NQFvlNFdAh8YYLyvGzczP17E38Xn2Jj5PxvoDxPbvDEBwi1pYCooxped6lC9n90mi7lGGStwjXcjYoByQL0nKJKyTIkMXGYxfjTgMVzx9gAFc/2QTR3pM4UiPKWRv2E/UI12VvDVX5Jq9yM374wQR9j4d9UhXx4cSfKrFOML4N0pA0mqwZBdgzsjFmJSFbw1l8xbcqRGGs0rfLDl2Bm3VOEcbBd3VxaN9i7bvJei+REVGk7rYCoqw2o3FpR8X08RGEtizg/fTB655/+pXfk+czu+J00lbf5D4/orvzJAWNbEUFGP0Ut6/i9pPj9rfx/H/yK6NKTh9nfTP1nOi10RO9JpIzsZ9hD+s9B3/m8wfBX8cJ+xuxS9YRP9u5GxSNru5mw54jW/JyMWUnImPva6DOjbGbP8AhenkabRV4lHHKePYr2c3DLv+uK0yST4+SH6+jv/7tG2J+cJlAAw7dqNvZferW6USaDXYXF7rLj5yDl21OLSVlLEUck9n8je7e03K37yPkAcVdx2OsZSRgzosCFWQ8gqgpNcR2KEpxgtK38nbtJeAdk0A0CXEIWk1WLOdD8eMx0vnrWjQ/L2542Zxi7b9gW/rpgBoq8YjabXYcpzltaVcQgqNQgqOAJUaTb3WWM8fchfg7zRqq2ITlFMghsKbxrWe+wt11XpKXYRGg1oDBudLQhU1Vyp5jnbmuW4brOcP37i8MWXLe4O4jg/4SWjb3YPl8A5HGhc+3cyWnjPY0nMGyesPUtU+jsOa18RcYKDkb4xjfaTTUBjatDqSSsKUXUjO4YsEJMTgVzkSSaum8n1tKdiirAGGo2fRu/Tp4H6dHfdKyd+6j5AHlD7t29TZpyVfPSp/+1jy1RPQsRnGs+6GuxthvXwGVVQ8UrjS/tqWXbEccW9jKdL5YFBVuSaoNcoH7XR60NuNhzo96votsCZfdoRV12uOLfUacq7nWmw+cwZ1pUqoYpS5w6d7d4x/3N7cASCFhCj5iYpC37kzJVuVN5hsWVlomzZVstS8ucOI/Hfo2rEtv2zYiizLHDl+ioAAfyIjwmhYtzZXrydzPTkVs9nM+q076daxrSPOz+sVf58/r99Ct07uvibNp0+jji9b3jK6VlQUwa/OJn/eHLd83yiu5dJFMh68n8zHBpD52ABsGRlkDR+GLcd9k9+gUgRXM/NJyi7AbLGy8cglutSr5F7m+pU5dDkNi9WGwWTh2LVMqrv04w1HLtGnifubY1cynXPjzlPXSIh0N5Df6fkjb9Wvd0Tnqf/OSIrOJXF12Vq3tAxHz6KrFo+2kpLn4H6dKdzqPoYLtriPYVtBkdcx7N+pOSX2Mez40KokETFmADlfrXdLs7x0S42L3Oixj5D15QYPueWxDpvTs/Ev1WnbO3VaV26nbxVt20vgfUo/0Teui62g2OG+xFXPC+jRgcJ1O9yuI0mEjnycvG/WuKVpOHbWUWa0GoLu7kzBVne5hVv3EXy/Xb90aWNrZg6WlAx0CYpbIv92TTGeV/ZM2qrOOTYwsQ2mi0pd5Hy5huM9J5XrHvHavC851HIYh9uM5PyoBeT/fowLY99VyltB61KJl3ouLFvP2/YR/ECpHl8HW2ER1gxnfQT16+LhkxjAv30zTBevOx7SuFJ05Bz6arHoKkcpY+neTuSV6dN5m13HUm2sBUWOsXQjNC6+pUP6tMVw5qpHmPLqW67+owN7tne0QeonG8p9r1ZKxAMdyXRxQQFgOnUaTeV41LHKuubbszuGXbdnByi7f9C3aYn5gt2XfEYW+uaKHq9v2QzLtRv7xhYI/i8g3c6rj5IkfQrEA0/aL4UCY4BRQHcUNwmHgFTgJeAqUBm4D1gqy/I5SZIeRfHjOwbYATwMTAeyZVmu5iInQpblUj/H2F1CnAf22dMORTHWHpdl+SF7mPHAqyh+kv8EBqJ8tK6FLMuHJUmqBlwCWsmyfNAepyVwAEiQZfmy/VoflJPDgShuH5KA/rIs/1KmPtqguJmoJcvyBUmSLgNhwDzgO5QP4i0CnpBl+TuXeLNQjMXVgAdkWV7vcq86iiuNfOBl4AhgQXHx8SawSZblZ+xhZXu+HGnfjH1xDzoaudrcYQR3bYbNYOTihEUUHVX8xtX54gUuTl6MOS0HfZVoai6ZiCYkgKLjl7gwdiGyyYI2MoSG699CHeiLbJOxFZVwtOtz6CpHUePdsUgqFahUZP+6m6R3vqVGE2Wh1LZqQ8DwsaBWUbJpHYavV+Jzl/L165J1vxAwbgq6Dl2wpSunCmSrlbxxI1BXq07g5BnKq8yShPG3HRi+cvoWC5g4Dcvpk5Ssc2seCpKVj6L4dmxN+FTlS98FP20k76OvCOyvdK2Cb9egDg8lbtUHqPz9kG0yssHA9QeGIhcVE/n6DHxaNkYdEow1O4ecJZ9T+KOiyEa8OgXjsVMUfOuu5FnNzmcvfp1bETFtJJJKRf6Pm8hZtoqgRxWfR/mr16KOCKXyN++jCrDLLjZw5Z7hyEXFXuMCqIIDiXnnBTSxUVhS0kmdMAdbXgGFRU6/UYHdWhD/0lAktYrsb7aQtuhbwp9QfNOVKuLxs0cQ1KU5NoORq5Pfw3DsPP4t61Hr+zcwnLqsPCEGkt/6goLtf+Lfsh7xLw9DUquxGU1cn7kUw3Gl32SUOE8B1Z03hPDuTbAaTJwct4T8I8orZ82+nMbJicswpuXgWzWKRsvGoQ0JoODYZY6Nfh/ZZEEfHUqD90ahiw5FkiQuvfcTqd8rC3+jpc8R2r4+2rBATBl5XHjrW3JXOT+SUX3eUEK6NcVmMHJ+/GIKjyh5q/flDC5MXIIpLQd9lSjqLJtg79OXOTv6XWSThfgx9xPVvws2swVbiYnLr35BwX7lVVf/BtWouWAUklZDyZU0zo3/gDCV4r3Gv3MrIqePAJWK/B82kb3sa4IfvQuAvNXrAIh6cTR+HVsglxhJnbEA4wnl5GylL95GHRIIFivpb3yIYe9hpT/3aE/kC6NQhwVjyy/CePoiScMUdwHnsp3KWIN5g4ns3gSrwcjRccvIs9dzqy+ncnTicoxpOVQb2pvqo+9BHxWCKTOf9K2HODZxOfrIYDpsmoMm0BdsMpaiEnZ1moI2PJCW9lfZJbWa5B93c37hT0RpnB+VAKgyZ7hj/rg08X2K7fNHrc9ncnnKB475o/riSWhCAig+cYmLY99xfNDtRvF9G1Qj4a3RSFoNxqtpFL05F7lA+YiHT/vWhEwcjaRWUfjLego++Qr/B5VxXPTDGlThoUR/tgSVvx/IMrZiA6mPDkEVEkzEm68oZdKoKdqwlYJPvlIKotEQ9tIUdLVrKB/OeXcpxoOHyclwnoYL7NqCuJeGgVpFzjdbSP/gG8LsYynbPpbiXh1JoH0sXZ/yLoZj5/GpW43K88eDSoWkUpG79nfS3/tayYdWQ6U3n8O3fnVks4XkOR9TtEfxjuQfYALAr1Mrwp8fiaRWxn/uh6sIesQ+d3yzFnV4KJVWu88dV++zzx1e4paWN+q1iejr1EA2m8l6ezmG/UcAiH1S2USqqjdGl/gYSCosx37DsmcNmqZdAbAc3oGmeSKaZt3AZkW2mDFv+xpb0vkbxlVuqNHd9QyqqMpgtWLavhrbVeUZavJnygb9Ts6VAHGDlc2OKqERuu6PgUqF5djvWPauQdPEXt4jO9A0646maTew2ZAtJszbv8aWfOGGcQE0zXugaaZsaq3n/sK8y7lEr1vg6l0Lms59mphujbEaTBycsIycI8pGpMPKKfw5aTklabnUfKY3tZ/th09UMMbMfFK3HubPyR9RY3BPqg/qgWyxYi0xc/TllWQdVOaXmO5NaPLqk0hqFZe/3gkfOn3MB3RtSeyLw5BUKnK+3UzG4m8IfVzxA1xqIIp9ZSSBnVtgKzFyfepCSo6dR1s5mipLZyp9WK0i75edZCz+RhknvdoRN2uEMm8VFGI4eYkrT78EQJWeyotbmoat0D+itJNp9yZM61eh7ay0sXnXWnS9H0HbtgdYLchmI8bvPsJ64QRSRAx+I2cpmVerMe/fjmn9Kkd5fAZNwnrpNOZdZYxqZ5S61rVpQ+CYMaBSUbJ+PUUrV+J7r6J7GH75BVVYGGHLliH5KXOHbDCQNWgQcnExoe+9hyooCNlioXDxYkx//QWAtlEjJU21Gkwm8hcuxHJW8YUa9p3irmHKrNc5cOgoubn5hIeF8OwzT2Kxf2Dt0QfuRpZl5ixYzO97D+Lr48PsGRNoWE85jbXrj/288d6HWK1WHujXixGDHgMgNy+fSS/OJSUtg9joSBa89oLjI3rZ/Qc7yzt6rL286yj6ciW+99jL++svBE2egr5zF6xp9hOcVivZI0fcMG5ZIlZ9TdaIEcj5yoOmoLFOH6G/nb7OW2sOYJNt3NeyFsO6NebbfcoptP5tlBOsn+46zi9/nkeSJB5oWYuBHRVPcQaThT6vf8eaqQ8S6PJRu0krt3M5Mx+VJBEb4s8L97clOtifpJlOA82dnj8uZYU4ZJeHzhPSug6tfn2VgpNXwO7f9fzcVej3KfpQQNeWRM8crqwt320mc/FqQh+zj+FVyhiOeXkUAfYxnPz8O/YxHEPlJXb3Q2o1+b/uJHPxaqXfPn0voQPtuvHGP0h/61NHGU0WNVA+umXE4HuIeMquN23YQ4rL9zBUklL28liH/VrWJ27WMCSNGtloImnmEodO6+dnuu2+BRAxczT+HVtiKzGS/sJ8h54X/8V81CGByGYrmW8uc+h5wQPvJ/hxxQVE0ebdZL2jzBlms9oh179LS6JfGIGkVpH73Saylqwm5DGlnnJXKfpl9KxnlTY2GEmZ9g4lxxW5+nrVFX+yWg3ma6kkT3sHW34h8YteUAx9NhlzcjqpLy1yGDPzi5xeDstjj2h1+bheYLsGxI68j7OD5uLvY3L06Tu5Lmk0Nmc9zxgBahV5320ia+lqQgbY6/lrZz37d1LqOXW6s54lHz01d37GhcQh2ArdX/6NfX0ChsNnHGmUUmzQAhDUrQWVXn4GSa0ia/VWUt//loiBSp/OXKn06cqvjSDI3g5XJr1P8VFF16q2aBKBbRuiCQvCnJlLyvxVZK3eQtWF4/FrkAAyGK+nc3XaYoeB2dfH+QJ1efStuLcmo69XXXHBkpRG6ovvY8nIIbvA/e2S8tqrqXx1tPxzGX+2GY21QGmLqlWVhzY+7dsQPOFZJJWaol/XU/Dpl/g/YB9/P/6KKiyUqM+WKvsHm4zNYCBtwGBUwcGEv/mqvW+pKd64lYJPvwRA16QhIRPtOoDRRM5bCzGftu/v9m3733RKW45sih7w3/kA/T9Ar7Sv/+f6yN8xFg9yuVQAnAbekGX5e3uYaOB1FBcLwSinfbcDU2VZzrSHmQ5MQDmN/AtwFnj6ZsZi+/VGwEKUE8UlwM/AOFmW8+z3VSjG4eFANMqH4l6UZfkn+/1q/H1j8XAUo21kGR/KpXm6Anwpy/IMu7H4U6AOcA+Ki4gFsiy/USZODRTDdzoQb/dl7Ho/BsWAfjeKsd2Mcjr5B2BRqd/mf2MsvpOUGovvNKXG4juNq7H4TuJqLL7TuBqL7yR+0t/4cu1/SGToP/sK8b/F1Vh8JylrLL5TxMR5uqK5E7gai+80pcbiO02psfhOU2osvtOUGovvNGWNxXeKur55tw5UTpQai+80pcbiO02psfhOU2osvtO4GovvJK7G4juNq7H4ThIfUDG6R6mx+E5Taiy+07gai+8krsbiO42rsfhOUmosvtOUGovvNKXG4juNq7H4TlLWWHwnKTUW32mEsdiTDcJY7Eaf/0FjseZ2Asmy/DTKh95uFiYNuKnGKsvyPJTTt668XEaOt3jHgMSbpGsDZtt/3u5fpoync7vRuOy1DS7XFth/N5JZ1eX/1W4UrkycC2VllrmfCoyz/26Wzv9cRxMIBAKBQCAQCAQCgUAgEAgE/29TMUchBQKBQCAQCAQCgUAgEAgEAoFA8P8UwlgsEAgEAoFAIBAIBAKBQCAQCAQCYSwWCAQCgUAgEAgEAoFAIBAIBALBbfosFggEAoFAIBAIBAKBQCAQCASCm1Exn5MU/JeIk8UCgUAgEAgEAoFAIBAIBAKBQCAQxmKBQCAQCAQCgUAgEAgEAoFAIBAIY7FAIBAIBAKBQCAQCAQCgUAgEAgQxmKBQCAQCAQCgUAgEAgEAoFAIBAgjMUCgUAgEAgEAoFAIBAIBAKBQCAANBWdAYFAIBAIBAKBQCAQCAQCgUDwv4+MVNFZEPxLhLH4/wfU7pBdIXLP/xFWIXJtcsVMTBfxrRC5UVZLhcgFyFZVzBRSJKsrRC45ARUi1hdrhcg1WSumnjNSK6aec036CpELoPepmHF8YWlmhcg1W3wqRC6fJFWI2Fg5sELkZhdXzLoEEHigpELknk+KrhC5DfsPrhC5Yd9+UiFy8wdVTHnPZMVViNyKJKuoYsaxWa6YF1CtFWRgUBn8KkRuuI+hQuQCWCtoz1RRa5NOVTH6tL/eXCFyS4zaCpGrUdkqRC7An1diKkRupQqRKhCUL8INhUAgEAgEAoFAIBAIBAKBQCAQCISxWCAQCAQCgUAgEAgEAoFAIBAIBMJYLBAIBAKBQCAQCAQCgUAgEAgEAoTPYoFAIBAIBAKBQCAQCAQCgUDwH2AT37f7n0ecLBYIBAKBQCAQCAQCgUAgEAgEAoEwFgsEAoFAIBAIBAKBQCAQCAQCgUAYiwUCgUAgEAgEAoFAIBAIBAKBQMAdNhZLkvSyJEnHKzqN/5L/1/IjEAgEAoFAIBAIBAKBQCAQCAT/hP/UWCxJ0qeSJK0pc62fJEnFkiTNAd4Gutws/P+LSJL0niRJVkmShpWjDEmSpCGSJO2WJClfkqQiSZJOSpL0gSRJdctLrkAgEAgEAoFAIBAIBAKBQPBfYEMSP5ff/yKa8kxckqQngY+AqbIsv2u/XFieMv9rJEnSA08ArwNDgeXlJOoL4CFgHjAZSAOqAd2BV4BHb5A/nSzLptsRoGnaGr/BY0Clxrh1LcafvnK7r+vYA/39jyl/lBgoXv4O1isXANDf/TD6xLtBBuvVixQtfgPMTrH6ex7F76lR5A65D7kgz0N2lVefIbh7C2wGI5cmvE/x8YseYXSVo6ixeBKa0ACKj13k4nPvIpstN4wv6bXU/X4OKr0GSa0me+0ekud/7ZZm1dnPENK9OTaDkQsTFlF8zFOuvnIUNZdMRBMSQNHxS1wYq8j1qRlP9QVj8G9UnWtvfEXq0p+VOtdrqf/Da0g6LZJGRfbaPSS9vdoj3eaznyKuexOsBhN7Jywj59hljzC1BvekztA+BCbE8H3DEZiyleFRd9TdVHuwgyJPrSKoVjw/NhqJKbeIOsP6UOPxbsiyTN7pa1x8bjE2o9mRZu05TxOe2Ayrwcip55ZQcOySh1yfKpE0XDYObUgABccucWL0ImSzlSrP3kPMQx0VuRo1/rXi2VV/KJbcIjRBftRbMAL/upVBhpMTlpD5lzPtZrOfIjZRKe/+8d7LW3NwT2oPU8r7YwNneQEi29Wj2atPotKqMWYXsP3B15TyDO9D9ce7gSyTe+oa+yd8CCXOvtfotaeITmyK1WDir3FLyfMiN2FIL2oM60NAQgzr6o/AlF3gdj+kaXW6rH2VAyPeI3nNfgCiujWm0eynkNQqrny5nXOLfnVP87UhhCY2w2YwcW7cIoq81LO+ShR1lk5Q+taxi5wd8z6y2UJY71ZUeX4Ass0GVhsXX/yEgv2nAYgb3o/oJxKRZZniU1c5N/4DKLE60qw1ZzDhic2wGYycfG4xhTdo3wbLxjva9+To95HNShoh7etTa/bTSBo15uwCDj3wMgDtDizCWlSCbLUhW6wc7D3dsx7LqcwAqFQ02fgGptRsLg951XE5qGszKr08DNQqslZtJm3x9x4yK70yjKDuLZANRi5PfBeDfX6p8vZYghNbYsnK41SP59ziRD59N5FP341ssZK/7SBJcz/zSLci6tqvYwuiXxgJKhV5320ge/m3HjKjXhiJf+dWyCVGUqbPx3hSmadDB91P8MN9QJYxnrtM6vQFyCbn3BA65CGipg7lfNtHsebmu6UZ0Lk5cbOGgUpFzurNZCz9zkNu7KzhBHZtga3EyPXJ71Jy4oLzpkpFzV8WYE7N5spQpf2C7upA9LjH0desxIX7J2E4dt4jzfJqX4CoEfdTaeZgjjQeiDXHfcz7dWxJxPSRoFaT/916cj/6xiN+xIxR+HVujWwoIX3GfIynlPwHD7yfoP59QZLI/3Y9eV/8CICubnWiZj2HpNchW6xkzF6E8dgZj3Sh/MZSiwOLsRYakK3Kvb96T3NLs8ZrgwlLbI7VYOTsuA9u0KejqLvU2afP2OWWEtC0Bs3WzuXUiHfIXLMXgLihdxE7MBEkidSVW0havs6ZXvtWhE1+FtQqCn9cT/6n7uu0plplIl6egq5uTXI/+IT8L+x9Xqcl5qN3kHRaUKsp3rqLvKWfA6CtXYPwF8Yj6bTIVivZ897DdMKzrstrPWx/4H23MXyg9wxHerpWrQkcMxbUKgxr11K8yl3X8unRA78BjwMgGwwULFyA5cKF24rr98ijBI56lvT77kXOd9e1Zs5dwK7d+wkLDeGnlUs9yinLMvMWLuW3PQfw8dEz54VJ1K9TE4Df9x7k9YVLsdpsPHRPH4Y++QgAefkFTHpxHsmpacTFRDN/9nSCgwI90ta2aI3/8LGgUlGyaS0l35bRL7v2wPdhe5lLDBR9sADrJff5I3jhh9iyMih4RZkP1dVr4j96IpJOB1YrRYvfwXL2NGWpP2cQUXYd4MhzS8j3ogNUHdKLhOF98U+IYVO94ZjtOoB/zTiavDuCoEYJnJ23motL1rpHVEl03DSXktRsDg58647I1QT50XjBcALrVgIZjkxYhu3Pk4771V8bQph97jhzk7mj7tIJaEMCKDx20esYbrp2LqftY1jSa2ny06t2vVZN5po9XH3LfU4sj/VQpdfS/OdXkHSKHp+xZi+X3nJf8+rMeZoI+xg+cZMx3Ng+hvOPXeK4fQxrAn1puHgsPvERii63ZA3JX+8AoOOB97EUlYB9DO9zGcOllMf8ofbzocGi0egiQ5BtNpJXbqX4ix8c6QV2aU78rKFIajVZX28ifYnnmhj/8jCCurXEZjBydfJCDPY9Uc1v5qHSaUGjJm/dblLfWQWAOjiAah9MRVcpCtP1dC4/+wbW/CKPdBNmDyEksTk2g4nz49/33rcqR1F76QQ0IYEUHbvIubHvIZstRDzYifjRDwBgLTJwcdqHFJ+8osgP8qPm/GfxrVsFZJnzEz4g96BTH/g361Jw+/o0+PR5Sq6mA5C5bh9XFyj6S2i3ptSYPRhJrSL1y61cW/STW5pVZz9DaHdF7s32iLWWTEQdEkDx8Uucd9kj1nDZI6bY94il5a3+9mj87PulCxMXIR8/AZSPrgUQPqgf4U/djWyxUbD9AKmvf+qRbmAXRd+S1Cqyvvaub8W/Mozgbsp++8okRd/SxkZQ9Z3xaCNDkGWZrK82kvGxctYvdtLjBPdqg2yzYcnK48qk97CkZXuk+2/24zeLHzOsH5GP9wAZik9f4eKERWBwptnotacc8/Shm+wRq9v3iOtd9ogxvVtQ9/n+YLMhW20ce/ELsvefwScujObvj8LHXh9XvtjGxY82eKQrEPxfoNzcUEiSNA7FUDy01FDs6rJBkqSXgUHA3ZIkyfZfV/u9OEmSvpQkKct+KvmwJEndyqQ/QJKkC5IkFUiS9JMkSRFl7g+2n8wtkSTprCRJEyRJUrnclyVJGi5J0rf2U7wXJUka6KUoDwKXgTlAPUmSGt6gvEMlSboqSZLBNT+SJPWWJMkkSVJ4mfBzJUk6Yv//oygG6UdlWX5VluU9sixflGV5myzLM4EBLvE+lSRpjSRJz0uSdB24frN2cKBS4ffMOArnPE/+hEHoOnRHVamqWxBregqFs8ZRMPkZDN99jt+ISYrMsAj0dz1E/rQR5E8aDCoVug7dnWUJj0TbuAXWjFSvooO7N0efEMexjs9y+fklVJ03wmu4yi88RdryXznWcTSWvCIiHku8aXzZaObMIy9xoudETvSaSHDXZvg3r+0m1ychliMdRnNp6lIS5g2/gdwnSVn+K0c6jsGSW0ikXa4lp5ArL65wUwBK5Z7qP4vjPSdyvOckQro2I8BFLkBs9yYEJsSwpsMk9k9dQct5g73Kzjxwlu2PzqPwWobb9dNL1rKh5ww29JzBkXmrydhzClNuEb4xodR+pjcb+85kffdpSCoV0fe3d8QLT2yKb0IMe9qO4/Tk5dR58xmvcmvOfIJry9axp914zLlFxD2utOfVxb+yP/F59ic+z4U5X5Gz5ySWXEWhrP3a02RtP8LejhPZ130KxWeT3MtbPYZ17SdxcMoKWrx+4/LueGQeRWXKqw3yo8Xrg/n96fls6Po8fwx7DwDfmFBqPdObzX1msqHbNCS1iir3tXPEi05sSkD1GLa0m8jhyR/R5I0hXuVm7z/DH4/MpbiMXABUEg1mPkbajqNu15rMG8yex99ka+cpVHqgPYG14x23QxOb4Vs9lr/ajeX85KXUeMN736o2cyDJy9bwV/uxWHKLiLbXc+5vxzjcfRJHekzh3PjF1Jw/CgBdTBixQ/typPfzHO46EUmtIvL+Do70whOb4ZcQw962z3F68ofUeXOoV7k1Zg7k2rK17G03DotL+2qC/Kjz+lCOPvUG+7tM4viwBW7xDj34CgcSp3o1FJdXmUuJG3YXhnNlpjOVisqvjeD8U69wqvsYQu/rhE+tym5Bgrq1QJ8Qy8lOI7ny/AdUmetMN/vbrZx/8hWPPAa0a0Rwrzac6vUcp3qMJW3ZTx5hKqSuVSqiXxrN9WEvcqnfCALv7oquRhW3eP6dW6GtGsel3s+Q+tJ7RM8ao8iLCifkyfu48vBzXL53FKhUBN7teJEHTUwE/u2bYU5K8yyESkXcqyO59PTLnOs1muB7O6Ov6V7PgV1boK8Wx9luI0ia/gHxr7m3X8TgezCed28/45krXBk1l6L9J7zWXXm1L4A2NoKgTk0xXk/3Kjdy5miSR8zk6j3DCLyrG9oy9ezXuRXaqvFc7TOY9FnvEjlrLAC6mlUJ6t+X648+x7UHRuLftQ3aqnFKHUwaSvbilVx78FmyF31OxCTv8295j6XjD73MkR5TONL7ea9yD7Qby7nJy6j5hveXpRJmPkHSsjUcaP8cltxCYh53rveoVFSfOZCcHYeddVW3MrEDEznUdzp/dp9MWM8W+CTEOMKHPT+W9LEzSH7oGfz7dEOb4F7XtrwCst/8wGkkLsVkJm3EZFIGjCDlsRH4tmuFrlE9pSzjhpG77HNSHhtJ7pLPCB3nWYfluR4C/PXgq+xPfN7NUIxKReC48eROm0rW04PwSUxEXbWMrpWSQs7458geOoSiLz4naNLk24qrioxE17Il1lTvutb9d/Vk6YLXvN4D+G3PAa5eT2bd6hW8PPU5Zr+9SMmP1cpr8z9gyfzZ/PLlMtZt2cGFS4qR56MvvqFty6asW72Cti2bsmKl50MVVCr8R40nf9ZUckcNQt85EXVl9zLb0lLIn/YceWOGYFj1Of5jJ7vd97n3YazXrrhd8xs8EsNXn5E3dijFKz/Gb/BID9GRiU3xT4hhR9sJHJu8nIY3aOOc/WfZ138OxVfddQBzbiEnXviMS0u8v+SYMKwvheeSPK6Xp9wGrw0iY/sRdnaczK7uz1PoomuVjuGD7cZybvJSat5g7kiwzx0H7XNH2TGcMHMgOTuOOC7JRjNHH3qFQ4mTOZQ4mdBuzQhsXstxv7zWQ5vRrKyF3adyIHEqYd2bEtTCKTcisSl+CTHsbjuOU5OXU+8G9Vxr5hNcWbaO3e3GY8ktIt4ut9KQ3hSeuc7e7lM5+OAr1H75SSSt2hHvzwdfZW/i814NxeU1f8gWK+dmfcHeThM5eNdMKg3uhb503VOpqDR7BBcHvcLpHqMJvbez856dwG4t0CfEcarLCK5N/4BK9rVYNpq58NhMzvQdx5m+4wjs0hy/ZnUAiHr2YQp2H+FU15EU7D5C1LMPe5QjpHtzfKrHcqj9GC5MWUL11733raoznyT5wzUc6jAGS14hUfY9k/FqOscffJEjiRO5vvA7arzlHK8Js4eQs/0Qhzs9x5HESW663n+xLuXtO8VfPabwV48pDkMxKhU15z3D8cfncLDzBCIf6IBf7Upu5fVNiOWwfY9Y/QZ7xCpl9ohRLnvEy172iADVXn2G3B2HONL5OY72mOgsbznpWv5tGxHUow3n+o7lXO/RZCz/0bMgdn3rwqBXOJU4htB7vetbPtViOdl5JFenfUDlOfa+ZbWS9NrHnEocw9n7phLx1F2OuGnLfuR073Gc6TuB/K0HiR3nebbt3+7HbxRfGxNG9DN3c7zvVI51H4+kUhF+X0dHelGJTfGvHsPWdhM58g/2iBm/HWdH92ns6DGDQ+OX0XS+0jdli40TL3/Jts5T+O2ul0gY3NNtjygQ/F+iXIzFkiTNRjkh+6Asy1/cINjbwDfAFiDW/vtDkiR/YCfKqdoHgEbAq2XiVkM5afsA0AtohmLMLZU/DJgLvATUAyYBzwPPlknnJeBnoAmwGvhYkqSqZcIMBVbKslwM/GD/uyzVgIHAfUAPoBbwsf3eFiAL6O+SPwl4DFhpv/Q4cEaW5V+8pI0sy3KZS12AxkAfINFbnLKoa9bFlpqELT0FLBbMu7eha9nBLYz17AnkIuWkp/XcSVThkY57kkqNpNODSg16H2zZmY57fk+PwbByGZTNpZ2Q3q3J+m47AEV/nUUd7I82KtQjXGCHRmSv/QOAzG+3E9q7zS3j24pLlPxp1IoC6FJVob1bk/ndDgAKbyI3qGMjstfsccrt0xoAS1YeRUfOI1usHnEccrVqJK2Gsk1UqXcLLn/3GwBZf51HF+yHT1SIRzo5x69QdD3T47orVe9vz5Wf9jj+ljRq1D46JLUKta8eY2qO415kn1akfrsLgPw/z6EJ8kfnRW5oxwak/6qcCEv5ZieRfVt5hIl+oANpP+4GQB3gS0i7eiR/uQ0A2WzFkl/sCBvfpwWXv3WWVxvkvby5x69Q7KW8VR9oz/V1ByhOygLAmOU89ahSO8ur8dVjSHOWN6Z3C65+o8jNscvVe5Gbd/wKxde813ONZ3qTvHY/pkznKa3QZjUpvJRG8dV0ZLOV6z/tIaZ3C8f9sN6tSP9mBwCFf51DE+SH1ovc4A4NybT3rfRvdhBm71ul/QdA7ad367eSWo3KRwdqFSpfPSaX9o3o0/K22zfD0b47iLC3b/SDHclYtw+jvZ7NmfkecW9EeZZZFxtGaI8WpH251S0t/6a1MF5OxXQ1DdlsIeeX3wju1dpdXq/WZH+vzA/Fh86iDvJHYx/nhftOYs31fJkl8sk+pC3+HtmknFiwZHm+DVERde3TuDbmq8mYr6eC2ULBup0EJLZ1CxOQ2Jb8n5V6KjlyGnVQAOpIpbySWo3k0ncs6c7THVHTR5Dx1gqvcv2a1MJ0JQXzNaWe837dRVDPNm5hAnu2JecHZfwbDp9R6tkuVxMTTmC3VmSv3uQWx3jhOqaLnoaWUsqrfQEqzXqGpDmfuvWzUnwa1cF8NRmLvZ4L1+8goHs7tzD+3dtR8PMWpRxHT6MK9EcdEYa2RhVKjpxCLjGC1YbhwFH8E+1rqSyj8vcHQBXg71b/rpTnWLoZEb1bkfbNTgAK/rpxnw7p0JAM+4nhtG92Et7HuT7EP9OHjLV7Mbn0Z79a8eT/eQ6bwQRWG3l7ThJxl5JXXcM6WK4nY0lSdI+ijTvw7eque9hycjGdPON1rZUNpWu8BjQat7KqApx1bc3I8ohbXuvhzdDWrYc1OQlrilLekm3b0Hfo6BbGfOIEcqHSb80nT6CKiLytuIGjx1C4bCk3UrZaNm3k9dRvKdt/38u9fRKRJIkmDetRUFBIRmY2x06dpUqlOCrHx6LVaumb2IVtvyn1sf23PdzXtwcA9/XtwbZdezzS1dRW8m1LVfJt3LUNbVv3MltOOctsOXMCtYt+qQqPRNeqLSUbyxhOZRnJzw8AyT8AW7ZnG0f3aUGSXffI/fPGOkD+8csYvOgApsx88g5fxGb27Hs+sWFE9WzGtS+33zG5mgBfwtrVdcgsq2uFu8wdBTeZO5QxrLRV2jc7CO/jnFfjnulL5tp9mDPd1z1XvValUbt1s/JcD63FxjJynYIj+7QixS437yZyw1zGcLLrGJaVOgVQ+/tgzi1Ettg84nujvOYPU3qu44SytaiEonNJaKOV80R+TWthvJyCyb4W5/z6G8Fl1uLgnm1c1sQzbmui+57IOV8G92xN9vfK+p39/TaCe7mnCRDWpxUZ3yrrQ6F9ffC6LnVsSJbrutRX6VsFB89gzVMephX8eRZdrFImdYAvQW3rk/6VorfIZgtWlz79X6xL3ghsVhPDpVRKrqYjmy1k/LSb8N4tHfdDe7cm4zb3iKXlzbiNPaI6wJfAtvXJ+GqLR3nLS9cKG3gX6Uu/c+i0Vi86rV9ZfevX29e3LOk5jje6bEUGSs5fRxsTpvxd6DzGq/LTe+yH4d/vx28WX9K475nMLqeaY3u34Npt7hG9zdOlcxOA2s/HMZ6M6bmOE8qWohIKziXhE+NZHoHg/wLlYSzuCcwE+suyvPZGgWRZLkR5UcAoy3Kq/WdCMZzGAPfJsrxLluULsiz/IMuyq7amAZ6WZfmoLMt7gA9xN5q+iOL64jtZli/JsvwrihuJssbiL2RZXinL8nl7HAvQqfSmJEnV7X+vsl/6HBhod03hii/wlCzLh2RZ3g2MAO6RJKmWLMtW4GuUk8OldACqAKXv6dUG3N6flCTpDUmSCkt/ZeSVAENkWT4uy/IxbgNVWCS2LOcTM1t2BpKLsl4WXfe7MR9SXseXszMp+XU1wUu+IXj598jFhViOHgRA27I9tuwMh7sKr2nFhGNKdir55pQsxyJTiiY0UFEyrDZ7mEy0MeG3jq9S0WDTApoe/ZT8XUcoOnTORW4YxmTn5G9KzkJXVm6Yu1xTSha6GLdD4N5RqWi4eT7Nj35CXhm5AL4xYRS55Lk4ORu/f7CQqH11xHZtzLV1SlsYUnM4vWQt9x54j/sPf4C5oJjsnc4TsfrYUEqSnHKNKVnoY93LrA0LxJJfrLymDBiTsz3CqHx1hHdrSvqafUp5qkZhysqn3rujaL3ldeouGIHKzzkMfGPCKHYpryElG9/Y2y9vYI0YdMH+dPv+BXpufI1q/Ts6y7t0Lf0Ovse9R5Typu10dnnf2FAMyU7FoORvyvWJCSX2rlZc+myL23UlXWd5lHSddaSLDceY7FrP2ehj3fuNJiwQS76zbxlTstC5pBHWtzXNfnuXeiunc37CYgBMqdkkLfmFln8uofXR5Vjzi8nd6Tz9o48NoyTJ2af/bvv61YhFExxAsx9m0XLT68T07+wWt+nqF2i56XXinvR8BlVeZQZImD2Yy7O/8FAytTHhmFzGsDL23WXqyoQxpWTecgzrq8cR0Lo+dX55i1rfzsGvSU3PMBVQ15roCMwpznnakpqJJrpMHUeHY0lxqZPUTDTREVjSs8j++HtqbPucGr99ha2gmOLdfwHg360NlrRMjGc8X+0EZQNidkvTs5610WXCuLRF3EvDSHn9E7Dd3ibckWY5tW9wz9aYU7MwnLrs9b46Ohxzqns9q6PcXk5CExWBxTVMmtIWpnOX8W3ZCFVwIJKPHv/OrdDEKmtpxutLCZ8ylKpbVxIxZRhZCz/GG+U5lpBlGnz9Ik02vkH0wB5l5IaVkeueplNusduaWNqndTFhhN/VhpTPNrvFKTp9jeC29dCEBqDy1RGW2Bx9nFKfmsgILKnO093W9AzUUbexxpaiUhG7aimVtnxHyb4/MR1X3BBkv72Y0HHDiV/3FaETRpCz6COPqOW1HpbSdPULtNo0z20MqyIisKU7y2vLyEAd4d63XPG9625M+/fdMq6+fXtsmZkOdxX/hLSMLGJc+nl0VARpGZmkZ2QSExXpdj3dbnzPysklMkKpj8iIMLJzPY0QqvAIbJku+c7MQB1+4zLre92N6U9nXfoNH0PRJ0s9HnoUL1+E35BRhHz6Lf5DRlH86YceafnEhmFIcl+rfcq03z+l/uynOPXqV4q7lzsk18+uazV+dyQdt8yj0YJhygMhO2XnDtPfnDt0MWFE3NWalM/cjU0AqFQ02/IWbY+vIGfXUQpc9NpyXQ9VEq22vknHEx+RvfMY+X853ROUHcMlKVke9VxWbkmysy2urdiAf+14Oh9dSrsdb3Nm5qdu/az56hdos2ke8V50nvKePwB8KkcS2DCB4sPKFlBbdi122Qs5ZMaEY052rk3m1CyHsRmVijrrFtLwry8o+O0wxYfPKnEiQrCkKwcPLOk5aCJCPPJSds+k9BsvfavMnkkf49nvox9LJHfbIQD0VaMxZ+VTc+EYGm96ixpvj0Ll69qn/926BBDUojbNt75Fw69m4FdHOT2s90g32608upgwd93iP9oj6qtGY8nKp8Y7Y2i06W2qv/2so7zlpWvpE+Lwb9WAGj++TcLX8/BtXIuyeOpSLv2mVHZMOKYy+qWHTlYpCr8G1Sk6dNZxLXbKQBrsXUHo/V1Ine/ugkiR/e/24zeKb07NJmXJzzQ7sIzmh1dgLSgmz2XP5FNmj/h396YAsX1b0v23t2m7cgqHJniuQb6VIwhuWI2cv/752iwQ/L9MeRiLjwMXgFmSJIX8g/jNgKOyLN/suOUVWZZdNdZkIApAkqRIoDKwrIyx9XWgRpl0HFY2WZYtQEZpOnaGAFtlWS59528HUAzcXyadJFmWr7r8vQ+woZxqBuUEcQeXU8tPADtkWb7xkSt4C2gKTAP8y9w7Lsuy0SPG3+UGp5E0DZqi736XcloY5USHtlUH8kYPIG/4Q0h6X3SdeoJOj8+DAzGs/uTmcrz58y4rW/ISqDTMzeLbbJzoNZEjLYfi36wWvnVcXm/1kqbnE8+byL0ZNhvHe07iUIthBDSt6S73hsne3ukvV+J7Nifz4FlM9ldftcF+VOrdgl/bjOenZmPQ+OkdPtFuIviWeSsbJqJXC3IPnHG8citp1AQ2SiDps83s7zENW3EJ1cbe97fSvBmSWk1Y4wR2DXybnY+9Tv3xDxBQPQZtsB/xvVuwts14fmk6BrWfnqoPuZxK89rGty2WRrOf4sTsVWD7G/0Rbq99b5FG9vr9HOo0jtOD36TK84qnGXWwP2F9WnGw9WgONBmOyk9P5EOdXBL4p+1rv6VWE9gkgSMDX+fIgDlUm/gQvtVjAfiz34sc6DmNI4/PJX5wb0La1nNPo5zKHNqzBebMPIqOevov+6dzx63GmqRRow4O4My9U0ia8ykJi6d6C3Ubsr3lz37r39S1l/RulS9VUAABiW252GMwFzo/geSrJ+iebkg+esJHDiDzvRu95MPt1eEN2j+weyssmXmUHP8HinI5tK/koyNmbH+SvWxYbpamR0XfIG/mi9fI+egb4lbMI+7DOYoB3n6yKHhAPzJfX8aVxIFkvrGMqNkTbyDfW9L/fiwBHLtnJkd6TeXkE3OIHdyHYNe+5TXNsmJvHKbG7Ke5NHulx0bVcC6J64t+ptHqF2n01QsUnrjsPG11GzJvis1GymMjud5nAPoGddHWqAZA4MP3kDN/CUl3PU7O/CWEvzTZS+TyWQ8BDvZ7iQM9p3H48XlUch3Df6O82qbN8L3rbgo+XHbzuHo9/gOfpPAT7w8fbhdv40aSJK9rptchciO8jdEbBNU0boa+190Uf6KUWduqHXJeLtbzZz3C6u+6j+Lli8h9uj9Fyz/Af7znPC15acB/omuVJapnM0yZ+eQf9f6ArbzkSho1QY0SuPrZZn7vMR1rsZEaY+913r+N/up9DCthqs8e7HUMA2CzcajHFPY1G0Fgs5qKv1VnqreU+0/XQ2wyBxKn8kfTkQQ1r6F8F+Mmid7u2gQQ3q0JBccvs6vxSPZ2n0rdeUNQ208aH+j3Evt6TuOvx+dR2es6XH7zByhvhTRaMZGzL37mcjrzX8q02Thz13hOth2CX9Na+NSu4iWwd27Wb1wCeQniHiaofUOiHk/kyhxF55A0agIaVSf1s40c7TUFq8FI/NgHbprm31mXCo9eYl/LZ/krcQpJK9bT4BP7PHGrtrmd8v6DPaKkVuPfqDppn2/kWK/JWItLiBvz4A1l/he6lqRWdNoLD0wmdd7HVFn0vGcit7VPu3l5VX4+JCx7nuuvfOR2ojjlrZWcaPsMOT/tJOLpu73I/pf78RvEVwf7E9q7NYfbjOJQs6Go/PSEP+jyIOpf7hEBUtYfZFunyewfvIB6z/d3u6f209P6owkcf+kLLC71IRD8X6I8PnCXAtwLbAO2SJLUU5blnFvEceV2VFRzmb9lnIbv0n9HAn/803QkSVIDTwNxkiRZXMKoUFxReH7R7AbIsvynJEmngcclSXobxSXFFJcgZ4G6ZeJkApmSJHlzTuf5VYIySJI0HBgOsKB5LZ6pneHmVkIVFomc7WmPV1epjt/IKRTOfR65UHlNTNOoBbb0FMfHVMz7dqGu0wDVlfOoomIJsr/arAqPJOjND8mfPgpdm840eFkxJhYdPo8uzvlkUhsbjjnNvUtYsvNRB/uDWgVWG9rYCMerJKaUrFvGt+YXU/DHceInP4auarRDrj4uwvFFRV3creXqYsMxeXHMfyOs+cXk7zlBcLdm1GonU+MJxbV21uGL+MeFU1rDfnFhGNJybzvdUqrc19bNBUVMp4YUXsvAaHe+f23dAeo+2YMqz94DQP7hC/jEh1P6JEUfG+7mpgLAnFWAJsgPSa1CttrQx4V5hIm+v73bK7fG5CyMyVmOEx/pv+6jzhvP0KuX8kpX9pGL+Lm0kW9sGIbU2y9vcUo2xuwCrAYjVoORjL2nCamvKLlFVzMwZinlTVp3gBoDu1Fv5F0A5By+iG+c8+m0T2wYJam3P92ENEmg1TK7L9KwQKITmyJbbBiSs/F1KY9PbBi+8eE02aJ84Kbw8AX0ceGUfjJLHxuGKdW931iy8tEEOfuWPjbczaVEKfl7T+FTLRpNWCDBHRpivJqOxe6GI2vdPqKf7EnsKGUsFRy+gE98BHn2FxFuv32VvBlTsjBnF2ArNmIrNpK79xQBDapiuJiCyT42zJn5ZK47QGCzmgTXr0z0E4nlWuagVnUI69WK0MTmqPRa1AF+VHt3ApfHvYM5JQtdnPOEmjL23WWaUjLRxUU4JkWdy9xxI0wpWeSuV8ZV8eFzINvQhAUR37crcQMTK6SubWf2Y0nLRBvrnKc1McqJYbc6TstEE+tSJ/Ywfu2aYr6ehjVHGf2Fm//Ap1l9Ss5cQlsphmo/K6dPNdERVP3hfa48Mh5rpv2kUUomWrc0wz0+UGJOzXIPE6uECe7bgaAerQns1gJJr0Md4EeldyZyfYK7j2ZvlEf76qvFoqscRb2NCx3h661/h9P3TMaSkQuANTUTbYx7PVu91bNrmOgIh1uJgh82UvDDRgDCxg92nEAOvK8nmXOXAFC4YRdRr453xI8Z3Kfcx5Ilu8Ctb2Wt30/88Lup8Zrip6/g8Hn0LvOakmaZds7KRxPk57YmlvbpwCY1qLdMKZM2LIiwxGbIFitZGw6QumobqauUV2erTX9MOR0GWNIz0MQ4n8GroyK9uoy4FXJhESV/HsG3fSvMFy4T0K8XOW99AEDx5p2Ev6gY5gMeuZfW/RTjWnmth4BbPWes209Qsxqwczu2jAxUUc7yqiIjsWZ56lqa6tUJmjyF3GlTkfOV+f5GcTVx8ahjYgn/aIXjeviHy8keNRJbzu3rKzFREaSmO/OSlp5JVEQ4ZouF1PQMt+uREUo/CQ8NISMzm8iIMDIyswkLCfZI15aZgSrCJd8Rkdi8lFldrToBz00h/6WpyAVKmbX1G6Jt056Qlm2QdDokX38CJr9A4dtz0Cf2pniZ8v0C0+/b8R+nqM1VB/ek8kDFX2ne4Yv4xodT2mI+sZ7t908IbV2HqN7N6ZbYFJWPFm2ALx02vObwd1teckuSsyhJzibXfkot5dd9NHrjGWJ7NQOUdcl1DOtinWtOKeabzB2BTapTd9kEQDkVG5rY3DGGS7HmF5P3xwmqTh2Avkq0Q255rYelWPKLydl9koSpj+Br1+Pz7GO4FJ/bkOvjMobjBnTl8vuKT1nD5TQMV9PxrxVH/qELGF3GcPq6/QQ3q0FQvcoOHaA85w9Jo6bRx5NI/f53MtbtJ9zHnl5qmbXYy3pnTslCGxcJnFLCxIRjLuPyyJpfROGe4wR2bU7J2auYM3Md7gQ0UaFYMnMBiHjqLkIf7Q1A4RFlz+RclzzXB0tWPhqPPZOzvH71qlJz/ihOPvEalhxl92VKzsKYkkWh/aR61po91Hh9OKE9FTcS/3ZdsroY6XK2HkJ6fSiasEDllLdbumHo4yNotHm+Ut7D5930D12ce1ngn+0RTSlZmFzKm71mD3FjHiSH8tO1zKmZ5G9QTB6GI+eQbTbUYUFYs53uXkxl9C1drGe/Madmoot16lvaGJf+p1GTsGwa2T/uJG/DXq9lz/5pFzU+fZHUBauIfroPkU/0BP79ftyUkuU1fnCnxhivpWGxlzNn3T6iBvYicuT9yt9l9oi+f3OP6ErW3tP4VYtCFxaIKbsASaOm9YoJXP9hNynrDtw6gf+f8u8foQoqmnLxWWw/MdsV5UTs1rIfd3PBBKjLXPsLaFz2g3V/Q3YakATUkGX5fNnf30iqDxAOtEQ54Vv66wckSpJUzSVsvCRJro/CW6PU7SmXa1+inCjug1Ivrp8gXQXUliTpwb+Rv5siy/KHsiy3lGW55dPV47CeP4MqthKqqBjQaNB26I7poLstXYqIwn/KbIren4stxek835aZjqZWfdDZX6Np1Bzb9SvYrl4ib+gD5I8eQP7oAdiyMsifOhw5Nxvjxp840Uv58FzOxn2EP6wYUf2b18aaX4w53XOyLvjjOGF3Kx9ri+jfjZxNiuuF3E0HvMbXhAWhDrL7s/PREdSpCRmrt3K85ySO95xEzob9RDzcFYCAm8jN332csH7tnHI33nzS95TbmJLz1zn36WbHR+mSNhyk2sPKidDw5jUx5xsoSc+9abpl0Qb6EtW2Htc3/Om4VpyURUTzmqh9dQDE2H2llX5EI2P9AcfrfUEtamEpKMbkRW7O7pNE3aP4Qo19pAsZGw467qkDfQltV9/tmikjD2NyFn41lJMgoZ0akrXtMJt6zmBTzxkkrT9Itf4u5S34e+VN2vgnkW3q2P0w6whvXoOCc8kUJ2UR3sJZ3qiODbj2636295jB9h4zSNlwkCqPKHJDm9fEUmDA+Dfkbm49nk2txrGp1TiS1+zjyLRPSNlwkNzDFwioHoNflUgkrZpK97fj5LzVykejekwhe8N+oh7pCkBAc6WezV7k5v1xggh734p6pCvZ9r7lUy3GEca/UQKSVoMluwDj9UwCW9RGZS9vSKdGZP26hwOJysdfMtbvd2tf6w3aN3f3CSId7duVTHtbZmw4SHDbukhqFSpfHUHNa1J8LgmVnx61v7JbUfnpCevamKLTV0n9ZEO5l/nK3K842HwEf7Z6ljMjF5K3+ziXx70DQNGRcw7jn6TVEHpvJ/I273eXt3k/YQ8p84Nfs9pYC4ocr1veiLyN+wjs0BhQXt+TtFos2fkkfbKxwuoaoOTYWbRV49DGR4NWQ+BdXSjc5q6UF27bS9B9ymbWp0ldrAVFWDNysKRk4NukLpKPMk/7tWuK6eI1TGcvc6HDY1xMfJqLiU9jScvkyoNjHYZigOKj59BXi0NbKRpJqyH4ns7kb3Gv54It+wh9UDHQ+Datg7WgGEtGDmlvfc7p9oM502ko18a+SeEfR2/LUAzl074lp69wrNkgTrQfzon2wzGlZHKq7wSHoRig5PgZtFXj0djrOaBvV4q2u9dz0ba9BN6nuHHQN66LraAYa6aycVGHKQYzTWwkAT06ULhuBwDW9Cx8Wyn9yrdtU0xXkh3p3YmxVLZvhXRpQsoXWxwf/snacIDoR7oAENj8xutD7h8niOyn9OnoR7qQZZe7v/Vo9rdSfhlr9nJ+2kcOI5M2Ikipq/gIIu5qQ0apf84TZ9BUjkcTp+ge/r27Yth5q+f4CqqQYCS7X2JJr8OnTXPMl5WxYs3MRN+iiVIfrZthvqa8qFX4zS/lvh56G8OFp68BYD59GnV8JVQxSnl9unfH+Ie7oUgVFUXwq7PJnzcH63WnrnWjuJZLF8l48H4yHxtA5mMDsGVkkDV82N8yFAN07diWXzZsRZZljhw/RUCAP5ERYTSsW5ur15O5npyK2Wxm/daddOvY1hHn5/WKm6af12+hW6d2HulaztrzHa3kW9+5O+Z9ZcocGUXgC7MpnD8HW7KzzMWfLSd3UH9yhwyg4I1XMR/9i8K3lU+Q2LKz0DRqCoCmSXNHvCufbOb3xOn8njidtPUHibfrHiEtamIpKP5bOsCNODPna7Y1G8P2Vs9xaMR7ZO4+we4+M8tdrjEjj5LkLPztulZEp4akbzvMoR5TONRjClkuc0dgc2Vd8jZ3KGNYaavoR7o6xvCB1qM50OpZDrR6lsw1e7kwbTlZGw6gDXfqtSofHSGdGpO2alu5r4fa8EDFCAiofLSEdW5Eyqrt7E18nr32MRxrlxt8m2M4zmUMlyRlEtZJ+S65LjIYvxpxGK6ke4zhcPsYvv7JpnKfPwDqvTOSonNJXFvm7q2x+Mg59Alx6Cora3HoPZ3I3+zuviJ/i+uaaF+L03NQhwWhDnLOl4Edmzg+hKbEUdbvsIe6O9bZzM/XcaTnZI70nEz2+v1E9lfWh5uuS7uPE+6yLuVsUNLSxUdQZ8UUzo19jxKXhwDmjFxMyZn41FA+BBvSsRE52w79Z+uSNjLEESawWU2QVFiyCyg4fB7f6rH4VFH0i8j7O3B53lcc6zmJY/Y9YuRt7hFLyxt5G3tEc0YuRpfyBndqjOGcsj6Ul66Vv2kv/u2V9VCXEIek1bgZiqG0b7noW/f8PX2r6ltjKTl/jYyP3D+vpK8W6/h/cM/WlFxQ1uK0Tzf8Z/vx3E0HvMY3JmUS0Ny5Z1J8Hv/Bjh4z2NFjBqkbDlLZZY9o/pt7RP9q0c6yNaqGSqvBZD+s1eyd4RScS+LCsnW3nZ5A8L9IeZwsBkCW5RRJkroCW4FtkiR5+xDbZaCvJEl1UD4Cl4fix3ca8JMkSdOB6ygfuSso47f4ZrwMvC9JUi6wDtACzYF4WZbn3WYaQ4H1siz/Veb6cUmSzqC4qHjJfs0AfCZJ0kQU/8VLgbWyLLs6sl0JzLb/fpFl2XUWX43i2uJLSZLeADagnNCugvLhvL/nCNIbNivFK94l4IW3QKXCtH09tuuX0fVUTuCYNv+C78ODkAKC8BumnDrAaqVg2gis509h2ruToDeXg9WK5fI5jFu8fznaG3lb/yS4ewsa7V6CzWDk0sT3HfdqfT6Ty1M+wJyWw/U5n1N98STipz5O8YlLZK7actP42uhQEhY+h6RSgUpFzq+7ydtykNLD6blb/yQksTlN/liMzWDk4oRFDrl1vniBi5MXY07L4dqcL6i5ZCKVpz5O0fFLZNjlaiNDaLj+LdSBvsg2mdih/Tja9Tm00aHUeHesQ272r7vJ3fInStMrJG89TGxiU/r9sQCrwcS+Ccsc97p8MYX9k5djSMul9jO9qTeqHz5RwfTd8jop2w6zf7Lie7FS31ak7jqG1eD0OJJ16AJX1+6nz8Y52CxWco5fIekLp7/drC2HiEhsRrt972IzmDg5bonjXpMvp3Fq4jJMaTmcf+1LGi4bR/Vpj1Jw7DLJX21zhIu6qzXZO49ic3HsD3Bmxic0WDwWSaeh5Eq6W9op9vLevWcBFoOJ/S7l7bRyCgcmLackLZdaz/Sm7rNKeftsfZ2UrYc5MPkjCs4lk7L9KL23vQ42Gxe/2kHeGUXJvbZmP702zUG2l/fCym1o7WmnbTlMdGJTeu59B4vByKHxTrltv5zK4YkfUpKWS/VnelNrdD/0USF02/Y6aVsPc3jSco++WopstXF0xqe0XzUNSa3iyqodFJxJwn74g5wtfxGa2JzmexdhMxg5P97pM7TelzO4MHEJprQcLs/+gjrLJlBl2gCKjl8mzf6Bj/B+bYnq3wWb2YKtxMSZEYpxtPDQOTLX7KHJpreQrVaKjl0i9Qunf9CsLYcIT2xOu33vYTWYODXOKbfxl9M47da+46k+bQCFxy452rf4XBLZ2w7TevvbyLKN5C+3UXT6Gj5Vo2j0ifIat6RWk/bj72RvP4Le5T2P8irzTbHauPbih9Rc+TKSWkXW6q2UnL1GxMA+AGSu3ED+tj8J7t6SBr8vxWYwcmWSc36ptmgSgW0bogkLouH+FaTMX0XW6i1krd5C1bfHUm/Le8gmC5cnLPQQfafrOj5UKW/67CVUWvEaqNTkfb8J0/mrBD+qnKTPW72Oop0H8O/cioRNHyOXlJAyQ6nHkqNnKNj0O1V/eB8sVkpOXSBv9fpb17G9npNnLSXh81eUufTbLRjPXSXscaWes7/aQMH2gwR2a0ntHR8iG4xcn/ruLZMN6tWWuJdHoA4LpurHL1Fy8hKXB80q9/a9nfJmzPmAuOVzkVQq8n/chOn8FYIeVV6fzF+9luJd+/Hr3IqqGz7BVmIk/YX5jugx776EOiQQ2Wwl47VF2PKV8y7psxYSMX0UklqNbDKRMWuhV/HlNZa0EcHUs7+CK2nUZPzwGznbDzvSzt7yF2GJzWi1931sBhNnxn/guNfwy+mcnbgUU1oOl2avpO6yCVSb9hiFxy+R6rI+3Ij6H01GExaIbLZwfvpHil9Lf6Wus994n6gPXgeVisJfNmC+eIWAh/oBUPj9GlThocSuXIzK3w9kmcDHHyT54WdQR4YR8crzykkjSaJ4804MvymGk6zZ7xA65Vmlro0msl/znE/Kaz3URQbT2DGGVaT9uJvs7UeIqw/YrBS8t5DQN98GlYqS9euwXr6M7z2KrmX49RcCnhqEKiiYwPFOXSt75Igbxr1dpsx6nQOHjpKbm0/i/QN59pknsViUF+MefeBuOrdrxW97DtD3kSH4+vgwe4YiX6NRM2PCKEZMnInVauWBfr2oWb0qAEOffIRJL87lhzUbiY2OZMFrL3gKtlkpWrKQoNlKvo2b12G9ehl9X6XMxvW/4PvYIKSgYPyfdZY5b/yIm5an6L238B8xFlRqZLOJwvff9giTvuUQkYlN6bpvIVaDkaPjnDpAqy+ncnTicoxpOVQb2pvqo+9BHxVC5+1vkL71EMcmLkcfGUyHTXPQBPqCTaba8L7s6jTllq8Ul6fcEzM+peniMah0GoqvpHFk3DL87GnnbPmLsMTmtLTPHWdd5o4GX87gnMvcUXfZBKpOG0Dh8cukfrWVm6GNCqXOe2OQ1CpQSWT+8gfZm/+k9ExRea2H/vWrUP+90Q656T/vIWvzX5Tq8Zn2Mdxh37tYy4zhZl9O4+TEZRjTcjj32pc0WjaOmvYxnGSXe2nBDzR4bxRtd7yFJEmcm/0l5uwCfKtG0cRlDKf+uJus7UfcTlCV1/wR3LoOsY90puDkFVpvfUPpT29/RsH2P8Fq4/pLy6j+ubImZn+zhZJz1wh/QlkTs77cQP62gwR2a0G9XcuwGYxcnfyevQ3DqLJgvH1vIpG75nfytylG6rTF31Nt8VTCH+2JKTmDy6Pe8OgDOVv/IiSxOc33fIDVYOT8BOf6UG/lC5yfpOyZrry2ktpLJ1Dl+ccoOn6JtFVK36o8oT/a0ECqzxsGgGy1crSP4g7h4gsrqP3BOCStlpKraZwf79yP/dt1KfKetsQO6oVssWIrMXF6pH0tsNo4P2MFDVe9oLTxqu0Un7mOzt7IpXvEpvY94oUb7BGvzvmCWi57xHQve0RsMjH2PaK10MDlmR9Rc9F4JK0G49U0LkxYpOwfyknXyvl2C/FvPketDYuQzRauT17oGchq4/qLH1LjC3d9K9yub2XZ9a2gbi2p/5td35qs6Fv+reoR9lA3DKcuU2e9Ur8pb64kf/ufxE17Cn2NeLDJmJLSuTZ9iYfof7sfv1H8okPnyF67h4Yb30a22Cg+fpH0lZsoNW+V7hF77H0H6y32iDW97BFj+7Wmcv9OykcKS8wcHKHUR1jrOlTu34m8k1fpumUuACfnfXPLdhII/heR/gsfW47EJOlTIEKW5X4u1yKBLSgax29AZ1mWG7rc+xJoBwQA3WRZ3iFJUiVgPtAb0KF8/G2C/d7LwMOladjTeRpYJMtygMu1x1BcPdRHMeaesIf52n5fRvkI33cucS4Di4AvUIzUg2RZ9nB8KEnSq8BgoCqKwfhh4D2Uj+RFAJuAobIsZ5SJtwvlg3n32j+653pPQjFQDwEaAnqUE9LbgPdkWT5yozq+FTn9u1bIWwDn/6iYL4Pa5L/jbO+/46KLsfhOEmW13DpQOZGpKrfnTTdF/x/OW3+HSEwVItcol8tLILdEL/3751T/BF9tWQ9Bd4ZcU9lvl9454kMLbh2oHDAZK2YMmy0V06eDAksqRG5admCFyLXelmev8qFq3L9/Lf+fcD7pb3xA7z+kYX1vXsPKn7BvP6kQufmDBleI3L0H4ypEbkUSJFXMmmiuIN2jouatiikthPtUnL/TYpP21oHKAUsF9S2dylohcv31FTOGLdaKqWeTpeyL43eOVJvPrQOVA/elflVxCtf/o/wU87jwROHC/f+DfeQ/3SXKsvy0l2sZQJMbhM8Aenm5fh149AZxXkY5Oex67VPg0zLXVqG4d7hRXj0aS5blai5/3nD1lGX5JZynil3z4/mZTPd4nW9yTwaW2383S+Ppm90XCAQCgUAgEAgEAoFAIBAIBIJ/QsUcKRIIBAKBQCAQCAQCgUAgEAgE/6eomPdTBf8lFfXGjUAgEAgEAoFAIBAIBAKBQCAQCP4fQhiLBQKBQCAQCAQCgUAgEAgEAoFAIIzFAoFAIBAIBAKBQCAQCAQCgUAgEMZigUAgEAgEAoFAIBAIBAKBQCAQID5wJxAIBAKBQCAQCAQCgUAgEAj+A2ySVNFZEPxLxMligUAgEAgEAoFAIBAIBAKBQCAQCGOxQCAQCAQCgUAgEAgEAoFAIBAIhLFYIBAIBAKBQCAQCAQCgUAgEAgECGOxQCAQCAQCgUAgEAgEAoFAIBAIEB+4+/8FSX8GVIjc2t3zK0Ru8SVbhcht0KlinLgf+qTinMe3CM2tELmB0SUVIlcXVjF1ff2vwAqRm2/QV4jcKg1zK0Rugl/FjSVt1aAKkatu2qBC5Ca/+VeFyI3/ZHiFyL3e7+sKkeujtlaIXIDIQTUrRG7I4fMVIld3T+8KkZs/aHCFyA367JMKkdtxSsWMYYDsvypmjQhvXTFyZVPFzB/5JytELP5xlgqRe+VQSIXIBdCqKmbPFOJTQXq8vmLauLCoYvRpvbZiyptn1FWIXICez/tXmGyBO3JFZ0DwrxEniwUCgUAgEAgEAoFAIBAIBAKBQCCMxQKBQCAQCAQCgUAgEAgEAoFAIBDGYoFAIBAIBAKBQCAQCAQCgUAgECCMxQKBQCAQCAQCgUAgEAgEAoFAIEAYiwUCgUAgEAgEAoFAIBAIBAKBQABoKjoDAoFAIBAIBAKBQCAQCAQCgeB/H1tFZ0DwrxEniwUCgUAgEAgEAoFAIBAIBAKBQCCMxbdCkqRqkiTJkiS1rOi8lEWSpDWSJH1a0fkQCAQCgUAgEAgEAoFAIBAIBP/7/C1jsd1oerPfp7cR/+Ey154uk0aaJEm/SpLU4B+U5x8hSVIzSZKskiTtLmc5TSVJWiVJUrIkSUZJkq5KkrROkqQHJEkShnuBQCAQCAQCgUAgEAgEAoFAUGH8XZ/FsS7/7wcsL3PN8A/zUQzUACQgHngTWCtJUm1Zlk3/MM2/wzBgMfCUJEn1ZFk+9V8LkCSpH/A9sBUYDJwHwoBGwAvAAeD6DeJqZVk2/9s8BHRuTuxLw0GlIuebTWQu/c4jTOxLwwno2hK5xMj1KQspOXEBgNq7VmArMiBbbWC1cuG+CQAE9e1A1LjH0deszIUHJlJy7LxHmppGrfB5cjSoVJh3rMO45mv3+83b4/PQYJBtyFYrJV8uxnr2OAC+QyejadYWOT+XwulDHXFUVarj+/QEJB8fbJlpFC+eCyXFbunq27QiaNwYUKkpXrOWopWr3O6rq1QmZMbzaGvXomD5CopWfeO45//Iw/jeczfIMpaLF8md+waYzAQMGYTfPXdjy80DoGDZRxj37vMos7p2U/T9hihlPrAV884fvbaJqlINfEfNo2TVAqzH94JGi+/w2aDRgkqN9fgeTFtWA6DrOQB1vdZKPRXlYfx2EXJBjkea1V8bQlhiM2wGE2fGLaLo2CWPMPoqUdRdOgFtSACFxy5yZsz7yGaL435A0xo0XTuX0yPeIXPNXgBCuzWl+uzBSGoVqV9u5fqinxzh/Tq2JGL6SFCryf9uPbkffVNWJBEzRuHXuTWyoYT0GfMxnlL6SvDA+wnq3xckifxv15P3hVJXYaMHEvRwX6w5Sl1nLfyE4l0H3NLUtWpN4JixoFZhWLuW4lVfud336dEDvwGPAyAbDBQsXIDlwoWbxg1+aRbqypWV9gkIwFZYSPawoW7papq2xm+I0reMW9di/NFdrq5TD/QPPKb8YTBQ/OE7WK9cQBVXGf+Jsxzh1NGxGL7+BOPa71BXrYHfiIlIPr5YM1IpWvgaGNz7dEDn5sTNGqaM4dWbyfA2hmcNJ7BrC2wlRq5PftcxhpUCqaj5ywLMqdlcGfoqANETnyCwZxuwyViy8rg+eSGW9GyPdAESXhtCqL1vnbtJ36qzdAKakACKjl3krL1vhfVuRZXnByDbbGC1cfHFTyjYf9otb002voEpNRvbgomOy9oWrfEfORZJpaJkw1oM37rXtb5bD3z7O9u4cNECrJcugFZH8FvvIWm1oFZj+n0nxSs/ASBw2izUlZQ2lgICkAsLyR1T/m3syPO9j+I3aBS5T9+HXJDnlq66bnP09w8FlRrz3k2Yt33vfr9BG3R9nwDZBjYrxp8+wnZJWbK0ne5B07YXSBKWvZsw7/pFqdq4augffhb0PsjZ6ZSsnA9G9+V694VU3tx0FJss80DTagxpX6ds03LgSgZvbTqKxWYj1E/Piic7k5pfzMxfDpJVaESS4KFmCTzRuiYAeQYTU3/cT3JuEXEh/rz1QGuCfHVuafp2aEnEtJFIajX5368nd4X73KFNqEzU7Ino69ck673PyPv0u9uOG/z0w0RMHsaljv2x5ea7l/fIWd74Yg02m40HurbimXu7uN0vKC5hxpJvSM3KxWK1MeiuTtzfpQWpWbm8sPRbsvIKkSSJh7u14ok+HQBY8NV6dh46hVajoVJUGK8Of4ggf1+PegSoOWcw4YnNsRqMnH7uAwq9jCWfKlHUXzYeTUgAhccucWq0MpZC2ten4WfPU3I1HYCMtfu4skCpl7YHPsBSVAJWG7LFyom7prilWXX2M4R2V+RemLCI4mMXPeTqK0dRa8lE1CEBFB+/xPmx7yKbLYQ/0Jm40fcDYCsu4dK0Dyk+eRmA6gtGE9qjJebMPI52H++WnqpqfXRdHgFJheXEbiwHN7rfj6+N/p5RyPmZAFjOH8Kyf50zgCThM2A6clEuxl8Wu8XVNO+JrtNDFC+bBCVF7vcatsLn8WeVdXjXeozryugezdrj88DTTt1j1RKs546DRov/9HeQNMrcYT64C+NPn7vF1fXpj++jI8gf+yByYZm+dSaJN9fsx2aTeaBVLYZ0beRRxwcupvLWmv1YrDZC/X1YMbwPlzPymLpqpyNMUnYho3o0ZWDH+nyw6RA7Tl1DkiDM34dX+3ckKsjPLU1ti9b4Dx8LKhUlm9ZSUmau1HXtge/D9rmyxEDRB/a50tEQKoIXfogtK4OCV6YDoK5eE//RE5F0OrBaKVr8Dpazp93SnTl3Abt27ycsNISfVi71KKssy8xbuJTf9hzAx0fPnBcmUb+OMkf8vvcgry9citVm46F7+jD0yUcAyMsvYNKL80hOTSMuJpr5s6cTHBTokfY/bWMpLBK/oc8jBYeCLGPauRbTZkX3UFWuju9T45F8fLFlplK8bJ6HfunbviVhzz+LpFJR8ON68j5e7d4W1SoT8epk9PVqkv3+J+R/roxPdXQkkXOmog4PA9lGwXfryP/KLjcokKg3X0ATF4MlOZX0Ka9hKyh0S1fdoCU+A0YhqVSYftuAaYO7XE2TdujvHwSyDFYrJauXYD1/whlAUuE/cxG23EwM77/kKK/PwHFIWqWNDV++j+3yGfd0G7XC5wm7Hr9zHca1Xur5ocFgsyHb7Hp8aT0Pn+as5+1rMW3+AQD9g0+jbd4BbDZsBbkYlr+JnJvllq5Pu1aETFLkFv28joLPysitWpmwl6aiq1uTvCUfU7DyW8e92J+/xFZcDDYbWKykDXrWLW7gwP6EjBtJUo8HsOW5j2EAbbPW+A1TxpNx81pKvi8znrr0wOdB53gqXrIA62VlPEn+AfiPmYK6SgLIUPT+G1jOnMB3wNPoe/XDlpcLgGHlcsx/uu8hArs0o9LLw/j/2DvvMCmK7WG/PXFzzuQMCpJzkCxgFkRFFEGCoEgOBgRBVExgJIsRBTMGkBxEoiA5Z9ic0+yE7v7+6Nmd6Z1dwKvc/Xm/ep9nn93trqpT4VTV6eqq05LRQMaX60j5QG8DAFR6cRihXZqj2OxcmPA2tsPaOF719dGEdGuBKyOH4z2eLgnv36A6VV4eiSHQD8flVM4//RZKvu8je9WZjxPaVUv33Lh3KTzsOz9YqsRQ64MJmMKDKDx0lrNPv13y/FBe/Ft2LkTOt2n64ZI56jUvBXZqTty04UhGA1kr1pKx8CsfmbEvjCC4cwsUm53EyXNL7NraWz5EKbBp850sc+6esQBY69cgftaTGAL9cV5O4cr4133KeyOeW4oJG9yPqEnDONvO1/YIvrUZlaYPRTIayfhyLanzy2jfGcMI6aKV9+LEedgOn0Wymqm98hUMFjOYjOT8sp3kudpzrTE0iOrvT8ZSOUZr31FzkHMLfNK9IXXdoKZW11YLqiyT9MIHFB086ZPu37F5AMLa3UTtWYORTEacmXn8ea9mZ9ebN5LIHs1xpuew59YJuvQM1W/G0vlBMBhwHdqGa88a/f3KdbHe/SRqjjbuuE7vw7XzJ6SgcCy9hyAFhGrrAIe24tq/AQApugqW7gORjGZURca58XOU5PM+ZREI/lf4S4vFqqomF/8tSVJ2GddGSJI0CagKXATmqKq62H3vvDvYV5IkAVxQVbW6J+mSdJIkSZoLrALqAYfc8TcDx9AWlgcDMvASsAB4C3gYyAWeU1X1U688vQA8DsQBWcBaVVUf9brvDwwAOgEB7rATyyh+XUmS5gEtgPPA06qqrnXvCC4u67te6dYFTgDNgJPAMuBnVVXv80rzDNoi8YeSu1IkSeoMbAJuB2YATYD7JEnaiLag3Q8oAN4uI4/lYzCQ8OJIzj36PK7kDGp+P5e89buwn75UEiSocwss1RM41XU4/k3qkTBrFGfv8wy85wY8i5yln/TsJy9wceTLVJr9VNlyJQN+g56mYM5k1Mw0gmZ+gHPfDpTECyVBXEf2kb/vdy2bVWoS8NQ08qcMBsCx7Vfs634g4IkpumT9H59A0RcLkY8fxNypF9bb+2P/5iNdeUPGjyFz3CTk1DSilizA/tvvuM575Kq5eeTOexe/Th30VRUVRUC/+0gb+Bg4HITNnI5/t67YVmsPuAUrv9YtLJdVZutdw7AtnYmam4H/k3NwHduDmnrZJ5yl1yPIpw54rrmc2JbMAEcRGIz4P/EShhP7UC6dwrH1B1inGcrmdn2wdLsf+/eLdEmGd2uKf8149rYdTXCzOtSeM5wDfZ7xyWKN5weSuPAn0n7YTu05w4kb0JWkj9eW1F2N5weStdkrXwYDtV4ZyuH+M7EnZdJkzatkrt0L6cfAYCD6+Se5MvQZXCnpVFnxLgWbduI8c7EkekCnlpirVeJir8FYb6lP9PTRXH5wDJba1Qi5vzeXH3ga1ekkYdHLFG7dhfNCIgDZn3xH9jLfBdHiPAWPGUv2pAnIaWlELFiI/fftyBc8bSwnJZE19mnU/HwsrVoTMmEimaNGXjVuzswXS+IHjRyFWlDgIzdg2BjyZ05EyUgjeM4CnHu2o1z2kpuaRP60MagF+ZiatiLgiQnkPTMKJfESeROHlqQTuuhrnLu3aXU0ahK2j+fjOnoAS9fe+N39IEVffqiTmzDzCc49Mg1Xcga1fniL3FJ9OLhzc6zVEzjZZQT+TepR6aWRnLnXM5xFDb4T++nLGII8iwxpi74l5a3PAYh87E5inn6QxOf1CzLg0a19bUcT1KwOteYM52AZulXdrVvpP2yn1pzhxA7oSvLHa8nedojMX7XF/oAG1ai3aDz7O44piZcwrA+2U5cxBnstgBgMBD05lpxnJ6CkpxH29kIcu7YjX/Sq6+QkciZrbWxu0ZqgpyeSM24kOB3kTB0HRTYwGgl94z1Me3fhOn6UvFc9bRw4dBRK4X+njQGkyGjMjZsjpyXjg2TAet8IbAteQM3JwH/cm7iO7EZN8bSxfOoAtiPaw6Uhvjp+j06mcM4oDHFVMbXpiW3eBJBd+A2fgevoHtT0JKz9R2P/8UOUM0cwteqOpct9ONZ87klTUXllzQEWDOhAbIg/D3+4iVvrxFMrOqQkTG6Rg1fW/Mn7D7YnPjSAzIIiAIySxIRujWgQH06B3clDH26iTY0YakWH8OHvJ2hdPZoh7Trw4e8n+HDHScZ2bair5+jnnyRx2DO4ktOpXDx2nPWMHUpOLumvziewazufNrpaXGNcNAFtm+JMTPGpZllRePnjVSycOoTYiBAGvPABnZvXp1al2JIwK9btpGalGN6d8CiZufncPWkut7dvjNFgYOKAPjSoUYkCm50Hp71Hm0a1qVUpljaNavP0Az0xGY3M/XINS3/cwrgHe/nIj+jWFP8a8exqM5qQ5nWo+9ow9vV+1idczecf5vLCn0j9/nfqvjaM+AFdSXSP0zm7jnFo4Ku+OgQcuG8Gzsw8APyMnuthXZvhXyOeP9s/SVCzutR8ZTiH75jqE7/qc4+QtPhHMn7YTo1XRxDzUDdSPvkV+6UUjvadhpxTQFiXptR87YmS+GkrNpG8bDW1335an5gkYen8EPbv3kbNz8LvwWeQzx5EzUzSBVMST/ksBBdjatIVJSsZyeKnTzooHGPV+ii5Gb6RJAN+j4ym4I0pmu3xwvs4//wdJdGjW66j+8jf77Y9KtcgYNQ08p8dAi4nBa9NBHsRGI0EPjMP18E9yGe1lzJSRDSmm5ujpJetW6+s2smCx3sSGxLAw+//zK0NqlArNqwkTK7NwSs/7OT9wd2JDwsi072IUT06lJVP31WSTs9XvqLrzVUBGNTpZp7s2RSA5duPsWjDAZ6/t61HsMFA4Mix5D6vjZWhcxfi3Lkd+ZJnzFJSksid6h4rm7cmcPREcsePLLnvd1c/5EsXkAI8Y3DA4CewLf8Y5x+7MLdoTcDgJ8h9ZqyuzPf06cGAvnfx7Kw3fNsB2LZjDxcvJ/LLiqUcPHKcWW+8xxeL5yHLMi+9+T6L571MXEwUDwwdQ5cOralVoxpLPl1JmxZNGPpIf5Z8upKln61k/KjH/7k2lmVsKxagXDgNfv4ETZ+P68gfKIkX8R88gaIVC5FPHMTcsRfW3v2xf/eRrq4jnx1N8ogpuFLSSVj+HoWbd+jGLTk3j4w57xPYpb0+z7JM5hsLcRw/jRTgT6UvP8C28w+cZy8SOuQBbLv3k/PhCkKHPEDo4w+SNW+Jrrz+A56iYO5U1Kx0Ap97F9eBHShJXuU9vh/Xizu0bFaqgf+I5yl4wVNvlu73auH9PW3s13cYjh8/w3V4j7b43m8ohW9M0sn1e/RpCl5z2/EzPsC5v5Qd713PVWpq9fzMYK2ev1iAcuGUVs8vLnDX8wXsv6zE/q1Wr5Ye92K9+xGKPp6nq+fwyU+T+tRk5JQ0Yj/+ANvWHbjOeel0bh7Zb76H/62l6tlN2hMTylwINsZGY23VHFeSbx8ulh0wYix50yegZKQR8sZCHLu3o5TqT3nPPo1akI+5WWsCn5xI7iStPwUMHY1z327y50wHkwnJ6hm7ilZ9RdH3K3xEFsut8tIITj88HWdSBvV+fIOcdbspOuWxAUK6NMevejxHOz1BQNO6VJk9kpN3a+2V8dUG0j7+mWpzx+qSrfLaUyS+tIz8XUeI6N+N2BH3kvSmfvE7tGszrDUSONRhFIHN6lLtlREcu1P/7AVQ5blHSVn8I5mrfqPaq08Q9VA30j759ZrxT9w/DVdWnk9542eM5MKg53Emp1Pzu7nkbdiJo9SzqbV6Aqe7DsO/ST3iZz7Jub6eDQUXHn7G59k04ZWnSXllKYW7DxPWrweRw/qSNvczndwb9dxiuortgcFA5VkjOPPwCziTM6i76k1y1u/G7tW+wV2aY62RwLFbRxDQtB6VXxrJqXsmodqdnHnoeZTCIjAZqfP1q+Ru3kfh/hPEjOpH3vYDpM7/hpiRfYkZ1Y+kVz/+r9R17JTBpL+7nPwtfxDUuQWxUwZz4WH9s8HftXlMIQHUeXUYBx+ajf1KOuYoj22a/OVmrixdQ4P3Sq1DSBKWrgOwfzMXNS8Lv4efQz5zwNf2uHIa+/fv6q6pqoJjy1eoqRfBbMVv4DTkC0dRM5OwdOyLc8ePKOcPY6jREHPHfti/KnvuE4AiVXQOBH+Xf8z1gSRJ9wLvAfOAhmiLmR9IknSnO0hL9+9haLuRW5ZOw51OGNriLUDp3bQPA3lAa+BVt6zv0RZjWwAfA0skSUpwp9UXbeF3FFAHbTf07lJp9kNbuD4IfIq2u9hcRtZeA95BW7xdB/wgSVIlVVUV4At33krn9aiqqvuBnkCUO40yUVVVLXVpDvA8UB/YBbwB9AD6At2ApmgL3NeFf+O62C8k4byUgup0kfPTVoJ7tNGFCenemuzvNgJg+/MExpBATNHhV03XfuYyjnNXyr1vrFUfJeUKaloSyC6cOzdhbl7qod9eVPKnZPXTdkS4kU8cQi0ow9CLr4J8/CAArsN/YG6prwpzg/rIlxORE5PA5cK2fiPWDnpjUsnOxnn8BKrLRWkkoxHJagWjAclqRU4v42G0HAxVaqNkJKNmpYDswnXgN0wNfNXd3K438uGdqPn6nYU43PVhNILB632O905AsxVKawwQeVtLUlduBiBv3ylMIQGYY8J8woW1b0jaT9oDRcrKzUT2alVyL+Hx3qT/vAtnuidfwU1rU3QumaKLqahOF2nfbyfiNq1Mfo3q4byYiOtyMjhd5K/eTFDXtjp5gV3bkvfDeq0YB49jCA7EGBWBuVZVig4cQy2yg6xg23OQwG5lG/2lMddvgJx4BTlJa+OijRuxttcv/DuPHEHN13bmOI8ewRAVfd1xAfw6d6Fow3rdNWPt+ijJV1BStLjO3zZiaanPs3ziCGqBJlc+eRRDZLRP2qZGzVBSrqCkaQalMaEKrqPaAr3zwF4sbfQ6HdC4Dg7vPvzjVkJ6tNaFCe7Rhqxvy+7DprhIgru0JHPFWl0c790WBn+rrv95E+GlW/lX0a3Q9g1Jd+tW6srNRLh1Syn09HNjgF6OJT6C8O7NSfl8g76O6mrtpCRrdW3fshFLG307uY552th13NPGgLZQDNrDmslUZtksnbpg3/zfaWOAgMFPYftkYZn911C1Dkp6Emqme+zYvw1TQ30bl4wPABYrxQlJsVVQLpwApwMUBfnMEUyNtH5oiKmEcuaIO69/YrpF3z8PJ2ZSJSKQyuGBmI0GbrupMptP6g3q1Ycv0bVeAvGh2iJDRKD28Bsd7E+DeE3HAq1makYGk5qn1fvmk0nc2Uhb7LqzUVU2nUjUpWn1Hjtc2tgRWGrskDNzsB8+6TNOXytu1OQRZLy1tMw2P3zmMlViI6kcE4HZZKJXm1vY/If+QJEkQaHNjqqqFBY5CA30x2gwEB0eQoMalbTy+lupmRBDaqY2R7VrVAeTUVudvaVWFVIzS43txXnr1ZKUr7QdpLl/nMIUEoiljL4U3qEhaT9qJzuSV24hqneZZtN1E35bK9K+3gxA/r6TGEMDMcf4zvEhHRqR4e7DaV9tItzdh/P3nkDO0V6s5O07iSU+siRO3q6jyKUXAgBDbHXUnFRt17Ai4zq5B2PNW647z1JQGMYajXAd9vUSZu50P47fvi0znrFmPZTURI/tsXsz5qal5par2B4l94zuscOrw/o/OJKilYsoqxMfvpROlcgQKkcEYzYZua1xDTYfu6QLs/rPs3S9uSrxYUEARAT57j7fdTqJypHBJIRrYYL8PDvybU4XUqkHMJ+xcutGzFcbK08cweg1Zhkio7G0bEPRrz/pE1bVksVjKTAIJdPXFmrRpFGZu36L2fTbTu7q1Q1JkmjcsAF5efmkpWdy6NhJqlZOoEqleMxmM7273crGbZq+b9q2g7t7dwfg7t7d2bh1h0+6f6eN1ZxMbaEYoMiGknQRQ1iUlm5cZeQTbvvyyB+Ym3fUJWltWA/npURcV7Sxp2DNZgI66+1aJTMbxxHfcUtOz8RxXJOrFtpwnL2IMUaTG9ClHfmr1gGQv2odAV30aRpr1ENJS0RNT9bKu2cLpibXsKe9dFQKj8LUqBWO3/S760AFP/ficUCgz+5eY81SdvyuTZibXUWuxSNXq+dT2o0iG0riBQzhUe7/Pbu1S+cVwHJzfZyXriBf0XS6cN0m/G8tVc9Z2TiOlm3HX42wcaPIeXdRufaOqU4DnQ3g2LYRS6tS/em4xwZwnTjisQH8AzDd3Bj7up/dAV0l4a5FQJM62M8n47io2XlZP24jtGcrXZjQnq3I/GYTAIX7T2p2nnscL9h9FDnbV5ZfzUrk79JsgLxtBwjt084nTNhtrcj4Wku34CrzQ3D7RmT+rL0YSP9qE+G3tf5L8b3xb1wXx4VEnJe054ecn7YS3F3/bBrcvY3u2dRwHc+mlhqVKdytnVDN376fkNv048KNfG6JmjKC9DfLtj209k3CccmrfUvZ8aE9Wnu17wld+xbb0ZLJiGT22LShPVqR+Y1WR5nfbCS0Zym7kRtX16hqyQYUQ3BgmScT/67NE3NfB9J/2YX9inb6yJnuWRfI2XkMVxk6b4irgZqdhprjtj2O78FYq8nVy1JMQY62UAzgtKNkJCEFefJb/OJasgSgFmRfX5oCwb+Uf9JP7kTgU1VV31NV9aR7l+3nwBQAVVXT3OGyVVVN9vofIFCSpHxJkgrQdv8+CKxSVVV/1g2OqKo6Q1XVU2i7idMBp6qqb6uqehqYiebKongWrAYkoe0mvqiq6l5VVd8rleZQtEVigC1oO5fvKqN881VVXenO0xjgElC8JeNToLUkSbW9wg8Ail9j1nX/LjnXJUlSI3eZi39KLzbPUFV1raqqZ9HcezwOTFZV9VdVVQ+j7a5WyshnmZjjInEmearclZSOOTZSF8YUF4kzKb3kf2dyBqY4dxhVpfrHM6n1wzzCH7ztesUihUehZnrkKplpSMWGorfs5u0JmrOMgAmzsS259hs6+fJ5TG5j1dzqVgwR+oUaY3QUcmqqR25aGsZoX7lloaSnk//lSmK+WUHM99+gFhTg2LO35H7AffcS9dESQp+ZjBQc5BNfConQJic3am4mUmikTxjTTa1x7lpbOrq2e2T0GwQ+9yHy6QMol06V3LL0HEDAlIWYmnTCvv5Ln6iW+EjsiR5D35GUiTW+VDtHBOPKLQBZUx97UgaW+AgtflwEUX1aeXYZu7HGR2BP9JTJkZSB1R3HGBuJM9lLt5LTSx5+SmTGROHyDpOSjik2Esep8/i3aIQhNBjJz0pgp5aY4j1tGTrgTqp8N5+Yl8ZjCNHXtSEqCqV0G0eV38b+fW7HsXvXdcc133ILSlYm8hX9yxBDRDRKeimdLmOhsBhLt9tx7i/9jgos7bvi+G1jyf/yxXOY3QuSlnadMUTF6MKX1T/Ncfq2NceWCpPkCZPwwjCSXl2mHcksRezER6i3/UPC7u5MytzPfe6Dr27Z/6JuAUT0bkXTbW/T4LNnOD3Os4uwxqzBnJ/1KaXfmRmiolDSvNopPQ1DZPlt7Hfb7Tj3eh3pNBgIe28JkV98j2P/Xlwn9AuCpoZaGyuJ/502Nrdoh5KZhnzhjE9YACk0EjXba+zITvcZOwCMjdoQMOUD/Ie9QNGX72h5TLqAsebNEBAMZgumBs2R3IsfStIFjDdrDw+mxu1LrheTmldEXLBnwSo2xL9kwbeYC5n55BY5efzTrTy0dCM/HrxAaa5kF3A8JZtGlbQ2zyiwE+1ONzrYn8xCuy68KSbSd1yIub5x+mpxAzq3wZWajuOE7xFagNSsHOIiQkv+j4kIJaXUbpkHe7TlbGIq3Z96lX7PvMPkR+7AYNCbTFfSsjh+IZFGtar4yPh+6x+0v6Wuz3Vwj6dXvPuSZzwtxhwRjCu3UHP9BNgT9WFCmtelxcbXabT8WQLqVS65rgK3rHie5mvnEP9Id12alrgIHN7jeGIGlji9XFNEsLYg7JbrSMrAEuergzEPdSd70/4yy+eNFBSuc5ek5mcjBfk+fBriauI34Hmsdz+FFOHxbmbu1F9bEC41Nhhr3IKan42aXvbLas328Bo7MtOQwn3LYWrWnqCXPyRg7GxsH3rZHpKBoBcXEPL217iO/IF8VjNHTU3aomSno1wqR7dyC4kLDSz5PzYkgNQc/cmFC+m55NocPL5oDQ+9+yM/7vMdD349eJ7et9TQXXv3133c9upX/PLnWUZ2b6q7Z4iMQknXj5XGq4yV1p634/A6/h4w/CkKli3wqefCxe8RMGQkYR99ReCQkRR+tKh0UtckJS2DOK9+HRsTRUpaOqlp6cTFROuup6Zp/SIjK5voKE03o6MiyMz2ffHyt9u4OJ3IWIxVa+Nyt7F85Tympm77skUnX/syJgrZa+yRU9MxxV7fuKXLV0Is1vq1sR/S5BojwpHTtYUWOT0TY0SYPp9hUShe9rSalYYhrIzyNm1P4MylBDw9i6KP3iy57vfASIq+XuJjAxR9OR+/fsMImvM5fv2GU/Tth7r7f8mOf2UZAePLtuOlqFiM1WrjOuOZh619hxD81heY23Yr2WVcjDE6CjnFq55Trt+OB0BViX7vNWI/mU/gvbeXXPbr1BY5LR3nqbL7MIAUGYXs3Z8yrm57WHvcjmOf1p+McQmoOdkEPj2VkLlLCHhqEnjtLLb2uZeQtz8kcPQUpEC9XWuJi9SP0UkZPs9q5rhIHDpbMN3HFiyN7cRFQntoi85ht7fDEu9bFk22Z17S7MdS80O4fn5wJnlkXzW+qlL3i+nctPoNoh/u4UmvlM3qSi7j2TQ2Emei/hnD+9m06kezqPHD24R5neKxn7pAkHshNKR3B0ylynujnlsCulzd9jCXtuOTfNvOHKcvrzPZSwcMBur9Mo+G+z4lb9ufFP6puXswR4XhStXmWVdqFqaoMB/ZN6quk19aTOzUIdT57SNipw4h9fWPfGT/XZsnoFYCptBAmnw7g+Zr5xB7/7X3yklBYah5noVrNT8LKTjMJ5whviZ+j7yA9d6nkSITfNMJicQQUwUlWXOb4dj8JeZO/fAbNgfzrf1wbiv7hbVA8L/CP7lY3AAovfXjN+Cm64hbiLZjtzkwAjjl/l2ag8V/uHfipuJ2U+G+5kRbbC5eZfkK8APOSZK0VJKk+yVJshaHdy/utgeWe6X5OdoCcmlKtjW4dxPvKi6be1fyIdw7oiVJao3mg3m5bzIlnHCXuQnaAnfp3cx7vf6uBVhK5SHfu+z/EaUeCqTSW1W8wpy9fzJn7hrL+SHTiXjkDgJaXuf3B8s6flDG21bXH9vJnzKYwnkv4Nf3sWsma1v8OpbudxM0cz6Sv7/vroKrlOWaWQ4Owq9DO9L6P0TqPf2Q/Pzw76k9dBd+t4q0Bx4mffAwlIwMQp4aVVYK15RtvWMw9jWfan5HfcIq2N6dSMGrwzFUroMh1rMQ4Vi7nMI5I3D9uRVL296+kq+jvq/WzjVnDebcrM98FxSvVp9lCy0Vv+x8Oc9eImvJShKWvkLCotnYT5wDlwxAzpc/ceG2wVy6bxSutEyiJg+/jjyVIQcwN2mKf5/byVu08Lrj+nXtTtGGDb7hrlOnAUwNm2Dt1gfbpwtL3TBhbtkex++bSy4VfPAa1l73EPzaQiS/AFRXqYMVZeTZ50BCmc2kEty1Ja70HIoOl71ImfLGp5xoP4TsHzYT+egdZYYpL+1r5dG7bjJX72Z/xzEcH/waVac8CEC429dYwcGyjOvrP79kvqUp1p63U/ChV10rCtlPDSXzkfsx1W2AsZp+8cXauTuOLf+lNrZY8es7ENuXy8ovxHWOW/KhnRTOGYXtw5c1/8WAmnoZx6Zv8X9iJv7DX0RJPAeK1peKVryDuUMf/Me9BVZ/kPXjpVpGxymdFVlROZaUxXsPtOODh9qz6LfjXMjw7CQtdLiY+M0uJvW4hSBrWYdz/vPy/pW4kp+V8OEPkfXeJ773ryKidGq/HzpJ/WoJrH9vKitnj+aVT34k32t3fGGRnQlvf86kgbcTFKB3j7D4h00YDQZub9+kvMxfO09l9nftd97Bc+xsPoq9XSdxZelqGn40uSTM/jue548eUzg4YDaVBt9GcGsvE+y66vvaYULaNSTmoW5cnF1+HV+VUukpaRexLXuOouUv4TywGeud2nt4Q41GqLY8zw6fYkxmTK1649y56ipCrm9+cO3bTv6zQyh8dzp+9w72CquQP/0Jcsc/iLFGfQyVqoPFivWOARR997FvQuWL8JlzZUXh2JUM3nusGx8M6cGijQe4kOZZDHW6ZLYcu0SPRtV18Ubf1oxfp95PnyY1+XJHqb0UZelLOXk0ucfKwmXamGVu2RY1Jxv5tK+fSWufuylc/B7Zj91PweL3CRw72SfMtfA9OKfVSZn98C8dWf2bbQxg9SPwqenYvvigZKerbekbWLreRdD0D5D8A1Dla9uXZZXxqjn39yPmzRfIeH0+akHhtSNAOdNhGfb0/u0UvPA4he+/iPXuQQCYbmmNmpuNcvGUT3hz5zspWrmA/CkPU7RyAf6DxusD/BU7/pnBFL5Thh1v9SNw9Axsn3+g21Fs/+ZD8sY/hHPHBizd7/mP5JZHytAxpDzyBGljniGo391YmzZCsloJGfwwOQs+ukbs67cvTY2aYu1+O7aP3TaA0YixVh2K1vxA7rihUFSEf1/twGzR6h/IeWIAuWMfR8nKIGDIk9cU+5+M0aW5OOkdogb1od7Pb2IM8kd1lvEZnOuRfdVngfLjH7vnGY72msjJgbOIeaw3QcXz0vV0+KvY6+f7T+Lc3WO4OOQFIgbeXvJsmjhlHhEDb6fGD29jCPTXfZOlfLl/77lF8rMSMeIhMt+92rx4HW13tXZQFE70GcvRNkMIaFIHv7pVryKrtOgbU9fhD/ch+aXFnOrwGCmzFxP/6tiyEvZN9i/YPJLRSHDjmhwc+AoHH3yJauP74V8z3if8tWSWbmIl9SK2JVMp+nQmzj83Yr2r1DO92Yr1zpE4N68oOdVnatwZ55aVFC2egnPzSiw9B10jHwLBv5u/+oG7a1HWbHU9M7vq3hkMcFySpHg01w5dSoUrPbup5VwzuBO9JElSPTS3Dd2BN4HpkiS1VlW1AG1R2Ahc9DLmi30HV1FV9RLXz+fAELTdzQ8D21RVLd56VWyB18e94Ov+cN9pt6yy6sh7K8pf9vgiSdJwYDjAC5GNeDS5PmavHZum+CicpY6KOJPSMXu9fTXHReJK0cIUHyuRM3LIW7sD/8Z1KdxzhGuhZqYjee3KMERE+xxx80Y+cQhDbAJSUIjPR2O8UZIuUfia5gvLEFcZU2P9URo5NQ1jjGdnpiE6+rpdSVhbNEdOSi75iF3R1m2YGzXEtnY9SpZnh1Thqp8If+0Vn/hqbgZSqKcepZAI1Fx9XRsq1cLvIc0glwKCMdZrhl1RkI967U4sKkQ+dxhj3aYoKXpVdB34Db9Bz8L6FcQP7kXcw90AyPvzDNYEz5tiS3wE9uRS7ZyRiykkEIwGkBWs8ZE4krVyBTeuSf2F4wDtLW94t2aoLll7w5sQ5ZVuJHZ3HDk5HXOcl27FRSGn6uvalZKOyTtMbFSJTuV9+yt532r+oCPGDi55ky9nZJeEz/1qNfHzZ+rSVNLSMJRu44x0SmOqWZOQiZPInjoZNTf3+uIajFg7diRzxPDSyWk7TKJK6XSmr1xjtZoEjJxE/ktTfHTZ3LQ18tmTqDkefVKuXCR/luZ3zhBfGXNzvU67rtI/i3EmZ+jDxGthQnu3J6R7K4K7NEeyWjAGBVB57nguj3tLFz971RaqL51O6jztPVfc4F7EunUr361bxcuD1vgIHKV0y3UV3fImd+cx/KrHYooIJqRlPSJ6tiS8WzMMVjPGoACcxufIf322tpM42qudoqJRymhjY/WaBI2dRM60yah5vuOGWpCP8+B+LC1aYbvg/qiGwYi1XUeyn/7vtLEhLgFDbDwhby7V/o+MJuT1ReROHYmardWjmp2u2/UrhUX5jB26fJ49giEyHgKDoSAP1651uHZpx5gtfR5Bce9SVlOvULRQ+xiIFJ2A6aYWunRig/1J9tpJnJJrI7rU0fjYEH/CAiz4W0z4W0w0rxrFidQcqkUG45QVJnyzkz4Nq9CtfqWSOJGBVtLybEQH+5OWZyMiwKpLs8xxIe36xuny4pqrxGOuFEflb+a7r0dT+av3ufLg08gZWlvERoSS7OUiIjUzh5jwEF36P2zZx5A7OyFJElXjIqkUHc65pDQa1aqC0yUz/u3l9GnXhO4tG+rirdq6j637j7Pomcd1i4QJg28jYaD20jH3z9NYK3nGaa2flDVOByAZDaiygjXBE0b2ch2TuWE/hleHYo4IxpmZhyNFK6MzPZf0X3YTN+wOqr+k+SzN//M0Fu9xPCGyJHxJvWbmYgz19GFLfCQOr3EmoEE1ar4xiuMDZ+HKuvbRam03j2cnsRQU5nts08u1inL+MHR5CPwCMcbXwljjFozVGyIZTWDxx3LbYJx7f8UQEonfw9NK0vQb8BxFX74KhVo/VLPSkCK8xo5r2R4nD2GIife1PWwFuE4cwNSoJa7DezFExxE8U1sUksKjCZqxgPyZT6LmunUrJIBkr53EKbmFRJf6EF1saCBhgX74W8z4W8w0rxHLieQsqkVru91/O3mF+gkRRAbr+2AxvRvXYPTHGxjVo4mn3tLTdKdRrjpWPj2J3Bc8Y6X5poaYW7cjrEVrJIsFyT+QoInPkf/GbKzdbqNwoXZ6wfHbJgLHTPJJ81rExUSRnOrJS0pqOjFRkThdLpJT03TXo6O0fhEZHkZaeibRURGkpWcSERbqk+7fbmOjkYCnZuDYsQHXH7+VhFOSL1H4puaL2xBbCdMt+iPdckoaRq+xxxjja/NcFZORmLemk//LRgo3eOTKmVkYoyK0XcVREciZ2aXKm67b5SyFR6Nklz8/yKcOYYjR7GljrZsxNWlDUKOWYLYg+QXg9/gUipbOwdK2B3lfaid9XHu34v/oOL3c/8SOj0nQ1/PoGTh+19ezN44dGwgc/zJ2rxcxcmo6xliveo69fjseQHGHVbKysW3+DcvN9VFy8zElxBG3XNshb4yJJvazBaQ89iRKhtcJiIw0jN79KTIapRwbIPDJSeTN9PQnJT0NJT0N+aS2g9rx+xb83IvF3jaffe1PBD2vf4ZwJGXox+j4SN9nteR0LPFRJQ+J5rgonCnl6wGA/cwVzgycAYC1RgIhXTUbIOrRPkQ+1BOAgj9PY/F6fjDHR+K8xvxgjvfI1vJedvzi366MHLJW7yKoSR3yDvyp7W71sllNcVE4U0o9PySnY06IxvaHJ4zLHcb32bQehXuO4Dh7mYuPafODpXoCwV30LpxuxHOLuUo8pkpxVPnOY3tU+eZ9Lj/wNHK6ux5Klde7/opxJmVgTohG+0yTe6dxKR2QcwvI33GY4M7NKDp5EWd6NqaYcG1XcUw4rvRsSnOj6jrsvm6kuOfE3F9+I/5l7Vsk/6TNY0/KwJmZi1JoRym0k7PzGEE3V8N2Vu8uzRvN9vDsXpaCwlHzS9WLt+1x7jB0NYJfEBTla88Id47EdWwX8mnPKSrTTW2xbdJO9son92Lp8SgCwf8y/+TO4mNAaaefHYCjXv870RZnr8VcoJkkSfddM+Q1UFW1SFXVn1VVHYfmJ/lmoL0kSSZgEPAMnh2+TYDGaDuYS20/oGTlxv0xulYUj+QanwO1JUlqAzyAxwUFwFogwy3rP+E0Wt155yEQzTd0maiqukhV1Raqqra4P6QqtoMnsVZPwFw5FslsIvSOTuSt13+BN3fDLsLu7QqAf5N6yHmFuNKykPytGNxfdJf8rQR1aIr9pO8R5LKQzx7HGFcJKToOjCbMbbrgdH/MrhhDjOfYh6FaHTCar7pQDCCFhBVXBNa7H8ax8Ufdfefx4xirVMIYHwcmE/7du2Lf/rtvQmXlOSUV8803gVVb2LA0b1byYTxDpGfi8evUEdfZcz7xlcunMUTFI4XHgNGEqXEH5GN7dWEKXx9F4WsjKXxtJK7DO7H/sEhbKA4M8fiOM1kw1boFJU07ZitFet6imhq0QHVfT1q2hv3dJ7G/+yQy1uwmpn9nAIKb1UHOK8SZmu2Tx+zfjxB9h+afK7Z/ZzLcHx7b0+pJ9rQcxZ6Wo0j/aSdnpi4mY80e8v48jV/NeKxVY5DMJqLvaU/mWi1O0eETmKtVwlQpFswmgnp3pmDTTp28go07Cb5bMxqst9RHySssOW5pdB8HN8VHE9S9Pfm/bNauR3nqOrB7OxynzuvSdB4/jrFSZQxxWhv7de2K/Xf94QZDTAyhM2eR+8ps5MuXrzuupXlz5EsXda4IipFPn8AQXxlDjBbX3KErjr163ZKiYgicNIuCd15GSbrsk4alQzccv+l3tHrrtF+/R7Cv1e+aKzx4St+H7+xE7nq964O89bsIv8+3D6e8/gnH2w3mRMehXBr9Gvm/HyxZKLZU9+hVSPfW2M968pu8bA0Huk/iQPdJZHrpVlCzOrjK0a2c348Q5datmP6dSz5q51c9riRMYKMaSGYTrsw8Lry8nL3NRvBHy1GceGIeOdsPk//6bABcJ49jTKiMIVara+utXXHsLNXG0TGETJtF3uuzUa548i6FhnqOeFosWJq2wHXJs0PR3LQ58uX/XhsrF8+RM+Reckc+SO7IB1Ey0sidNLxkoRhAuXQKQ3QCUkSsNnY07Yh8WD9OS1Ge9jJUqgkmExRoS/hSkNaXpLAoTI3a4tq/VXcdScLSvT/O3/U+K29OCOdiZj5Xsgtwygq/Hr3MrXX1uzY6141n/6UMXIqCzeniUGIWNSODUVWVF3/eR43IYB5pXUcX59a68fx4SKvzHw9dpHOpNO2HT2Cu6h47TGWPHeVRXlzHqfOcv/UBLt42iIu3DcKVksbl+58sWSgGuLlmJS4mp3M5NROny8WanQe5tVkDXfpxUaHscn8FPCMnj/NJ6VSOiUBVVWYs+ZaaCdE82kdv8mw/cJJlP23h7fGP4G+16O4lLvuVvd0msbfbJNJX7yH2/lsBCGmu9SVHGX0pa/sRou/Upv24/reSvkbrS5bosJIwwU1rg8GAMzMPQ4AVo9uXtCHASnjnxqR+to5DPSZwqMcEstbsJrpfZwCCmtVFzi3EmVrGy5zth4l09+Ho+7uQ5e7DlkpR1F0ymdNPv03RVR7SvFFSLiCFxSCFRILBiKluS+SzB/WBAjwL9YbY6toOo6ICnL9/T9GHz1C07Dnsq5eiXD6O49dlqBmJ2BZPpmjZcxQtew41P5ui5bNLFooB5HMnMMZUQopy2x6tOuPcfzXbozaYNNtDCg4Ff7crCbMF003NUJIuolw+R96Y+8mbNJC8SQNRs9LIn/FEyUIxwM2Vo7iYnsuVzDycLplfD5zj1gaVdXI731SF/edTcMkKNoeLQ5fSqRntWQxdc+AcvRrrT0Fc8PLRuOXYJWpE6xdPXSfdc1rxWNmpK85dvmNl8HOzyH9zNkqiZ8wq/Hgx2YPuJ3vIg+TNmYnz4D7y39DGYCUzA1OjJgCYGjfTxbteOndow6o1G1BVlQOHjxEUFEh0VAQN69fl4uVELicm43Q6Wb1hC106tCmJ88NqzV/oD6vX06VjW590/04bA/gPnoiSeAHH2m90cUqOKksS1jsH4tis9+NsP1I89mh1HdirM4VbfH0ql0fUjAk4z14k91O93MLNOwi6SzuiH3RXDwo36csinz+Bwbu8LW/FdUAvV4r2Km/V2mA0oebnYv/uQ/InP0z+M49iW/QyrhN/UrR0DgBKTgbGupofcWP9Jiipet/y8rnjGGO95Lbuco16rqOv58cnoiRexPGr/mPFhljPi0Vz03YoSfpNEY6jxzFXrYQxQavngB5dsG29Pjte8vNDCvAv+duvTQucZ87jPHOOxNv6kXT3wyTd/TByahopA5/QLRQDuE4d19kAlo5dce4u1Z+iYgh6ZhYF8/T9Sc3O1F7eVNJOBZpvaYZ86byWl3CPXWtu0xH5ov4ZovDAKaw14rFU0Wzt8Ds7krNOb+flrNtNRF9tL1VA07rIeQUlLgjKwxTpsQHinu5P+meaDZD+yS8c6TmeIz3Hk/XrLiL7aekGXmV+yPv9MBG3a25aou7vQtZaLX/Za/eUGd/gb8VQPC/5Wwm9tQmFJzS7wHbwJJbqlTBX1p4fQu/oRP4Gvc2Tt17/bKrkFZT5bBrYsRlF7mdTo1d5o556kKzlq3Vp3ojnFsep85zv+AAXegziQg/N9rjU98mShWIobt8ELFViS9o3d12pZ/H13u3rtuNTszBGhGAM0eYlyWohuENj7Kcve8XR6iiib1cfnbmRde1KySSgdSMAAts1xuH+0N8/afOkr9lDaJsGSEYDBn8LIc1qU3iq/O8lASjJ5922R5Rme9RviXz2gD6Qt+0RV91te2gvwS09B6FkJuHat04XRc3PwVBZczFmqFIfNTsVQfkoSOLH6+ffyD+5s/h14CtJkv5AWxzthbbD1nvB9zzQTZKkLYBdVdUyZzdVVXMlSVoCvChJ0vdutw9/GUmSHkMr4y4gH20R14nm5uJ2tI/OLVZVNaNUvC+BkZIkveR1eaQkSSfRXD+MQvOHPN8rz5clSdoKLABC0VxgFN8rkCTpcbT6WYP2Yb5TQADaR+v8ALm8cqiqmi9J0lJgjiRJaUAi8ALXt/CuISskzlhA9Y9nIhkMZH21Dvupi4QP0FwZZC1fTf6mvQR3bkHdTYtRiuxcnjwPAFNUGFUXPK/VjdFAzqot5G/dB0Bwz7YkTB+BMSKU6kunYzt6jguPveCRqyjYPnmXwElztAfaratRrlzA0lU76u7Y+BOmlp2wdOgBsgvV4aDw/Vkl0f1HPYepQWOkoFCC3/6Som8/xrllNeY2XbF0vxsA595tOLeW+mCHrJD71jtEvPUaGAzYfl6N69x5Au7WvrdY+MOPGCLCiVqyECkwABSVwPv7kTbwMZxHj1G0aQvRHy5ClWWcJ09RuEp7WAgeOQJzndqgqsjJyeS8rt+ZWVxm+6ol+A+ZBpIB596NKKmXMLXS3t67dpfhp9iNITgc6/1PgWQEScJ16Hfk49orXmuvgUhRCaCqqNlp2L9f6BM/a/0+Iro1o8XO91Bsdk6O9fiFvfnzZzk1fj6OlCzOz/qU+gvHUW3qg+QfPk/y8jKO4peqzzPPLqHhF88jGQ2kfLGRwhOXCY3Q7qXNfp+ExS8jGQzkfrcWx+kLhDyg+YjLXfEzhVt3E9CpJdXWLEMpspP6nMePXtzbL2AMC0Z1yqS99B5KrjZRR058HGv9WqCquK6kkDrjnVL1LJP3zjzCX3sDDAaKVv+CfP48/ndqLsdtP64i6NFBGEJCCR7r3ikjy2Q+MaLcuMX4de1atgsKt9zCJW8TNO11MBhwbFyNcuk8lp6aXMfaVfjfPwgpOISAYR65eVPcnnUsVkyNm1Ow8E1dspaO3bD2ugcA565tODbqjVtkhcTpC6jxyYtgMJD11Xrspy4SMUDzHZa5fA15m/YS3KUFdTcvQrXZuTz57au1qlb/kx/DWrMSqqrgvJLGlefeLzNc1vp9hHdrRjO3bp320q0Gnz/LGS/dqrdwHFWnPkjB4fOkuHUr8o42xNx/K4rThVLk4MSIudfMG4pM/vx5hL70BhgNFK39Bfniefz6aHVd9MsqAgYMQgoOJehJra5VWSZnzAgM4ZEET3wWDAaQJOzbNuPc7Xmwtt7aFfvm/24bX7u8CvZvF+I/fIY2Xu5ej5JyCVNbrY1dO9ZguqUtphZdNVcSTgdFn3i+m+r32FSkgGBURcb+7QKwaXuPTE07YW7fR0vj0A5cu/Uf9DMZDEy9rQkjv9iOoqjc3bgataND+OoPzTXI/c1rUjMqhHY1Y+m/eAOSJHFvk+rUjgll/6V0fjp0kToxIfRfrNXn6C4307F2HEPa1mXyd7v57s/zxIcG8Pp9pT66Iiukv/w+8QtfRjJqY4fzzAVC+rvHjpU/Y4wMp/KKdzEEBaAqKmED7+Hi3cNRCwrLjHs9mIxGnhl0FyNfW4aiqNxza3NqV45lpfvBqX+31gy/pyvTFn5N36lvo6Iy9oHbCA8OZN+J8/z0237qVImj/7PaF7RH9+9Jxyb1eOXjVThcMk+8qrkaaVS7CtOG3OMjP3P9PiK7NaX1rneRbQ5OjPH0uUafP8OJ8QtwpGRx9qXPuGnhOGpMfYi8Q+dIWq75v46+sw0Jg3qiyjJKkYOj7r5kiQ6l4TJt56dkNJLy3W/kbPbsiMne8Adh3ZrR5PcPUGx2zozzfMKh3qfPcXbiBzhTsrg4+1PqzB9PlckDKDh8jtQvNH2pPK4/pvBgaryi7cZXXTKHe2tuCWp/MI6Qtg0xRQTTdO9iLr/5JXAIVAXH5hVY73kaJAOuo7+jZiZhaqR9NMx1aBum2s0w3dIJFAXV5cCxesl1teNVURRsn79L4IRXtb60bQ1K4gUsnd22x+afMLXoiKWdl+0xXzP5pNAIAodOKRk7nHu24Dqw62rSSjAZDUy9qzUjP1yPoirc3aIOtWPD+WqX9smK+1vXo2ZMGO3qVqL/O6u0vtSiDrXjtN3XNoeLnaeSeP5e/eLoO2v+4Hx6LgZJIj4skOfu0Z88QZEpmD+PkFnanGZfp42V1t7amGVfvQr/hwYhhYQSOMozZuWMLcvjm4eCd14ncMRoMBhRnQ7y3/X1RTtp+qvs2X+Q7Oxcut0zkFGPP4LL7RrsgXtvp1PblmzbsYfe/Yfg7+fHrGc1+SaTkWfHjWTE+OeRZZl77+hJ7ZrVABj6SH8mTHuZb3/6lfjYaN566TnfzP2NNjbWaYilfQ/kS2cJenEBAEXffIjr4G7Mbbpg6eq2L//4Dec2X/sy45X3iJv/ChgM5H3/K84zFwi+X5Ob99VPGCPDSfjifQyB2rgVOvA+Lt87FEvdGgTf2QPHybMkrNDkZr37IbbfdpPz4ZfEvD6N4Ht640pOJXXiLL1cRaFo+XsEjH0ZSTLg2P4rSuIFzLdq46Vzy8+Ym3fA3LY7yDKqw45t0eyrti9A0Sdz8XtwlKbvTie2T+b51vOnZdjxXdz1vOknTC3cdrzLher02PFaPffU6tm9+7Do66W4Du7G7/6hGOKrgKqipKdg+7iUXFkh67V3iX5nDpLRQP6q1bjOXiDwPk1uwbc/YYgMJ/bj+RgCA0BVCXqwL8kPDMEQFkrUay8CIJmMFKzZQNGOPdesC0+ZZQoXzSN4hrs/bfgF+dJ5rL3c/WnNKvwe1GyPgBHjSuLkTtD6U+Hitwka/zyYzCjJiRS88yoAAYNGYqxRG1BRUpMp+KBUf5IVLk9bRK1PZyAZDWSs2EDRyUtEDtRsgIzP1pC78Q9CurTgpm0LUGx2Lkx8tyR69XcnENS2IabwEG7etZSkt74gc8V6wu/uSNSjmg2Qs2YnmSt9bZ+cDX8Q2rU5jbbPR7HZOTfek26dT57n/KT3caZkcXn2J9T8YAKVJg+g8Mg50t3zQ3nxzdFh1F6qnQSVjEYyvt9G7ub9BPpp5U1+cT5VP5qFZDCQ/bX72fQh97PpF6vJ37yHoM4tqL1xCUqRncQp2nxnigqnynz3uGA0kvvjFgq2as9LoXfeSvhAd3/89Xeyv9Yv+N2o55ZrIitcfmEhNT/R2jdz5XqKTl0i8mF3+36+htyNewnu0pwGWxei2OxcnKg9+5hjIqj61lgkgwEMEtk//UbuRm0jUsoH31D9g8lEPtADR2Ia50fOKVP2jajrxGffIe6FEdqOYLuTpOfe9RH9d22ewlNXyNz4Jy02vQmqQtLnGyg4rr1carBgDGHtbsYcEUzb/Qs49/pKYJ9me2xajrXvWO15+vB21IxETLdoi9aug1sw1W2O6ZbOoMqoLieOnxcDYEiojemmtihplzEO1NY0HNu/RTl3GMe6T7B0eRAMBlSXE/u6/9Adl0DwL0H6q362SiJKUj/gK1VVJa9rT6B96K4acAGYo6rqYq/7d6J9mK46cEVV1eruBd33VFXVefmXJKkqcAYYpKrqckmSNgOHVVV9yivMYeBrVVVneF1LBl5SVfU9SZLuQfvAXgM0n8BHgRdVVf1JkqRVgJ+qqj3LKFtNt+zb0FxInAMGAk8CzdxlG6uq6upS8YYAS4FvVVXtW0a6zdz56YS2UJ0L7AM+AT5XVVWRJKkzsAmIVlU13StuINri9H1oPp7fBVoD6aqqPlZaljeHa97xnzXy36RKe9u1A90ACs/9R+8W/jbBHSOuHegGsH9Zxb2pio/Iu3agG0BwbNG1A90ALBEVU9eX95X/pfkbSa7Neu1AN4B6TX13+/43MAZUXF8yVwu5dqAbgLHJdfqf/4dJfG1fhcittMzX7ch/g513+H6Q9L+Bn7Hc99A3nFumxFw70A3A+efpawe6AVju7FohcguX/lohckM+vor/9RtI4aSK6cMAmfsqZo6IbFUxclVHxYwfuUevHeZGEJjgunagG8CF/WEVIhfAJf+Th4yvn0A/R4XItVgrpo3zCyrGnraYKqYPp+YHXDvQDaLVlLAKkRswfvG/c+voDeTzhIEVsgb1f5WHEz/71+nIf7yzWFXVrynlS1dV1QVoO2vLi/Mj8GOpax8BH5UR9iJeH31TVbVzGWF83DCoqhrn9ff3wPfl5OWuq+TzLPqyFf/9eXlx3PE+BD68yv19aLubr5bG5lKyi68XAI+6fwQCgUAgEAgEAoFAIBAIBAKB4B+lYl4nCgQCgUAgEAgEAoFAIBAIBAKB4P8UYrFYIBAIBAKBQCAQCAQCgUAgEAgE/+gH7gQCgUAgEAgEAoFAIBAIBALB/6cIh8X/fsTOYoFAIBAIBAKBQCAQCAQCgUAgEIjFYoFAIBAIBAKBQCAQCAQCgUAgEIjFYoFAIBAIBAKBQCAQCAQCgUAgECAWiwUCgUAgEAgEAoFAIBAIBAKBQID4wJ1AIBAIBAKBQCAQCAQCgUAg+AdQpIrOgeDvInYWCwQCgUAgEAgEAoFAIBAIBAKBQCwWCwQCgUAgEAgEAoFAIBAIBAKBQLih+P+CnEK/CpEbl5pXIXL94ivmzINaYK8QuRaDpULkApj95AqRW5hZMWU2BTgqRG5Cw9wKkSsdCa4QuUnHQypEbtXOtgqRC4ChYsat3A93VIjcxPSoCpEb9/PXFSK3RqWsCpFbkGOtELkAhb8cqxC5sr1i+lLa81sqRO6JjIQKkdth0vAKkRvw+qIKkQtwocWYCpEbllkx9rTiUCtErtFcMXuZitIqRq7dZawQuQAWY8XY8RGVCipEbkFmxcyJSgWdx5cMFdOHLQalQuQCqNkVM14KBP+LiJ3FAoFAIBAIBAKBQCAQCAQCgUAgEDuLBQKBQCAQCAQCgUAgEAgEAsHfp+L2lwv+KcTOYoFAIBAIBAKBQCAQCAQCgUAgEIjFYoFAIBAIBAKBQCAQCAQCgUAgEIjFYoFAIBAIBAKBQCAQCAQCgUAgECAWiwUCgUAgEAgEAoFAIBAIBAKBQIBYLBYIBAKBQCAQCAQCgUAgEAgEAgFgqugMCAQCgUAgEAgEAoFAIBAIBIJ/P2pFZ0Dwt/mf2lksSdJHkiT99L8mSyAQCAQCgUAgEAgEAoFAIBAIbjT/yp3FkiR9BAwq41Zn4MB/NTMCgUAgEAgEAoFAIBAIBAKBQPA/wL9ysdjNeuCRUtfSVVV1lRdBkiSLqqqOG5ut/9vUeGkI4d2aotgcnBrzHgWHzvmEsVaNod6CcZjCgig4dJaTT72L6nQRcVtLqk55EFVRQFY4O20ZebuPA2AMCaD2WyMJqFcVVJXT4z4AVxoA5hatCHxiNJLRQNHqn7GtXK6X16U7/v0HAKAW2ch/9y3ks2fAbCH0zXeQzGYwGnFs20Lhp8sAsHTsTMAjj2GsUo2cp5/AdeqETzlMTVoRMPgpMBixb/gZ+/d6uZYO3bHe85D2T5GNwsVzkS+c0fJ0ez+s3W4HFeSLZyn4YA44NdWx9roXa+97QZZx7tuJ7bOFPrKNDZrhd99wMBhw7liLY/3X+rw1ao2lz0BQVVBk7N8uRj57VKuvW+/C3PY2kMC541ecm1dpkQKC8H9sCoaIWJTMFGzLXgVbgY/sarMeJ6xrMxSbnTPj3qPw0FnfNq4SQ+3547U2PnyOM6PfRnW68KtdiZpvPUVgo5pcmrOc5AU/6CMaDDRc8xqOpExODnq55LJfu5ZETBwFRgP5360m96Mv9eWtXoWoGZOw1K9N9vvLyP30K3cjmIlbMhfJorVx4Yat5Cz4RBc35JH7CR83gktd70PJztXd82/Xgogpo5AMBvK+W03Ohyt0983VqxA1cyLWBrXJfHcZuZ942iHqxQkEdGqNnJnNlb7DS65b6tUi8vkxSBYLyDLpL7+D47Bev8zNWxE4fDQYDBSt/Zmir0rpVufu+Pfz6HTB+28hnzujq8fQeYtQMtLIe/EZrSwDh2Bp0wFUBSU7m/y5r6BmZujlNmtF4DC33HU/U/R1Kbm3dse/r5fcD95CPq/JDVvyJarNBooMskzO+BEABE2ejrFSFQCkwCDUgnxyxgzVpRvUqRnxL2j6nLVyLekL9PoMEP/CcII6t0AtsnN50jyKjujLW+uHuThTMrg4dCYAfg1qkPDSk0hWrZ4Tp83HdvCkT7pBnZqRMH2YJnvFOtLKkj19OMGdm6MU2bk88W0f2bVXvYUzOZMLbtkhfdoTO2YA1tqVOXPPBGyHTvukaWrYEr8Bo7Q+vHU19l9K6XTTdvjd+xioCqosU/TFfORTh5EiogkYOgUpNBxUFceWn3Gs+07LSpVa+A8ai2Q2a3E+fQf5nF63jPWaYr1bK69z1zqcm77xyZuWVm38R79G0WdvIB/8/apxrQMnYYhOAEDyD0S1FWCbO06XnqVVK4KfegqMRmw//0zhcr1u+XXvTsBD2nip2mzkzZ2L68yZq8a13norQY89hrFaNTJHjsR1wnecBqj50hAi3PPSiavMS/UXjMMcFkT+obOccM9LxQQ1qUWTn1/m+Ii5pP+0E0tCJPXeHY0lOgxVVUn+dB2JS37x1HPtxlh6PQoGA659m3D+tqrsek6oid/QWdi/fhv56G53ZQRgvWs4hpjKoIL9h4Uol09h7twXU7OuqIXaOOXcsAL51J8+aVbUeBnYqTlx04YjGQ1krVhLxsKvfPIW+8IIgju3QLHZSZw8t6Qv1d7yIUqBDWRN38/dMxaA6KcHEPbAbciZmqzUNz8mf/NeXZo3wgaQgoMJfnYGxtg45JRk8mZPR83P16V7I3RaCg4mdPp0jHFxyMnJ5MyY4SM3oEMLop55AoxGcr9eTfaSlfr6qFGF2Nnjsd5Um4y3PyZ72dfXjGsIDSbuzWcxVYrFdSWF5PGzUXL1cgFumj2ImG5NkG0ODjw9n9xD533CVBvSkxrDexNYI461DYbjzMwDILB2Ao3fHkFIoxqcfGUFZ+f/rI9okOiw9mWKkjPZO/B13a0bM17WxP/RsUh+/ijpyRQufAWKCkvSfP7lt9i6fTcR4WF8/9kCn3Kqqsor8xawbcce/PyszH5uAjfVqw3Abzv38uq8BciKQt87ezH0kf4A5OTmMWHaKyQmp5AQF8ubs54hNCTYJ+2gW5tR6YVhYDSQuWIdafN956WE6cMJ7tIcxabNS7YjZ5CsZmqteBXJakYyGslZvZ2UuZpu+d1Ug0qzR2GwWlBdMlemzcd24JS+Hpu0ImCIl137XSkboGN3rPe67VqbjcJFXnbtHf2wdveya9/T7Fpz21vxf+AxDJWqkTd1JPIZ33H6Rtge/g8PwdLabfPkZJM/z9fmsbZuSehYrR8W/vgz+Z9+oa+PalUIe24K5rp1yF24lIIvtP5irFqFiJkvlIQzVoonb/EyClZ+Q/jMFzBVdds8wUGoefmkPTbMp8w3QnYxgQ/1J3T0SJJ7342Sox+nQbPjw7s2Q76GHV9n/niMYUEUHj7HabcdH3lvJxKevAcApbCIc1MXUXj0PJLVzM3fvoRkMSOZDGT+vIPLb3hs5pDOTak8Q9PpjC/WkfKBr+1R+cVhhHRtjmqzc37829gOa/mq+sZoQru1wJWRw7HuT5eEjx/3IJEDeuLKyAEgcc5n5G76Q5empVUrQp7WdNr2888UfK7XLWPVqoRO1eo5b8lSCr/05Dng/n7436HptOvsWXJenQMOB6ZatQiZMB4pwB85KZmcWS+hFhbq0vVv34KoqU8gGY3kfrOa7KW+43TMLPc4/c7H5Hz09TXjho8aSEjf3shZWnkz315G4bY9unRvRD0bw4Ko8f4kLFVicFxK5dyo15BzfJ8PAzs2J/b5EUhGA9krfyVjURk2wLQRBN3aEsVmJ2nKWxQd1fqxITiQ+JfHYK1TDVBJmjoP25/HiRr9MGH9byspc+qbH1OwZa9PujVmDSGsWzMUm4PTY98t286rEkPdBeMwhQVTcOgsp0a/g+p0EXVfRyo9eS8AcoGNs1MXUXj0AgDNds9HzvfYJgd7TfHUS+3GWPoMAsmAa99GnNuuYucNfwn7yreRj+7SLvoFYL17hGbnAfbvF6BcOgX+gfj1H4MUFo2anUbRirehyLeuBYL/Ff7Ni8V2VVWTvS+4XUNEqap6h/v/zcAxoABtJ/J5oKUkSTcBrwOdABuwARhXnJ5753IUsBMYDQQCXwGjVFW1lZUZSZJ6Ac8BDdFctOwBxqqqeswrTIJbbi/AHzjplrvJff9OYAZwM5AELAdeLF7gliTpPvf9Ou58HwL6q6qacj0VFt6tKf4149nXdjRBzepQa85wDvZ5xidc9ecHkrjwJ9J/2E6tOcOJHdCV5I/Xkr3tEJm/apNeQINq1Fs0nv0dxwDaw372xj85MfRNJLMJg78FagAGA0FPjiXnmQko6WmEvbsQx87tyBcvlMiTU5LImfQ0an4+5hatCRozkZwxI8HpIGfyOCiygdFI6FvvYdqzC9fxo8jnz5E3cxpBT08ou7AGAwGPjyF/1kSUzDSCX1mAc+92lMteclOTyJ8+BrUgXzPAR0wg79lRSBFRWPv0JXfcIHA4CBw3HUv7rjg2r8F0cxPMLTuQO+FxcDmRQsJ8ZUsG/O4fSeH7z6NmZxAwcS6uw7tQki+VBHGdOIDrkDYhGRKq4zd4CoWzR2KIr4a57W0UvjkeZCf+I2fiOrIXNS0Ra/f7kU8ewLb+ayzd+2HpcT+OVR/pRId2bYZfjXgOtH+SoGZ1qfHKcI7cMdUni1Wee4SkxT+S+cN2qr86guiHupH6ya+4svK5MG0p4b1alVmtcUNvx3bqMsagAF1dR0wZTeqoKbhS0oj/7H1sW37Hee5iSRAlJ4/M194noEs7fYIOJykjJqLaisBkJG7pPGzb9+A4pHUbY2w0fm2a40oqQ8UNBiKfHU3yiCm4UtJJWP4ehZt34DzrkSvn5pEx530Cu7T3iZ7/w1pyv/iB6NmTddcjxg0je8Gn2Lbvwb9DKyLGDiN56ESd3MCRY8l9XtPp0LkLce7cjnzJo1tKShK5U9063bw1gaMnkjt+ZMl9v7v6IV+6gBTgqceib77E9tmH2v07+xLw0CAK3n9LL/eJseROm4CSkUboWwtx7ipD7jNPoxa45T41kdyJHrm5z41Fzc3R18NrL5b8HTBkFGphKaPHYCDhxZGce/R5XMkZ1Px+Lnnrd2E/7dHnoM4tsFRP4FTX4fg3qUfCrFGcvc/TNyMH34X9zCUMXnoTN3Uwqe98Qf6WPwjq3IK4qYM5N6DUeGQwkDDzCc49Mg1Xcga1fniL3FKygzs3x1o9gZNdRuDfpB6VXhrJmXs97RU1+E7spy/rZNtPXODCyJepNPtJykQy4PfIaAremIKamUbQC+/j/PN3lESPbrmO7iN/v7ZIa6hcg4BR08h/dgjIMrYVC1AunAY/f4Kmz8d15A+UxIv49R+G/YdPcB3ag+mWVvj1H07BnAk6udZ7R2BbNB01JwP/MW/gOrobNeWST/4stw9CPrH/uuLaP/Ms7FjuHIxapH9owmAgeMwYsidORE5LI2LBAuzbtyNf8Bovk5LIGjMGNT9fe7ibMIHMUaOuGtd17hzZL7xAyIRyxmk889LetqMJblaH2nOGc6CMeamGe15K+2E7tecMJ25AV5I+XluS/xrPDyRrs+dgkeqSOTvjYwoOncMY6EeTta+RvfUgkAKShKXPYIo+fRk1NwO/YbNxnfgDNe1KqXqWsPQYgHxGf2DJ0msQ8ukD2FfOA6MRzNaSe86dv+D6vdQiW6m6rqjxMn7GSC4Meh5ncjo1v5tL3oadOEr1Y2v1BE53HYZ/k3rEz3ySc33Hl9y/8PAzyFm+CxuZy34gY8m35Zb3RtgA/v0fxrn/D3JXLse//wD8H3iYwqULdXJvhE4HDhiAY98+CpcvJ2DAAAIHDCB/0SKd3Ojnn+TK0GdwpaRTZcW7FGzaifOMd/vmkvbyfAK7lWrfq8QNH9qfwp37yV6ykrCh/Qkf+gAZby3VRY/u1oTAGnFsbjOOsOa1afja4/zee5pPk2TtPknqun20+fYF3XVndj5HnvuYuN4tymzKGsN6k3/qCqZgf/2NGzRe+g+eQNGKhcgnDmLu2Atr7/7Yv/uoJM17+vRgQN+7eHbWG2Xmd9uOPVy8nMgvK5Zy8MhxZr3xHl8snocsy7z05vssnvcycTFRPDB0DF06tKZWjWos+XQlbVo0Yegj/Vny6UqWfraS8aMe92mnSjOf4NzAaTiTM6i96i1y1/nOS5YaCZzoPIKApvWoNHskp++ZiGp3cnbAcyiFWh+u/fUc8jb/QeH+E8RPHUzq21+St/kPgjs3J/6ZwZx98Fmd3IBhY8ifORElI43gOQtw7inDrp3mtmubtiLgiQnkPeNl145127UTpmPp0BXHpjXIF8+R/9oLBIwo356+EbZH0bdfYvvcy+Z5cBAFH+htntCJY8gYMwk5NY3opQso2vY7rvNecnPzyJn7Ln6dOujSli9e8iwAGwzE/vAVRVt/AyDrhZkl4UJGj0TJL2Oh5wbJBjDERGNt1QJXsu4RtoSwrs3wrxHPn247vuYrwzlchh1f1W3HZ/ywnRqvjiDmoW6kfPIr9kspHO07DTmngLAuTan52hMcvmMqqt3J0funoxQWIZmM3Pz9bLI37sdx4BgYDFR5aQSnBkzHmZRBvZ/eIGfdbopOeXQ6pEtzrDXiOdrxCQKa1qXqyyM5cdckADK/2kDaRz9Tfd5Yn3ymLllF6sLvyywrBgMh48aQNV4bayMXLaDoN/04rebmkvvOO/h10NezISqKgH59SX9E0+nQGdPx79oV25o1hE6eRO4H83EeOIB/n94EPvQg+Us/1MmNfv5JEoc9gys5ncrFY+1Z/Tid/up8AruWPU6XFzf70+90C8ul496Ieo4b1Ze87QdJ+eAbYkf1JXZUXxJf0b9IxmAgbsYoLj72HM7kdGp8M4+8jXobIPDWFliqVeJM96H4NalH3MynON9P21gQ+/wICrb+wZXRL4PZhMHPY/dkfvQ9mUvLsQHQdNqvZjz72z1FULM61Hx1OIdu97Xzqj3/CImLfiLjh+3UnDPco9MXUzl8n1unuzal1utP6OIf6Tcdl/ulZwmShOWOIRR9PFuz80a8jOt4OXZezwHIp0vZeb0HIZ/6E/uKuTo7z9zxbuSzh3FuW4W5412YO96Nc53+BYdA8L/E/5TP4nIYCEhAR+BRSZLiga3AYaAV0B0IAlZJkuRdH7cCjYFuQF+gJzDnKnICgXnuNDsDOcCPkiRZACRJCgS2ANWBe4FGQInFIknSbcDnwHtoi8VDgH7Ay+77ccCXwMdAA7SF7k//SkVE3NaS1JWbAcjfdwpTSADmmDCfcKHtG5L+0w4AUlduJsK9cKgUFpWEMQZYtV2xgDHIn5A2DUhZvgEA1elCztUWI0z1GiAnXkFJTgKXC/vmjVja6id819EjJTtzXMePYIiK9twscq/Nm0xIRlOJTPnSBeTLpRZQvDDWro+SfAUlVZPr3L4RSwv9gqF88ghqgSZXPnUUQ6RHrmQwIlmsYDCC1Q8lMx0Aa8+7Kfp+ObicWllzs31kG6rVRUlLQs1IAdmFa99WTI3a6AM5PHWJxa/EA7whtjLyhePgtIOiIJ8+jPmWtloVNGqNc7dWx87dGzCXThMIv60V6V9vBiB/30mMoYGYY8J9woV0aESmu43Tv9pUsjjsysih4MBpVJfsE8cSH0lYt+akLV+vv96wHq7LibiuaHVd8Otm/Dvr61rJysZx9ESZ6ao2rS4kkwlMnjYGCJ8wkqx5i3TXirE2rIfzUiKuK8ma3DWbCeisN+qUzGwcR06iunwPHBTtO4SSm+dzXVXVkoVFQ1Agcpp+p4upbimd3roRc5tSOn3MS6dPHMHopVuGyGgsLdtQ9Kve5blq81rA8/PoRIncOg2Qk66gpHjJbV1K7nGPTruOH8Ho3ZeuA0uHLti36NvXv3Fd7BeScF5KQXW6yPlpK8E99LoX0r012d9tBMD25wmMIYGYojW9M8VFEtylJVkr1urLq1JSz8bgAJyp+noGCGhcB4e37B+3EtKjtS5McI82ZH17ddmZpWTbz1zGcbaUweiFsWY9lNRE1LQkkF04d2/G3LTUCwe7pw9LVr8SHVVzMrWFD4AiG0rSRQxhUZ6w/oElv5VsfZkNVeugZCSjZrrHjj+3YbrZ98WNucPtyAd3oObn/OW4psYdcO3fqk+vfn3kK1eQkzTdKtq4EWt7fXmdRzw67Tx6FEN09DXjyhcvIl8qf5wGiPSal/KuMi+FtW9ImnvMSlm5mUivF1oJj/cm/eddONM99eFMzS7ZuSIXFGE7dQVLXIRWV5Vqo2Qmo2algiwjH96BqZ7vApmpdS9cR3ehFngtkFr9MVarj2vfJu1/WdbtdrwWFTVe+jeui+NCIs5LyVDcj7vr+3Fw9za6fmzw6kv/KTfKBrC0bU/R+jVakPVrfNK8UTptbd+eojVuuWvWYC21gOHXqB7Oi4m4Lmv1nL96M0Fd2+rCyJk52A+fhFLz0tXiBnZtS9732tic9/16Arvp0wSI7dWcK19tAyD7j9OYQwKwltGXcg+fx3Yp3ee6Iz2XnD/Pojh99c4vPoKYHk259Pkmn3s3arw0xlVGPnEQANeRPzA376hLskWTRmXu+i1m0287uatXNyRJonHDBuTl5ZOWnsmhYyepWjmBKpXiMZvN9O52Kxu37dTibNvB3b27A3B37+5s3LrDJ92AJtq85HDPS9k/biWkp35eCunZhmz3vFS4/wTGYE9fKralJZMJyWRCLemvKoYgbSHeGBKIMyVTX8/Fdq3bBnD+thFLy1J27Qkvu/ZkKbvW6GXXWjx2rXLlIkpi+eP0jbI9dDaP1dfmMd9UH9flRORETa5t/Ub8OvqOlc5jJ3z6kjfWFs2QryQiJ/u+RPPv2hnbug0+12+k7NAxT5L7/sJyv/wUflsr0q7Tjs9wz4lpXnZ8/t4TJbtK8/adxBIf6clzse6ZjUhmz3ga2KQO9vPJOC5qOp21ahuhPfX2Q2jPVmR+o/X/wv0nNVvLna/8XUeRs31POlwLc4NSY+2Gjfh1KFXP2dm4jp/Q5tpSSEYjktUKRiOSnx9yhqbTxqpVcB7QFv/se/fid2snXTyr91jr0sbawHLG6dLPD9cTtzxuVD2H9mxNxtfaeJPx9UbCbvN9PvS/RW8D5P68leBS80hw9zbkfK/1h6I/T2Bwj1uGIH8CWjYk+6tftYBOF0re9e+mjejVkrSvtmhl2HcKU0hg2esPHRqW6HTqys1E9NbqJs9bp//Q63R5GCqXsvMO/Y6pfhl2Xpte2saK0nZe9QZl2nmm+i1KbGjX/q2YGpT9clWgoUjix/vn38i/eWdxL0mSvEfMbUBZO2zPqapa8rpckqSZwAFVVad4XXsUyARaAO5zpsjAYFVV84HDkiRNAZZKkvSMqqo+I6SqqrpzJJIkDQZy0RaPfwMGAHFAW1VVi610r7PSPAe8rqrqsuJ7bpmfSZI0CUgAzMDXqqoWv3I9XFbFlIclPhJ7omdxwp6UiTU+Emdqdsk1U0QwrtwCkBV3mAws8REl9yN6t6Lasw9jjgrh2MBXAPCrFoszI5fabz9J4E3VKTh4hrPTtGIYIqNQ0lJL4ivpaZjqNyg3j369bse5Z5fngsFA2HuLMCZUwvbj97hOHCs3rjeGiGiUjDSP3Mw0jHVuKje8pevtOPdrTa9mplP04wpC569EddhxHtiD66B2pMaQUAVTg0b4P/Q4qtOB7ZP5Pkf2DGGRKNlesrPTMVar5yPTdEtbLHc+iiEojMKF2u5OJekC1jsexR4QDE4HpptaIF/UjiFKwWGouVlaHnOzkILDfMsRF4E90fMQ6EjMwBIXgTM1yyM3IlibdN1t7EjKwBJ37Ym32otDuPjSJxiD9LuKTNFRuJI9bSynpmFpWP+a6ZVgMBD/+QeYqlQib+UPOA5rrk38O7VFTk3Hecr3+B2AMSYKOdlTz3JqOtZGf0FuOWS+Np+4+a8QMV5zu5D06Bh9diOjUNL1Om2uV75OW3vejuMPj04HDH+KgmULkPwDfML6PzoUa9fbUAvyyX1m7NXlZqRhrnv9cgFCZr4BqkrRmh+x//qj7p7p5ltQszNRkvSLqOa4SJxJnnp2JaXj30Svz6a4SJxJHr1zJmdgiovElZZF/LThJL/6IcZAfXmTZy2i2scziX9mCBgMnO03kdKUlW5Ak7r6/MWWCpOUgdktO+GFYSS9ugxjYKmdcNdACo9CzfSq68w0jLV8dcvUrD1+/R5HCg6jcN5zvulExmKsWhvXWU2ni5Z/QOCEV/F7YDhIBvJnP60PHxqJmu0pi5qdgaGavrxSSASmhm2wLZiGtcpTfymuoeZNqHnZqOlJ+uvR0ShpXmNWWhrmm8ofL/1vvx3H7t3/UdzSlJ6XHH9xXrLERRDVpxUH+75IcJORlIW1SjSBDauTt+8U3ARSSDhqrkemmpuBoXJtXRwpOBxT/ZYUfTwLS6VaJdcN4TGohblY7nkCQ2w1lKSzOFZ/or3gA8ytbsPcuBNy4lkcv37mczyxosZLU6l+4kpOx79xPd8wiWm6MMX9GFWl6kezAMj6YjXZX64pCRf+yB2E3tsV26FTpLy8VOce4UbZAIbwcNRMbTFNzczEEKZfTLlROm2IiEBxy1UyMzGE6+UaYyNxJuvr0HrL9bXv1eIaI8OR0zW5cnomxogwn/h+8RHYrnj0uigpE7/4COxefek/5aZZj3Js5nJMQX4+927UeClfOY+paTtc+3/H3KIThoi/9vIzJS2DuBjPi7rYmChS0tJJTUsnLiZad/3QEc2Oy8jKJjpKG1uioyLIzNbvhgX3nJOon3PKmpcc3rZYsmdewmCgzk9zsVSLJ+PTn7H9qblfSnxxMTU+mUn8s0OQDAZO952kS9MQEY2S/hfs2m6l7NpVKwhd4GXXHvA9Kl4WN9L28H9kKNYut6EW5pP77FhdHGN0FHKK11iZloblpvLllod/964UlrEgbGlyC3JmFvJl3xfHN0q2tUM75LR0XKfPlBvHEheh152/YcfHPNSd7E1eJ5AMBhr9+jp+1eNI+WgN+ftPYTFqdp6jtE431eu0pVQYR1I6lrhIXF75KovoQX2I7NuFgoOnuTLrQ517BENUNHKqlx3/F+wHJT2dgi9XEP3VSnDYse/Zg2OPptOuc+ewdmiP/bft+HXujCEmRhfXFBOJy3usTUnH7zqfH64VN/ShOwm+qxv2I6fIeH2Rbj68UfVsigotue9KzcIUGeobJi4Sl86eLssGiNLb+8npmGKjUGUZOTOH+Dnj8Ktfk6LDp0l+aQGqTbN7wgfeSeg93Sg6fIqUV5b4uEgq/Wyq2XBl2HmldNoaF0FpYh/qRvZGL51WVW768gVQVVI+XUfKZ+sAkIIjUHO87bzMsu28Bi0pWlaGnVeQi+XekRjiqqIknsPxy8fgtCMFhqLma/lW87ORAkN88igQ/C/xb95ZvBVo4vUztJxwf5T6vznQSZKk/OIfoPiVei2vcAfdC8XF7AAspcKUIElSLUmSlkuSdEaSpFy0hWsDUNUdpKk7Td/tHJ58PVcqX8vRdizHoX24bz3awvU3kiSNlCSpXMtZkqThkiTtlSRp7w+F7ofHMt5oqKV3IEllBir5M3P1bvZ3HMPxwa9RdcqDWhSTkaBGNUn+aC0HekxCLrRT+al7r5Je2Xk2N26K9bbbKfA+SqooZI8aSubD92Oq1wBjtRrlFfnalLHbCsB0cxOsXfuU+B6WAoMwt2xPzpMPkjO8L5LVH0vHHto9gxEpMJi8Z0dh+3QBgeNn/MeyXQd3UDh7JLYlL2G9fSAASsplHOu/JuDJWfiPfBH5yjnNz9v1UkZ9+7Rx2Ypw1WTDujfHmZ5Tpt+0v9LGZaIoJD30BJd7PYj15vqYa1VH8rMS+vgAshd8XH686yrrXye4/x1kvD6fS7c9TObr84maUepoZllyy0nLdEtTrD1vp3CZplvmlm1Rc7KRT/v65gWwfbKE7Mfux755PX533ndtueUINjVqirXH7RR+5OlLOZOfJGfsMHJnTMbv9nsw3XyLLo61U3fsW30fqMqklGCpnHEjuGtLXBnZFB32fTCKeLgPyS8t4USHwSS9tJhKc8b4pnE9bVzOuBbctSWu9JwyZV+b69Np177t5D87hMJ3p+N372D9TasfgU9Nx/bFByU7Eixd7sT2xXzyJgyg6Iv5BAz2XSAvozD6ZO8eiv3nj0FV/nJcc5NOuP7cWk7gq8f1pNEE/z59yFvo66v9WnHLoizVuV79Aqg5azDnZn0GStn1YQjwo8GSiZx94SPNr52WYhnp6f+19HoUx/rlvmUxGDHE18C1Zx1FC58Bhx1zh7sAcO5Zj+3tMdgWTEXNy8Jy20BfOf+Hxsu/krfz/Sdx7u4xXBzyAhEDbyeg5c0AZH7+C6e7DOXsHaNxpWUR+2ypI/v/AhvgH9XpshX6xscFpDL0+p+YE2N6NMWRnkvuQV8fk8WSfQX7Xvqr46Vt6RtYut5F0PQPkPwDUOXyd3CWRVlllySpzKa8nu5x1cDXMS+VhFEUTvUZw7G2gwloXBdrXe0xIXJgHxJnLeF4uyEkzlpC5Tn6l4lXTbMUpoZNsHbrg+3TUnbtqAfJGdYXyc8fS6ceVymkt9wbZ3vYPl1C9hC3zXNHKZvnn9Bnkwlrh3YUbdzic8u/e1ds68uzef552ZLVSvCggeQtXnb1eNejX9dhx4e0a0jMQ924ONvLHYGicKjHBPY1H0Zgk9r416tabnK+Ov3X6yTt09Uc6fAEx24biys1i0rThlyzGNc71kpBQVg7tCftgQdJvVfTab8emk7nvPoaAffeQ+TihZq7N6fzmmX5W2O8O27uip+42Hswl/uOQk7LJHLS8FJxy0jvH6jn6+PaZS7PHpOMRvxurk3W8l84d/doFFsRUSM0P+9Zy3/mTLfHOXfXU7hSM4l9xnc55mo23NWEly53SLuGxAzoxoXZnoPVh+56joM9J3FswEvEPdaLkDY3lVvc0jItvQfhWHsNO2++287reHcZCQoE//v8m3cWF6qqqvsqUZmDkeav2BsD8DNQ1lP6dfn+LYcfgSvACPdvF3AUbYEZyh62SufrRTTfyKVJU1VVliSpJ9AGzSXG48ArkiTdqqrqgdIRVFVdBCwCnsw/fK45QP6fZ7AmRFJ88N4aH4EjWX/MzZWRiykkEIwGkBWs8ZE4kn3fZubuPIZf9VhMEcHYEzOwJ2WQv1/bAZvx004qjb4H5VdtF5Eh2vNG1xAVjZLhu15urFGToLGTyHl+Mmqer09EtSAf54H9WFq2wnahvAcWD0pmmu74nSEiGjWzDLlVaxLwxCTyX56Cmq/JNTVqjpKaVOJfzblrK8Z6N8O2dSiZaTh3acc85dPHQVGQQkJ1vtiU7AzMYV6yw6JQc/X17I185giGqDikwBDUglycO9fh3Km9GbXc8WjJbkE1L9u9Iy5L+52XDUDsY72IflgzkAr+PI01IYritxyWhEicKfr2c2XmYgz1tLElPhJHSvn5AwhuWZ/wni0J69YMyWrGGBxArXfHUDB7Fq7UNExxnjY2xkT7uG64HtT8Aor+OIB/u5bYduzFVCmOhC8XlqQZ//kCkh59EiVDK4+ckoYxzlPPxpgo5DJcGfxVgu/sSeacDwAoWLuVqOnjdfeV9DQMUdeh09VrEvT0JHJf8Oi0+aaGmFu3I6xFaySLBck/kKCJz5H/xmxdXMfm9QTPeBXb556HCh+5kdElx0h95I6eRO4MfV8q/nCMmpONY8c2THUb4Dpy0J2YEUvbjuSMG+6TnjM5A3O8p55N8VE4U/X64kxKxxzv2cFljovElZJJaO8OhHRrTXDnFkhWC8Ygfyq/NYHL498krG83kmZqvj5zf/mNSq+UejBG28VcVrq++fMKE18suz0h3VsR3KW5W3YAleeO5/K4t7gWalYaUoRXXUdEo2aXr1vyyUMYYuKRgkK0ccRoJOCpGTh2bMD1h8dXoaV9T4qWv6/le88W/AfrdUvNyUDydlkRFukzdhiq1MZvoDZ9SYEhGBs0xy7L145rMGBs1BbHPL1M0HZOFh/BB21npZzuq1ummjUJmTSJ7ClTUHNz/1Jcb/zvuYem3TXDO889LxVjiY/AXmpecl5lXgpuXJP6C8cBYI4IJrxbM1SXTMaaPUgmIzctnUjat9vI+MWz003NzUQK8ciUQiJR8/TjpCGhJtZ+mk5KAcGY6jTBrigol0+h5maiXNFeQriO7sLcwf0QUeCZB1z7NuI3QO8PHfivj5fkaAtvrmR9XzLFReFM0ct1JadjTojG9ocnjMsdxuXu83JGDnlrd+DfuB6Fe44gZ2SXxM/+cg1VlkzXpXmjbAAlKwspIgI1MxMpIgIlW99+N0qnlczMkt3FhogIlCy9XDk5HbPXvGSKu/556Wpx5YwsjFER2q7iqAjkzGxA28XW4d47AMj58yz+lSIpzpFffAT2Muy3v0p4q3rE3NaMLt2aYPAzYw7yp8n7T8LPM4AbN14qyZcofFPz1WqIrYTpltblJVkmcTFRJKd62jwlNZ2YqEicLhfJXrsZU1LTiY7SxoPI8DDS0jOJjoogLT2TiDDfHXrO5HTMCfo5x2dOTM7AkhBFsaMFS1ykj1sJJbeA/J2HCL61OfaTFwnv25XEF7U5Mefn36j86mh9+Iw0nYuWcu3aajUJGDmJ/Je87NpbStm1O9127dZ1ZVeet9wbaXu4cWxZT/D0V7Et99g8cloaxlivsTI6GiX9r42Vfm1b4zx50qefYjTg17kjaYNHlBnvRsg2VkrAmBBH9CdLStKMWraI9KEjie3cixi3HZ//52ksXvplSYjE8Rft+IAG1aiWo13dAAEAAElEQVT5xiiOD5yFK8vXbYGcW0jujiOEdWlKxulzOJMydDLN8b766khKx5IQVfJQbYmP8glTGpeXa6j05Wup9dHzuvtKWhpGr13+Wj1f3X4oxtKiOXJSEmqOJqNo61YsDW+maN065IsXyZqg7cw3Vq6Mta3eLYMrJR2T91gbG4XrOufhq8X1ng9zv15N/PszdXFvZD2bYsK1XcUx4SUfFNSFSU7HpLOno0rm9ZL8Jadjjo+m+LW6KS4KV2oGqqrdKzqgncDIXfMbUSPu9ylz9so1VF40A4C4x3oR+7Dm0if/gPZs6ll/iCx7/cFHpz16H9CgGrXfHMnRh1/S6XTxM64zI5fM1bsIalIbZM1Ok0K97bwIXzuvUk2s92sbVTx2nuyx8y5ry0yuo7swd9Q2BagFOUhBYdqu4qAwvfsKgeB/kH/zzuL/lH1oPoEvqKp6utSPtwPTRm4/w8W0ARzoXUcAIElSJJof4ZdVVV3v/qhdMPrF+H3ALZIkRZWO73W/fhl5Oq2qqgtA1dihquqLQEsgEXjgGuV9/0D3SRzoPonMNbuJ6d8ZgKBmdXDlFeqOgBST8/sRou7Q/BjF9O9c8lE7v+pxJWECG9VAMptwZebhTMvGfiUD/1oJAIR2bITt5GUAXCeOY6xUGUNsnPaWvXNXHDu36+QZomMIeWEWea/PRrly2VOvoaFIgUHaPxYLlmYtcF26yPUgnz6BIb4yhhhNrrl9Vxx7f9eFkaJiCJw0i4J3X0ZJ8shV0lMx1bkJLJoze1OjZiUfEHHs/g1To6ZavuMrI5nMPh/tUC6exBCdgBQRC0YTpmadSj5m55Ed7yl/5VpgNJdMOFKQ9nAihUdjatwW5x/argTX4V2YW3UDwNyqW0maKR+t4XCPCRzuMYGsNbuJ6tcZgKBmdZFzC3VH14rJ3X6YCHcbR93fhaxf9/iE8ebSK5+zv8Uw/mz9BKdHvkXub4c4M/ptrU6OnMBUpRKmBK2uA2/rjG3L71dNr6TsYaFIQW4frlYLfq2b4Tx/Eefpc1zufj9X7hjIlTsGIqemkfTwEyULxQD2IycwV62EqZJbbq/OFG7x9S/4V3GlZeDXQtv54teqKc6L+iOKrpOldLpTV5y7fHU6+LlZ5L85GyXRo1uFHy8me9D9ZA95kLw5M3Ee3FeyUGxIqFQSztKmPfJlva67Th3HmFBK7u4y5D4zi/y39HKx+oG/f8nf5qYtkb1eupibNEe+clHnuqUY28GTWKsnYK4ci2Q2EXpHJ/LW6/U5d8Muwu7tCoB/k3rIeYW40rJIef1jTrR/jJOdHufy06+Rv+Mgl8e/CYAzJZPA1o0ACGzXGMf5RB/ZhQdP6WXf2Ync9bt1YfLW7yL8vrJkf8LxdoM50XEol0a/Rv7vB69roRhAPncCY0wlpKg4MJowt+qMc79epw0xCZ6/q9UGk7nkwdx/8ESUxAs41uq/cq1kp2Os1xgAY4OmKCl63VIuncIQFa8tvBhNmJp0RD6iL2/hy8NLflwHf8f+7ULkI7uuGddYpzFq6mXdsbxinCdOYKxcGUOcplt+Xbti/710eWMInTWL3JdfRr58+S/FLY3t++/Z330S+7tPIsNrXgpuVge5nHkp+/cjRLvHrNj+nclwj1l7Wj3Jnpaj2NNyFOk/7eTM1MVkrNHu1Zk7isJTl7myUO8fXEk8gyEyDiksGoxGjA3b4jqhP4Rke3sMtnlPY5v3NK6ju7D//CHy8b2o+TnawnykNoYbazZESdPqQwoK89R3/ZYoqb5+QCtqvLQdPImleiXMlWPB3Y/zN+j7cd56fT9W8gpwpWUh+VsxuF25SP5WAjs2o+ikNid6+zQO7tkO+8kLujRvlA3g2Lkdv+69APDr3gvHDn2aN0qn7b//jl8vt9xevbBv18stOnwCc7VKmCpp9RzUuzMFm3ZyPVwtbsGmnQTfoz14B9/TnYKN2lyX88WP/NbtGX7r9gwpq/dS6X7Nr29Y89q48gr/ERcUJ2Z/ycamT7Gp5dPsH/EO6duP8OeT75fcv1HjZYmrLUnCeudAHJv1/fhadO7QhlVrNqCqKgcOHyMoKJDoqAga1q/LxcuJXE5Mxul0snrDFrp0aFMS54fVmm/oH1avp0tHX1+khQdOYfGal8Lu7ETuOv04nbtuF2HueSmgqWdeMkaEYAjx9OHg9k2wn9F0z5maSWCbhgAEtbsFe6k50ceu7XAVu/adMuzaumXbtdfiRtkehngvm6e1r83jPHYcU+VKGOM1uf7du1L02/WNlcX49+iKbd1Gn+vWFs1xXbiEklb2wuSNkO06e46U2+8jte9DpPZ9CDktjfTBw1Eys0j5aA2HekzgkNuOj75OOz7SPSdGe9nxlkpR1F0ymdNPv03RWY/LKVNECMYQzR2Y5GchtOMt2E5rbVVw4BTW6vFYqsQgmU2E39WRnFI6nbNuNxF9uwAQ0LQucl7BNV1QmLx8LYf1aoPtRKk2Pq6NtcX17NetK/bt11fPSkqq5rLCqum0tXkzXO4P4xnCwrRAkkTQo49g+2GVLq79cPHzQyyY/to4fbW4xiiP24TAbu2wnz6vi3uj6jln3W4i+2njTWS/ruSs3eUTxnboZMm4hdlEyO2dyNugL3P+hl2E3qM9Z/p52QByehaupDQsNbQ+G9i2CfbTWlvqbIAeHhsg+aM1HOgxkQM9JpK5ejfR998KXGP9wUunY/p3JmuNVjeWSlHUWzqJU6Pf0em0wd+KIdCv5O/QWxtT6NYx5coZDBFedl6jdriOl7Lz5j6Nbe5obHNHa3beT152Xm4pOy9Vs9ddx//A1FTzgW1q2gnX8etz5yMQ/Fv5N+8s/k95HxgGrJAkaQ6QBtQE+gMTvBaMTcCHbh/HCcCrwOKy/BUDWUA6MEySpEtAJeB1tN3FxSwHpgLfS5L0DHAZ7SN3eaqqbkL72N1PkiRdAFa64zYEWqmqOlmSpDZoH+P7FW0HdFOgCtru5esia/0+wrs1o9nO91Bsdk6P/aDkXoPPn+XM+Pk4UrI4P+tT6i0cR9WpD1Jw+HzJh+si72hDzP23ojhdKEUOToyYWxL/3HNLqfvBGCSziaILKZwa+z61qwOKTP778wh9+Q0wGCha+wvyhfP43a69oSv6eRUBDw9CCg4l6Cltd5gqy+SMHoEhIpLgic+CwQAGCfvWzTh3aQ9IlnYdCRz1NIbQMEJmvYrrzGlyn/Py76bIFC59m6DnXgeDAcem1SiXz2Ppocl1rFuFf79BSEEhBAzT5CLL5E0dgXz6GI6dWwh5bTHIMq7zp7Cv1x5SHJt+IWDkFELeXIbqclLw/iu+Fa0oFH29gIBRM8FgwLlzHUryRcztewPg3L4ac5N2mFp21ZzmOx0UfeT5dqLf488iBQaDLGP/agHYNJWzr/sa/8FTCWzTEyUrDdsyX9nZG/4grFszGv/+AYrNztlx75Xcq/fpc5yd+AHOlCwuzf6U2vPHU2XyAAoOnyPtC+3hyBwdRsPVr2MM9kdVVOKH3sHBzk97Hd8uA1khc867xLz/KhgM5K9ag/PsBYL6arud8r/5CUNkOPGffYAhMEBzTzDgPhL7PY4xOoKoF6dob5IlicJ1W7Bt8zVyypOb8cp7xM1/BQwG8r7/FeeZCwTfr8nN++onjJHhJHzxPobAAFRFJXTgfVy+dyhqQSHRrz6LX4tbMIaFUmXtcrLmf0L+d2tIn/kWkZNHgdGI6nCQPnNeqfaVKZg/j5BZmk7b1/2CfPE81t6abtlXr8L/oUFIIaEEjvLoVs7YsnewFBPw2AiMlaqAqqKkplDw/pu+chfMI+RFt9z1brm93HLXrML/QbfckV5yx4/AEBZO8HMvadeMRhxb1uPc5zFQLZ26Yt9SznFMWSFxxgKqfzwTyWAg66t12E9dJHyAps9Zy1eTv2kvwZ1bUHfTYpQiO5cnzys7LS8Sn32X+GnDwWREtTu48ty7ZcuevoAan7wIBgNZX63HfuoiEQO0xZrM5WvI27SX4C4tqLt5EarNzuXJb19TdkjPNiTMGIExIpRqH75A0dFznB/ktSNSUbB9/i6BEzSddm5bg5J4AUtnTbccm3/C1KIjlnY9QHahOhwUztfq11inIZb2PZAvnSXoxQUAFH3zIa6Du7F9NBf/AaPAYER1Oij8aK4+Y4qC/btF+A+bAZIB554NKCmXMLXVyuvasYZyKSduMaYmHXH+ua3suLJM3ttvE/66Nl4WrV6NfP48/ndpumVbtYqgQYMwhIQQPM6jW5kjRpQbF8DaoQPBY8ZgCA0l7JVXcJ0+TfZk/W7brPX7iOjWjBbueemk17x08+fPcsprXqq/cBzVpj5I/uHzJC+/usuUkFb1ib3/VgqOXqDp+tcBOP/KcuAwKAqOXz7C75FnQDLg2r8ZNe0yphbaYpxr7/qrpAyO1R9h7fsUktGEkpWC/XttR6+lxwAMcdW05shOw/HjkjLquuLGy+QX51P1o1lIBgPZX7v78UPufvzFavI37yGocwtqb1yCUmQncYqmn6aocKrMd/uYNRrJ/XELBVu1h66YKUPwu6kmqCrOy6kkPV+qH98gG8C2YjnBz83Ar9ftyKkp5M3W72i+UTpdsHw5odOn49+nD3JKCjkzZvjUc9rs90lY/DKSwUDud2txnL5AyAO3A5C74meMUeFUWfkuhiBtXgp75B4u3DkctaCwzLgAWYtXEDf3OUL69sKVlEryOP1pFIDU9fuJ7taEzrvmIdvsHBzjcQXQ8vPJHBy/GHtKFtWH3kbNJ+/EGhNGp01zSN2wn0PjF2ONDqX92tmYgv1BUak+vDdbO07CdbX5H27YeGlu0wVLV23XvvOP33Bu049/k6a/yp79B8nOzqXbPQMZ9fgjuNwfo3rg3tvp1LYl23bsoXf/Ifj7+THrWa2dTSYjz44byYjxzyPLMvfe0ZPaNbV+O/SR/kyY9jLf/vQr8bHRvPWSr29lZIXEFxZQ85MXwWgga6V7XnrYPS997pmX6m1ZhGKzc3mSNi+ZYyKo8uZYMBi0fvjzb+Rt1Bb5Lk99j4Tpw5CK58Rn3tPLVWQKl7xN0DS3XbtxNcql81h6uu3atavwv38QUnApu3bKCORTx3Ds2ELIG2679twp7Os0u9bcqgMBQ8cghYQS9OwryOdPkz9rsk7ujbA9SmweRUVJK8PmkRVy3nqHyLmvgdFA4U+rcZ07T8A9dwJQ+P2PGCLCif5wIVJgACgqQQ/0I3XAY6iFhUhWK9aWzcme4/uS2L971zI/bPffkH0tiu34Jm47/kw5dvzF2Z9Sx8uOT3Xb8ZXH9ccUHkyNV7STYqpL5nDvyVhiw6n19ugS3cv4cTvZ6//AYtTKe2naImp/NgPJaCBjxQaKTl4iaqCm0+mfrSF34x+Edm3Bzb8tQLHZuTDBM9ZXf28CwW0aYooIoeHupSS9+QUZK9ZT6dlBBNxcA1SwX07l4lTP/K7Vs0zuvLcJf0PTadsvq3GVGqcNERFELvLUc2C/fqQ/OgjnsWPYN28hasliVFnGdeoUhT9qOu3XvRsB994DQNHWbdh+We3Tvukvv0/8wpeRjNpY6zxzgZD+7nF65c8YI8OpvMJrnB54Dxfv1sbpsuICRE54HEu9WoCK60oKaS++4yP3RtRz8vvfUGP+JCIf7I7jShrnRr7mq1huG6DKhy8hGQ1kf70Wx+mLhD3UR9O7L34hf/MeAm9tSa0NS1FsdpKmemzU5FkLSHhzMpLZhPNSMonuezGTH8fawG0DXEkheZqvLZ+1YR9h3ZrRbMf7yDY7p8d5XjY2+Ow5Tk/QdPrCS59Rd8E4qk55iILD50j5QuujVcbdjzk8mJqvDAM0G+FgrymYo8Oo/6E2VkkmI2nfbSN7059Uq23W7Lyfl+H3qGZDuPZt+mt23s/LsPYrtvNSsX+nzU/ObT/g98BYTM26oOZkULRi7lXT+f+d63CYJ/g/jvTP+MH57yJJ0kdAlKqqd1ztuiRJm4HDqqo+VSpcHeAVoBvgB1wE1qItFjuK00H72N1TQADwDTBSVdXCcmR1Bd4BagOngQnuOE+pqvqRO0xl4E3gNjT3FCeAcaqqbnbf7wlMQ/Nf7AJOAh+pqvqeJEkNgLeAZkAYmp/lRaqqljEj6Nke169CGrleY99div8NjCEV87lJU3xQhcg9+rXl2oFuEHFxFXP8RpErpo1DKjsqRG5FnQFJOlL+l+ZvJKpaMe1btfM1FkVuIMbIwGsHugEU7PU9rvjf4OTx8g7Z3FiaPWGuELnpqypmPizIsVaIXICY2r7Hn/8byPaKGT/yUiumrk9k+H4E6L9Bhz4Vo9MBry+qELkAx1qU4Vv/v0CV5nnXDnQDUBwV84xoz/j/6+DrxfPh1w50g7AY/8J3Uf5BEmpUjO1RkFkx43ROju/HQf8b+Ps5rx3oBpCV/9c+LP1P0nhYxdh5gTO/rBjj4/8wiysP/PctNN5Ahl3+7F+nI//KncWqqj52PddVVe1cTrhTQL/rkDMTbcfv9cjaiLYT2JugUmEucxW3EaqqrkVbtC7r3jGg97XyLBAIBAKBQCAQCAQCgUAgEAgE/wn/f726FQgEAoFAIBAIBAKBQCAQCAQCQZmIxWKBQCAQCAQCgUAgEAgEAoFAIBD8O91Q3GjKc3MhEAgEAoFAIBAIBAKBQCAQCAT/q4jFYoFAIBAIBAKBQCAQCAQCgUDwt1EqOgOCv41wQyEQCAQCgUAgEAgEAoFAIBAIBAKxWCwQCAQCgUAgEAgEAoFAIBAIBAKxWCwQCAQCgUAgEAgEAoFAIBAIBALEYrFAIBAIBAKBQCAQCAQCgUAgEAgQH7gTCAQCgUAgEAgEAoFAIBAIBP8AqlTRORD8XcRi8f8HRIYUVojc1NNBFSI3q8C/QuQ2nRBSIXK3mRwVIhfgqbfvrRC56tkjFSK38OsdFSI375KlQuSmFARWiNyb66VUiFy1qOKsmsL92RUiN+NSxYzTRkmtELn5m5MqRK6zyFohclPzAypELkC11sEVIjdvc3KFyD2XEVYhciuKzH0VM15eaDGmQuQCNNj7doXIdSx4oULkVhTypksVIleqoPO2e4wVN07fasypELkHT8RViNxQY8U8M7mUilEupYJW6yrKxhMIBP8swg2FQCAQCAQCgUAgEAgEAoFAIBD8H0OSpAhJktZJknTK/Tu8jDBVJEnaJEnSMUmSjkiSNMbr3gxJkq5IkvSn+6fPtWSKxWKBQCAQCAQCgUAgEAgEAoFAIPi/x1Rgg6qqdYAN7v9L4wImqKraAGgDPClJ0k1e9+eqqtrE/fPLtQSKxWKBQCAQCAQCgUAgEAgEAoFAIPi/x93Ax+6/PwbuKR1AVdUkVVX3uf/OA44Blf5TgWKxWCAQCAQCgUAgEAgEAoFAIBD8bRTxo/uRJGm4JEl7vX6G/8UqjVVVNQm0RWEg5mqBJUmqDjQFdnldfkqSpIOSJH1YlhuL0ogP3AkEAoFAIBAIBAKBQCAQCAQCwT+MqqqLgEVXCyNJ0nqgrC+APvdXZEmSFAR8A4xVVTXXfXk+MAtQ3b/fBIZcLR2xWCwQCAQCgUAgEAgEAoFAIBAIBBWAqqrdy7snSVKKJEnxqqomSZIUD6SWE86MtlD8uaqq33qlneIVZjHw07XyI9xQCAQCgUAgEAgEAoFAIBAIBALB/z1WAYPcfw8CfigdQJIkCVgKHFNV9a1S9+K9/r0XOHwtgWKxWCAQCAQCgUAgEAgEAoFAIBAI/u/xKtBDkqRTQA/3/0iSlCBJ0i/uMO2BR4CukiT96f7p4773miRJhyRJOgh0AcZdS6BwQ/EvQJKkGUA/VVUbVnReBAKBQCAQCAQCgUAgEAgEgrJQKjoD/2OoqpoBdCvjeiLQx/33b4BUTvxH/qrMCt9ZLElSrCRJcyVJOiVJUpEkSamSJP0uSdJot2Pm/9NIkjRUkqQ8SZJqlroeK0lSmiRJU64St7okSarXj12SpJOSJE28hsyPJEm6po8RgUAgEAgEAoFAIBAIBAKBQCC4Xip0Z7EkSdWB7UAuMA04iLaAXRd4FMgAlv8H6RoASVVV+R/LbDmoqrpEkqS7gI8kSeqsqmrxS5QFwAng9XLyaPH6txdwALACXYFFkiRdUlV1xT+Z18COzYl5bgSS0UD2V7+SuegrnzAxz48g6NaWKDY7SVPfwn70DJYalUiYN7UkjLlKPOlvf0rWxz8QNeYRgrq1AVVBzsghaepbuFIz9XI7NSdu2nAko4GsFWvJWOgrN/aFEQR3boFis5M4eS5FR84AUHvLhygFNpAVVFnm3D1jS+KEP3onEY/cgeqSyd+8h9Q5y3zSrfHSEMK7NUWxOTg15j0KDp3zCWOtGkO9BeMwhQVRcOgsJ596F9XpIuK2llSd8iCqooCscHbaMvJ2Hweg+Z4PkPNtqLJ278Bt+ncChuoNsXQbAJKE6+A2XLt/0d+vUg/rvaNRc9IBcJ38A9eOHwGw9BqMsWZj1MJcij56oSSOsW4LzO3vRoqMx/7pSygp533KAtD1xUeo0aUJLpud1RMWkXrYN9xtrw0l9pYaSJJE1rlkVo9fiLPQXm784PgIes99gsDoUFRV5eDyTez78NeS9LYfPsOcL35FUVTu7diEx/u018n7aM0OftmlucVxyQrnktLZPHc8oUH+fLp2F9/+th8JiTqVo5k5+C6sZs/Q9PGvO3jrqw1snjue8OAAXbrbz6Tw2rqDKKrKvY2rMaRdPZ+y7rmQxuvrDuFSFML9LSx9pBMA03/6g62nk4kIsPLNcI8v+flbj/Htn+cJD7ACMLrzTXSsrf8oqblZKwKHjQaDgaJ1P1P0tX6YstzaHf++AwBQi2wUfPAW8nlNp8OWfIlqs4EigyyTM36EFqd9Z/wHPIaxcjVyJjyBfPqET1n827UgYvIoMBjI/241Ocv0Q4S5ehUiX5yItUFtst5bRu4nXwMgWczEffgWktkMJiOF67eRPf8TLT+jBhHQuR2oKnJmNukvvI6cluEjG6Du7MeI7NYU2Wbn2NPzySujP/lVjabhwjGYw4LIO3SOI0++h+qUqTrqTuL6dtDy8//YO+twK6q2cd8zO093kofu7pYuu5AQQRRUOkQsVEQEkVBU0sLEFilJCenuhsPp7p0z8/tjNmefffYm3teXl+/7fnNfFxcwe631zKpnrXnmWc/odQTUrMD2eiNw5hVTd8EoIns0w55VwN7Onu/KjK1aETx2NIg6LGvWUPy1Z1vrKlcm5KWpGGrVpHD5Ckq+c7eJ/6OP4Ne/HyjgvHSJ/Hdng92OvkYNgidNRDAaQZIomD8fx+kzHuXqG7fE70lVrn3rGmy/f+v5e/P2+D02DGQFRZawfLkI6eyJm+Y1PzoMQ4v2ICvIBbmULJ6NkuvZ1saWrQh8wTW21q6h5DvP+pq6dSdggGtsWSwULpiH85I6toImT8XUpi1yXi45I4Z59Y3fo48TNOp5Mh+8D6Ug3+O3O6GnK3wwFVNCRQDE4ADkgmIu3TvGq9yEGcMJ7dYM2WLnwvgPfevpStHUWjwBfWgQxccvcX7MBygOJ2G9WlL5xSdAdsl+3a2nq897nvAeLXBk5XPkHs+TVsZWrQgaPRp06rgq+caznc3du+P/xBPudp4/H+fFizfNGzB8OKb27UFRkHNzKXj3XeRs77nk36EFkdNGgU5HwY/ryFu+yitN5MvP4d+pFYrFSsbL72M7fQGAkMEPEPxoHxAECn5YR/7KX9R7qlON6OljEUxGFKdE5oxF2I5765AaM4cR0a0ZksXGmbEfUeRzDkdTb8l49KGBFB2/zOkX1DUxtF09GnwxFWui+j2NzDV7uTpP1TFt9n+Es9iqjgGnxMFe7j2DrkZjjH2HgiDiPLQFx47fvWQCiPHVMD/7NrZVC5FO7QXAb8KHYLeo67AsYV2ifgxajKmM8b4RCEYzcl4mth8Xgc3iUd4/0h2PPIxf//4ggOWPNZT8oNYz6LlRmNq1Q3E6kJJTyH93NkpRkVddas98ikiXrjx5E13ZyKUrC45f5oRLV+qD/Gjw8RjMFSIRdCJXP/mDlO+2YYqPoMGiFzBGhYIsk/TVZq4tW+dRZr2ZQ4nu1gTJYufo2E8oOH7FS26V4T1JeLYPAQmx/Fn3WRw5hQAE1Iin8cKRBDdM4Nys77n0yZrSPPpgfxrNe5agOhVBgaMTlkBSVunvfu1aED71eQRRpPCXdeR/6r02Rb6lrk05H7rXJl1MFFEzX0QXEQ6KTOGPayn4Rh3TYnAQ0XNeQR8fizMljYwpbyMXerZ1YOdmVHj9GdCJ5Hy/kcxPfvSqb/z0Zwm6pzmyxUbS5IVYTl5EMBmo/v27CCYDgk5H/rpdpM9Xx4e5XgIVZj6P6JpLya99guXo+dLyXn1nHtt37SM8LJRfv1rsJU9RFGYtWMyO3fsxm03MfGUS9WrXAGDnngO8u2Axkizz8L29GTHkMQDyCwqZ9NosUtLSiY+N4f0Z0wgJDvIqW1etEcZeQ9S5dGQbjr9Xe6UBEOOqYR72BrafP0Q6s1/tw1a9MTTtouqnzCRsvy8FyYGh2xPoazYFyYmcm4Ft9VKwlfxH5ArhcZgeGu3+PSwa+18/4ty3ATG6Msa+w9xz+NdPwF5uDt+h9dDvgYfwe+BBkCRse/dQvNS7Hw0tWhH4/BgEUcSybg2W78vJ7tod/8fLyP5gHtKli4hRUQS9+ApieDjIMta1q7H88hMA/kOewty3P0p+HgDFny7Dvm+vl+xObw6hSld1H75p4lIyfezje37wHNGNqiE7naQfucTWlz5FdqqPvRXa1KXjG4MR9TqsuYX8/OhMAJqM6E29AV0AhewzSWyatBScanl3Yi7FTBxEcI/WoCg4s/K5NnmB1zMiQO2ZQ4ly6csTYz+h0Ife8nPpS31oAIXHr3C8jL5s+PHoUn155ZM/SPnuL0DVW/XnjSSwTkUUBU5OWAyHT5aWWWXG04R2bYZssXFxwiJKjl/ykmuqFE2NTyaqz4gnLnNxzEIUhxNzjQpUmzeagIbVuDb7G9IWu0OHNtm7WH1GlNX18GSfFz3KvFvPpsFdmlL5zRGgE8n6diNpH/3sJbfSWyMI6ar28ZUJH1By4tJN88ZPHkhor1YgKziy8rkycSGO9Fyvcu9UWyfMe4Gw7uo+73jX8R7l3ZG9R2wVjPeOAL0BZAn7H58iJ1/0Wa6Gxv8F7nYYik9QPdRbKIpSXOb6CeBnV4BmBEGYCDwFVAfygHXAZEVR8ly/PwUsAh4D5gB1gCaCIPgBM4FmgBHVGD1FUZTd1wUJglALWAa0Bq6ixu5YBYxWFOVzV5oKwPtAL1e2v4HxiqJc3z0+47rnCcD7giAMAboDja8bjwVBUIDRqK7jvVx1X+TKn60oSprr358JgvCC6569jMWukBRDy5QJcI+iKNt8tK8bUSRm+vNcG/YKjrQsqv60gKLNe7BfvFaaJKBzC4xVK3CpxwjMjWsT++Zorj46AfvlZK7cP6a0nBo7vqRwo9qEOct/JGvhSgDChtxHxAsDSZ++yENu3BvPcXXoqzjSsqj2y3wKN+/BfsEtN7BLC0xV47nQ9Rn8mtQm7q0XuPzwxNLfrw6ahpRb4FEd/zaNCOrehkv9XkCxO9FFhHhVOaxbU/yqxXGo7RgCm9Wk+uxnOdZ3mle6qq8OJmXJH2T9tovqs58lZmBX0r74k7wdx8nZoG6y/etWofbSiRzuOK4034mH38DpesjyQBAw9hiMbdX7KIU5mIe8jnTxCEp2ikcyOek8tp8XemV3ntiF49BmTH1HeKbPSsb260cYez7pLdNFwj2NCasay4pOk4hrWp0eM5/i6/vf8Eq39a2vsRepm/Iurw2i6VM92ffx6hvmlyWZbW9/Q8aJKxgCzAxZM4OrO44DIMky73y9jiUTBxETFszAt1fQpUktqsdHlcp7qndbnurdFoBtR87x1aa9hAT6kZ5bwDdb9vHLW6MwGw1MWfwT6/ed5P72jQFIy8ln96nLxIUHe9VBkhVmbTjK4ifaExPsx6DPttK5ZhzVo9xpC6x2Zq0/ykcD2hEX4k9Osa30t/saVWFAi+q8+vsBr7IHt6rB0DY1fTeyKBIwajwFr01Czs4kZN4SHHt3IV27WppETk+lYNpYlOIiDM1bEzB6MgWTn3Pf1yvjvYx10tXLFL7zGoEvTLqh3PBpY0gfNRVnehbxXy+i5K/dOC4lusvILyRnzkf43+NprFfsDtKemYJisYJeR9xn87Hs3I/t+Gnyv/iBvI+/ACDoiQcIfXYw2TO9x2VEtyb4JcSyu804gpvXpPacpznQ51WvdDVeHcS1JWtJ//Vvas8ZQfzAriR/sZHEj1eT+LH6gBnZsxmVRvbDmaeq/dTv/iJpxQbqLXrBq87BE8aRO3EyUmYmEUsXY925C+mqu62VggIKPvgAc4cOnlkjI/F/5GGyhgwFu52QN6bj17UrlvXrCXpuJEWff4597z6MbVoTNGoUOePGuzMLIn7DxlH8zhTk7EyCZi7GcfBv5GS3XOeJgxQe3KXKqlyNgLHTKZw89KZ5rX98j/UH9aWWsddDmB96EsuK+R71DRo7ntwXJyFnZhL28RJsuz3rK6WmkjthLEpREcZWrQmaOJnc0erYsm5Yh+W3nwme+rJXv4hRURibt0BKT/P67U7p6eSxs0v/HTPtaaRCTwMEQGjXZpirxXG43WgCm9Wk2rvPcryft56u8uoQUpb+QfZvu6g2+1min+hG+pcbyN9xnKNl9HStpZM40nEsAJmrtpH22TpqfjDWq75B48aRN1kdV+GLF2Pb5aOdx41ztXMrgidNIuf552+at+S77yj+9FMA/B56iIChQymcN89LdtSrL5A8YhrO9Cwqff8hxVv34Ljonsf+nVpiqFKBxN7DMDWqQ9T0MSQNGIexRhWCH+1D0uNjURwO4pe+Q8n2vTiuphA5aQQ5H39FyY4D+HdqSeSkp0l+yvMBNbxbU/wS4tjbZgzBzWtSa84zHOrjPVaqvTqIpCV/kPHr39Sa8wxxA7uS8sWfAOTvPc3xwe965QE4+tAbpYbHUgQBY//hWL+YiVKQjXnkOzjPHETJTPZO13Mg0oWjXuVaPpsBJZ7lGh8YiX3DV8hXTqNv2gVD+3txbCljdP8HukOfkIBf//5kjxwFTidh783Btns3UlIytgMHKFy6DCSJwFHPEjB4IEWLl3rkj+zWBP+EWHa1GUdI85rUnfM0+3zoypqvDuKqS1fWnTOCCgO7kvTFRioO70XR2SSODJmDISKI9rsWkPrTDhSnxLnpKyk8fhldgJnWG2eR89cx7OdSAYjq1oSAhFi2tZlAaPMaNJjzNH/3ec1Lbu6+c2RsPESbn1/3uO7IK+LkK18Q26eFV576bw8lc+tRDo1YgGDQofMzwfV3t6JIxMtjSBvpWpu+WUTJtnJrU0Eh2bM/IqDc2oQkkTN3CfYzFxD8/ajw3cdY9hzEcSmRkOGPY9l3mPxPvydk+OOEPD2A3AXLPfq4wlujuDz4NRxp2dT4fR4FG/diK6O3gro0x5gQz9kuI/FvWpsKM5/jwgOTUWwOLg18BblEXRNr/Dibwm0HKTl8lriXhpGx8DsKtx0kqEtz4qYN49IA9zx5oG8PBj58Hy/PmOvVTgA7du8nMSmFtd+v4NjJM8yYu4hvly1AkiTefv8jli14h9joSB4fMY57OrSmekIVlq9cRZsWTRgx5DGWr1zFiq9WMfH5pz0LFgSMfYZi/fpdlIIczE+/hfPcQZSsFO903R5HunTMfSkoDEOrnlgWTwWnA9NDY9DXb4Pz2A7ky8exbPkeFBlD18ddc+n7/4hcJScV6/JXSn/3G/ch0ll1z2XsPwL7pm+QE8+gb9wJQ9t+OP4qY6C8Q+uhoUlTTO3ak/PMcHA4EEJDvTtRFAkaM568qZOQszIJW7QE++5dSIllZKelkjfJJbtla4LGTyZv7HMgSRQv+QjnhfMIfn6EfrwM+8EDpXktP/2A5ccb+wJVuacxoQmxrOw4iZim1enyzlP8cN8bXunO/vI3f479BIBei16g3hNdOLFyM8Zgf7rMfIrfhsyhKCUbvwh1TxwQG0ajYT35uttUJKuD3h+PoeZ9beDnP+7YXMpc+jPp874GIOKpe4kZN4DkVz72qEdktyYEJMSxs814QprXoN6cEez1qS8HcnXJGtJ+3U3dOU+X6stKw3tRdDaZw0PewxARRIdd80n9aSeKQ6LO20PJ2nqEoyPml+qtAFd5IV2bYU6I42j7FwhsVouEWc9ysv9LXnIrvTKE1GWryfltF1XfHUnUE93I+HIDztwirr62grDerXz24+lHX/f5jHjXnk1Fkcpvj+TcwOk4UrOpu+Y98v7ch/V8UmmSkK7NMSfEcaLDcwQ0q0XlWaM4c++LN82btvgXUuaqLweih/cjbvzjJE7zfPlyJ9s66/utpH+2juoLy+3z7tTeo+cgHNt+Qjp/BF3NJhh7DsL62Vve7a2h8X+EuxaGQhCEcFSj6UflDMWlKIpy3RgqA+OB+sBAoBXwYbnkZuBVYCRQD9XwGwSsBDq68hwB1gqCEOm6BxH4BfW9ahtUg/R0VA/f6/fpD2wFrEBnoC2QCmxy/YaiKOkuuW8LgtAd+ACYqChK+ddm04G1QEPgIx9tIgiC0B6oC3i/alaZi2rM3gTEuf78fYO07sZpVAv71RQc19LA4aRgzXYCu7f1SBPYrQ35v2wGwHr0LGJQALqoMI80/m0bY09Mw5miehbJxW4vAMHfDKVdpuLX2FNu/h/bCerexiNNUPc25P2yBQDLkbOIwQHoy8ktT9jAvmQv/gHFrr4Sl7LzvdKE92pJxqptABQdOo8+2B9DdKhXupD2Dcj6QzV+Z6zaRrhrMZJLrKVpdP4mr7rdCDGuGkpuBkp+JsgSzjN70dVoclt5AeSkc2D1nhJKTipKrg9DTxlq9GzOyZ92ApB6+CKm4AACfNT5uqEYQG82lNbtRvmLM/JKPZQdxVZyLqQQGBsOwInLKVSKDqdiVBgGvY7ereqz7ci5G97j+n0n6dOqfun/JUnGZnfilGQsdgdRoe7oM+99v5EJj3TD9d7IgxMpOVQKC6BiWAAGnUivehXZdj7VI826k0l0rR1PXIj6VBseUDq1aV45kmCz4Yb3eSP0NesipSYjp6eC04lt+xYMrT2NDc4zJ1GKi0r/rYuM8lWUB1LSVeTkazf83dSgNs5rKTiT08DppHjDNtUjuAxybh72k+fA6fTKr1jU8Szo9aDXc129KsVuA57oZ0a5wTiP6t2StB+2A1Bw8Dz64ACMPsZWWIf6ZKzeA0Dqqr+I6tPSK03Mg+1J/2VX6f/z9pzGkeftnWeoWwcpORkpVW1r6+YtmDt4GhvkvDycZ86C5H2QRNDpEEwm0OkQzGakbJcnnKIgBqiPDGJAAFJWlkc+XY06yGkpyBmpIDmx796iegSXxebWD4LJDCi3zmtxt7Vg9taX+jp1cSYnI7vqa9u6BVO7cmPr1MlST0bHqZOIUe6x5Th+DLnAx0MCEPj8aNV7ykf/3ik9XZbgfh0p+OMvr+vhvVuS+YN6XdXTAb71dIcGZJfV03289bRYTk8X7DmFM9fHuKpTblxt2aJ6BJfBcbJsO58qbeeb5VVKbt6/AOaGtXEkpuBMUtu6aN02Art6rsUBXdtS+NsmAGzHzqhrcWQ4huqVsR49jWK1gSRj2X+MgG6u+y47pgMDfHpvRfZuSbqrrW8+hxuQ6ZrDaav+ItLHHL5dxIo1kHPSUHIzQJKQjv+Nvo63MVLfpjfOU/tQigt8lOKj3Ig45CunAZAuHkdfz/Mh8p/oDl2VyjhOnQKbDSQJ+5EjmDt2BMC+/0BpesfJU+iivHV7VO+WpLp0Zf5N2jm8jK5MKasrFdAH+qn3EmDGkVeE4pSxZ+SVeihLxVaKzydjcq3DADG9m5P8ww4A8g5ewBDsj8mH3IITV7Bcy/K6bs8qIP/IJWSHZ3voA/0Ib1uHa19vVW/PIeEscI91U4PaOMquTet9rE056tqklFubpKwc7GdUr3mlxIL9UiK66EgA/O9pR9HvGwEo+n0j/vd4lunfpCb2q6nYr6WjOJzkrd5OcM/WHmmCe7Yh72dVb5UcPosuyK23rusOQa9HKLMmgoJ4vf2DA3Cke86lFk0a+vT6vc7WnXu4r7e6b2ncoC6FhUVkZuVw/PQ5KleMp1KFOAwGA326dWbLDrX/t+7Yzf191BNO9/fpzpbtu73KFeOrI+eko+Spe0vp5B70tZp7pdO37Inz9H7vuSTqQG8EQQSDEaVI9f6TLp0A16FIOfkiYnC4Z7Z/KteFLqG+a2+snrYQI+KQE1WPSOnyCfR1PPXMnVoP/e69n+LvvgGHAwAlL8+7LrXrIqUkI6e59Me2LRhvJvu0W7ack4PzgupLpFgsSIlXEW9jD3idaj2bc9q1D0937cP9fczjq1vdxq30IxcJjFP7rfYD7bi4fj9FKWo7W7Ld/SHqdejNRgSdiN7PSLHLA/ROzSW5zLNG+fX5OlG9W5BSqi8voA/2v6G+TF+tPhqnrNpO9PWXWoqCPtAMgL6MvtQF+hHWti7JN9BbYb1akfXjNgCKDp1DFxKAIdp7TxPcoSE5rr1H1g9bSw2Wzux8io9eQHH+a4eY79azaUCTmtiupGJPVPs457edhJbr49Cerch2tUnxoXOu/VjYTfN69LGf733PnWzrwr2ncOZ6z/M7tfdQUMCkrg+Y/VEKvb2oNTT+L3E3PYtrogZf9jgnKQhCEhDq+u9XiqKMUhRlQZkkVwRBeBH4TRCEoWXCPuiAMYqiHCyTdku5sscAD6OGffgK9SuCtYGeiqIku9JMQA2NcZ0Brvscdt14LQjCSCAD6I9quEVRlJ8FQfgB2ACsVxRlmY86f68oSqlbhCsMB8B2QRBkVO9nA7BAURTvsyGqnCJBECyArYw38i0xxETgTHM/HDjTsvBrXLtcmkicaZnuNOlZGGIikTLdijC4X2cK1mzzyBc54UlCHuiGXFhM4hDPN4X6mAgcqTeXq4+JwJGS6ZFGHxuBMzMXFIXKn88AIPfbdeR9tx4AU0IF/FvWJ3rSk8g2O+mzVmA9ft6jXGNcBLYU9xFgW2oOprgIHBl5btnhQTgLikGSXWmyMca5N8rhfVpR5eVBGCKDOT14lrtwRaH+d6+BopC2ciPpX20q/UkIDEUpdD9cKIW5iHEeIa0BdQNuHvomSlEe9m3fe3ke/zsExoZRmOquc2FaDoGxYRSXqfN1es99loR7GpN9PpltM7657fzBFSOJrl+F1MMXgQpk5BYSG+b25o0OC+L4Jd91sdgc7DpxkWkDewMQExbM0F5t6TX1A8wGA23rJ9CufnVA9UCODg2idqUYn2VlFFqJDfYr/X9MkB/HUzwX7as5RTglmae/2kGJ3cnAltW5t2Fln+WV5buDl/jjeCL14kKZ1K0hwX7uqDFiRCRyVkbp/+XsTAy16t6wLFPPftgPer77CX5rLigK1vWrsW3wfZyzPLpo7/lpaljntvKqNy4S/+3H6CvFU/j979hPuMMuhI4eRmD/7shFxaQ9M8V3PeLCsCaXnU/ZmOLCsZcZG4bwIJwFJeoROMCWkoMprtyDp5+RiHuacHbap7e+5cgopAx3naXMTAz16t1WdeWsLIq/+56oH1aB3YZt/37V0AMUfLiI8LnvEfT8cyAIZD8/2iOvGBaJnO3Zx/oa3n1saNEB84BnEEJCKZ4z7bbymh97GmOnniglxRTN8AyNoIuMRM4skzczE33dG48tc59+Po+wlsfYth1yVlbp8dzy3Ck9fR3/lvVxZuVhv+KtF4yx4dhS3LJVHexDT+e79bQ9NdvDSBbepxWVXx6MISKY00PeuVVzIEZFIWe66yLfYlz59euHfd++28ob8PTT+PXqhVJcTM748V5l6WIicKR5tqOpkec81vuY6/qYCOznrxAx7inEkCAUm52ATi2xnlTXvcx3FxO/7B0ipjyDIAokDfL+wLEpLhzbvzyHsz3mcHDzWrTY8h62tFwuvvklJWdVryQFaPT9q6BAysqNpK5U10QhKLzUOASgFOQgVqzhcV9CUBj6ui2xfjYDY4Xq5e5awfzky4CCc/9mnAfVF9pyRhK6Os2RzhxE16A1QkiER65/ojucly8T9MwIhOBgFJsNU5s2OM76CAvUty/WLVu9rpfXldbUbMy3aGdrSg5mVztfW7GeJitfpNOxxegC/Tj+7AKvB3BzpSiCGiSQf+iC+1pcOBYPuWqZNh/r/7+Cf5Vo7NkFNFo4iuD6Vcg/dolTr35Z+rsuOhKpzHiVMv7FtcmFPj4GU50a2I6ra5MuPAwpS91LSVk56MJDPdIbYiJwlNEdjtRs/JvU8kpjL5PGnpaN4breEkVq/jEfY5U4sleuweJ6yZ3y5jISvnyLuJeHI4giFx72vSbeiPTMbGJdBm+AmOhI0jOzyMjMIjY6yuP68ZPquMrOzSMqUu3/qMhwcvK8HSCEoDCUgrJ7yxzE+OpeafS1W2D96h2M8dXKpM3FsXst/mMXgsOOdPm4aiQuh75xJ5ynPNeUfyK3LLp6bXGedBvB5Yxr6Go1Qzp3CF3d1gjljNR3aj3UVayIsWEjAoePQLHbKVryCc6znmGoxMhIpLKyszIx1LmJ7N79sO/3li3GxKKvURPnmVOl1/zufxBzj144zp2leMlHXmFsAmLDSg29AEWp6j685AbzWNTrqP1QB3a8oZ7yDE2IRTToeHDVKxgDzBz9dANnftpJcVouh5es5ak9C5GsdhK3H+fa9hNU0925uQQQM3kIYQ/dg1xYwsUnvE+ymOPCy+nLnH9JXyau2EDTlVPofOwTdIF+HHt2IShKqd6qv/A5gupXpuDYZc6++gXY7ID33sOeko0xNhxHhvs5Qh8ehFRu72GM9VxrfKEoCnW+nQ6KQvrKP8n8emPpb3fr2dQYF4491bP/Apt6nqA0xIZ79nFqNobY8FvmrfDiICIeuQepoJizj3mfZrmTbX0j7tTew772C/V6r8EgCFiXvY6Gxv9l7voH7nzQEWgC7EP1FkYQhK6CIGwUBCFJEIRC4GdUw2rZQKJOVM/hUgRBiBYEYYnro3H5QCEQDVy3FtUBUq4bil3sx/Pjjc2BBKBQEIQiQRCKgHwgDDUsRlneQm3TGTeom/d5d5WBrjo3Bh4HnhAE4e0bpL0tBEF4VhCEA4IgHFiVnwg+PDO93v75TFImjUFPYLfWFK7b6ZEma/6XXOw8lPzV2wgbcm/5G7mdm/UhWP3rymNTuHz/OBKHv0744H74t3R5pOpFxJBALj88kfR3P6Xih97HWW5ZnxvKdqfJWbePwx3HcWbYHCpPHVB6/fi9r3K054ucGjSTuGG9CW5TdhPpq86ecuX0q1iWTMH6xXQchzZhetA7jue/g+C70j7Trp+8lMUtR5NzIYU697a5rfwGfxP3LRnH1je/KvVOVvAu/0bd/tfRczSpUYkQl9dOQbGFrUfOsvbd0WycOw6LzcEfu49jsTlYtmYnz9/f+YZ19VWr8mIlWeF0Wh6LHmvLxwPasXTnGa5m+/a8vM5jzRL447mefD+iK5GBZt7ffPyWlbvRi319w6aYevSj5PMlpdfyX3yB/PHPUPDGi5j7PYC+fqOb3s/N5N6uRwEAskzK46NI6vUExga1MVSvWvpT3qLPSOo9iOK1WwgecP+NbuDW8n0Ofc80kT2bk7f/bGkIiptyG+XdMGtgIKYO7cl8fAAZDz6MYPbD3KMHAP7330/Boo/IfOQxChd9RMjUF8tlvvUcBnAc2Enh5KEUv/8a5keH31Ze66oVFIx+HPuuTZh6PVj+rm9HLKAepfXr04+iZUt8J7iOyUTAoCEUf34T4/yd0tMugu/tTP5qb69itdjbGVe+5pynnj7ScSxnh89R4xf/O9xgXBmaNMGvb18Kl9ykncvkLV6xgqzHHsOycSP+D5bvX25vbN1g3DsuXSN3+SriV8wifulMbGcvg8vTJmRAf7LeXcLVboPJmr2E6BkTfRRyG7rrJvqt8Nhl9jR/ngNdp5C8Yh0NPnfPm8P9X+Vgj6kcGziTCsN6EXJ9TbyNOWzsMxT7n9/47APr8ulYF0/DuvJd9K17IlZRjZC2XxdjaNUL86h3EIx+IJU7TfEPdId0NZHib74lfN5cwufOUWNVl/M+DhgyGCQJ68aNPkq4+Xi90f1dTxNxT2MKT1xhe6NR7On6InVmDUcX6H4xqvM30XjFRM699gVSGa8uX+v3jU6K/CsIeh3BDRNI/GIjO7tPQyqxUX3MfWUS/HO5gp+Z6PdfJ/u9TzxOu9w80z9ck2SZ833HcbrtMPwb18JUS300iBjcl5QZyznTbjgpM5ZTcfZYH4XcGF91FwTB5/C7HdX7ryQ29hiMfct33u1g9kdfuxkliyZQsnAMGEzoGnh62hva3weyjHRil2fefyL3OqIOfa1mOE+7Daq2P5ZhaNED89MzEIxm7zl8J9ZDXCeOAoPIHf0cRUs+IeS1N3wk+hdkN26KuU8/isvLNvsR/PpbFH3yYempE8vq38gZOpDcUU8j52QTMPIFr/J8rYk3m09dZj5Fyt4zpOxTXzyIepHohgmsHjqX3wbPpuW4BwhNiMUU4k9Cz2Z80W4Cn7YYg8HfRO0H29+kvv98LgGkz13JmXbDyf1tG5FD+9+wHjet7030ZeQ9jSk8cZW/Gj3H7q5TqTtrGLpAPwS9jqCGCSR9sZE9Lr1VdUyZ/e1ttfO/t+8+df/LnOg1mTOD3ibmqT4EtS7zovJ/0LPp7az/6ri/ed7kOV9zrNUIsn/ZTvSwvt5l3MG2viF3aO9haNUD+/ovsbz/AvZ1X2J6YOS/f4//H6Bofzz+/G/kbhqLL6C2m4f7gaIolxVFuQCUAAiCUAVYA5wGHkU13rqeyin7kTibjw/afQG0RI0l3A7VIJtUJp/ArftORDVCNyn3pxZQflfiLPd3eW5kHUlSFOWCoiinFUVZBSwApgqCYL7Fvd0QRVGWKorSQlGUFo+FVMaRloU+1u3poI+NxFHumKqaxu31oI+JxJnhfisX2KkFtpMXkbLzfMosWL2NoJ6em09nWhaGuHJy07O905SJb6uPjcTpSnP9KK2UnU/hn7tLvd2cadkUblCjb1iPnQNZQRceTNjgfjTe9B6NN72HPS0XU7z7raQpLhx7mmedndkF6IMDQCe60kRgT8v1rtue05irxqAPV48e2l1HtxxZBWSv2+fxhlUpykUIcr8BFoLCUIrKtZndCg41fq58+bh6PNAvkH+HJk9258l1M3ly3UyKMnIJinPXOSg2nKL0vBvmVWSFM6v3ULOvevyvMC3nhvlFvY77lozj9C9/c369+71HTFgwaWVilWbkFhId6vuI5vr9p+jT2m1I2nP6MhUiQwkPCsCg19GtWR2OXkwiKTOX5Kw8HntzGX2mfkh6bgEDZiwnK9/tgRETZCatwP2gnF5oISrIc8rEBJlpVy0GP6OeMH8TzStHcjbj5keNIgLN6EQBURB4qElVTpTzVpazMhEjo0v/L0ZEIed4H+nVVa1G4JgpFL79MkqhW6aSo45tJT8P++4d6G/ilVwWKT3Ta37e6EN0N0MuLMZ64Ch+7b2PYxWt24J/N/dRy4rDetJq82xabZ6NLT0Xc4Wy8ykCW7m54sguRB/sj3B9PsWHe6WJeaCdRwiKm95rZia6Mp5Yuqgo5CzvtvaFsUVzpNRUlPx81aizfTvGBurY8+vdC9tf6rFH69ZtGOp6esHJOZmIEeX6OPfGbS2dOYYYE48QFHzbee27NmNo1cmznKxMxKgyeaOikLN9jK1q1QieNIX8119GKbj5eNbFV0AXG0f40hVEfP0dYlQU4YuXIYa5ddSd0tPqDYgE92pHwZrtpZfCBvej8ca5NN44F3t6DqZ4t2xVB/vQ0yFuPW2MiyjVwWUp2HPKQ0/fCDkz0+O4shgV5RWKBEBfrRrBU6aQ98orpe18u3mtmzdj7tzZ67qUloUh1rMdpYxybZ3uay1W26Tw5w0kPTKa5CcnI+UXYr+qvusOur8HxRvVF7lF67djbqh6hcUP60WLze/RYvN72NJzMJWbw+Xb2pFdUG4Ou9NIRRYk1xHYnM2HEfU6DD7WxKy1+whuqnrwKAU5Hl6/QnC417FNsUI1TI+Ow2/Ch+jrtcbUfzg613HR0rTFBUin95d6BilZKVi/fAfr4pdxHv8bOSfdo8x/ojsALGvWkj3iWXLGjEMuKMCZ5I7raO7dC1PbtuTNcL/T93/wAdpsnk0bH7rSfBu60lxGV8YP6ELGGtWT3XIlHUtiBgE149X20+to9OkkUn/aScbafVQc1pMOm2fRYfMsrOm5+HnI9da//w7WlGysKTnkHVJPJqSu3ktIw4TS36X0THRlxqsu2ntM3xS9juh50ylau4WSzW5nBCknF53L21YXGY6Uk+eRzZGWhaGM7jDERfjY12ZjLJPGGBvhFVZCLiimaM9xgjqroRXCHu5KwXp1f5m/Zif+jT09LG9FbHQkaRnusZaekUV0ZAQx0ZGklfF2T8/IIipS7a+IsFAyXV7UmVk5hIeGeJWrFOR4eN8KQT7mUnwCpgdH4zd6Pvq6rTD1eQpdreboEhog52Wq8TdlCenMAXQV3ftWfaOO6Go2xfarZzzZfyr3OroajZHTrkCZo95KdirWb2ZjXfEazpO7kXMzPMq8E+shqKcMbDvV9ch59gwoMkKIZ3vLmZnoysqOjHKHsSorO6EaQROnUPC65z4PnY6Q6W9h27IJ+84d7jrn5YIsg6JgXfsHhtrq3qPh0O4MWD+TAetnUpyeS2CZZ5fAuHCKb7CPbzX+Qfwigtjx1tel14pSc7m67RhOiw1rbhHJe88QWa8ylTo0oOBaJtacQmSnxMV1B4htoY6BOzWXypL321+E9FZDyUQM6Uubze/SZvO7PvSlt966ub7sTLoPfWlNycaWklN6+iJ99V6i+7Sgwcb3abDxfRzl9h7G+AivD7M5cwrQee09vEM8led6Oc7sfHLX7yXmmf53/dnUnpqNMa5c/5Vf/1PL9XGc2se3kxcg59fthPVRw2rFPNX7v9LWN+JO7T30TTojnVLHm3RyD6KXR7KGxv8t7pqxWFGUbOBPYLQgCDezkrVANe5OUBRlt6Io54D42xTTAfhQUZQ1iqKcRPUsjivz+2mggiAIZctrgWe7HAJqAFkug27ZP/++Frs5EmqIEOMNfrejht24bazHz2GsGo+hYgwY9AT360TR5j0eaYq27CXkwW4AmBvXRi4q9gxB0b+zV8xJQxV30wV1a43tUpLH75Zj5zBWrVAqN6R/J4o2ex7VKty0l9AHuwLg16Q2cmExzsxcBD8TYoDqTSP4mQjo2AzrOfUDEYV/7iagbWMAjFXjEYx6pJwCcr9aw9HuUzjafQo56/cR/VgXAAKb1cRZWOJxzOc6+X+fJLK/urhFP9al9MMB5qpux/WAhgkIBj3OnEJEfxO6ANUoKfqbCO3cmJIz7g+5yKmXEcJiEEIiVW+KOq2RLhzxFBrgDtsgxiaob10t3rE1b4cjX27iyz6v8GWfV7iw4SD1H1aNfXFNq2MrLPEZgiK0iju0Q/XuTcm5oB4Pv7jx0A3z93pvBDkXUji43PPr6/WrxpOYnkNSZi4Op8T6fSfp7OPhqrDEysGzV+lS5mhbbHgIxy4lY7E5UBSFvacvkxAXSc2K0WybP5F1s8ewbvYYYsKC+e61EUSGuFVF/fgwEnOLSM4rxiHJbDiVROeacR4yu9SK4/C1bJyyjMXh5HhyDtUibm5IyixyxwPbci6VGmU+mAfgPH8GXXxFxJhY0OsxdeqKY5+n8VOMiiZo2gyK5s1ETikzJ0xm8PMr/behaUukq5dvej/XsZ08i75yBfTxqtyAXl0o+cs7rqEvxLAQxCA1nqlgMuLXuhmOy2p8ZH3lCqXp/Du3Lb0OkPTZn+zrNpV93aaSuW4/sY+qxs3g5up8svsYW7m7ThHt8lSPe6wzmWVeLOiC/AhrW8/j2s1wnDmLrmJFdHFqnc3dumLbdcsQ7QDI6RnqsXOTGqfa1LwZTteHceTsbIxNmgBgbNYMKclTb0kXzyDGVkCMigWdHmPbrjgOesoVY9y6T1e1phqnr7DgpnnFWHdbG5q3Q0pJ9CjTeeYM+goVEWNdY+uertj+Lje2oqMJeWMG+bNmet23L6TLl8h65AGyBw0ge9AA5MxMckY9g5zrXr7ulJ4GCGjfFNvFJJxpbuNR7ldrONpjMkd7TCZn3T6iHlWNqjfV07tOEFFGT+euVzfrN9LTN8NxVh1X19vZ3LUrtr/L9W90NCEzZlDwzjse7XyzvLoK7v41tWuHM9GzfwGsJ85iqFIBfQW1rQP7dKF4q+daXLxlD0H3q/FLTY3qIBeWlB7H14WrRg19XBSB3dtTtHYbAFJGNn4t1VMKfm2aYL+q6vSUzzZwoNsUDnSbQta6/cS42vrmc/gkUa45HPtYZ7LWq2uiMSq0NE1Q0xogijh8rIlhXRpTfEbVI3LyRcTwWITQKNDp0DVsh/PMQQ95lvljscwfg2X+GJyn9mL741OkMwfAYAKj6wWgwYSueiOUdJd+ur6GCgKGzg/i3L/Jo8x/ojsARNdHr8ToaMydOmHdpB5BNbZqReDAJ8id9rIa09hFyS+/sqfbVPa4dGWcS1eG3KaujC+jK63JWYR3bKDKiwrBv3o8lquqIa3e/FEUn08mcckaQNXRO7tNY2e3aaSvO0CFR9XYyqHNa+AsLPnHISgAbJn5WFOyCaiurq+RHRtQeM49J2wnz2KoXAF9Bdfa1Pv21yaAyDcm4biUSMHKnzyul2zbTeB96mmQwPt6ULLVs/9Kjp4v3dcKBj2h93aiYOM+jzQFG/cS+pCqt/yb1kYqLMGZmYsuPBgx2L0mBrVvgu2iWidHRg4BbdT2D2zXCJuP8Dk3o0uHNvy+fjOKonD0xGkCAwOIigynQZ1aJCalkJSShsPhYN3mv7inQ5vSPL+tU8fwb+s2cU/Htl7lyimX3HNJ1KGr3wbnuUMeaSyLJmJZNAHLogk4T+/Dtu5zpHMHUfKz0VWoocYsBsSE+shZ6osmXbVGGNr2x7pqHjjt/1G519HX9wxBAYD/9b2VgKHD/TgPbfb4+U6shwC2XTsxNm2m1r1iRdAb1JfKZWWfPYOujGxzl67Yd3vv80Kmz6Bg9kykZE/ZQZOm4ky8iuWnVZ55wt1Gd1P7jjivqPu/419s4rver/Bd71e4tOEgdV378Jim1bEXlvgMQVFvQBcqd27I+tEfeXhGXvrzIPGtaqtxic1GYptWJ+dCCoXJ2cQ2rYHerI6Biu3rk3teHQN3ai4Zq7r35MHdW2N1Xc9euZY93V5iT7eXyFh3gPhSfVnjhvoyZ9cpYu5V4+TGP9apjL7MJsKHvrS79Ja/S29FdGxA9pajnOgxiRM9JpG7fh+Rj3QBILBZLaSCEo+wCKX13nWCcNfeI/LRe8h1PSPeCNHPhHh9PfQzEdK5MZlfbbzrz6bFR89jTojDWCkawaAn/P4O5JXr47w/9xHhapOAZrWQCotxZOTeNK8pwd3HoT1bYbmojqn0z9ff8ba+GXdq76EU5iJWVT3FxWoNkHNuOyKohsb/Su5mzGKA51HjAx8UBOEN4CiqV25z1JAMfwLnUY234wVB+Bn1Q3Tjb7P8c8BgQRD2AgHAHFRD63U2osZM/kIQhMmAHzDPdQ/XV96vgcmoMZJfBxKBSsD9wGJFUTwD5f57RAiCEIvaHw2BccBWRVFu9Ir8CtBHEITaQDaQryiK46YSJJn0tz6h0oq3QSeS/+Of2C8kEjpAPS6S991airftJ7BzS6ptWoFssZE2bX5pdsFsIqBdU9Je8/yuYPTkYRgTKqDICs6UDNKmL/KSm/bmJ1T+fAaCKJL340Zs5xMJe6IPoMa3LNq2n8AuLaixZTmy1UbKVFWuPjKMSp+4vqKs01Gw+i+Kt6uKPvfHjcS/O55q6z5CsTtJnlLui/NA7qZDhHVrRrM9i5AtNi6Md3tM1P36ZS5O/AR7ei5XZqyk9pIJVH5pAMUnrpD+jbphjejfhuhHOyM7nMhWO2dHqvdliAyh7mfq8VtBryPz5x3kbT0CzVwbX0XGvukrTI9MBFHEeXwnSnYK+sZdAHAe3Ya+Vgv0Te4BWUZx2rGvdn851th/JLpKtcEvEPOouTh2/YZ0fAe6ms0wdBuI4BeE6eFxyBnXsP3oWe9LW46QcE9jRux4H4fFzvrJ7q+0P/T5ZDZMXU5xRj595o/EGOiHIEDGqUQ2vfL5TfNXaFmL+g93JPN0Ik+umwnAjjnqJlivE5k2sDfPLfgWWZZ5oH0TalSIYtU2ta8e66J6GGw5fJa29avhb3K/A2lUrQI9mtdlwIzl6ESROpVjeKRTU6++9IVeFHmpZ2Oe+24Xsgz3N65Cjahgfjikbr4fbZZAtchg2lWP5rFlWxAEeLBJVWpEq/300q/7OXA1kzyLnZ4fruO5jnV5sElVFmw5wdn0fAQgPtSfV/uUux9ZonjxAoLfnAuiiG3TWqTEK5h6q8dybet/x2/AUITgEAKec8UNlSTyJ45EDA0j6BWXN5pOh/2vTTgOqRsuY5uO+I8cixgSSvDr7+K8fIHC6WViJUoyOe8uIuaTWSCKFP22AcfFqwQ9oh7rK/zxD3QRYcR98xFigD8oCsGDHiL5oRHoIsOJnPEigiiCKFD853YsO1RjYNjYpzFUrQiygjM1neyZC322d/amw0R2a0rbvQuRLXZOjfuk9LfGX7/E6YlLsKfncuHtr2mwZBzVXnqcwuNXSPnGHTo+um8rcv46hlxi8yi7/uKxhLWrhyE8iPaHP8a2cgWWNWtBkihYsJCwue+BKGJZuw7nlSv43ae2teX33xHDw4lYugQhwB9khYBHHiHryaE4Tp/Gtu0vIpcvQ5EknOfPU7L6DwDy58wleOxo0OlQ7Hby33u/XB/LWD7/gIBpc0AUsW9bh5x0BWN3NcyOfdNqDK06YezUC5xOFLuN4g/eumleAPOAZ9HFVwJFRs5Mp2TF/HJyJQo/XEDo7LkIoohl3Vqkq1cw91fra/3jdwKGDEUMDiFonHts5T6vHoMLfuV1DI2bIIaEEPHdDxR/8RnWdWt99qcHd0hPA4T070TBDUJQAORuPkRot2Y02/0RksXGhQnub7/W/eoVLkz6GEd6Llff/opaiydQeeoTFJ+4TPq3Lj3drw1Rj3ZBcenpc6PcOrHmxxMIaVcffXgQzQ8u5drc7+HQKpAkChcuJOw9dVxZ161DKjeuAocORQwOJmiCu51zRo68YV6AwGefRV+5MoosI6enUzDPe11Cksmc+RHxy95BEEUKfvkT+4WrBD/eD4CC79dQsn0f/p1aUmX9Z8hWGxmvuMdn7MLX0YUGoTgkMt9ehFygvmTMmL6AyGnPIbjGdOb0BV6iczYdIqJbU1rv/RDJYufsOHdbN/x6GmcnLsaensult7+i3pIJJLz0BIXHL5PqmsNR97YhfmhPFElCtto55VoTjVEhNPhM1VWCTkf6LzvJ2XqE6rV0IMvY13ymxvgTRZyHtqJkJqFvoRrDnQc2cSOEwBBMT0xS/y2KOI/tKv1iub5hewyteqplnN6H8/C2cu387+sOpaSE0BlvIYYEozidFMxfUBpXNHj8OASjgfB5ap84Tp2i4H3Pfs5y6cr2excildOVTb9+iVMTl2BLz+X821/TcMk4arh0ZbKrnS/P+5n6HzxHm23vIQgC52d8jSOnkNBWtYl/rBOFp67SZvNsAC688y0pm4+pY2DTYaK6NaHL3gVIFhvHxrkPv7X8+kWOTVyGLT2XqiN6Ue2FezFFh9Jp62wyNh/m+MRlmKJCaP/nTPRBfiArVH22D9s7TsFZZOHky5/T5OPRiEY9JVfTOTpuCbWuR8aQZLJnLSLWtTYV/upamx51rU0/qGtT/Lfq2qTICiGDHyLpwREYayUQdG8P7OcuEf+9ug/K/fBTLDv3kf/pd0S/9xpBD/TBmZZBxuRyEd4kmZTXF1PtyzdBJ5K7ahO284mED1K/iZDz9XoKtx4g6J4W1P5rKbLFRtIUdX0zRIdT6f3xIIqqzluzk8ItqmEi6aVFxE9/BkGvQ7HZSZ7mua+dMv1d9h8+Rl5eAd0eGMzzTw/B6fpw3+MP9qNT25bs2L2fPo8Nx89sZsbLqg7R63W8POE5Rk58FUmSeLB/T2pUqwLAiCGPMem1d/j5jw3ExUQx7+1X8EKRsa//AvMTL6pz6chfKFnJ6JupBjznoS3eeVzIKRdxnt6H34i3QZaQ06/iPLwVAGPvoapBdKAazk1OvoB93Wf/EblqxY3oEhpgW+sZCklfvy2G63rgzAGcR7d75rtD66F1/VqCp0wlfPln6vye7SPOvSxRtGgBIbNU2dYN3rL9h6j7vKCxqmxFksh7YST6+g0x9+iF89JFjIvVz9QUf7oM+769BDzzHPrqNUBRkNLTKFow10v0lS1HqNK1MU/uVPfhmye59/H3fjGZLS8upzg9j3tmDaMwOYtHf30DgIvr9rN/4a/kXkjh6rZjDPxzFooic/LbbeS4YstfXLuPAeveRpYkMk9c5cQ3W+kId2wuxU19ClO1CiiyjCM5k6RXvL7t7tKXTeiwdyGSxcbJce7noaZfT+XUxKUuffkNjZaMpcZLj1Nw/ApJ36jj95JLX7bdNselL7/B4XphfOblz2jo0luWqxmcGLeYAFfZeZsPEtqtGY3//hjZYuPSBPc8r73yFS5NVvce12aupMYnE6n04kCKT1wm81t1zTJEhdJg3XvogvxQZIW4Ef051mUs+vBgaq6YCoCgF8n+ZQf52w5z3Q/tv/1sarpu6ZFkEl9bRq2vp4OoI/v7TVjPXSNqcC8AMr/aQP6Wg4R0bU6DnYuRrTauTPzgpnkBKk57EnO1eBRFwZ6UydVp7vXuOneqraUiC9U/nkBw2wbow4NoemAZSe9/B+y4Y3sP229LMfYdqp4Idjqw/+brE1UaGv93EP4T8cz+0Q2oRtJpQD9UI6wD1eP3Z2CRoiiFgiCMBaYC4cDfqOEfvgcSFEW5IgjCU660geXKbgwsBRoBKcAbrnJ+VBTlDVeaWsByoDWqEXaSS/YQRVG+d6WJAd513WOIq6ytwIuKomSVkVcVuAy0VBTFw3VOEAQFeFRRlB99pL+OBKQC64BXFEXJdKV7A3hEUZQGrv9HoRqx2wKBwD2Komy7URufqdX3rnSyLP0rwdj+c+QW+9060R2g6aTgWye6A3z8obcnyH+L0V/3uitylUsn74rckh9v31vqP0nhtRsdMrizXEwNv3WiO0D92um3TnQHMFe4OzoLwJ4h3zrRHSDryr8X/uafklfyb0dZ+kdUr/2vh275T1CYYborcpOy7866BNBy5L90AOo/RuG2u+Ppc/ys74+x3mnsd+mQYL3Y2w/r8Z+kMP/u6A6Augd8v0y909gX///1EaXirddunegOINyl87bfnal0dwQDnXXeH1P8b5BmCbh1ojtAiO7uPDM55bszuEz6G0XGvLNId6m+AA1G3J1npoC3vrt7DxH/Q/mw0uD/raF67whjrn31v26M3G3PYhRFSUP1pB13kzQfAB+Uu7yqzO+fA5/7yHcU1QhclpXl0pwDSgNHugzMBtSYytfTpAPDbloRNd0VfIdUR1EUr+s3S18u3Ruohu7r/88Eet4qn4aGhoaGhoaGhoaGhoaGhoaGxn8L+X+daVSjPHfdWHy3EQThQdQPz50HqqKGoTiKGqtYQ0NDQ0NDQ0NDQ0NDQ0NDQ0NDQ+P/C/6/NxYDQcBs1BAYucA21I/paW7zGhoaGhoaGhoaGhoaGhoaGhoaGv/f8P+9sVhRlC+BL+/2fWhoaGhoaGhoaGhoaGhoaGhoaGho3E3uXvRxDQ0NDQ0NDQ0NDQ0NDQ0NDQ0NDQ2N/zH8f+9ZrKGhoaGhoaGhoaGhoaGhoaGhofHPke/2DWj8YzTPYg0NDQ0NDQ0NDQ0NDQ0NDQ0NDQ0NDc1YrKGhoaGhoaGhoaGhoaGhoaGhoaGhoRmLNTQ0NDQ0NDQ0NDQ0NDQ0NDQ0NDQ00IzFGhoaGhoaGhoaGhoaGhoaGhoaGhoaaB+4+/+CnEK/uyK3TqusuyI3OM1yV+QK4VXvitwqjtS7IhdA3r/97shNz74rcg3Rxrsi16/QcVfkBmTcHbk6k3JX5Oorh98VuQD6inenzuGO3LsiN+ls0F2RG9gp9q7ILfr57rSzWSfdFbkAiHdniyno7s5cqhBYdFfkZhffnT1eRCvhrsgNzSm8K3IB7ItfvytyjaPeuity5fTLd0UuW+9Ofe8WlR138TNQursjNtav+K7IleS74yfntN8duUGBtrsiNzU38K7IBRBrVb9rsjU0/q+hGYs1NDQ0NDQ0NDQ0NDQ0NDQ0NDQ0/jF38TWYxn8ILQyFhoaGhoaGhoaGhoaGhoaGhoaGhoaGZizW0NDQ0NDQ0NDQ0NDQ0NDQ0NDQ0NDQjMUaGhoaGhoaGhoaGhoaGhoaGhoaGhpoxmINDQ0NDQ0NDQ0NDQ0NDQ0NDQ0NDQ20D9xpaGhoaGhoaGhoaGhoaGhoaGho/AdQ7vYNaPxjNM9iDQ0NDQ0NDQ0NDQ0NDQ0NDQ0NDQ0NzVisoaGhoaGhoaGhoaGhoaGhoaGhoaGhGYs1NDQ0NDQ0NDQ0NDQ0NDQ0NDQ0NDT4H2QsFgQhRhCE+YIgnBcEwSoIQoYgCH8LgjBGEITAu31/t4sgCEZBEKYIgnBYEIRiQRByBEHYIwjCSEEQTHf7/jQ0NDQ0NDQ0NDQ0NDQ0NDQ0NDQ0fPE/4gN3giBUBXYBBcBrwDFUQ3Yt4EkgG/jm3yhXBARFUaT/2M3eXJ4R2AA0BV4HdgB5QEtgInAW2PZvlm1QFMXxT+8xYcZwQrs1Q7bYuTD+Q4qPX/ZKY6oUTa3FE9CHBlF8/BLnx3yA4nAS+VBHKrzwIABSsYVLLy2l5NRVAOKe7U/MwO6gKBSfTuTChEWl5RmatsL/mTEgitg2rsH6k2dXGjt3x/zQQAAUq4WST+YhXbmo1jsgkIDRU9BVTgAFij+cjfPsSYTAIAKnvIEYHYuckUbRnOkoxUWe9WjTktCJoxFEkeLf11L45bcev+urVCLstRcx1q5J/uJPKfp6Velvsb98g1JSgiLLIElkPPWcWpea1Ql9aQKC0QiSRO6chThOnfFqw12XMpiz+QSyovBgo8oMb1PT4/f9iVlM+Hk/8aH+AHSrGcfI9rUA+PrAJX4+loiiKDzUuAqDW1Qrzfftwct8d+gyOlGgY/UYJnSp5yW7yYwnievWGKfFzv7xS8g7fsUrTfVhPaj1TG8CE2L5rf5I7DnutotqW5cmbw1BMOiw5xSy7aG38YsPp9UHz2GODkGRFS59tYULyzeU5hGr1sfYZQCIIs7jO3DuX+8hT6xYC9P9L6DkZwPgvHAI554/EALDMPYZjuAfAoqC8/h2nIc3q23d9l50DTtCiXpv9l0/I18+4VGurlZTTPcNB0HEsX8Tjm2/eNVVlV8DvxdmYf1mHtLx3QghEZgeH4sYFIaiyDj3bsSxa42aNq4qpodGgd4AsoTtl6XISRc85TZogfmJ5xEEEfuOddjXfe/xu75JW0wPPAWKArKE9duPkS6cdCcQRAJe/wg5NwvLB68BYHr0GfSN24DTiZyZguXTuWAp9ijX2KoVQaNHg06HZc0aSr7xnEu6ypUJnjoVQ82aFK1YQcn37vvye/hh/Pv3B1Dz/vijeq81ahA0cWLpmC6YPx/nGe8xDVBlxtOEdW2GZLFxccIiSo5f8kpjqhRNzU8mogsNpOTEZS6MWYjicBLxYCfiX3gAALnEyuWXllJy6goA1ea9QFj3Fjiy8jnWdbxHeYYWrQh8fgyCKGJZtwbL9551NnXtjv/jLv1hsVD4wTykSxcRo6IIevEVxPBwkGWsa1dj+eUntR07dSFgyFPoKlchb8wonOfOetXjToyt0jp1uh9Tv6EUvTkUSgo95dZuium+p0EUcezbhGPrzzeWO+ZdrF+9j3R8t9oWj45GV68FSlE+lvfHlaY19ngcfeseKMUFANjXfYV05pBHecZWrQgeOxpEdWwVf+09tkJemoqhVk0Kl6+g5Dv32PJ/9BH8+vcDBZyXLpH/7myw29FXr07wpIkI/n5IqWnkz3gbpaTEqy61Zw4lqltTJIuNE2M/odCHzvKrHEWjJePQhwZQePwKx19YhOKQ0Af50fDj0ZgrRCLoRK588gcp3/0FQOVn+lBxcFcAkr7eQuLSde761GiMse9QEESch7bg2PG773aOr4b52bexrVqIdGqvei8TPgS7RV0fZAnrkldK0+tb98LQuhfIEs5zh3H86b118WvfgsiXRiHodBT8tI68Fas8fjckVCJ6xkRM9WqQ/cEX5H/+423lDR54HyFP3AeSTPH2veTMW+El+07MYWN8BNUXjsUYHYYiy2R8tZG0Fe4xr6vRGGPvJ9X14dBWHDtv0tYjZmD7cSHSqX3qRbM/pvueRYyuCArYfluCnHQeMbYKxv5Pu/S0jH3Np8jJFz3KM7ZsRdDoMaATVZ33rWdfmLt3x39AGd2xYB7Oi2oZwS9OxdSmLXJeLtnDh5XmEYKCCHn9DXSxsUhpaeS/OR2lyHPvEdCpObGvPYugE8n9/k+yl/zgVdeY10cS1KUFssVGyovzsZ5U5db461PkYgtIMookcfmB8Wqf1EkgbsYLiAF+OJLSSZ74HnKRxavcam8PJ7xbU2SLnbPjFvne41WOps7iCRhCAyk6fomzoz9EcThLfw9sUp0ma97hzMj5ZP2xB8FkoPGvbyEYDQh6HVl/7CbxPc8xq6vfAvOA5xBEEfuO9djXl1sTG7fF9MBQdU2UJKzff+K9Jr66CDkvC8uHrwMgVqqGefA4BIO6Nlm+/hD5iqeu1jdphf9wVW/ZNq/B9ku5/WXH7pgefEL9j8VCydL5SFfVtjb1fwRTd1VvSYmXKF40Gxx2DG074/f4U4gVqlD40nNIF32sD9UaYew1RNUfR7bh+Hu1VxoAMa4a5mFvYPv5Q6Qz+9V7btUbQ9MuoCjImUnYfl8KkgNDtyfQ12wKkhM5NwPb6qVg89SXr74zj+279hEeFsqvXy32kqcoCrMWLGbH7v2YzSZmvjKJerVrALBzzwHeXbAYSZZ5+N7ejBjyGAD5BYVMem0WKWnpxMfG8P6MaYQEB3mUu/PQSWZ/+gOyrPBQ93Y8/VAvj98Liy1MW/gZaZm5SLLM0Pu680C3tlxOTufF9916KCk9i+cH9GfIvV05c/kaMxZ/i93hRKcTeeXZATSsWdWz/1q2IvAF9fnBunYNJd+VW/+7dSeg/By+pPZv0GT3HM4Z4Z7DAU8Nx9S+A4oso+TlUTBnFnJ2tldb/rt7D4DASVMxtVZl5z7rlq2rVp2gcZMQ/PyQ0tIofHeGzzWx4dtPEt2tCZLFzuFxi8n3sSYmDO9JNdc+fl29kdhz1L1EbK/m1Jn6KMgyiiRz/LWV5OxTx3CT+c8S26MptqwCtnaZ6lFeYOdmVHj9GdCJ5Hy/kcxPfvSSGT/9WYLuaY5ssZE0eSGWkxcRTAaqf/8ugsmAoNORv24X6fPVtqq86EVM1SqodQ8OQCoo5nzfcXdcrrluVSrMfAHR34wjKYPE8XO99GVQ56ZUfOMZBJ1I9ncbSf/4Jy+5Fd58hhCX3KuTFmI5cQlDXCRV5o/HEBWKoihkf7OBzE//ACBu0kBCerZGkWWc2flcnfQBzvQc7757ezhhLj19/iZ6uvbiCehDAyk+folzLj0d3qsllacOcD2fylx67TMK951xtbE/NeY9h3/tyqAoXJjwMVw8XFqmf4fmxLwyCkSR/B/Xk7PMe22KfmUUAZ1aolhtpE57H9spdUyHDX2AkEd6g6JgO3+FtGnzUOwOAnt1IHL0YIzVK3H1sfHYTpz3KhOgxsxhRHRT9x5nxn5EkY86mytHU2/JePShgRQdv8zpF9Q6h7arR4MvpmJNzAAgc81ers5Tx0nFkf2IG9gNUCg6ncjZcR+XlrfrQhpzNhxRn8WbJjC8fR0vmfuvZPDen0dxSgph/kZWDO1CWn4Jr/62n+wiK4Ig8HCzBAa1Vp/jz6TlMXPtIWxOCb0oMq1PUxpWCPdZZw2Qhbt9Bxr/lP8RxmLgE0AGWiiKUtY6cgL4WRAEAUAQhInAU0B1VCPsOmCyoih5rt+fAhYBjwFzgDpAE0EQ/ICZQDPAiGqMnqIoyu7rggRBqAUsA1oDV4EJwCpgtKIon7vSVADeB67vkv4GxiuKcl0zjgc6A60URTlQph6XBUH4EQh0ldMbeAVogPqhyP2uck67fq8KXAYGAs8AbYEpgiCsdNWvFxAMpAAfKIqy4JYtDIR2bYa5WhyH240msFlNqr37LMf7TfNKV+XVIaQs/YPs33ZRbfazRD/RjfQvN2BLzODEQ68h5RcT2rUp1d8bxfF+0zDGhhP3dF+OdB6PbLVTa8kkIu/vAFd+AFHEf+R4CqdPQs7OJHjuEuz7diFfu1oqT05PpfDlsSjFRRiatSbghckUTFGNs/4jxuA4tI+i2dNBr0cwmQEwPzwIx7GDWH/6BvPDAzE/PAjLl0vclRBFwqaMI3PMFKSMTKI//wTLjr9xXi4jt6CQvPcX4de5vc/2ynx+InJ+gce1kDEjKVz+Jdbd+zC3a03o6GfJfH6iRxpJVpi16TiLH2tDTJAfg77cQecasVSP9Nx8N60YzoePtPa4diGzgJ+PJfLVkA4YdCIv/LCXjtWiqRIeyP6rWWy7kMYPwzpj1OvIKbZ53XNs18YEVotlXbtJhDerQbN3h7Gl33SvdNn7z/HXxsN0+flVj+uGYH+avTuM7QNnY0nOxhQRDIDilDn65tfkHb+CPsBM9w1vk779BJALgoCx60BsP81HKczFPOgVpItHUXJSPcqWky9g+/VDj2uKImP/6weUjEQwmDAPfg3p6qnSvM6Dm3Ae/NPr/gEQREwPPINl+Zso+dn4jZ6D89R+lIwkr3TGPkOQzh0pczMy9j++QE65BEYz/mPn4jx/FCUjCWPfJ7Fv+h7p7GF0tZth6vsklqWve5TnN2gMxe9PRcnNIuC1RTiP7EZOTSxN4jx9GOcRVb2IFRPwG/Uqxa8+Xfq7sceDyCmJ4OfvznPqELafVoAsY3pkBKZ+T2D7cblbrigSNG4ceZMnI2VmEr54MbZdu5Culh3TBRR+8AGmDh08mkCXkIB///5kjxoFTiehc+Zg270bKTmZwJEjKf78c+z79mFs3ZqgUaPIHT/eq7lDuzbDLyGOI+1fILBZLarNepYT/V/ySlf5lSGkLltN9m+7SHh3pFt/XEvn1MMu/XFPU6rNGVWaP/P7raR9to4aC8d6FiaKBI0ZT97USchZmYQtWoJ99y6kRHedpbRU8iaNRSkqwtiyNUHjJ5M39jmQJIqXfITzwnkEPz9CP16G/eABpMSrSFcuU/DmawSOn+R1/9f7+E6MLQAhJAJdzUbIuZm+5T74LJalb6hyx87BeXKfb7n9nkQ6e8TjsuPAFhx/r8U0wPNhDMCxYzWOv37zXV9RJHjCOHInqmMrYulirDs9x5ZSUEDBBx9gLje2xMhI/B95mKwhQ8FuJ+SN6fh17Ypl/XpCXpxCwcef4Dh6FL++fQh4YgBFKz71yB/ZrQkBCXHsbDOekOY1qDdnBHv7eOolgJqvDuTqkjWk/bqbunOepsLAriR9sZFKw3tRdDaZw0PewxARRIdd80n9aScB1eOoOLgre3q/gmJ30uy7aWRtPAykqTqr/3CsX8xEKcjGPPIdnGcOomQml2tnAWPPgUgXjnrdj+WzGV6GfjGhHvo6LbB89CJITggI9tnWUa++QMoz03CmZVHx+w8p3roHxyW3/pDzC8h69xMCura77bzmlo0JuKcd1x56DhwOdOEhXqLv1BxWnDJX3/qCkuOXEAPMNFw/l/ztR4FMtQ37DsO68h21rZ+ZifPsDdq6x0Cki55tbew9FOnCUWyrFoBOBwb1gJaxx0Ac235CunAUXc0mGHsMxPr5DI+2Cho3nrwpk1z6cgm2vz3HtJSaSu54l+5o1ZrgSZPJeV7de1jWr6Pkl58Jmfayx/0EDByE/dBBSr79Bv8nBhIwcBBFSz33HnFvPMfVoa/iSMui2i/zKdy8B/uFa6VJAru0wFQ1ngtdn8GvSW3i3nqByw+79xFXB01DyvXce8TPGkv6rBWU7DtB6CM9iHjmYTLnf+WRJqxbU/yqxXGg7RiCmtWkxuxnOdrXe4+X8OpgUpb8QeZvu6gx+1liB3Yl9Ys/S+8/4dXB5G5z94Nic3Ds4TeRS6wIeh2Nfn+b3M2HgYOuvhPxGzia4vkvqWviKx/iPFpuTTxzGOebrjWxQgJ+I1+l+PUya2L3B9X0ZdZE88PPYF/9Fc4T+9E3aIn5kRGUzJ3i0db+z4yj6K3JyNmZBM1ejGP/LuSkMn2ckUrRa+NQiovQN22F/6hJFE57HiE8ElPfhykYr+qtgEnTMXboin3reqTEyxTNeR3/kTdaHwSMfYZi/fpdlIIczE+/hfPcQZSsFO903R5HunTMfSkoDEOrnlgWTwWnA9NDY9DXb4Pz2A7ky8exbPkeFBlD18cxtL8XxxZPo/sDfXsw8OH7eHnGXJ+3tmP3fhKTUlj7/QqOnTzDjLmL+HbZAiRJ4u33P2LZgneIjY7k8RHjuKdDa6onVGH5ylW0adGEEUMeY/nKVaz4ahUTn3f3jSTJvLPse5ZOH0tMRChPvDibLi0bUb1SXGma79b9RfWKcSx6+Xly8gu5b8yb9OvUkoQKMfww7+XScro/8zLdWjcGYP6XvzDq8X50bFafHQdPMP/LX/h0xgSP/g0aO57cFychZ2YS9vESbLt9zOEJ7jkcNHEyuaPVOWzdsA7Lbz8TPNVzDpes+o7iz9V1yO/BhwkYMpTCBfM8G/Kf7D0A25/rsP72M0EvesoOmvgixUs/xnHsKOZeffF7dAAlX3iuidHdmhBQLZbNbScS1qwGjWcPZ3vf1ylPzr6zpG08RIefX/O4nrnjBGkb1LkZXLcSLZaOY0vHyQBc+347lz/9k2YfPudV3wpvjeLy4NdwpGVT4/d5FGzci62M3grq0hxjQjxnu4zEv2ltKsx8jgsPTEaxObg08BXkEivoddT4cTaF2w5ScvgsiaPnlOaPe2U4UmHJf0VuxXfHkvrOpxTvPUHYo92JevYh0ud97SG30tsjuTBoOo7UbGqvnkv+xn1Yz7vlBt/THHPVOE51GoV/01pUmvkc5+6fgiJJJL/9KZYTlxAD/Ki95n0KdxzFev4a6Ut+IfV91WAdNaw/ceMe59rLn3hU+bqePtR2DIHNalJ99rMc86Gnq7r0dNZvu6g++1liBnYl7Ys/ydtxnJwN6osn/7pVqL10Ioc7qnu+am8PJ2/LEc6OeB/BoEf0M2K6foZcFIl5/QWShr+MIz2LKj8spGjLXuwX3Xo6oFNLDFXiudzracyN6xAzfTSJj09AHx1B6JD7udJvJIrNTtz8aQT160zBL5uwn79K8tgZxL45tnwVSgnv1hS/hDj2thlDcPOa1JrzDIf6vOyVrtqrg0ha8gcZv/5NrTnPEDewKymutSl/72mOD37XI70xNpwKI/qyv+MEZKudeksnEP1AeyBFfRZff5jFgzoSE+zPoOWb6VwrnupR7n1ZgdXOrHWH+WhgR+JC/MkptgKgEwUm9WhE3bgwim0Onli+mTbVYqgeFcyCzccY2akuHWrEseN8Kgs2H2PFk11uWHcNjf/t3PUwFIIghKMaPz8qZyguRVEUxfVPGdUgWx/VkNoK+LBccjPwKjASqIdq+A0CVgIdXXmOAGsFQYh03YMI/AI4gTaoBunpQGnYCEEQ/IGtgBXVINwWSAU2uX4DGARsKmcovl4HWVGU67v/AGCB6166APnAapdncllmAR+76vEr8DbQEOiPaggfDpR74rox4b1bkvmD6nFVdOg8+uAADNGhXulCOjQg+w91U5+xahvhfVoBUHjgLFK+2kWFB89hjIsozSPodIhmI+hERD8jdtebVH3NushpycjpqeB0Yt+xBWMrT2OD88zJUq9g59mTiBFR6g9+/ujrN8a20eWh5HSWpjO2bo9ti+q9atuyHmMbzzKN9ergTEpGSlHlWjZuwa+T54O3nJuH4/RZcP4LjueKghCgdrcQGICU5e2NcCI1l0qhAVQMDcCgE+lVN55tF9Juq/hL2UU0igvDz6BHL4o0rxTBlvNq3lVHrjCsdQ2Meh0A4QHeUU3iezfn6g87AMg5dAFjsD9mH32cd+IqJUlZXtcrP9iOpLX7sSSr9bJlq0PWmpFX6qHsLLZScD4Fv9gwAMTYBJS8TJT8LNWb7sx+dNWb3FZ9Kc5XDcUADhtydipCoPf9+kKsVAM5OxUlJx0kJ86jO9HXa+WVztC+L9KJ3ShF+aXXlMJc1ZgHYLciZyQhhlwfzwqCydXHZn/kAk+vAF212sgZKShZaSA5cezbhr5pOaOOzVr6T8FkVl8JXf9/WCT6Rq2x71jnkUU6eRBkWf33xdOIYZGe9ahTByk5GSlVHdPWLVswtfd80aHk5eE8exYkzzGtr1wZx6lTYLOBJOE4cgRTx46uTApCQIDapgEBSFne4wIgrFcrMn/cBkDRoXPoQgIwRId5pQvu0LBUf2T+sJWw3mqfFJXVH4c89Ufh3lNIuYVeZelr10VKSUZOc9V52xaM7crpj1MnSz37HKdPIkap+kPOycF5QX2Pp1gsSIlXESPV36TEq0hJ17gRd25sgene4djXrlQ97MrLrVwTOauM3CM70de/gdzju1GK8z2uy5dPoZR4t+OtMNQtN7Y2b8HcwXNsyXl5OM94jy1Q9b9gMoFOh2A2I2WrY0hXuRKOo6rRyXbgAObOnbzyRvVuQcoP2wHIP3gBfbA/Rh86K7xDfdJXq569Kau2E92nhfqDoqAPVF8i6gPMOPKKUJwyATUrkHfwPLLFjiLJ5P59mui+LQHVK1vOSUPJzQBJQjr+N/o6Lbxk6tv0xnlqX6lH9q0wtOyBfcdvqqEYwEc+U8PaOBJTcCalgdNJ0bptBHRt65FGysnHduIcitN523lDHu9P3orvweEoLaM8d2oOOzJySz2U5WIrlgtJpb+JFcq19Ynd6Gv7aOvWvXGe2uvZ1iY/dFXq4Dy01dUwElhVY4OiKGDyc6XzRynM9SjPUEfVHZ760lN3OE6W0R2nTpbqBwDHsWPIBd5zydSuPdYN6t7DumG9V5l+jWthv5qC41oaOJzk/7GdoO5tPNIEdW9D3i9bALAcOYsYHIA+yrsfymJMqEjJPvVkTdGuwwT38n7JHdGrJRmrtgFQeOg8+mB/n3u80PYNyHT1b/qqbUT0duuY+Kf7kLVmL46scrqlRF3TBIMOUa/zWNN0CbWRM8usifv/Qt/kFmtimQKEsEj0DVth3+l5IgkUMLu21/4BKHme+y1djToe+0vHzi0YW3q2i3TWvb+Uzp1y7y9x6S2jCUQdGM3IOarekpMTkVNusj7EV0fOSUfJywRZQjq5B32t5l7p9C174jy931t/iDrQG0EQwWBEKVLHrnTpBCiy6x4uIgZ7e6u1aNLQy+u3LFt37uG+3t0QBIHGDepSWFhEZlYOx0+fo3LFeCpViMNgMNCnW2e27Nij5tmxm/v7dAfg/j7d2bJ9t0eZJy5coXJcFBVjIzEY9PTu0Jyt+zxf6ggCFFusKIpCidVGSGAAOp3nI+be42eoFBNJfHSEK49AcYnq7VlYYiGq3AsufZ26OJOTkV1z2LZ1C6abrf+n3Os/gOO47zlc1pNXMJt9LcX/aO9RKrvQW7auYiUcx9S2sx/aj6ljZ680cb2ac22Vuo/PPXQBQ7A/Jh/zOP/EVSzXvPdrUonbkUTnb/bYa2TvOYM9r8grj3+TmtivpmK/lo7icJK3ejvBPT2dWYJ7tiHvZ1VvlRw+iy7IrbdK9YNej6DXo/ho1JB+Hcj7/a//ilxTtQoU73Xpy51HCOnjqY/8m9TEdiUNe6IqN3f1DkJ6eu61Qnq2IuenrS6559AFB6CPDsOZkYvlxPX1zoL1QhKGWHWulvVeFv1NPtshvIyeLrqJng5p34Csss/iLj19vc4AOn9Taf/qAv0IblOX9G/U05mKw4lU4B7r5ka1cCSm4EhS16bCtX8R2M1zbQrs1oaC39T81qNn0AUHonO1taDTIZQ+55twZqjPRvZL13BcvrkpIrJ3S9Jd9oeCg6r9wdc+L6xDAzJXq3opbdVfRPZpedNy1fsSEc1GBJ2Izt+ELU29rxMpOVQKC6RiWKD6LF6/EtvOer7QW3fiGl3rVCAuRF1nwgPUvWRUkB9149R6B5gMVIsMIqNQ7VsBgWKbujcrsjmICvS75T1qaPxv5q4bi4GagIAaoqEUQRCSBEEocv1ZDKAoygJFUbYoinJFUZS/gBeBx1zG3uvogDGKouxSFOWcoiiFrjwrFUU5rSjKGWAMqtG3tytPD6A28KSiKEdcHscT8PS8HuC6z2GKohxzlTMS1Vu4f5m6nL5VhRVF+cn157yiKMeAYUACqvG4LB8qivKjoiiXFUVJAqoAhxVF2edqg22KonifIbkBxthwbCnujYUtNdvDYAOgDw/CmV8MkrphtadmY4r13rDGPNGNvC3q0RZ7Wg4pi3+n+YHFtDy6HKmwhPy/1M2QEBGJlJVRmk/OzkSMiPQq7zqmHv2wH1INArrYeJT8PALGvkTw/OX4j54CLs9iISQMJVddEJTcHIQQzwctXXQkUrpbrpSRha7MRu7WKER+8B7RXywm4IF+pVfz5n9EyJiRxP7+HaFjRpH/8XKvnBlFVmKD3ItHTJCZjEKrV7pjKbk89tlfvPDDHi5kqZvKGlFBHEzKJs9ix+JwsvNSBumuBepqbjGHknIYvHIHT3+zixOpeV5l+sWGU5LifqAqSc3BL+7mD6FlCaweizEkgM4/vUL3DW9T5dEOXmn8K0YS1rAKOYdcoUICQ1EK3QZVpSgXISjUK58YVw3zkNcxPTgWISLe63chOAIxuhJymvtokr7JPZiHTMfYcyiY/D3Th0R4PDwq+dkIIZ5jVQgOR1+/NY49N/BOBoSwKMQKCUiJ5wCwrf4UY78n8Z+2FGO/odjXf+2ZPjQSOcftFarkZiGGeo9pfdP2BLy9Av9xb2P93O0FZB7wHNYflpU+FPrC0KEXzuP7Pa6JUVHImW65cmbmbY9p5+XLGBo1QggOBpMJY5s26KKjAShctIigUaOIXLWKwOeeo2jZMp9lGGPDsZfRH/aUbIzldIM+PEg1JpXRH8ZYTx0DEP1Ed/K2Hva6Xh4xMhIps4z+yMpEF3lj/WHu3Q/7/r3e5cTEoq9RE+eZU7eUCXdubOnqtkTOz0ZOveI7fXA4Sp67jVW5EV5p9A3a4Ni9oXz2m2Jo1xe/ifMxPToa/AI8fhMjo5Ay3GNLysz0ePC9GXJWFsXffU/UD6uI/uUnlOIi7PvV96XOy5cxuYzO5i5dEF1jrizmuHCsye62tqbmYI7zbGtDeBDOghIU17iyprjTJK7YQECtCnQ+9gltt73HmVe/AEWh6Mw1wtrUxRAWiOhnJLJ7E8wVXEaKoPDSkDgASkEOQjnDjBAUhr5uS5z7N/qotYL5yZcxj3oHffNu7jwRceiq1MH87NuYh7+OGF/NK6c+OgJnmrutnelZ6KNvPKZvN6+hagXMzRtQ4ZuFxH/2HqYGtbzy/zfmsKliFAENEig6pI55ITgMpaBsW2cjBHuuSUJQGPo6LXEe2ORxXQyLRikpwPjAKMwjZ2G875lSz2L7+i8x9hyE34RFGHsOwr7pO8+8kZHIGWV0R+bNdYdf337Y93nrjvKI4WHIOep6J+fkIIZ51kUfE4Ej1d3GzrQsDDER3mlSMj3S6K+3saJQ+fMZJPy2kNABvUvT2M5fJdBldA7u0wF9nHddjHER2Mqs//bUHEy+9ngF7v5V94HqGDDGhhPZt5Xby9ij4iJNN71HmxMryN1+jMLD7qPG3mtiJmKo95jRN21PwFsr8B87A+vn75deNz/+HNYfl5e+LL2O9btPMD/yDIGzv8b8yLNYf/b0wBTDo5CzyqyJOZkIETfWW8Zu/XAcVsObKDlZWH//npDFqwhZ/hNKSRHOo15+Hj4RgsJQyrxEVgpzEIJ8jOnaLXAe2uxxXSnMxbF7Lf5jF+I/fhHYSlQjcTn0jTvhvHDM6/qtSM/MJraMPomJjiQ9M4uMzCxio6M8rmdkqmMlOzePqEh1DERFhpOT5/miID07j5gId/1iIsLIKPcy6om+XbicnEa3p6fx8ISZTB3+CKLo+Yi5fudB+nR0vyh6cfgjzPvyF3o88zLzvviZcYPu90ivi4xEzvScw+LN1v8+tzeHAQKGjyDi2x8wd+tO8efe4Xr+U3uP8khXLmNsq66Jpk73IEb5WhPDsKS4x5flX9zHA8T1aUHXHXNp89UUDk9Yesv0hpgIHGXWBkdqtpfeMsREeK4fadkYrustUaTm2oXUO7iSwp2HsRw555E3oFV9nFl52K94nji8U3Kt564S3EM1Oof0bY+hnL40xpYr05fc2AjsZXS5Iy3LLfd6ORWj8a9fjeLD7vrGTRlM/T0rCHugM2nve4ehKq+nbf+ingYI79OKpjsWUveraWqoCcBcJQZHdgE1Fr5A443vUeP9UYj+bqcifUwkjtRy646PtclZrs76mEicGdnkfPoT1bd8SfUd3yAXllCyyzOU2c0wxYVjSy5b52xMt9jn2VI80wQ3r0WLLe/R8JuX8a9dEVDtD9c+WU3bQ5/Q9tgynAUl5P6l6s2MAguxwWWexYP9Sg2+17maXUiB1cHTX27jiWWbWH30KuVJzivmTFpeaaiJKT0bM3/TMXotXMO8TccY27XBbbeDhsb/Rv4nGItvREegCbAP1VsYQRC6CoKw0WVILgR+Rg0rEVsmnxPVc7gUQRCiBUFYIgjCOUEQ8oFCIBqo7EpSB0hRFKXsq7H9qJ7M12mOatAtvG7ERvUIDkMNiwGqMfmWCIJQXRCEbwRBuCgIQgGQjtoXlcslLb9z/QTVOH5UEIS5giB4v5J2y3hWEIQDgiAc+K3k8vVr3gnLv/X0kab8m9Hgdg2IHtiNqzNXAqALCSC8V0sOtn6eA02eQfQ3E/nwdQ8yXzJ937O+YVNM3fth+cJ1pFOnQ1e9Jtb1v1EwYQRYrfg9PPBGVS7HbdT1JmQ8M5aMoSPJGv8SAY88gLFJIwACHrqP/AUfk3bfAPIWfETYK5NvS0z5Zq0bE8K6Ud1ZNawzA5olMOFn1TBYLSKIYa1rMOr73bzww15qRQWjc2WWZIVCq4OVgzsw/p56vPj7Aa++8d3Ft19vUacjrFECOwfPZfsT71J3/IMEVnNPL52/iXYrxnPk9ZU4S9+g37qP5YxELMtfwrryLRxHtmC673nPBAYTpnufw7Hte7CrhnXH0W1YP30Z68q3UIrzMXZ+9NYVKCfXdO9wbOtW3tgwazRjHvwitt8/BZtaH0Ob3thWf0bJrGex//EZpkfK3auvRvYxqJ2Hd1H86tOULHpDjV8M6Bu1RinMQ77qO6YXgLHfQJAlHHs23zCNW+zt9a2UmEjxt98SNncuYXPm4Lx4EcXlIep///0UfvQRWY89RuFHHxH84ou+C7kd/XEb8y64XQOin+hG4swvb33jPmX6Tmpo3BRzn34UL1vi+YPZj+DX36Lokw99xga8bf7p2DIYMXZ9GPvG73ynh9tqY9N9T2Nb++VNXzaUx7F7PSXvPodl/kSUwlxM/Yd5JvA5pG9vbAmBgZg6tCfz8QFkPPgwgtkPc48eAOS/Owf/Bx8gYtkSBH//Uq/XW+Gls26i1yLvaUzhiav81eg5dnedSt1Zw9AF+lF8PoUri36n+apXaP7tNApPXkVxyrddX2Ofodj//MZnO1iXT8e6eBrWle+ib90TsYoaB08QdQh+AViXvop9w9eYHh/vLee25tENuEleQadDDA4keeA4st9fTszcV7zT3uE5LPqbqbn8Ra68/inSv7A+GHs/iX2Tj7YWdYhxCTj3b8S6ZBrYbRg63Ae4vLjXr8QyfzT2DSsx3f/sbdTV+xKAoUlT/Pr2o3DpEt8J/hV8rg+3kcZ1b1cem8Ll+8eROPx1wgf3w79lfQBSpi4gfHA/En5biBjg5xFj+KaivfYIN+7fajOGcXnGV15GWwBkmcPdp7C36UiCmtbAv06lMoX6quQN1sTXn6bkozcx3T8UcK2JBXnIid5roqHLvVhXLaZo6iCsqxbjN9Qz5Ne/orf0DZpg6tYXy0q1j4WAQAwt25P//ADyn1H1lrFTD595vbiNPjb2GIx9y3fe92P2R1+7GSWLJlCycAwYTOgaeHpDG9rfB7KMdGLX7d1PGXzt9wRBuK196b9C+ay7Dp+idtVKbF4xix/en8Y7y1dRVOI2zDgcTrbtP0bPds1Kr61av4Mpwx5h47J3mDLsEaZ//FW5Uv/FOdynH0Xl1/8bUPzpcrKfeBTr5k34P/CQjwr+B/YePih8fzZ+9z9I6EdLEfz8wOljTfT5HHbLoj1IXXeALR0ns2/YPOpOvY298209H/rIdz2NLHO+7zhOtx2Gf+NamGp5Ps6G3teJvN+3/9fkJr34ARFD+lFj9XzEQB/68rZ0x83vTfQ3k7BkKklvLvfwKE597ytOtnma3F//IvKpft5l3M5z2i3aJWfdPg53HMeZYXOoPHWAmkWvI7BhNdI+/5OjPaYgldioOPpB73I8yrytm0MMDiSwWxsudR/GxU6DEPxMBN97z83LvkW53s194zSFxy6zp/nzHOg6heQV62jwufqcog8JILJ3S/a0fIHdjZ9F528i5uGOvqvmQ4QkK5xOzWXRgA58PKgjS3ee5mq2+0RAid3J5B92M6VnEwJNBgB+OHiJyT0bs2FcPyb3aMybfxy8vSbQ0Phfyv+EmMUXUOe0R9RxRVEuAwiCUOL6uwqwBjWu8OuoH71rBnyLajC+js3HB+2+AGJQvYWvADZgc5l8AjfcBpQiohqhB/j47for4HNA3VuUA7AaNXzESNffTuAUnvUA8AjLoSjKOlc79AG6AWsEQfhBUZRyT/6gKMpSYCnwQvGJy80Bio5ewBQfyXU1aIqLwJ7mecTemV2APiQAdCJIMsa4COzp7uOd/nWrUOP95zg16G2cuepRptCOjbAmZuB0hSzIWbuH4Ba14Roo2ZnoIt1vzsWIqNKjfmXRValGwAtTKHzrRZRCtRw5KxM5KxPpnOqsbf/7L8wuY7GSn4sQFq56FYeFo+R7HkGVMjLRxbjl6qIjb3i83heyK7yEnJuHddtOjPXrYD9yjIB+Pcmfp368z7L5L5/G4pggM2ll3l6mF1qJch2Tvs71RQegY/UY3tl4nNwSG2H+Jh5sVJkHG6kbng+2nybG5aUcE2Sma61YBEGgYVwYoiCQa7FT/akeVBukLto5Ry/hHx/B9fe3/nHhWNPybrveJak52HIKkSw2JIuNrD1nCK1XmaJLaQh6He1WjOfqz7tIXut+j6F6Ervf/gqBYShF5WTa3Z7V8uUT0FUH5kCwFoGow3TvczhP70W6UMZTrcxxeufxHZgeGONRpJKfjVDGe0kIifDw9gEQK1bH/IT6gCkEBKGr0xybJKkfTxJ1mIdMwXlkO9JJt0eIoXkX7L+rnibOY39jetjTWKzkZiKGlznKGhaJXO54bFmkc8cRo+IQAoPR1aiPvnFbAhu2AoMRweyPecRUrMtnq7Lb9UDfuDUlc70NtnI5b08xKupfGtPWtWuxrl0LQOCIEUguL2Vzr14UfqhG87Ft20bwFHdMyJinehM9SH2ALjpyAWO82zvDGO+pGwCcOQXovPSHu0/861ah2tznOTN4Rqn+uBmq93QZ/REZVRrioCy6hGoETZxC/stu/aH+oCNk+lvYtmzCvnPHLeVd506MLTEiFiE8Bv9x80rL9B83F8uHU0vniyo38uZyK1XHPGiSp1xZQjq578b1KRMmw7H3T8zDPWMCy5mZ6Mp4nemiopBvc2wZWzRHSk1FyVdlWLdvx9igPtaNG5ESE8mdpI4nXcWKmNqqnpH+Dz5Amx4PAFBw5GKpxy+onsa2NM9x5cguRB/sj6ATUSQZc7w7TfyAzlz+UP1gmuVKOpbEDAJqxlNw+CLJ32wl+Rv1GGmNlweo3jwmlydxGY9tITjcK4yBWKEapkfVOICCfxD6mk3Udj5zwJ22uADp9H41rMXVM8gF2ThPqS/+5OSL6pOOf5CnLkvPQh/rbmt9TCTOzBvrj7LcLK8zPYviTapxyXbiLCgyYlgIMfd1/6/MYUGvo9byKWT9vJ3cdW59qnptl23rCO+2jq+G6RE13qG7rWXkpPMoBTmlH65zntqLoYPqfahv3An7ui8AkE7uwXTfMx5lypmZHp7sYpRv3aGvVo3gyVPIe+lFlIJbhxuRc3IRw8NVr+LwcOTccu2XluXhxaaPjcSRnu2dJj4Ky0F3GqcrzfWjvVJ2PoV/7savcW1K9p/EfimJxKfU2KTGqvEE3aMezw0b3I/Kj/YBoPDIRUzx7rY2xoWXHsm9jiO7AH2wu3/VfaBah6DG1aizRI0ZawgPIqxbMxSnRPZ69ykXqaCE/L9PEnZPU0hSP1Cn5GaVWxOjkPO8P+pUWsb544jR8eqaWL0++iZtCGzY0r0mPj0V64rZGNv2oPA71WvOeWA7fk9O8ChHzs70CB0ihkeh3GB/6f/cFIrenopSpPaxvlFz5IxUlAJVbzn2bEdXuz5s93WSwJPyJxGEIB/6Iz4B04Oj1d/9g9DXaIxNlkGnQ87LLNUJ0pkD6CrWLDUM6xt1RFezKdavZt3yPnwRGx1JWoa7DdIzsoiOjMDhdJJW5vRIekYWUZHqWIkICyUzK4eoyHAys3IID/UMBxETEUp6trt+6dm5XiEjftuym+EP9UIQBCrHRVMhOoLLyemlH6zbefgkdatVIiLUHS/09217mPq0asjs2a4Zb3zseYpLysr08LwVo6KQfa3/1aoRPGkKedNubw6Xxbp5E6HvvEvxF595XP/He48bIF1LJP8l9blBV6EixtZqGKGEYT2o4trH5x65hF+8e3z5xYVjLbcm3i7Ze87gXzUaY3hQ6QfwfOFIy8JQZm0wxEXgyCinO9KyMcZHcv2VuzE2Ake5j7fJBcUU7TlOUOfm2M65QszpRIJ7teXCvZ7z907KtV1M4vKTapxnY0I8wfd4hjOwp2Z7roU+5WZhjIssfRA3xEa65ep1JCx5iZxf/iJ//R6vegHk/Lqd6p+/Rtq8b4l8si9hA3oCUOTS0+5n8XDfz+I30NNlKdhzGnPVGPThQdhSsrGlZlPkOvWR/cceKox5oLTdnOlZGOLK7B9iVY9hD7npWR6nVgyuNP5tm+BISkfKVfVl0ca/MTetR8HqrT7rDhA/rBfxg9XwNgVHLmAqs8/zZX9Q1yb3Ps8U704jlTHG52w+jPjuCAzhQYS2r481MQOHy/6QuWYvwS1rA+nEBPuRVlDmWbzA4hUyIibYj1B/I35GPX5GPc0rR3I2PZ8qEUE4JJlJP+ymb8PKdKtboTTP6mNXeLGXGne9Z72KvKUZizX+j3PXPYsVRckG/gRGC4IQeJOkLVCNqRMURdmtKMo5wPssu286oIZ0WKMoyklUz+K4Mr+fBioIglC2vBZ4ts8hoAaQpSjKhXJ/rmu8b4DugiB4BeQTBEEUBCFYEIQIVIPyO4qibHJ91C6I2zTcK4qS5Qqp8RTwNDBUEATv4LVuPjraYzJHe0wmZ90+oh5VnZEDm9XEWViCIyPPK0P+rhNE9Fc3MNGPdSF3vWqEMFaIpPaKKZwf8wHWS+6jRLbkLIKa10L0U23dIR0aUnJe/SCT8/wZxLiKiNGxoNdj7NgVxz5PbwkxMprAaTMoXjATOcX9ISclLwc5KxOxgurBYmjUDOnaFQDs+3Zh6qoe0TR17Y19r2eZ9tNn0FeqgC5OlevXoyuWcnHYboRgNiP4+5X+29S6BY6Lqne2lJmNqZm6SJhaNMV5zTtOU/24UBJzi0nOK8EhyWw4nULnGrEeabKKrKVvko+n5qIoCqGu9rv+4brUghK2nEulT111WN5TI5b9V9XN6tWcIhySTJifkYufb2Rjj5fZ2ONlktcdoMqj6lvV8GY1cBRasPro4xuRsuEgka1rq7Gf/IyEN6tOwXk1xlOLec9QcD6Z80s8Y+3KaVcQQqMRgiNB1KGv0xLpUrkPQvm7HxDE2Krq612rK/50z6HIOak4D5V7SAtwP4zoajRFzvJsaznpAmJEHEJYNOj06Bt3QDrtGbqhZPZzlMweRcnsUTiP78b261LVmAeYHnkBOSMZxw7Pr5grBbnoqqneXLrqDZGzPI/NSZfPIsZUQIiMBZ0eQ6supR+zu44Q7VYlYuUaoDegFBVg+/lTiqYMpGjqECxLZuI8c6TUUKxr0AJjn8exfPA62L0/Xug4exZdxYqIseqYNnftiu3vv73S3QghNFS9n+hoTJ06Yd2sei7L2dkYmjQBwNisGVKSew6mf76e4z0mcbzHJHLX7yPqkS4ABDarhVRQgiPDx+a1jP6IevQecl0f4jBWiKTW8he5MHahh/64Gc6zZ9BVKFPnLl2x7y6nP6KiCZk+g4LZM5GSPT8EFzRpKs7Eq1h+WnVb8q5zJ8aWnJZIyYxhpXmU/GxKFk72eLEiXzuPGFlGbpMOSKfKyZ01ipJZIymZNVKV+/OSmxqKAY8j0voGbZDTPI/aOc6oY+u6vjR364pt1+2NLTk9A0O9emBSlyFT82Y4XR8gEl1jDkEg8MkhWH5Tjbolv/zKnm4vsafbS2SsO0D8o+pJlJDmNXAWlmD3obNydp0i5l71WGn8Y53IXK++sLImZxPRUT0GaIwKwb96PJar6vFhY6Sqd8wVIojp25LUX9Q6yckXEcNjEUKj1BMsDdvhPOO54bfMH4tl/hgs88fgPLUX2x+fIp05oIZBMLpe/hlM6Ko3QklX45tKpw+U6g4hIg50eq+P4NlOnMVQuQL6CjGg1xPYpwvFW30/bJbnZnmLt/yNX6sm6m1VqYBgMCDn5v/X5nC191/Acj6ZtKWe+lROuai+KLne1g3a4jxbrq0XjsOyYCyWBWPVtl6jtrVSlK++QIlQt2u6ag2QM9U5rhTmIlZV382LCfWRsz2/C+A4U053dO2K7e9yuiM6mpC3ZlAwa6aH3rsZtr93Ye6l7j3MvXp7lWk5dg5j1QoYKsaAQU9I/04UbfY8nl64aS+hD3YFwK9JbeTCYpyZuQh+JsQA197Dz0RAx2ZYz6lzSRfhWg8FgcjRA8j9Rl2Hc79aw+HuUzjcfQrZ6/cR/VgXAIKa1US6wR4v7++TRLn6N+axLmS7+nd/qxfY3/J59rd8nqw/9nDxpWVkr9+PISIYXbAaBko0Gwnt2AjLBfd6LF05ixhdZk1s2Rnn0XJrYlS5NVGnV9fEXz6l6MVBFE17EsvSd3CePYJ1hbomyvnZ6Gqpp7p0dZogZ3jGm5QunPXYXxo6dMV+wFNvCZHRBEyZQfEH7yCnuvtYzspAX6seGFW9pW/YzOPDeDdDTrnk1h+iDl39NjjPeR7JtiyaiGXRBCyLJuA8vQ/bus+Rzh1Eyc9GV6GGGrMY19h17W101RphaNsf66p54LTf1r2Up0uHNvy+fjOKonD0xGkCAwOIigynQZ1aJCalkJSShsPhYN3mv7inQ5vSPL+tU0PA/LZuE/d09IyhXr9GFa6mZpCUnoXD4WT9zoN0adnII01sVDh7j50BIDuvgKsp6VSMcRud1u04QJ8Onga7qLAQDpxUDVt7j5+lchlDFoDzzBn0Zeaw6Z4bzOE3ZpD/L8xhXQW34cfUrj3Oa4leaf7p3uNGCGXWRP9BT2L9Q10TL3+2kW3dX2Zb95dJW3+ASo+p+/gw1z7e9i/s4wOqxpT+O6RhVUSD/qaGYoCSo+cxVo3HUDEGwaAn9N5OFGz03FcUbNxL6EOq3vJvWhupsARnZi668GDEYDW0lWAyEtS+CbaL7vYI7NAE26VkHGneL0XvlNyy+jJm9ONkf+353FJy9DymhDiMlaIRDHrC7u1Ifjm5+Rv3Ef7wPS65tZAKi3G61ssq743BeuEamct/98hjquo2LYT0aIX1ojq3s75cy9HuUzjafQo5ZfT0TZ/F/z5JZJln8esftTNXdT9PBjRMQDDoceYU4sjMw5acjV91VdeGdGyI5Zy7H6zHz2GoEo+hgro2BfXtTNEWz71H0ZY9BN+vhtYyN66DVFiMlJmLMzUTv8Z1EMyqvvRv2wT7pRvHdQdI+WwDB7pN4UC3KWSt20+My/4Q3LzmDfd5ubtOEnWvqpdiH+tMlutFpTEqtDRNUNMaIIo4cgqxJmcR3Kxmqf0hrKPb/lA/PozEnCKSc4vVZ/GT1+hcK85DXpda8RxOzMIpy1gcTo4n51AtMghFUXhz9QESIoMY0sYzpFdUoB8Hrqov3vZdyaBy+M1MVxqy9sfjz/9G/id4FgM8D+wCDgqC8AZwFNXbtjnQGNWYfB7VeDteEISfUT9EN/42yz8HDBYEYS/qx+XmAGV3YhtRYyZ/IQjCZMAPmOe6h+sex18Dk4HfBEF4HUgEKgH3A4sVRTmP+tG6vsBGQRCmA9tRQ1U0deV92XUtC3hGEIRrQAXgPZesmyIIwluoRuuTqH33EHBJURRvy5IPcjcfIrRbM5rt/gjJYuPChI9Kf6v71StcmPQxjvRcrr79FbUWT6Dy1CcoPnGZ9G9Vo1KlCY9iCAui2izVg0eRJI71nkrR4fNk/7GbRn/OBadE0YnLpH+1kdAmgCxRsnQBQW/MBVHEtnkt0rUrmHqrR0lt63/HPGAoQlAI/iNdb51liYJJIwEoWbaQwImvgt6AnJZC8Qfql1CtP31D4JQ3MHXvh5yZTtGc6Z6VlWTy5n5I5AezEUQdxavX4bx8hYAH7wWg+JfViOFhRH+xGDHAH2SFwAEPkz5gGGJICBFz3lLbXKejZMNmbHvUBSt31vuEThytfpXdZid31vuURy+KvNS9Ac/9sAdZUbi/YSVqRAbxw+ErADzatCqbzqWy6vAV9KKISS/y7n3NS4+HTvrtAPkWO3pRZFqPhgSb1UXwgUaVmb7uCA9/ug2DKDCjb1OvI6Vpm48Q160JfXbPQ7LY2T/BfSyuw1dTODBpGdb0PGo83Yvaz/fHHB1Cz83vkrr5CAcnL6fwfAppW4/Rc8u7KLLM5W+2UXA2iYhWtaj6aEfyTiXSY+M7AByf9T1wHhQZ+9ZvMD08HgQB54ldKNkp6BupGwPnsb/Q12qOvlEXUCQUpwP7GjUurhhfA329tsiZSegGq14A9l0/I18+gbHjw4jRlUABuSAL+6ZyRxRlGdtvy/F7+nV147B/M3L6NfSt1bf3zr03jiUrVq2DoXkXpNQr+I1T+9C+/muks4ew/vQxpnufVj9C47Rj+9nzS8bIMtavF+E/YRaCKGLfuQE55SqGzmrocsdff2Bo3hFD2+4gSSgOG5bFb9/wXq7jN3A0GAz4T1IflKVLp7GuXOhOIEkULlxI2HvvgShiXbcO6coV/O5T55Ll998Rw8MJX+I68q8o+D/yCNlDh6KUlBD61luIwcEoTieFCxaUfpilYO5cgka7xrTdTsH73mMaIG/zQUK7NaPJ3x8jW2xcnLCo9LfaK1/h0mRVfyTOXEnNTyZS6cWBFJ+4TMa36kNoxQmPoQ8LImGWelxccUqc6KN6UNf4eALBbRugDw+i6YFl2L9djnX9WpAlihYtIGTWXARRxLphLdLVK5j7q3W2/vE7/kOGIgSHEDRW1R+KJJH3wkj09Rti7tEL56WLGBerscWLP12Gfd9ejO07EvjCWMSQUELefhfnxQvkT3N7VN+psXVLZBnbr8vwe2a6KnefS26bXqrcPTePU2waOBFd9foIAcH4v7IM+5/f4dy/GWO/JxHjEwAFJScD20+LPTNKEgULFhI2Vx1blrXrcPoYWxFLl6gf+JQVAh55hKwnh+I4fRrbtr+IXL4MRZJwnj9Pyeo/ADB374b/gw+ofbV9B5a1ng9sAFmbDhPZrQkd9i5Estg4Oc59b02/nsqpiUuxpedy/u1vaLRkLDVeepyC41dIcnkMX5r3M/U/eI622+YgCALnZ3yDw/Vg3HjFRAxhgShOidPTPlPj8bva2b7mM8xPvgyiiPPQVpTMJPQtVC+Y8rFzyyIEhmB6wuXZLYo4j+1CuqC+HHMe3orpgVH4vfAeiuTE9vPH3gVIMlnvfETckncQdCIFv/yJ4+JVgh9Tj6sWrFqDLiKMit9/iBjojyIrhA5+gMT7n0UpLvGZF6Dg5w1Evz2RSr8sQXE4yHj5PS/Rd2oOB7WqQ9SjXSg+dYWGG9Uxf23W18BJta3Xfo55yDQQRJyHt912WwPY132O6eHRCDo9cm46tl/VNc22ehnG3k+69LQD++py3w+QJQo/WEDYnLkufblW1Zf3usb06t8JfHIoYnAIQeNdew9JImeUuvcIefV1DE2aIIaEELnqB4o+/wzr2rUUf/sNIdPfwK9vP6SMdPLf8N57pL35CZU/n4EgiuT9uBHb+UTCnlC9f3O/XUfRtv0EdmlBjS3Lka02UqbOB0AfGUalT1zhQ3Q6Clb/RfF21bAecm9nwgara0zhhr/J+9HbAzb3/7F33mFSFNvDfnvy5hzJGUQySM4gIqgoihhQQYLkDIKKAQFFQRQUELOCCmbJOUiWnPOSNuc0ufv7o4eZnZ0l+NN1771fvc+zjzhdVacrnao6XXVq40HCOzem6Z4FyGYrZ8d42l/dpVM5N24htpQsEqZ/Te3FY6n0Yl/yjyeQvOzWLo/00WHU+mAEklYDGon033aRueEAFR64UdYylmUL8B8zE0nSYNt5Y0xU27R92yr0Tdp4xkSbFfPHM24pE8Dy1XuY+g4DjQbsdsxfzfMOIDsp/OR9Al9R9ZZt8xrkqwkY7lXr2Lb+N/weexYpKBj/QZ46zps8BOe5U9h2byP43SXgdOK4dA7rBlVv6e9pg//A0UjBIQROnYUz4Tz504uc9lFkbGu/xPTEJFV/HN6Gkn4dXWPVoOU4uPmmeZITL+A4tQ+/gW+C7EROuYzjkKrLDPc9qxomn3xRDXv9PLY13jteJ776FvsPHSU7O5fOvZ5m2PP9cLguwnz84R60a9mMHbv3073PAPxMJqZPVfOt02mZOnYoQ8a9jNPp5OGe91K9aiUABvbrw/hXZvLTynXExUQx901vFzY6rZapAx9n6BsLcMoyvTq3pHrFeJavU90K9OnWjiGPdeeV+V/xyJg3URSFMf16ERasGlHMVhu7j5zmlRe83ci9Ouwp3v50BU6njMGg59WhT/nUb978eYS+rY7/5jW+439AP1cfHu2p36xhah8Ofmka+gZqH474bgUFX36OZc1qAgYOQVehAigKzpQU8uaVMOf5G3MPgKCp09DXV2WHL1tB4VefY1m7GlPHzpgeVF0D2P7YjmXdah/RKRsPE9O5IV32vIfTbOXQGM88vsXSSRwe9zGWlGyqPt+N6sN7YowOpePmt0jZdJjD45cQ1/MeKjzWVr3gzGLnzyGee+CbLBxBZKs6GMKDuPfgfE6/8yP8/Ds4ZRKnLaLqV6+DVkPW8o1Yz10h/Cn1w1jm0rXkbfmToI5NqbXtY2SzlWsT1fmpPjqcCnPGgEaj6rxVf5C32fORO/SBdj4X27kpJbmhD7Yjsp+qf3LW7SZrxUYfudde+ZhqX7+GpNWQ8f0mLGevEvG0Kjfjm7Xkbj5AcMem3LVjEbLZyuUJajkGNKtDeO+OmE8lUGuNqruTZn9D7pYDxL/4DMZq5UBWsF1P5eqUYusHVD0d1rkxjV16+nwRPV1n6VQuFNHTtRaPpeKLfSk4nuC+uC6iZwuiH2uPbHcgW2ycGfKeO/6llz6l5kejkfQ6LJdTODfmQ8JuLBOdMqnTF1L+0zdBoyXnx/XYzl8h5PH71XL6fjUF2/YT0K4ZVdZ/hmKxkDRVTdty9Ax56/+g0k/zweHEcuoCOd+r87nALq2Ifnko2vAQyi96Hevpi1wb6H16LXPjQSI6N6L53vk4zTbOjPbYH+otncKZcYuwpWRx8c1vuGvxWKq8+AR5xy6RtEzVpVEPtCD+2XtRnE5ki42TrjznHTxP2so9NN0wG8XpJO9YAolfb6T8rKrqWvy+hgxdtkNdizeoTPXoEFYcUE8qPdakGlWjgmlVLZY+izcgSRIPN6pC9egQDl1JZ+WxK9SIDqHPx+pYO7Lj3bStEce0nk2Yve4wTlnBoNPwSk/fy00Fgv8lpL/iz7Q0kSQpFpgC9EA1wtpRd/z+BCxQFCVPkqRRwGQgHNgFLAa+B6ooipIgSdJzrrCBxdJugOqSoT6QCLzmSucHRVFec4WpCXwCNEd1VTHeJbufoijfu8LEAG+53jHEldYWYJKiKOmuMEZUI/aTQE3Ui/TOAJ8DnyuKYpMkqRPwAepO5fMuWT8CIxRF+UKSpMrAJaCZoiju8/6SJL3kSreKK909wHjX7uSbsiuud5lUcu177vyI/D9JYbK2TORGDG58+0ClwMqX72yXZmnQY6L/7QOVAnKK7w6Ff0Vu+q13Z5QW5gt35uv1n+bSWd/LLf8NqtUtm/r1a+x7KdO/hlw2Y3H+3v/b8da/y9EzsbcPVAq0HlImYkn+qWzKOS0z4PaBSol6g2916Kn0yN+WePtApUDGlbLZYZRRUDa3sTd44K8d+f+ncGb+33bd/hMYGpUvG7kvvFEmcuWUS2UiN2dU2eRXKqPztruOlbt9oFKiiqls5rVlhVMum0outOlvH6gUiAwtuH2gUiApq+x23Daf43vB77+B39Mz/oYn+P9N3qr09H+GofE/hBcvf/Nf10b+U3YWoyhKMjDa9XezMB+gGlmLsrzI8y+AL0qIdwTVCFyUr4uFOQu0u/H/LgOzHtWYeyNMCuDjH7hYOlbgbdffzcJsBopfnxlY5HkCJXiDVxRlBnD77RgCgUAgEAgEAoFAIBAIBAKBQPAX+Y8xFpc1kiQ9jHqh3DmgMqobiiOobh8EAoFAIBAIBAKBQCAQCAQCgeB/GmEs9hCEuhu4ApAFbEW9TE9snxcIBAKBQCAQCAQCgUAgEAhugzCi/fcjjMUuFEX5CviqrN9DIBAIBAKBQCAQCAQCgUAgEAjKgjJy5S8QCAQCgUAgEAgEAoFAIBAIBIL/JISxWCAQCAQCgUAgEAgEAoFAIBAIBMJYLBAIBAKBQCAQCAQCgUAgEAgEAuGzWCAQCAQCgUAgEAgEAoFAIBD8A8jiirv/esTOYoFAIBAIBAKBQCAQCAQCgUAgEAhjsUAgEAgEAoFAIBAIBAKBQCAQCISxWCAQCAQCgUAgEAgEAoFAIBAIBAifxf9fkC/ry0SuNrRsmpcuy1kmchWbtUzkGpSy8wek5BeWjVyzrUzkSnptmcg1RNnLRK72XNm0LadVKhO5UmhQmcgFwO4oE7HW/LwykatDLhO5ZfWN3BRUNn2YzLIRC6DkFpSJXHth2ehpm6Ns5NqVsmnTiq1s5lqy7f8/H4hyyqUykauJqVImcssKjals5BqVshoP///DZCybsdhaRuOD014244NeKkM9LYv+JBD8U4idxQKBQCAQCAQCgUAgEAgEAoFAIBA7iwUCgUAgEAgEAoFAIBAIBALB30fs8f7vR+wsFggEAoFAIBAIBAKBQCAQCAQCgTAWCwQCgUAgEAgEAoFAIBAIBAKBQBiLBQKBQCAQCAQCgUAgEAgEAoFAgDAWCwQCgUAgEAgEAoFAIBAIBAKBAHHBnUAgEAgEAoFAIBAIBAKBQCD4B1DK+gUEfxuxs1ggEAgEAoFAIBAIBAKBQCAQCAT/GcZiSZJiJEl6T5Kkc5IkWSRJSpUkaZckSSMlSQos6/f7K0iSZJAkKU2SpDxJkkLK+n0EAoFAIBAIBAKBQCAQCAQCgeBOKHM3FJIkVQZ2ArnAK8BRVCN2TeAZIANY9n9IVwNIiqI4/7GXvTN6AZeAHOBJYOGtAkuSZFAUxfYvvBcAtWY8S1TnRjjNVo6PWkjesQSfMH4Vo6i/eDS60ADyjiVwbPgCFLsTXUgAdecNwb9yDLLVzokxi8g/fQ1jfAT1FgzDEBUKssy1bzZzZckad3q6es0wPTUcNBrs21ZjXfWdlzxdo1aYevcHWUaRnViWfoTz3HGk8Cj8B7+IFBIGioJtyypsG34CwPjIc+gbtwZZRs7LxrxkNkp2hle6hnvuIXjUCNBoMa9aRcFS72akrViRkBcno69Zg7xPPqXwu+/dz/wf7Y1fz54ggXnlKgpX/ABAYP/n8OvZAzk7B4C8JUuw7dnrU4Y7E9J5Z9tpZFmh193lGdCsitfzP69mMvb3w8QH+wHQqXo0Q1pUU9O02Hl94wkuZOQjIfFq17o0iA9l8qojJGQVqmGsdoKMer5/uqWP7HpvPkN054Y4zTYOjV5ETgl1XGXAvVQddB+BVWJZc9cQbJl5AJR/pDXVRzwAgLPAwpHJn5F78opaT8H+NJo7iKBaFUBRODT2Y+C8WpbV6mPo1g80GhyHtmLf+buPTABNfFVMA17H+uN8nKf2IUXEYew90vM8LBrb1h9w7F2LvsOj6Go1QVEUKMjF+usilPxsr/S0dRpjemSw2rZ2r8e28Qev57p6zTHc/zQoCshOrD8twXnxJAD6Dg+hb3kvKCAnJWBZOg8cdjTlqmB6fDjoDCA7sSxfiHzlrLfcu5pg6jNUlbtzLbZ1y73lNmiB4YFnQZFVucsX47xwQn3oF4Cp3xg08ZVBUbB89R7ypVMYej6Nvs19KHlq27L++gXO4/u90214D/791TZt3bQK6y/ebdrQpgvGXk+o/2MxU7jkPZyXLwBg7PEoxs49QAHnlYsUfPQ22FXVY7zvYYzdHwanE/vBPZi/WVxi/VV843lCOjVBNlu5NHY+hccv+oQxVIim2kfj0YUFUnjsIhdHvY9id9w0viE+girvj0YfFQayTNrSDbD1a096pdCPjR3aE9j/OXSVKpExZCiOM2d88qGtWg9Dl6fUNn14G/Y9q0osE01cFUzPTMP6y4c4z/yp1lPTrugbdgAk7Ee24ti/HgB9u0fQ1WiMoshQmId15RLfNl0KfQlA1+xe9M26gizjOH8Y+8ZvvdIztWpG+IRhoNWQ//Macr8opqcrVyDytYkYalcn+8PPyf16hfrAoCf2k/eQDHrQainctJ2cRV8BEDLkGQIfvh85S81j1oLPsOzc55OXGjP6E9G5EbLZyslRH5F/7JJPGFPFKOouHoM+NJC8Y5c4OXw+il0d3kNb3UWN6c8h6bTYM/M49PBrRQpKotn6t7AmZ3L06bc95Vy9AYb7nwVJg+PgZuw7frt5OQ9+E+vy93GeVHW939j5YDOjyGr/tix+SQ0bUxHDgwORDCbk7DSsPywAq9knTWOLZoSMGYGk1VDw22ryv/auC12lCoS9NAl9rRrkLv6M/GUe/SIFBhA2ZQK6alVAUcie8Q6246pOC3j0YQIe7QVOJ5Zde8j98GMf2ZWmP09Yp8Y4zVYujF1A4THfPmysEE2NhePQhgZSePwS50eqfTji4XbED+8FgFxo4dKLH1N4MgGAkA6NqDx9AJJGQ+q3G0lc8LOnrGs3xthrIGi02Pesx775x5LLukJ1/Ea/g+Wrd3Ae3XXbuPo2PdC36YEiyzhP/olt5Rc+5Rw6bgSSRi3nvK9KKOdXJmGoVYOcRZ+Rv9RTzrE/L0MpLFTr2Okk9bmhqswaVQmdPBaNnx+OpBQyX52BUlDolW5Q+8aUe3UgklZLxnfrSV3om99yrw0iuGNTZLOVKxPmYT5+EX1cJBXfG4M+KgxFVshYto70z9X+b6pTmQozh6HxN2G7lsrl0XOQ833bVmn0JY1RT+NfX0cy6JC0WtJW7uHSOyu8y7KM5nn6xvcQMGgkaDRYNqzC8kOxMbF9F/x6PwmAYjFT8NFcnAnqmBj6yXcoZjPITnA6yRk3BAC/pwZgaN4GFBk5J5v8ebNQMr3laqu69LSkwXF4K/ZdN9HTcVUx9X8N60/zcZ7ejxQeh/GREZ7nYdHYtv2AY986NNEVMdzf36M/flkINu86/uPgCd7+bAWyrPBIl1Y8/0g3r+d5BWamvP85yWlZOGWZZx/sQq/OLbl0PYVJcz51h7uWks6wvj3p90AnTl+6yvRF32KzO9BqNbw0uC/1alT2SvflmXPZvnMf4WGh/PLNIp98KorCrHmL2LF7PyaTkRkvjeeuWtXVd97zJ2/NW4RTlun9wH0M7NcHgJzcPMa/MovE5BTiY2OYM30KIcFB3vXX7B4Ch7vqd/UqCr/zrl9j5y4E9HXVr9lM3ry5OC6q9Rs0YTLGFi2Rs7PIHNjfK55fr0fw66XOeax791DwsW+eSqVtPfEcpm49kXOyASj8agn2A75riDozniXS1Y+PjVpIbgnz+IoDulFpcHcCqsSyqc4g7K55/K3iR3ZsQJ03nwWthmtLN3NpvmfcC2zfmHLTBoFWQ+b3G0hb+ENxkcS/Opigjuoc7tqE9zGfuIBk1FPt+7eQjHokrZacNTtJec9TVhHP9iTymR4oTpnczftJfusLrzRLSy5A5KCHiX9pACcaPYUzK9frWUDbJsS8PARJqyF7+ToyPvbWaQAxrwwhsH0zZLOVpMlzsZxU61cTFEDczNEYa1QCFJJenIf58GnKzXsRQ9VyrjCByHn5XHpwpE+6f2ccNlUvR7W5IwioV5Wrby8jadGv7jixz/cg+qmuIEHq0o0kf7LSO8/tmhD7ymAkrYas79eTsbiEPE8bQlAHdWxKnPQelhNqnqtv+wy5wAxOGcXp5FKvMQCU+2Ayxirl1TwHByDnFnDxAd88V3lzAGGdGyGbbZwbvYCCEsYmY8Voai0aiy40kIJjFzk7Yj6K3UF4t2ZUnNzXNR7LXHzlc/L2ncavWjw1F491xzdViuHK7O8Bdc2280Iys9cfRVYUHm5YmQGtavnI3H85jXfWH8Uhy4T5G/m0XzsAXv39ANvPJxMeYOTHwV3c4c+kZDNjzWEKbQ7iQ/yZ2asZgUa9T7oCwf8KZW4sRjWmykBTRVEKivx+HPhJkiQJQJKkccBzQDUgG1gDTFAUJdv1/DlgAdAHmA3UBhpKkuQHzAAaAwZUY/RERVF23xAkSVJNYAnQHLgMjAWWAyMURfnCFaYcMAe4MTPbBYxRFOVcsfw8D3ztesfRFDMWS5KUAHwBVAQeATYAj0mS1AqYBTQDsoDfgMmKouS64t0HvATcjeoCZr9L/qmblmwxIjs3JKBKHH+0GENIk+rcNXsge7u/7BOuxstPcnnxKpJ/2U2d2c9T7slOXPtyA1VH9yLv+GWO9J+Lf/V46rw1gAOPvonicHLm1a/JO5aANsBEiw2zyNh2FEgDSYPpmVEUzJ6EkplG4GsfYT+0Gznxslue4+RB8g+pC0NNhar4D3uF/Cn9wenE/O0i5MvnwORH4OuLcJw4gJx4Gevq5Vh/+gIAQ9eHMT7UD8uX8zyZ0GgIHjuarHETcKalEfHxIix/7MR52SNXyc0l94MPMLVp45V/XZUq+PXsScaQF8DhIOyd2Vh378Z57ToABSt+8DJIFccpK7y15RQLH2lCTKCJp77dQ/uqUVSL8N4k36hcKB881Ngn/uxtp2lVOZJ3ezbE7pSxuBZxb/do4A4zZ/sZAg2+3Te6c0MCqsayqeU4whpXp8HbA9h+/zSfcJn7zpC84SBtfnrF6/eCK6nsfHg69pwCojs1oOG7A93x6735DCmbj7B/4PtIei1aP6PaYyQJQ/fnsHwzCyU3E9PA6TjOHERJv+4tVJIwdO6L88JR909KRhKWj6e6n/uNXYDztGpws+9ahX2rOmnU3dMNfbtHsK3+rEh6GkyPDaXww5dRsjPwn/AejuN7kZOvuoM4zhzBcUydiGviK2PqP5nCGUORQiIwtH+AgpnDwG7D1H8yusbtcOzbhPGh/ljXfIvz1AG0dzXF+FB/zPOneMt9YjiF709FyUrHf8oHOI7uQU664pF7+jCOI3tUueWqYBo0lcLXBgFg6vMCzhMHsHw8A7Q6MBjd8Wybfsa+oWRDChoN/s+PJn/6BOTMNIJmLcL+507ka5427UxNIv/V0SgF+aphech48qYOQwqPxHh/b3LHPgs2GwFjX8XQuhO2rWvR1W2Ivlkbcsc/Dw47UnBoieJDOjXGWCWeY22GEdC4JpVmDeHUA5N9wlV46RlSlvxO5m9/UOmtF4h8ojNpX627aXzFIXP19S8oPH4RTYCJumvnkHdpu9pXS6kfOy5dIvvlaYRMGF9yWUsShnufwfLdbLVNP/cajnOHUDISfcN16IPz0jHPT5Hl0DfsgPmL18HpwPT4BJznj6BkpWDfsxr7dtUQomvaFX3rh7Ct+9I7vVLoS5rKd6Gr1QTz4ingdIB/sHd6Gg3hk0eSOmwyjpQ04r75EPO2Xdgvedq0nJNH5uwP8e/YyjuuzU7KkAkoZgvotMR+Og/zzv3YjqlDU97SHz2G5RKI6NwI/yqx7GkxiuAmNag1eyAHur/kE67ay09zdfEqUn/ZRa3Zg4h/shPXv9yALtifWm8N5PATM7Bez0Af6Z23CoPup+DcdXRBft7l13MAli9noORmYBoyE8fpAyhpJZTzvU/iPH/E533Mn0+Hwjyv3wy9hmBb9w1ywil0jTqgb/0A9s3eH5LQaAgdP5r00RNxpqYR/dlCLDt24UjwtGk5N4/s9xbg1661j9zQsSOw7NlP4Uuvg06HZFL1h6FxQ0ztWpHabyDY7WjCQn3jdmqMX5U4DrceTmDjmlSdNZjjPV/0CVfxpX4kLfmdjF93UuWtIUQ/0ZmUr9ZhvZrCyd6v4MwpILRjI6rOfkGNr9FQZeYgTvV9HVtSBnevnk3Wuv1AAkgajI8MwbxoGkpOBn5j5+A4sQ8l5aq3UEmDoedzOM8c8vrtZnG11euhvbs5he+MAqcDKbDYQS6NhrCJo0kb6SrnLxZi3rELx6Vi5TxnAX7tfcsZIG3YOOQcbwND2NQJZH+wCNuho/g/cB9BTz9O7uLPveSWnz6EC09Nw56cQc3f5pCzcR/Wc578BnVsgrFKPKfaD8G/US3KvzmUc70mojidJL75GebjF9EE+FFz5Vzy/jiM9dxVKr49kuszPqNg7wnC+3QhesgjJM9Z6vVupdWXZKudQ4+8jrPQiqTT0vj3N8jYfBh1LwdlOs8LeGEMua+MR85II2TuYux7d+K8WqSOU5LInTIKpSAffZPmBIyYQO6Eoe7nuS+NQcnN8Sofy0/fYV6qzjVMD/TGv++zFHw01xNAkjB0fxbL0rdUPf38GzjOHkBJL2F86Pw4zotF9HRmEpZPXnI/9xs93/2R0dBzILaNy5CvnEbXoB36lj2wb/MYzpxOmZlLvufjV0cRExHKE5PepkOz+lSrEOcO892abVQrH8eCqcPIzMnjwZGv06NdM6qUi2HF3KnudLoMmkrn5uqc8r2vfuaFx3vQtnFddhw4zntf/cxn0z0GGIBe93flyd4PMnX6u5TEjt37uXItkdXff8rRE6eZ/u4Cvl0yD6fTyZtzPmTJvJnERkfy+MDRdGzTnGpVKvHJ18tp0bQhA/v14ZOvl/PpN8sZN+x5r/oNGjWGrEnjkdPSCPtoMdbd3uO/MymJrLGjUPLzMdzTnKBxE8gaodavZd0azL/+RPDkqV7vqm/YCGOr1mQOGgB2O1JoqG+GSqltAZh/XYHl55uvISI7N8S/Shw7iqzV9pSwVsvad4a0DQe556dpdxZfI3HXWwPY32cGlsQMWq6bSeq6A3D1LGg0lHvjBS49/Qr25Ayq/zaX3A17sZ4vorc6NMFQJZ4zHVS9VW7GUM73moBitXPxyZeQC9U5QPUf3iZv6wEKD50hoGU9grs252z3kSg2B9oIXz1dGnIB9HGRBLVtiO1aaon1G/vaMK489xL25HSq/DiPvM17sBWRG9C+KYZK5bjQZSCmhrWIfWMECY+q/SLm5SEUbD/A9ZEzQa9D4xqHr495yx0/+sWByPkFFOfvjsOOrHwSXvmU8Pvu8QrvV6si0U915XiPScg2B3WWvUL2pgOQnODOc9xrQ7n87MvYk9Op+vN75G3yznNgh6YYK8dzvtMg/BrWIu6N4VzqPc79/PJTU3yM7tdHeT7Cx0x5Hmee98dTgLDOjfCrGsfBliMJbFyDam8P5uj9U3zCVX75aRIXryT9151Ue3swMU92IvnL9WTvOEbmOnXzjH+dStT6eByH2o7GfCGRI10muvPX7PBiMtfsJa5GGE5ZYdbaIyx6sg0xwX489dkW2teIo1qUZ46Ya7Exa+1hPuzbmrgQfzILLO5nDzaoRN+mVXn59wNe7/j6qoOM61yPppWi+OVwAl/uPsvwDnV98iIQ/K9Qpm4oJEkKRzW+fljMUOxGUZQbvrFlYAxQF3XH7j3A/GLBTcDLwBDgLlTDbxCq8batK85hYLUkSZGud9AAPwMOoAWqQfpVwG3BkSTJH9gCWID2QEsgCdjoenYjXCWgA/Ad8BNQW5KkhiVkaxxwGmgKTJUkqR6wHtVA3ADViNwQKGIZIwCY58pDB9Sdy79LkmQoIf0SibqvKYkrtgOQc+A8umB/DNGhPuHC29Ql5XfVwJa4fDvR3ZuqL1CzHJk7jgNQeD4RvwpRGKJCsKVmu3coOwssFJy7jjE2HABt1drIKddR0pLA6cC+dwv6xsWMDVaPcpYMJm64Q1dyMtUFBIDFjJx4GU1YpOv/PYORZPTEuYG+Tm2c16/jTEoChwPLps2Y2ngvCOXsbBynz4DTe/O5tlJF7CdPgtUKTie2w4cxtW17k1L15XhyDhVC/Ckf4o9eq6FbzVi2XihhslIC+VYHB69n8XBd9cu0XqshyOT9xVJRFDacTea+WrE+8eO6NeHq8h0AZB08jz7YH2MJdZxz/DLmq+k+v2f9eQ57jtoVsw6cxxSn1qMu0I+IFrW5smyr+g52J45ctQ405aohZ6WgZKeB7MR5Yg+6Wk180tbd0w3Hqf0oBbk+zwC0Ve5GyUpFyXG9V5EdNZLeSPE61lSqiZyWhJKRAk4HjoPb0dVr4Z2ozdO2MJi8k9BoQW8AjQZJb0TJzVR/V0Ayqd1aMvmj5HjvKNJUroWcmoSSnqzK3b8NXf1iO7ytxeW6BJv80daoh32nutsTpwPMJao+H7TVayMnX0dOVdu0fedmDE2927Tz7AmUgnz13+dOoomIcj+TNFokg1HNt9GEnKmWs/Heh7D8sgwcdjX7udklyg/tdg8ZP2wBoODgWbQhAeijw3zCBbWuR+Yq1SiQvmILYd2a3zK+PTXLvUNZLrBgPncNbZTaz0urHzsvX8F5tZixqgia+KrebfrUXnQ1fT/s6Jp2xXHmT682rYmMx3n9AjhsoMg4r55GV9PVH4q0R7VNF5NbSn1J36Qztp2/qe0NoNA7nuHuWjiuJeK4rpZzwbqt+HUoVs5Z2dhOnkFx+B7WUcxqviSdDnQ6T3u/AyLva0qya1zKPXAOXXBAieNSWJu6pP2ufoBJWr6VyO7NAIh5pA1pq/diva72U3u6J2/GuHAiujYmaekmr7Q05asjZyajZKWC04nz2C50tZv6yNS1uA/HyX03LefiaCLikBNUI7nzwjF0d93jE8ZwV20c167jTFTLunDjZkztvMdEOSsb+ynfspb8/TE0rE/h76vVHxwOFNdiNOCRB9Udyna7O43ihHW7h7QftgKQf4s+HNymHhkr1e/paSu2EOZalOb/eQana3zIO3gWQ1wEAIGNqmNJSMJ6JQXF7iDj1z8I66bG0VSsgZyehJLp0tOHdqC7u7mPTH3bnjiP7nKfrLhdXF2r7tg3/ehu00q+t1GmeDmbN2zG7yblTAlt+mboKlXAdkg1/ln3HsCvo/fcwL9hDawJSdiuqmWR9fsOQrp65zeka3Myf1R1YeGhM2iDA9BFh+FIzcLs1oVmrOevoY9Ry9hYtRwFe9XTKXk7DhPa3fdUUWn2JWehFQBJr0Wj03r18bKa5+lq1MGZdB05Ra1j6/bN6Jt7fzR0nPaMiY7TJ9BGRnE7FHMRY4fRVFwsmvhqyJnF9HTNEvR0s3tvo6fruvS0Wt6aiDjkK6cBcF46jq52M6/wx88nUDEuivKxkej1Ou5r04Qt+7w/ZEkSFJgtKIpCocVKSGAAWq33Um/vsdNUiIkkPjrCFUeioFCdb+UVmokK9/Wg17RhPZ9dv0XZ8sceHryvM5Ik0eDuOuTl5ZOWnsmxU2epWD6eCuXi0Ov1dO/cns071La3ZcduHuqu7th7qHsXNm/f7ZWmrnYdHNevI7vGf+uWzRhbFavfkydQ8tX6tZ88gSbKU7/2Y0eRc70/6AH4PfAQBd8tc+tKJTvbJ0xpta07IabYWu1m8/i84wmYr6bdcfzQxtUpvJSM+XIqit1J8i+7iLlPHff8G9bAdtmjt7J/307wvd56K/jeFmT/tBlw6a2gAHRR6vghF3rmAJJOx42le8RT95O28AcUm6qnnRneerq05ALEvTKQpFmfU9IVW371a2K7nIj9ajLYHeSu2k5QZ2+dGtSlBTm/qHMHy+EzaFxyNYF++De7m+wV69SAdgdynu88Pvj+tuT8vs3n9787Djsycig4ct5nfuBXoxz5B88im23glMndfZKw7p6y9GvgneecldsJ6uK9Zgrq0oLsn9WyNh8+gybYU9Z3QnCPtuSu9M1zeLdmpC6/kedz6IL90ZfQpkNa3026K8+py7e6DeI36hlA628scY4Z2rYeloQUrNfUee/xxEwqhAdQPixAXYvfVZ6tZ5O84qw5fpVOteKJC1HXfOEBJvezJhUjCfbzNbFczsinSUV1jGpRNZpNZxJ9wgg8yOLP6++/kbL2WVwDkACvM8CSJF2TJCnf9bcIQFGUeYqibFYUJUFRlG3AJKCPy9h7Ay0wUlGUnYqinFUUJc8V52tFUU4pinIaGIlq9L3PFacrUAt4RlGUw64dx2Px3nXd1/We/RVFOepKZwgQCPQsEm4AsEFRlDSX8fsn1J3GxdmmKMpsRVHOu3YmTwS+VxRljqIo5xRF2QsMBXpLkhTtyv+Prr9ziqIcBfoDVVCNx3eEKS4cy3WP4cuSlOk2Bt5AHx6EI7cQxak2aUuiJ0zeyStE91DFBTeqhql8JMZi8U0Vogi6uzI5B1X3BFJYJEqmZzIjZ6Yh3VgIFEHXpDWBsz7Hf9wMzJ/47lyQImPQVqqO44JnI7Wx9wCC5n6LvmVn9+6TG2gio3CmeuQ609K8JpG3wnHpEoYG9ZGCg8FoxNiiBZroaPfzgIcfJuLzTwmePAkp0NeldmqBhZggz4ATE2QircDqE+5oUg59vtnF8J8PcCFDnXBezykkzM/Aq+tP0Hfpbl7fcAKz6wj/DQ5ezyLc30ilsACfNE1xYZgTM93/b07KxC/uzgf6olR8sgOpm9WFiH+laGwZeTR6fwjtN8yk4ZxB6oANSEHhXgZVJTcTKchbphQUhq52UxwHNt5UnrZuCxzHd3n9pu/4GH6jP0BXrxW2rd5H0zShEcjZRdpWdjpSSIRPurr6LfF/aSH+Q17Fsux99R1zMrBt/pnA1z8n4M2vUSyFOE+rO9qsP32M8aH+BLz+OcZez2P9/Uuv9DRhEchZxeSGlSC3YSv8X1uC/4g3sHz1nho3MhYlPwfTs+Pxn7oA49NjvHYWGzo8iP/LCzH1Gwv+3m1LEx6FnFGsL0XcvE0bOvXAfkg98q9kpmP5/XtCFi4nZMmPKIX5OI66dp3GV0BXpx5BMz8i8PV5aKv5HtMCMMRGYEv01LM9KQN9rHf/14UFqcYkl/6wJ6Wjj4244/iG8lH4310F+8lTrvIqvX58K6TAMM/HA0DJK6FNB4ahq9kEx6HNXr/LadfQVqwFfgGgM6Ct1gAp2JNPfbve+A2fi65uS2yuXcbuNEupL0kRcWgr1sb0/OuYnn0ZTXxVr/C6qEgcyZ4PWs7UNLTRvm36pmg0xH27iPIbf8Cy9wC246fdj4Ief4i47z8m4tUJaIJ89aUxLhzLdc+HK2tShs+4UnxcsiZmusP4V4tDFxJIo59epen6t4h9rJ07Xo3pz3HhjW9QZO+FRYnlHBxeLEwYujrNcOzfUEKGFUzPTMX0wkx0TTq7f5VTr6GtrRqNtHc3L1EfaaIicaYWLet0tHfYpnXl4pCzcwh9eRJRXy4mdMp4JJM61ugqlMfQoB5Rn3xI5Efvoa/j248NseHYEj1lbUvMwFC8D4d792FbUgaGWN98RD/Rhewth1zpevdtW1IGBlf9SCERKNkemUoJeloKCUdXrwX2XWuL/X7zuJqoeLRV78Jv9Dv4DZ+JpkJ1r7ja6EicKf+3cnZJI/KDd4j+chEBvXq4f7VfSHAb9/06t0dbTKfoYyOwJ3neuagO9AqT6NFr9uQMt1H4Boby0fjVrUrhYXV6bDl7mWCX0Tm0R2v0cb7zqNLsS2gkmm2aTZsTn5C57Ri5rjkelOE8LyISOd1Tx3JGGtoIX7nutO7tga3Ykf/gN94l5L2PMXZ7wOt3v34DCf1sBcYOXShc+qnXMynoDsaHoDB0tZriOOj9oaoo2rta4jjhMZDKqVfRuj5Kaus099FJKRnZxER45MREhJGa6W18e+L+Dly6nkzn56fQe+wMJg94FI3Ge6m39o8DdG/r+Tg2acCjzP3qZ7oOmsrcL39i9FMP3fSdb0ZKWgax0Z6yj4mOJCUtndS0dGKjo7x+T01TdUVGVjZRkWoeoyLDycz2zos2MhI5rUj9pqWhibx5/Zq698C2z9elQ3G05ctjqFefsAULCZ37PrpatX3ClGbbMvV4mJAPPiNg1GSkgJLHRHOxtVrxfnwrbhbfGBuOuYietiRmujf26GMisCcW1Vu+OkkfE+E9fiRneHSbRkON1e9z14GvyfvjEObDqhsAY9V4Au6pS/Vf3qXq97Pwq1/DJ83SkBvc5R4cKRlYTiWUWEa62AgcRfV0cjq6YnJ1MZHYkzx6zZGcji4mEn2FOJyZOcS9PZYqv84nbsZoJD/vj/9+ze7GkZ6N/bKvIfGfHIeLUnj6CkHN70IXFojGz0Bop8YY4z1tVhfjPTY5ktN9yloX4z02OZLT0d2QqyhU/GI6VX59n9C+91Ec/2Z1caRnY0soIc9xEViLtD1rUibGuGKyw4Nw5HrybC0yjwAI734PjXa8T51vpnB+7Ec+MiJ7tSbtlz/c/5+aZyG2yImymGA/UvO83fpczswn12Ln+a+388Snm/n96GVuR7WoYLfRecOp6yTn+rqDEgj+lyhrY/HNaIu6s3Yf6m5hJEnqJEnSBpchOQ/VEGsAim6vdKDuHHYjSVK0JEmLJUk6K0lSDpAHRKO6gQDVXUWioihFz5/ux/sDQBNUw2zeDSM26s7eMFS3GDd2KD+Huov5Bl8DT0mSZMKbP4v9fxPg6SIG8nxUP84USb+aJEnLJEm6IElSLpCCWn8V+Rsoxb/OSTcPc+mDX9GHBNBi01tUfP4+8o4leH3Z1PobafjpWM688iXOG770SkivpC+CjgM7yZ/Sn8IPpmHq/Zz3Q6OJgJGvYV76kddOE+uPn5E37gnsuzdh6NLrtvm4091uzstXKFj2LeFz3yX83dk4Llxw71os/OVX0p54kowBA5EzMggaPqwEObeXUTs6mNUD2rL86Vb0bViRsb8fBsChKJxOzeOx+uX57qmW+Om1fLY/wSvu2jMl7yoG1G0lxV/nzjf5uYlsfReVnujAiTdVH48anYaQepVJ+GIj27pOxVFopcaIB2+RgrdQQ7d+2DZ+d/OX0WjR1WqC46T3ZNu+ZQXm90fhOLYLfbN7b//iJbWto7spnDEU8ydvYuzxtPqjXwC6es0peP15Cl5+BgxGdE07AKBvcz/Wnz+h4NX+WH9egunJ0cVSLLGT+Mo9vIvC1wZhXvg6xgefcedTU6E6tm0rKZw5AmwWDN0eV/O6bSUFL/encMYw5NxMTL0H/Z/yC6Cr2xBjp/vdvoelgED0zVqTM7wvOYN7Ixn9MLTtqj7TaJECgsibOgzz14sIGPdaybLupE+V0P7cYW4TX+NvovqSyVx99TOUwsI7l3kTbtWPb8ut8uHC0OVJbFuW+/yuZCRh370KU99JmB6fgJxyBWTPcGLf/iPmD8fhOLEbfdMu3J6/35ckjQbJFIDl01exbVjm5dv45vm9g1e7gSyT9MQLXLuvL8a6tdFXqwxA3orfuP7gMyT1HYIzPYOwcS+UEPkO+lOJ7cD1SKslqEEVjjz9Fkf6zqDyuN74VY0jomtjbOk55B319Yt3J+3K0P1ZbOuXlVjOlk9exbJoCpav30LX/F40lVRjg/WXRejv6YbphZlIBj/PTm4v2XemP0pEq0VfswYFP/1G2rNDUMwWAp9RfZRLWi2aoCDSBg4nZ8Fiwt/0dT90Z7JvHya41d1EP9GZKzO+umkUd/u5A5nGhwZhXfml6uP9Tt9XowX/QMzvT8T6++eYninuEudvlDOQOmgUqc8OIX3MiwQ82gtDw/oAZL05m8BHexH95SIkf38U14mMvyT3DnRh5UUvcv2NT9x+ia9M/IDIZ+6n5sq5aAL83H7g/xnZrkc36UsAyAr7O09iV8MXCG5cjYDaFe44Pzf45+d5dz7f0dVrhLFrDwq/8Pjjz5k0nJwxg8h9bRKmHr3Q1a3vfmb++hOyBzyGdetGTD0fua3c4hi6Po1t8230dM3GOE559LR15RL0Tbtien66uvu6JP1RjOJvsvPQSWpVrsCmT2exYs4UZn6ynPxCjzHDbnewdf9R7m3lOSmzfO0OJvZ/lA1LZjKx/6O8+tE3t5VbHJ+1BOqO5ZKyfwfFdyNkCYJKDqlv2Ai/7j3IX1LyfQteqWq1SIFBZI0YSv7ihYS88todveQ/0bYsa34le/CT5Ix+HjkrA//nh9/2fW8p/E5RlJL7qbvz/029Jcucu380p1r2x79BTYw11aWppNWiDQ7kfK8JJM38jEofFtPTpSBXMhmJHtGH5LlLS4h4i0SLyS2xnSoKklaLqW51spat5tJDI5HNFiKH9PEKFtKzPbkrt95E9D8zDhfHcv46iR/9TJ3vXqP20lcoPOm9Rr+jjneLuWBCn4lcemg0VwZMI/zpHvg383a9EPxA+xJ3UqvplpDsX1k/AJlr9nGo7WhO959Nxcl9vaPqdYTf25SM3zwf35QSlEVxEU5Z4VRSFgseb8VHT7Tm4z9OcznD9zRCUV7v2YTvD1zkiU83U2B1oNf+p5rSBIJ/hrL2WXweVQ15fdZVFOUSgCRJha7/VgJWofoVnobqKK0x8C2qwfgG1hIutPsSiEHdLZwAWIFNReJJ3H5ZrEE1Qvct4dmN7QX3ohpul0qSVHSE0gK9gaK/FT+vogE+Ad4rIf0bRuzfXf8e4vqvAziJd/7dSJI0GBj84osvRo3Y8AZBGgO5hy9gKuf5kmeKC8eanOUVz56Rhy7YH0mrQXHKmOI9YZz5Zk6M8VwC0Xb/fMxX1C+Qkk5Lg8/GkfTjH6Su9lzKpWSmI4V7dhVowqN8LigpivPMMTTR8UiBwSj5uaDV4j/yNWy7NuE48EeJcWy7NxEwbibWnz07QOW0NLRFdjNoo6KQ033dLtwM86rVmFepR30DBw3EmabmU87ylJd55SpC35rlEzc60ERKnufITEqehagA76/OgUZP12tbJYpZm0+RZbYRE2giOtBIvbhQALrUiOHz/R5jh0OW2XwhlWVPeI4OVenflUpPdQQg6/BF/OI9X2L94sKxFKvj2xFcpwIN5wxi95NvY89SdzybEzOxJGWSdUi96CBx5V5qjHwQdrl21RTZKSYFh6PkZXulqYmrgrG3eqmL5B+ErkYDrLIT5xnVF5S2ekPkpAS4yXFNx/FdmJ6YgH2bx5+vnJ2BPrRI2wqN9NrtUxznhRNoImORAoLR1qiHnJGitjHAcWQ32ip1cPy5Ff09nbH+qF4M5Tj0B6YnRnmlI2elow8rJjf7FnLPH0cTFYcUEIySnY6SnY6coO4Wcxzc4TYWFy0z+x9r8Rv2urfczDQvtxKa8CiUTN82ra1YFf8XJpI/c7I7f7p6TVTXGS7/efa929HWqgs7NiBnpmHfu8P1rqdBlpGCQ1Byc4h+tjtRT6lG5YLD5zHEe+pZHxeBPcW7bTkyc9GGBIBWA04ZfVwk9hS1bGxJGTeNL+m0VF8yiYyft5O1Zg+B1Vx5LqV+fDuUPO+dplJQuM9FdJq4KhgfUv0TSv5B6Ko1wCrLOM8dxHF0O46j6jFQfftHUfJ824fjxG5MfcZh3+G5CKy0+pKcm4njtKqX5cSL6gTcP8jtc9eRmoYu1rNDUhsdhTPt5nr6Zij5BVgOHMGvVTPsFxKQMz3vnvfTaqLffxOAwD4P0qyn+rEp7/AFTOUiyXEdMDLGRdx2XDLGh2NNVsvUmpSBPTMPudCKXGgle88pAutWIqh+FSK7NSWicyM0JgO6QD/u+nAkHP1Q3UnsU87eMjXlqmJ8bHSRcm6olvPpPz1hC3JxntqvurW4fBolPRHLVzPVOBFxaGs28ikjOTXNazeqNjoS5x22aWdqGs60NOwn1Z3b5i3bCeqnGoudaWmYt6r92H7yNMgKmtAQYjrep154A+QfPo+hyE4jQ3wEttv0YUNcBLYUT/v1r1OJqu8O4/TT03G4xofifdsQF4HNVT9KdjpSqEemVIKe1lSojqnfBPV5QDDaOk2wys5bxlVyMnAeVReG8pVzqqE5INjd7p2paWhj/m/lDCCnq+1fzsrGsvUPDHVrYzt8FMflq6SPmgSou7n9Wnsf47Unp3vt+i2qA91hkjLQx0cB6g5afWwE9lRXGJ2WyoteJOuXbeSs9Sx8rReuc7HfqwAYq8QT3EndGRr5zP1Ue1zd5VVafcl80XN015FbSNbOk4R3bAiXDgNlOM9LT0MT6aljTUSU271SUbSVqxI4ciK5r01CyfPoxRuX1ik52dh270BXsw6OE0e94tq2bSTo1bcwL/P4pS5+EkEKKkF/xFfB+HARPV3dNT6cvaGnGyAnJ3jpaSUjCcsy1f+nFB6LtnpDrzRjIkJJyfDIScnI8nEZ8evm3Qx4pBuSJFExLppy0RFcup7ivrDuj0MnqFO1AhGhwe44v23dw+TnHwPg3laNee2jWxnZSiY2OpLkVE/Zp6SmEx0Zgd3hILnI6aCU1HSiIlVdEREWSlp6JlGR4aSlZxIe6p0XZ3oamqgi9RsVhZxRQv1WrUrw+IlkT5mEknt7l0HOtDSsf6jjs+PMaVBkpJAQlBzPzubSaltKtqf+rOtWEjRNXUNU7H8v5Z/uBEDO4Qv4lYsg2xWupLXarbAmZZYYX2PQ4VdETxdd39mT09HHF9VbRXSSC3tyBob4SG58yjHERvjoNjm3gPw9xwhq3wTr2SvYk9PJWaeecjIfOYciy2jDg3Fm5paa3PztBzGUj6Hmmg/UNGMjqbFyHud7jcORppaKIzkdXVE9HRuJw0duOvq4KG58atHFRuJIzUBR1GeWI6qezV37B5FDHvNE1GoIurcVlx72rB3CnupJxce6A//MOHwz0r7dRNq36mmGCi8+hS3Jo4cdxcYmXWwk9hRvPe1ITkcfH4X5QJE8u8LcKB9nRg5563fj16AWhftPuPMc3K0VFx/ybK6J7X8fMU91duX5Asb4CG6YYY1x4e45glt2Ri66YE+ejXER2Epo97l7TmGqHKPuRHZd6hjWqRH5xy5hT/f04ZggP5KL7CROyTUTFejnlVZMsB+h/gb8DDr8DDqaVIzkTGoOlSJu7nKnSmQQi55UXdJczshjx/nkm4YVCP4XKNPPIYqiZKD66h0hSZLvWRwPTVGNomMVRdmtKMpZIP4OxbQB5iuKskpRlBOoO4vjijw/BZSTJKloek3xLpuDQHUg3eU6oujfDW33POpu54bF/pZQsiuKohwE6paQ9nlFUcySJEUAdYCZiqJsdF1qF8QtjP2KonysKErTWbNmVTrRdRp7Or9I6po/iXcdKwxpUh1HXiG21GyfuJk7TxLzgHrcMb5PO9LWqhuhdcH+SHotAOWe7kTWnlPuHcR13xtCwbnrXF682ist56XTaGPKIUXGglaHvnlH7Ie8XQ1ooj1Fr6lUA3R6t5HL7/kJyIlXsK0r5oIgppz73/pGrZCTvP2P2k+fQVu+PNq4WNDpMHXuhHWnt9xboXFdeKGJjsbUrh2Wjergq4nwLBCMbdvguOS7a61ubDBXsgu5nlOI3Smz7mwyHap5H1VNL7C6v6oeT85BAUJNeiIDjMQGmUjIVL8n7LuSQdUIj7uJvVcyqRwW4OXm4tLnG9jaZSpbu0wlee2fVOij+lAMa1wde54Zawl1fDP8ykXQ7LOxHBjxEQUXPQOgNS0H8/UMAqupXSeq7d3knVW/Y8jXL6IJj0UKjQKNVj0Cf9b7QgDz/LGYPxiD+YMxOE7uw7r6C7dxC0B3d0sfFxRSeIz739qajZHTvX1NyVfOoomKV8NpdeoFdce8dyZLkZ6urilfDbR6lIJc5Kw0tJVrgctvrK5mA2TXhUtyTiba6vVcchsgp3kfqZIvn1EXuhEuuc3a4zi6x1tuVBG5FaqDTodSkIuSm6Ue0Y1Rbw7W1m7kvhiv6OJT17AVcmKCV5rO82fQxJVHE622aX3rTtj+LFZmkdEETJxOwfyZyEnXPO+cnoquxl1ulxe6eo3dF+PZ9v2Brp5q1NLElUfS6d1G5dQv13Di3nGcuHccWev2EvGo+lEioHFNnLmF2FN9J3J5u44T3kM9ph35WEey1quuMLLX779p/MpzhmM+f42Uj3/zSqu0+vHtkBMvoQmLQQqJVNt0neY4zh3yCmNeOMH95zi9H+u6L3GeO6g+9FcnmlJwuGuXr9o+pLAibbpGI+SMYm26lPqS88wBtFXuUt8hXNXFRS9ns504g65COXTxajkHdOuAedudlbMmNAQpUNVRktGAqXlj7Alqm9ZGetq0f6c22C8kAJC//Df2d57E/s6TSFuzz33cPbhJDZw3GZeyd54g6gHVMBfXpwPprnEpbe2fhLSojaTVoPEzENy4OoXnrnNxxrfsajSU3c1GcGLIPLJ2Hufk8Pmucr7gKWetFm29VjhOFyvn90Zhfm8k5vdG4ji5F+vKz9QLA/VG1Q85gN6Itlp9z2VtAS4DjCShb/8wjv2+rkJsp06jq1DO3ab9u3TCsmO3T7iSkDOzcKakoquo7uo0Nm2M3XUxnnn7ToxN1X6sq1Ae9Drk7BxSvljLsa7jOdZ1PFlr9xH1aAcAAm/Rh3N3Hieip+q/Meqxjq7L6sBQLpKan0zi/Kj3sRQxIOYfPo+pShzGCtFIeh0RD7Uha73r48TVc956ulFbnMe99XThjEEUvqn+OY7swvrjIpzH994yruPYHrQ11N16UlS82qaLGN6Kl7Nf106Yt99ZOUsmE5K/n/vfxuZNsV9Qx3r3xYGSRNCAp8n/2VtnFR45h7FKPIYKMUh6HWEPtCV3g3d+czfuI7y3qgv9G9XCmVeIw1UPFWePxHr+Gmmf/OoVR3fjYihJImZkHzKWqi470r9aXep9SR8RhC5Y9emoMekJb1ePwvOew3hlNc9znDuNNr48mhi1jo3tOmHft9M7jahogqZMJ3/uDOREz5iI0QR+fu5/6xs1w3nZVcdxHrmG5q1xXrtSNEnkxJL09EGvMOYF4zAvGIt5wVgcp/ZhXfOF21AMoKvr7YICKHLxqIS+zUM+LizqVq/E5aRUrqWkY7c7WPvHATo0q+8VJjYqnL1H1Y9JGdm5XE5MoXyMx0C0ZsefdG/j7Qs5KiyEP0+ofqP3HjtDxbi/7nu3Q5sW/LZ2E4qicOT4KQIDA4iKDOfu2jW5ci2Ra4nJ2O121mzaRsc2Ldxxfl2j6shf12ykY1tvn7GO06fRlSuPJtZVvx07Yd1VrH6jowl5bTo5s2bgvHaNO8G68w8MjVzuPsqXV9tiEUMxlF7bksI8Y6KhZVv371c+X8+uzi+yq4S1mj2v8C/N41PXHSgxfs6hC/hXjcWvYhSSXktsr1bqBXeoestQOR59eVVvhT7QjtwN+7zSzd2wl9BHVIO2W2+lZaEND0YT7JkDBLVuiPWCWh456/cQ2LKBmt8q8Uh6ndtQXFpyLWcuc7JpP063GcjpNgOxJ6dzrucYt6EYwHzsrFsueh3BPdqRt8l7Hp+/aS8hvVRjp6lhLeS8AhxpWTjTs3AkpWGoouqJgJYNsZ736IiAVo2wXryGI9ljiM1auvIfG4dvxY1xwlAukvD7m5P+yw5Pno+exVC5nDvPIT3bkb/Je2zK27iX0IfVsvYrkmfJz4gmwDUm+hkJaNsYy1mPy4aA1o2wXvDOc/LnaznSZSJHukwkc+0+ovvcyHMNHHmF2Eto0zm7ThDpynN0nw7uS+1MlT2naQPqVUHS69yGYoDIh9uQ/ov3h8a68WFcycznenaBuhY/eY32NeO8wnSoGcehqxk4ZBmz3cGxxCyq3sJQDLgvwZMVhSU7z/BY4yq3DC8Q/LdT1juLAYahulw4IEnSa8AR1F2zTVAve1sPnEM13o6RJOkn1Ivoxtxh+mdRXTzsRb0kbjZgK/J8A6rP5C8lSZoA+AFzXe9wY8fxUmAC8KskSdOAK0AF4CFgEZAFPAg8pijK8aLCJUn6FNgtSVI1RVEu3OQd3wb2uPwzL0Y1aNcGHlAUZYgr/XRgkCRJV4FywDuud7xj0jceIrJzQ9rsfR+n2cqJ0Z5dwo2WTubkuI+xpmRx7s1l1F88iuovPk7usQSuLdsCqBfc3T1/GDhl8s9e58RY9chV6D21iO/TjryTl2mxSb0J9vzM79SilWXMX88nYOLboNFg374G+fplDB1VV8+2LSvRNW2HoU1X9bIeu43CD6cDoK1xN4bW9+K8epHAN1RZlh8+xXF0H6bHBqKJqwCKgpyegrnoDdkATie5894n7N13QKPBvHoNjoQE/B5Ud7OZf/sNTXg4ER8vRgrwB1kh4NFHSX/mWZTCQkKnv4EmJBjF4SD3vXnuCzSCXngBXY3qoCg4k5PJfXeOTznrNBomd6zNsJ8PIisKD9UtR7WIQFYcVRc6j9WvwMZzKaw4ehWtRsKk0zKre30k1/mYyR1qM3XtMRyyTLlgP16/92532utu5YICSNl4mJjODemy5z2cZiuHxniOxbVYOonD4z7GkpJN1ee7UX14T4zRoXTc/BYpmw5zePwSao17BENYEA3e6g+A4pTZ1k29hfnoS1/S5KPhSHodhZdTOTRmMfFPAYqMbc0XmJ6aDJIGx+FtKGnX3b48HQduY6DTGdBWvRvrKm+/gIbOfdFExKl1nJOObdVn3vFkGcsPi/Af9obatvZsQE6+gr61+vXevnMN+oat0DXrpLofsNuwfKHu2pEvn8VxeCf+k+aBU0a+fsHtL9P63XyMvQerx5ztNizfzfeV+/1H+I+aocrdtR456TL6tvercnesRt+oDboWXdRjpHYbliWeHejW7z/Cb8Ak0OqR05OwfDUXAOMjz6OpUBUUUDJSsCz9oJhcJ4Wfvk/gS2qbtm1Zg3wtAUNXtU3bNvyG36PPIgUG4z/IdZO500nei0Nwnj+Fbc82gmcvAacTR8I5rBtXqvG2rMZ/6GSC53yO4rBT8KHvbnmAnE0HCOnUhHo7FyKbrVwa5ymXGl+9TMLED7GnZHFtxldU/Wg85SY9SeGJS6R/u/GW8QOb1SHy0Y4Unkyg7nq1LCxfLsK2Z2+p9WNj2zYEjx6NJjSEsLdn4Th/nqwJkzyZVWRsG77G1Hei2qaPbkdJv46ukWrgcRzaUmIZ3cD0yEgkv0AUpxPruq/dx6oNHR7zbtNrvf1hl1ZfchzaivHBwfi98BaK04H110Xe8ZwymW/PJ/rDt0CjIf+3tdgvXiawt6qn839ciSYijLhvPkIT4A+KQtCTj5D46PNoo8KJfH2yuhtEkijcsA3zDnUBEjp6EIaa1QEFR2IymTPm+bxyxsZDRHRuTMu9H+A02zg12uOLrv7SFzk9bjG2lCzOv7mUuxePoeqLfck/donEZaqv6MJz18ncfJh7tryLosgkLt1MwembX14IgCxjW/U5pmemgkaD4+AWlLRr6FxuQRx/3twftBQYgvGJ8eq/NRocR3fiPK/6dtfVa43+HtVdjuPUPhyHtvom4JTJnjOfyHlvg0ZLwco1OC4l4P+w6tey8Off0YSHEf35InebDny8NylP9EcpLCRn7nzCXpuqLpauJ5E1Y7Ya7/c1hL00kehvPkVxOMia/raP6OxNBwjt3JiGuz5CNlu5MHaB+1mtr1/i4oSPsKdkcWXG19RYOI4Kk56k4PglUl19uPzYPujCgqgyazAAisPJ8e6TwCmT8NIn1F42DUmrIfW7TZjPXlXPf8ky1p8W4zf4NVVf7tuInHIVXUt1N6xj99rir+lVTyXFBXDs24ix7yj8Js4HpwPrt+/7lvO784n84G0kjZaC39VyDnCVc8GNcv5ykdqmZYXAvr1J6dsfTUgIEbPfUOtYq6Vw3Sase1w3sd/biYBHVZ+u5i1/UPj7Wh+516YtpupXryFpNWQu34jl3FUinlLzm7F0Lbmb/ySoYxPqbF+MbLZyZYKq6wOa1iG8dyfMpxKotXoeAInvfE3elgOEPtiOyGfUMSZn7W4yl/u20dLqSwF3VeSuD4YjaTWgkUj9dTcZGw5S+YbbyrKa58lOChbNI/j1d0GjwbpxNc4rCRjvU8cH69rf8Ov7LFJwCAFDPWNizrghaELDCHpJPemAVott20bsB1Ujlf9zQ9CWqwCygpyWQsGHxeZ5ioxt7ZeYnpik6o/D29TxobFqZHEc9PZj74POgLbK3VhXe89pdHVbul0TOU7/iePIdu/nWi1TBz7O0DcW4JRlenVuSfWK8Sxfp4br060dQx7rzivzv+KRMW+iKApj+vUiLFjdi2O22th95DSvvPCkV7qvDnuKtz9dgdMpYzDoeXXoUz6vPPHVt9h/6CjZ2bl07vU0w57vh8OhLkEef7gH7Vo2Y8fu/XTvMwA/k4npU9Xy1um0TB07lCHjXsbpdPJwz3upXrUSAAP79WH8KzP5aeU64mKimPvmS95CZSd58+cR+va7SBoN5jWrcV5OwOQ6lWJZ+RsB/Z5FExxC0GhP/WYNGwJA8EvT0DdoqPbn71ZQ8OXnWNasxrJ2NcETJxP+yefq3ODtmb51VEptK6D/ULRV1DWEnJpM/oe+vrvTXGu1dq612rEia7UmSydz3LVWqzTwPqoMfwBDdCitt7xN2qbDnBj38U3jK06Zk1M+p+l3U5G0Gq59u4X8M9cI9gOcMonTFlH1q9dBqyFr+Uas564Q7tJbmUvXkrflT4I6NqXWto+RzVauTVR1rj46nApzxqiXRWs0ZK/6g7zNqr7MWr6R8rNHUXPdAhS7g6vj53lntpTk3hanTPLrC6nw2ZtIWg3ZP6zHdv4KoU+oOjb729Xkb91PQPtmVNv0KbLZStKLnsO/ydMXET9nEpJeh/1qMolFngX3bFfiJW83+LvjsD4qlLvXvIM2yA9khdiBPTnaYRTOfDM1P5mILiwIxe7k0tQlqt/jG5tpXXmu+MV0tbx+2ID13BXCnlDXTFnfriF/634COzSl+uZPkC1WEier+dJFhlFhoat/arXk/r6Ngu2ej18hPduRezMXFEDWxoOEdW5M4z0LkM1Wzo/xjE11lk7lwriF2FKySJj+NbUWj6Xii30pOJ5AyjJ1zhvRswXRj7VHtjuQLTbODPGUt8bPQGi7+lyY6O2CRqfR8GK3hgz9dieyrPBQg0pUjwpmxYGLADzWpCpVI4NpVTWGPks2IUkSDzesTPVo1eD+4s/7+PNyGtlmG/d+sJqh7e7i4YaVWXPiGt+70uhcK56HGlS6ab4FIN+x2yHBfypSSX6m/vWXkKRYYArQA9UIa0fd8fsTsEBRlDxJkkYBk4FwYBeqUfV7oIqiKAmSJD3nChtYLO0GwMdAfSAReM2Vzg+KorzmClMT1Q1Ec1RXFeNdsvspivK9K0wM8JbrHUNcaW1BvWjvGVe6UYqi+NxkJknSZWCpoihTJUlKcL3nu8XCNAXeBFqhuq64CPysKMo01/NOwAeoO5zPu97xR2CEoihf3Kp818f0LZNKbn7fnR35/qcxX7rzm83/SYKfqFcmcje8/tePi/9TdBlWNqOAnJ5z+0Clge0vfZ/5x3BkWG4fqBQ4v+v/djni36VCtb/mOuWfIqh7GU76SvRBWvqk/5JSJnIvXL/zC3v+SZoPKZsDVdkbUm8fqBS4ejm0TOQC3N23bNp09s78MpGbnnyrA3KlR6al+LUY/w5N7iubuYcjs2zaFYCpeYXbByoFdA/3LxO5mpiy2TWX9XjZ5FfrXyZi2b8v7vaBSol4v+KeEf+30evLZo2YU1A2ejrYz/eC9X+DrAK/2wcqJRrPrnH7QKWA3zOzhGm0GNMqP1X2hsb/IN5IWPpf10b+E3YWoyhKMjDa9XezMB+gGkuLsrzI8y+AL0qIdwTVCFyUr4uFOQu4r312GZj1qEbZG2FSgJvNXua6/m727pWK/LvyTcL8CfheL+p5vhm4u9jPZbMyEQgEAoFAIBAIBAKBQCAQCAT/c/xHGIvLGkmSHka9dO4cUBnV8HsE1ZewQCAQCAQCgUAgEAgEAoFAIBD8zyOMxSpBqH6DK6D6B96Kepme2DovEAgEAoFAIBAIBAKBQCAQCP6/QBiLAUVRvgK+Kuv3EAgEAoFAIBAIBAKBQCAQCASCskIYiwUCgUAgEAgEAoFAIBAIBALB30ZGHNL/b6dsrgUXCAQCgUAgEAgEAoFAIBAIBALBfxTCWCwQCAQCgUAgEAgEAoFAIBAIBAJhLBYIBAKBQCAQCAQCgUAgEAgEAoEwFgsEAoFAIBAIBAKBQCAQCAQCgQBxwZ1AIBAIBAKBQCAQCAQCgUAg+AcQ19v99yN2FgsEAoFAIBAIBAKBQCAQCAQCgUDsLP7/gWCtrUzkpuzTl4nc0HhHmcgt/OVomcitoA8tE7kA+Vuyy0awIpWJWFuBtkzk6v3KRCxhIYVlIvfqhbAykVtle0KZyC1LLIX+ZSLXKMllItdyIKVM5Cpy2eiOQFPZjP8AuXsKykSutcBQJnI1UtnsoXFSNuNh7skyEYtWX3b7XJxbrpaN4C1vlI3cMiLs+8/LRO655iPLRK5VKrs2nW8tG31ZIJeNCaKiKbdM5GrLaHyw2MqmnAOMZTf3sG3YVyZy/Z4pE7ECQakidhYLBAKBQCAQCAQCgUAgEAgEAoFAGIsFAoFAIBAIBAKBQCAQCAQCgUAg3FAIBAKBQCAQCAQCgUAgEAgEgn+AsnE4J/gnETuLBQKBQCAQCAQCgUAgEAgEAoFAIIzFAoFAIBAIBAKBQCAQCAQCgUAgEMZigUAgEAgEAoFAIBAIBAKBQCAQIIzFAoFAIBAIBAKBQCAQCAQCgUAg4P8jY7EkSSslSfqijGRvlSRpQVnIFggEAoFAIBAIBAKBQCAQCASCO6FUjcWSJL0gSVKBJEmGIr8ZJEkqlCTpWLGwNSRJUiRJ6lSa71RE3laXPEWSJJskSUmSJK2VJOlpSZKkf+MdiryLvyRJMyVJOi9JkkWSpHRJknZKkvREkTBfFHnfon8N/813FQgEAoFAIBAIBAKBQCAQCEpCRhF/Rf7+G9GVcvqbAX/gHuAP12/NgRygpiRJUYqipLl+7wBYgV2l/E5F+RyYiloOccD9wGLgUUmSeiuK4vyX3mMR0BoYDRwHwlHLKbxYuI1Av2K/pf8VQZWmP09Yp8Y4zVYujF1A4bGLPmGMFaKpsXAc2tBACo9f4vzI91HsDiIebkf88F4AyIUWLr34MYUnE5CMeur+9CaSQY+k05C5ajfX3v3enZ5/myZETx0KGg05P6wl65PlPjKjpg4loF0zFIuV5KlzsJ48D0Dosw8T8uh9oChYzyaQMnUOis2OsXZVol8biWQwgNNJ6hsLsBw765Wmodk9BA4fCRoNltWrKPxumXc+O3choO+TAChmM3nz5uK4eAGAoAmTMbZoiZydRebA/u44wS+/irZCBQA0gYHI+flkDRnokx9903sIeGEkklaDZc0qzMuLye7YBb8+LtkWM/nz5+K8eAFNVBSBE19CExYOioxl9e9YfvlRfaepr6Itr8qWAgJRCvLJHuYtO7hDI8q/Ngi0GjK+3UDKRz/6vFv51wcR3KkJitlKwrj3MR9X20DFd0cS0rkpjowcTnUZ5Q5f7qXnCOnSDMXuwHo5mcvjP8CZW+BT1kEjRoJWg3nVKgq/9c6vqUsX/IuX9YULt4wb8Oxz+PXoiZyTDUD+J0uw7d3rLfeeewgaMQK0WjXuMm+52ooVCZ48GX2NGuR/+imF33vapV/v3vj37Amgxv3hBwBCpk1DW7Ei4KnjzIHe5Wxq2YzQ8cNBo6Hg19Xkffmd13NdpQqET5uEoXZ1chZ+Rt43K9zP4n5dilxYCLIMDicpzw5T5Y4ajF/blih2B45riWS+MRslv1g533MPwaNGgEbNb8FS3/yGvDgZfc0a5H3yKYXfFemHj/bGr2dPkMC8chWFK9T8Bj4/AGOb1iAryNlZ5Mx8Czkjwytd/zZNiZzyAmi15P6whuwS+nDk1KH4t7sHxWwhdeocrKfUPhzydC+CH+sOkkTuijXkfP0zAOHDnyb40e44s3IAyJj3OYXb9/ukC1DxjecJ6dQE2Wzl0tj5FB731VuGCtFU+2g8urBACo9d5OIoVW/dLL4hPoIq749GHxUGskza0g2w/yt3evomrj6s0WBZuwrzihL68GOeNp2/YC7OSxdAbyDknQ+Q9HrQarH9sY3Cbz5Xy/Gp5zDe1xPF1aYLvlyCfb93my4ruf5tmhDz0gtuPZ25ZAXFiX7pBbeeTpoyB+tJtQ+HPdvLo6fPJZA8ZS6KzQ5A6NMPEvbUAygOJwXb9pH27mc+6VZ5cwBhnRshm22cG72AgmOXfMIYK0ZTa9FYdKGBFBy7yNkR81HsDsK7NaPi5L4osgxOmYuvfE7evtOeiBoNDda9jS05k1P9ZnmX82DX+LB+FZZi5Wzo0AW/Rz06uuBDVzkXSTdk3sfIGWnkvT4FAL+nB2Bo0QYUGTk7m/z3ZqFkevclAGOLZoSOG4Gk0VDw22ryvvrW67muUgXCXpmEoVYNchZ9Rv5ST3+TAgMIe2kC+qpVQFHIevMdbMdPEjJyCKY2LVHsdpzXk8ic/raP/ghs15i4aYNBoyFr+XrSF/3g825x0wYT2KEpisXKtYnzsJxQ81xz+6fIBWYUpwxOJxceGgtAcPfWRI9+EmP1Clx4eByWY+d989u8GSFjVD1d+Psq8r/2zW/oS6reyl38KQXfqvnVVqxA+BvT3OG05eLIW/I5Bct/JOyNaegqusbDoECUvHzSnhvkla5f66ZEvvgCklZL7o9ryP7UW2/pq1Qgevo4jHdVJ+ODL8n54ofbxo0YPxD/9i1QHHbsV5NIe3kOcl6xcm7fmHLT1HE48/sNpC30Lef4VwcT1FHVSdcmvI/5xAUko55q37+FZNQjabXkrNlJyntquzTdVYVyM4ahMRpQHE6uv7IQ85FzPunWmvEckZ0b4TRbOTFqIXkl9CVTxSjqLx6NPjSQ3GOXOD58AYrdiS7Ij7s/GompXCSSVsPlhStJ/G4rAG32z8dRYAGnjOJwsrfbVO80S2FMvEHQ048ROvoFrnd5GDkn1+tZWbWt0phfAvj1egS/Xg+D04l17x4KPl5U6nIDnhuAsXUbFFlGyc4md/YsnzlAWeX35Zlz2b5zH+FhofzyjfczAEVRmDVvETt278dkMjLjpfHcVas6AH/s+ZO35i3CKcv0fuA+BvbrA0BObh7jX5lFYnIK8bExzJk+hZDgIJ+0A9o1IfaVwUhaDVnfrydjse+YGDNtCEEdmiKbrSROes+tL6tv+wy5wKz2F6eTS73GuOOEPfMA4f16ojic5G/dT+rbn/ukW+/NZ4ju3BCn2cah0YvIOZbgE6bKgHupOug+AqvEsuauIdgy8wAo/0hrqo94AABngYUjkz8j9+QVALrufx9HvqrHFafMtm4ve6c5fQChnRsjm22cHzO/5LG4QjQ1F41FFxpEwbGLnBv5AYrdQVi3ZlSc9ATIrjxP84zFoR0bUuWNAaDVkLpsE9cX/OyVZmnprYiODaj15nNIWg3Xl24mYf6v7vRKY86jCQkkfu4U9OVisF9PIXHsLOTcfJ90S2NOa6oWT7WFEzz1VDGG6+9+S/pnv7l/+ztrxJvF9atTmQqzhqINMGG7msqlUXOR881eaQa1b0y5VwciabVkfLee1IW+csu9NojgjmpfujJhHubjF5GMeqovn4XGoAedlpzVO0l+T9XxIfe3JnbsE5iql+fsgxMwlzD30NVrhqmfOi7Zt67GurLYuNS4Fabe/UFR26xl6Uc4zx5X8zVwArpGLVBys8mf4lkDGh9+BkOHHih52QBYVnyK48g+H9kCwf8KpWosVhTlrCRJiUBHPMbijqhGz6qoBuIVRX7fDSiSJM0DngBCgMPABEVRbsRHkqR2wDtAA1TD8zJgsqIoNtdzf+Aj4FGgAHj/Jq9YqChKsuvf14D9kiTtBtYBz6Aak5EkKcQlrxfgBxwExiuK8meRd2oBzEQ18jqAP4F+iqIkFhcqSVJn4EfXOy8GHnTlcaUrSIJLRnGsRd73LxPaqTF+VeI43Ho4gY1rUnXWYI73fNEnXMWX+pG05Hcyft1JlbeGEP1EZ1K+Wof1agone7+CM6eA0I6NqDr7BY73fBHFaufkY68iF1qQdFrq/jKD7M2H4MJh0GiIfmU415+fij0lnUrLP6Bgyx5sF6645QW0a4ahUjwJ9w3A1KA20dNGcLXvGHTREYQ9/RAJPQejWG3EzZ1K0P0dyP1lA5ETnifjw6UU7viTgHbNiJwwkGvPTvJkQqMhaNQYsiaNR05LI+yjxVh378R5+bI7iDMpiayxo1Dy8zHc05ygcRPIGjEUAMu6NZh//Yngyd4Lotw3X3f/O/CFYcgF3ovEG7IDh48hZ8p45PQ0QucvxrZnJ84rRWSnJJEzUZWtb9qcwNETyBk9FMXppODjD3GeP4fk50fogiXYD/6J88pl8mZ6ZAcMLkG2RkOFN4dw7slXsSdlUGvlu+Rs2Ifl3FV3kOCOTTBWieNk2xfwb1STijOHcubBiQBkrthE2herqDxvjHeedxzm+ltfgVMmfsozxAzvTeKsr7zkBo0eQ/bE8TjT0ghftBjrrhLKeoynrIPHTyBz2NDbxi38YQWFy7+nRDQagkaPJnvCBFfcRVh3esuVc3PJ++ADjG3aeEXVVqmCf8+eZLzwAjgchM6ejXX3bpzXr5PzxhueOh46FKWEcg6bNIrUEZNwpqQR8+VHmLfvxnGpqNw8sucswK996xJfPe2F8T6LXsveA+R8+Ak4ZUJGDCL4uSfJWbDES27w2NFkjVPzG/HxIix/eOdXyc0l94MPMBXLr65KFfx69iRjiJrfsHdc+b12nYJvvyP/U9WA59/7EQKfe5bcOXO95Ea9PJzrA6fgSEmnwvfzKdiyB3uRPuzfrhn6SuW4cl9/jPVrE/XqSK71HY2heiWCH+vOtcdHodjtxH88k8Lte7FfVtVi9lc/k/25ryGlKCGdGmOsEs+xNsMIaFyTSrOGcOqByT7hKrz0DClLfifztz+o9NYLRD7RmbSv1t00vuKQufr6FxQev4gmwETdtXMwp2xT++mNPjzV1YffX4xtb7E+nJxEzqQifXjUBHLGDgW7jZwXx4LFDFotIe8uQPfnXhynT6r1/MsKzD/evE2XldyYacO5NsClp1e8T/7mvT56Wl8pnkvdnsfUoDYxr47gyuNj0UVHENrvIRJ6DFH19HtTCOrRntyfN+LXvD6BnVqQ8OAwFLsdbXiIj+iwzo3wqxrHwZYjCWxcg2pvD+bo/VN8wlV++WkSF68k/dedVHt7MDFPdiL5y/Vk7zhG5jr1I4N/nUrU+ngch9qOdseLH3Q/5nPX0Ab5e+U3YOgYcl9WyznkvcXY9+zEebVIH05JIvdFVzk3aU7AyAnkjhvqfm568FGcVy8j+XvStfz4HeZv1L5keqA3/k88S8GHRfqSS3bYxNGkjZyIMzWN6C8WYt6x6471R+i4EVh27ydzyuug0yGZjKrsfQfI+WiJqj+GDyL42SfJ+dBbf8S/PpRLz7yMIzmDqr+8R97GvVjPe8aHwA5NMVSO51ynwfg1rEX89GFcfGS8+/mlJ6fizPLWW9azl7kydCblZozwedcbckMmjCZjtJrfqE8XYdmxC0eCd35z3puPqZ233nJeueox0mk0xPy6Ast2dSqYNc2jp4NHDkXO99XTUS8PJ3HQFBzJ6ZS/obcuetq0nJNL+lsLCejU6o7jFu4+SMa8z8ApEz72eUIH9iXzvU+94pZ74wUuPf0K9uQMqv82l9wN3uUc1KEJhirxnOkwBP9GtSg3Yyjne01Asdq5+ORLyIUW0Gmp/sPb5G09QOGhM8S92J/U978jb+sBgjo0IW5Kfy729Z6fRHZuiH+VWHa2GE1IkxrUmf08+7p7G4MAarz8FJcXrybll13UmT2Qck924tqXGyg/oBv5Z65xuN9s9BFBtN45j6Qfd6DY1X0TBx55A7vLIFW8vEpjTATQxkRhvKcJjqSUEuWWVdsqjfmlvmEjjK1akzloANjtSKGh/4rcwuXfUfCFqrf8Hu5NQL9nyZs3t9Tl3ja/QK/7u/Jk7weZOv1dn2cAO3bv58q1RFZ//ylHT5xm+rsL+HbJPJxOJ2/O+ZAl82YSGx3J4wNH07FNc6pVqcQnXy+nRdOGDOzXh0++Xs6n3yxn3LDnfco67rWhXH72ZezJ6VT9+T3yNu3BVkxfGivHc77TIPwa1iLujeFc6j3O/fzyU1N89KV/i/oEdWnBxR7DUWwOtBG+Y2J054YEVI1lU8txhDWuToO3B7D9/mk+4TL3nSF5w0Ha/PSK1+8FV1LZ+fB07DkFRHdqQMN3B3rF39l7htuwXJTQTo0xVY3jUKsRBDauQdW3BnOsh+9YXOnlfiR+vJKMX3dS9e3B7jVizo5jHCkyFtf8eDyH244CjYaqMwdx4vE3sCVlUH/N22Su30/BaXU5W2p6yylT+60BHOwzA0tiBs3XzSJt3Z+Qlltqc56IQX0o3HOYzCUrCB/0GOGD+pA+x/sDeWnNaS0XEjlxr6v9aTQ0PPAJWWuKbAr4O2vEW8St+M4Irr/5Ofl7ThDxeGdiXniYpHeXecktP30IF56ahj05g5q/zSFn4z6sReQGdWyCsUo8p9qrY2L5N4dyrtdEFKudC0+87B4Ta/zwFrlbD1J46AyWs5dJGDKLCjO9Py66kTSYnh1FwduTUDLTCHzjI+wHdyMnevSW48RB8g+qexQ1FariP+IV8ierH7RsO9Zh3fAr/i/41o113Q/YVvt+XBAI/hf5N3wWb0E1BN+gI7DV9Vf09w6usLOBx4EBQCPgGLBWkqQ4AEmSygFrgEOu58+jGpZnFUnrXaAr0Bvo7ArX7k5eVlGU9S6ZvV3yJGAVUA7o6UprO7C5yDs1cL37edQdwi2A5ZRgjJckqTfwMzDYZSgGSAbucxmlS42wbveQ9sNWAPIPnkUbEoA+OswnXHCbemSs3A1A2oothN13jxrnzzM4c9RJc97BsxjiItxx5EILAJJei6TXgaJutTfVr4X9ShL2a8lgd5C7ehsBnVp6yQvo1JLcXzcBYDlyGm1wINoo16ZqrRbJZACtBsnPiCPVtdtBAU2gukjXBAZ4fnehq10Hx/XryElJ4HBg3bIZYyvvxYLj5AmUfPWLr/3kCTRRUe5n9mNHkXNLWBQVwdi+I9bNG31+19WqgzPxOnKyS/bWzRha3ly24/QJNJGqbCUzE+d5dbeQYjbjuHrZ/awohnYdsW7xlh3QsAbWhGRsV1JQ7A6yfttByL33eIUJufceMn/cAkDhobNogwPQudpA/t6TOLN9v4DnbT8MThmAgkNnMcRFej3X11bz63SVtWXzZoytvfNrP1GsrF15upO4N0NfuzbO68Xjei9ElexsHGfOgNP7kICuYkXsJ0+C1QpOJ/bDhzG2besjw9SxI5ZNm7x+M9Stjf3qdZzXVbmFG7bg197b2CBnZWM7eQbF4bijvABY9x5wl7Pt+Em0McXKuU6x/G7ajKmNd37l7Gwcp33zq63knV/b4cOYXPlVCgvd4SSTyd133WVQrxb2K4k4XH04f81WAkvow3m/qu3RevQ0mqAAtJHh6KtVxHLkFIrFCk4Z8/6jBHQu2VhwM0K73UPGD2qbLbiF3gpqXY/MVeqkL33FFsK6Nb9lfHtqlns3h1xgwXzuGpoItV3qahbrw9s2qztGi+A4VXIfBlSDLajGPJ3Op0xvRlnJNdWvif1KoltP563eRmDnFl5hAju3KEFPq/UgFdHTGj8jjtRMAEL79iBzyXIUu7rL2JmZ4yM7vFszUpdvBSD/4Dl0wf7oo0N9woW0vpt017iUunwr4a5x6cbYA6D1N3rl2RAXTliXJqQs9e7DPuW8fTP6W5XzmRNoIzzlrImIwtCsBZZ1K73iKGZPX8JkoqQTZ4a7auO4dh1noirbvGEzfu189Yf91BlwePdjKcAfY6P6FP622vWSDvfuYeveP936w3r8FNpo73HDr0FNrJeTsF9Vx4ecldsJ6updx8FdmpP982YAzIfPqONDlG9fK4r1wjVsl67f9Ln+rto4riV68rtxM6a2xfSWO78315fGpo1xXk/EmexrNPTr1AHzBu86NhbVWw5VbxWfezgzc7AeP+ujp28V17zroKecj55CV0xP+zesge1yEjZXOWf/vp3ge5t7hQm+twXZP6nlXHjoDNogTzm751KuPqy427OCJtAPAG1wAPaUTJ9yiLqvGUkrtgOQc+AcuuAADCX0pfA2dUn9fQ8Aicu3EdW92Q0R6G7ICDBhz85Hccg+8YtTWmMiQOjYYeTM/7hEXVZWbau05pd+DzxEwXfLwKUvlezsf0Vu8TlA8aIuq/wCNG1Yr8RdvzfY8sceHryvM5Ik0eDuOuTl5ZOWnsmxU2epWD6eCuXi0Ov1dO/cns071Da/ZcduHureBYCHundh8/bdvu/WoCa2y4nYr6pjYs7K7QR18daXQV1aeOlLzR3oy7An7ydj0QoUm9oenRm+Y2JctyZcXb4DgKyD59EH+2MsoR/nHL+M+arv4dKsP89hd63Vsg6cxxRX/JBqyYTf14y0FduAG2NxQMljcZu73WvE1OVbCe/uOxZriozFgY2q0d6xHQABAABJREFUY05Ixupam6T/+gfh3Zq5w5aW3gppXJ3CSymYL6ei2J0k/7KLqPvUOKU15wns3JKcX9S5cM4vGwnq4j3mQOnNaYsS3KYelsvJ2K6nuX/7O2vEW8U1VS1H/p4TAORuP0Jod2/d79+wBtYEz5iY9fsOQrp6j4khXZsXkXvGa23qGRO97QvW89ewXrz53ENbrTZyynWUtCRwOrDv2YK+SbEPw1ZPm5WM3usf55ljKAW+HzAFgv/f+LeMxS0lSTJKkmRCNaRuBbbhMhZLklQb1Q3ENmAo6o7bVYqinAJeAFKA4a70hgFJwDBFUU65duO+CIxw+f4NRDUgT1IUZZ2iKMeB/sDtZ7weTqLufMb1jg2BRxVF2acoynlFUV4BLuJxCTEJOKIoymBFUQ673muxoihXiiYqSdJg4DNXWkXPQw5G3ZGcLknSQUmSFkiS1LWE97pPkqT8In9r/kKeMMSGY0v0TCxsiRkYYr0nEbrwINUgfMNolZSBITaC4kQ/0YXsLYc8P2g01NswhyZHPydn+xHyD6kGT110BI5kz2DlSElHH+Odni4mAnvRMMlparzUDLI+/4Gqm76m6vZlyHkFFO5SN1ynzVpE1ISBVNn8NVGTBpL+nvcxLm1kJHJaqvv/5bQ0NJHei7qimLr3wLZv702fF0dfrz5yVibO674DlSaimOz028i+r4fPkXAATUwsumo13DsDb6C7W5UtJ3rL1sdGeNWvPSkDfbG6MxQLY0tKL7F+b0Zkn87kbjng/Z6Rkcip3mWtvUV+/e73lPXt4vo//DDhn3xG8KTJSIGB3nKjopDT0rzjRvka1kvCcekS+vr1kYKDwWjE0KIF2uhorzD6+vWRs7J86lgbFYkzxSPXmZKGNurm+fVBUYhaMJuYrxYS8HCPEoMEPNgdyy5vlwyayCicqUXkpqV5LchuhePSJQwNPPk1tmiBpkh+Awc+T9QPyzF17Urep967ILQ+/TMdbbR3fnXRkT79XBcTge1cAn5N66EJCUIyGQlo1wxdnOedQ558gAo/LyT6zXFogr3r9wZqm/V8DFLbdTG9Featt+xJ6e62fyfxDeWj8L+7Co4zal/TFNcf6WloIm7Rh7v1wP6n9w6O0AWfEPHtL9gO/YnjzClP2AceJvSjzwgcW0KbLiO5uphI7EnedawrQU87korol+R0dDGROFIzyPzsR6pt/opqO5Yh5xVSuFPV04bK5fBrejcVv3+PCl/PxnR3TZ88GOIisBapH2tSJsa4YrLDg3DkeurXmpSBocgCOLz7PTTa8T51vpnC+bEfuX+vMr0/CdO/LmJwcxVTRCRyunc5a29RzsZ7e2A74Cln/8EjKPh8UYkGLL9nBhL6xQqMHbpQ+M2nPs+10ZE4Uzyynanpd6y3dPFxyFk5hL0yieivFhM2dbz6gacYAQ90x7Lb+1ikPjbCu46TShiLYyOwe9VxBrob44OiUPnLN6j26zzC+na7o/eFG/qySH7T/qK+dOHXpROFxYx2AIaG9XFmZuG85q2nS5p76KLvTO6dxg16uBuFf3jraX1MBPbi43CxctbHFBuHk4uM1RoNNVa/z10Hvibvj0OYD6vutRJfX0LclAHU3vUZcVMHkDz7S5/3McaFYbnu6UuWpAwfQ5E+PAhHbqHqTgSwJGa6w1z9dC0BNcvR7ugiWm59lzMvf+HVxht//xLN18+iXL/OXmmW1phoatcSZ1o69nO+R7Q9cv/9tlVa80tt+fIY6tUnbMFCQue+j65W7X9FLkDAgIFEfLsCU+cuFHzhrbfKKr93QkpaBrFF+mZMdCQpaemkpqUTW+SDWUx0JKlpat/IyMomKlJt81GR4WRm+xpsdTHeutCRfJO1S2KxcbOIvqz4xXSq/Po+oX3vc4cxVimHf7O6VPlxLpWWvYWpXg0f2aa4MMyJno9B5qRM/OJubYS+GRWf7EDq5iPu/1cUhZbfvUj7dTOo9LT3FUGG2HCsRfSSOs6WMBYXWyMaY73H4oY7PqDO11M5P/ZDNc+x4diuF113ZHqtO0pLbxljw73nFokZGGPVciytOY82IhRnWhYAzrSsEk9T/Rtz2vCH2pL5yw7vMvwba8RbxTWfueI2HIf1bIUhvthGl+LziiJ58QpTpC/Zk4uMmxoNtVbP4+6DX5O34zCFh71dTt4MKSwSJbPIGjEzDSnMV2/pmrQm8O3P8R8/A/MnJZ9gKI6xSy8CZyzBb+AE8C957SIQ/K/wbxmLTUBL11+6oigXgJ1ANUmSYlENsoVANqB3PQPA5Td4N3CX66c6wG5FUYoaf/8ADEB1oJrr37uLpJGPulv4TpHw7Alqgup3Oa2ooRa42yUL1N3GvjNNbx4CPgTuc+1edqMoynZU43Qn1B3JNYH1kiQtLpbGdlTD9Y0/X2e5t8xVCff2+Sx2bx8muNXdRD/RmSszirgikGWOdR3PwSaDCGhYHb9aFW8qs/jC/WbvpQkOJLBTSy51fY6L7Z9C42ci6AF1chPStydpby3mUqd+pL61mJg3x95BPnx/AvUonF/3HuQvKV7cN8fYqQuWLTep8hLzcxPZDRph7NaDgk+LyTb5EfzKGxQsmu+16wNUn6W2rSXILulaxjsoa5/6uAmxIx9Dccpk/rzttmnesqzv70Hex4tvG9f826+kP/UkmYOex5mRQdCw4b5hfeLeWV6cV65Q8O23hL37LmGzZ+O4cAGl2G5cU+fOPruK1Xf+v8sFSBk4mpR+L5A2egqBjz6EsVE9r+dB/Z9EcTgpXFNs1/rfkOu8fIWCZd8SPvddwt9V81t093H+J5+S9mgfLBs2EPDIw8Xklij4jt7NfvEqWZ8sJ/7TWcR/PAPrmUvu3ZI5363kcrf+XH1kGI60TCInDS755f+P7dod5jbxNf4mqi+ZzNVXPyvS1+78jlN9/UYY7+1BwWdF+rAskz1iIJn9HkNXsw7aSlUAMK/6lawBT5I9/HnkzAwCBhVv02UltwR8mtYt9HTnFlzs0p8L7Z5C8jMS/IB6aEjSatEGB3Ll8bGkzf6EuHm+R1pLTvYv1C+QuWYfh9qO5nT/2VSc3BeAsK5NsKfnUHC0BENTSXrQNxQAOlc5F36ulrO+WUuUnGyc50tesJi/+oTs5x7DunUjpgceKSHEnYzDN0GrRV+rBgU//UbqM0OQLRaCnn3CK0jQc0+B00nhWt9TL7eTW+Ldvq4wFx+bxIUHx5Aw4FXC+/XEv1ndO3vnEvJ7p2OOG50OY5tWWDZv83nk16UT5o0l6em/Uc53EDd08BMoTif5Kzf/dbm30kmyzLn7R3OqZX/8G9TEWFOdS0U8fT+J0z/hdKsBJE7/hPJvjyohkTuZb5UkWg0T0bEBeccT2F7/BfZ0mkTtWQPQunbs7e85jb1dX+Tgk7Oo0L8boS3q3Fl+7oCSxkTJaCS4/1PkLPriFjHLqG2V0vxS0mqRAoPIGjGU/MULCXnltX9FLkDBZ5+Q8cRjWDZtxL9Xcb1VVvm9PSXVtyRJJTa/v3R1+Z0EvsX8NaHPRC49NJorA6YR/nQPj77UadCEBHKp9zhS3vqM8vN9XQGWPE//C+/uIrL1XVR6ogMn3vT48f7jgdfYdu9L7H7qbar070pEC4+B/lb6/9bv5j0WH247ijMDZqv+i28SxzvdUtJbf/Wu+n9gznNHlPKcVtLrCL23GZkri10B9XfWiLeIe3nCB0Q9ez+1V81BE+DnPkl2S8F/cUw8c/8YTrYYgH/DGphcY+JtucNxyXFgJ/mT+1M4bxqm3s/dNlnbpt/JG9+P/JcHI2dn4vfkC3f2Pv+foog/r7//RkrdWKwoykXgMqqbiQ6ou4pRFKUAOFDk9z+KRispKdd/pZs8vxHmL44OJXIX6s5hUMsoBW8jbUOgNnDDUdSdyDyKuiP6eamEEVlRFLuiKDsURXlLUZR7XWkPliSpcpFgha6dzTf+bnr+QpKkwZIk/TllypTLFdfNot6GOdhSMr2++BniI7ClZHnFc2Tmog0JAK3aNAxxEdiKHHf0r1OJqu8O40z/WTiyfF0WOHMLyd19gtCOjdT0UtLRxXq+7qtfZb2PTzqS09EXDRMbhSMtE/+WjbBfT1EvwHI4ydu4E79G6gIluFcX8jeo3xTy1+7AVM97x5ozPQ1NlGfnpCYqCjnD97iWtmpVgsdPJGfaVJTcOzxuotFiatsW65YtJT6Wi8uOvInsKlUJHDOR3NemouQVka3VEvzKG1g2b8S20/vLMBotxtZtsW7zlW1PyvCqX31chM9RVVtSuncbiIss8ThrccIf7Uhw56ZcGjnHN79paV67VDVRUThLyK+ualWCJ0wk+2VPWd8qrpyVpV54oyiYV65EX9t714lcbGetJioKZ/qd3/doWb2azMGDyRo9GiU3F+e1a56HWi3Gtm2xlFDHztR0tDEeudqYKJzpvpdY3QzZFVbOysa89Q8MdT358u9xL35tWpL5ykzfeGlpXkfLtVFRyH8hv+ZVq8kYOJjMkaORc3NxFM3vjTAbN2Fs397rN6dP/4zEWczty636ed5P67j26AiuPzMBZ04etsuq2nJmZLvrN3fFGoz1arnjRz/bnbrr51J3/VzsyVkY4j27ENR2fWu9pS/Srm1JGTeNL+m0VF8yiYyft5O1Zo87zB334cquPvxGsT7sQinIx370EIam6q4LJdvTpi1rVqKrWaxNl5FcR0o6+jjvOi7u2seRko6uiAsavSuMf8uG2K959HT+hl2YGt3ljpPn0tOWY2dBVtCGhRD6ZE8abHyHBhvfwZachTG+6C6jcGzJxcaIjFx0wZ76NcZFYEv2bgMAuXtOYaocgy48iOBmtQi/txlN9n9ErUVjCGl9NzUWjPKUc+QdlvOoieQVKWf9XXejb96K0M++I2jyNPT1GxM44SWfuLatGzG08vV+5UxNQxvjka2NjrxjveVMTcOZmobthHppkHnzdvS1PDvT/O+/F1ObFmROm+ET156c4V3HcZHYi43F9qR09F51HIHD1Y9u9GdnRg5563fj18B3l3iJ75xWLL9RUW4deKeYWjbHfvasOiYURavB1KEt5o2+erpEnZR2Z3JvFzfowS4EtLuH1Mlv+8S1J6ejLz4OFy/nZO+x2hDrO1bLuQXk7zlGUPsmAIT17kTuWnXxn7PqD/xd5R/R735abHqbFpvexpqShamcpy+Z4iKwFusn9ow8dMH+SK6+ZIoPd4eJ79uB1FXqjnRzQgrmK6kE1IgHwOrSmfb0XFJX7yOkUTV3mqUxJurKx6OLjyV22cfE/boUbXQUMd8sQhPh2WFZVm2rtOaXzrQ0rH+ox/EdZ06DIiOFhJS63KJYNm3E2NZbb5VVfu+E2OhIklM975KSmk50ZAQx0ZEkFzmJlZKaTlSk2jciwkJJS1f7W1p6JuGhvjIdyd66UBcbiT0lwzdMfLFx0xXGV1/WcsXJIG+d2o8tR11jYngwVfp3pcPGmXTYOBNLchZ+8Z6don5x4VhKGO9uRXCdCjScM4i9z83BXmStZknJBsCWnkvSmj+pOrg7DTa8S4MN72JLycRYRC+p42wJY7HPGrGksfikeyy2JmVgKFd03RGOoXxkqesta1KG99wi3pNuac15nBnZblcV2qgwt+ut0Cd7/itzWoCQjo0pPHYRR7r3jvm/s0a8VVzrheucf+o1TvcYT9avO7Be9r5ayV6sL+lLWHfakzK8+pI+1nfcdOYWkL/7OEEdGnMnKJnpSOFF1ojhUSjZNx8fnGeOoYmJRwoMvnW6uVmgqPNp29ZVaKv99RMRAsF/E//GzmLw+C2+4a/4BltRd9N2ADaj+vy1AW5nWJIkaVF3JN84i38S1a1F0Xdv44p3wZWGHdXdxY00AlB3At8WSZK6ucLeuHXpIBADyMUMtecVRUktEqZTCckV5ZIrn/cCH5dkMC7Gjfz+n843KIrysaIoTWfNmlXpSrcpHOs6nqy1+4h6tIOaaOOaOHMLsaeWMMjvPE5ET9XPUtRjHclyXVhgKBdJzU8mcX7U+1guJrnD68KD0Qar/oMlk4GQtvUxn1cNUZZjZ9BXikdXLgb0OoLvb0/Blj1e8gq27CH4IfVYo6lBbeS8ApxpmTiSUjE1qO2+wMe/RUNsF1SH+I7UDPya1QfAr0VD94VZN3CcPo2uXHk0sbHqzpGOnbDu2ukVRhMdTchr08mZNcPbUHgbDE2a4LhyBTk9rcTnjjOn0ZYrjybGJbtDJ2x7ismOiiZ42nTy3pmBfN1bduC4yTivXsbyk/fN7QD6xk1wXi1ZdsGRcxgrx2GoEI2k1xH2YFtyNngfRc7ZsI/w3uoXcP9GNXHmFeAooQ0UJbhDI2KG9ubigBkoFpvPc/tpV35dZW3qdJOyfmM6ucXK+lZxNeGeybKpbVscly55yz1zBm354nGLfUm/BTcuU9FER2Ns185rF7GhSROcV654ubm4ge3kafQVy6GNV+X6d+2IefudyZVMJiR/P/e/TS2aYr+QoOaxZTOCn+lL+viXUaxWn7j202p+tXGu/HbuhHXnnedXUyS/pnbtsLh2TGnLl3OHMbVuhfOKl/ccLMfPoK9Uzt2HA7t38O3Dm/cQ9JDqA9BYvzZyXiFO12LsxjE8XVwUgV1ak796q/p7pKd+A7q0wnYuwf3/qV+u4cS94zhx7ziy1u0l4lG1zQbcQm/l7TpOeA/VH1nkYx3JWq+2/ez1+28av/Kc4ZjPXyPl49+80nKcPY02vkgfbn+TPvyKbx+WQkKQAlxq22DA0KgpjqtqmUphnjwbWrXFedm7TZeVXMuxs+grxaN31XHQ/e3J3+xdx/mbvfW0M68AZ1oWjqQ0/Irq6ZYNsV1U9XText34N28IgL5yOSS9DmdWDtnLVnKky0SOdJlI5tp9RPfpAEBg4xo48gqxp2ZTnJxdJ4h0jUvRfTq4L7UzVY51hwmoVwVJr8ORmcflmcv4s/EQDjQbxpkX5pGz8zjnRnzgKeeiOrpdJ+x7fcs56KXp5M+ZgZzoKefCL5eQ/exjZA/oS97bb2A/epD8d1XjrCbe05cMLVrjvObdlwBsp06jq1DO3Y/9unbCXILPzJKQM7Nwpqaiq1hBzXvTxu5LxIwtmhH0TF8yJpSsP8xHz2KsHI++fAySXkdIz3bkbfQ+Kp67aS+hD6tTGb+GtXDmFeJIy0LyM6IJcOktPyOBbRphPXv5jt7Zfuo0uvJF8tulE5Y/7lxvAWoZbdjs87uxaRMcl68ip/karqzHz6Cv6NJbupL11s24VVy/1k0Jfb4PSSNfU32xF6PwyDkMRco59IF25BYbh3M37CX0EbWc/Rt5ylkbHowmOAAAyWggqHVDrBfUtmdPzSSghTqNDWxVH2uCOufJ+Ho1ezpPZk/nyaSt2U/cY6qhL6SJ2pdsJfSlrJ0niX5AnSLH92lP2lr1rmbL9XTC26oyDFEh+FeLx3w5FY2/EW2A6u5E428kokN98k97LicqjTHRfuESid0eJemhp0h66CmcqWmkPP0CcoZH95dV2yqt+aV15x8YGqmGEG358qDTo+R4DD6lJVdbzqO3jK1au8eNss7vndChTQt+W7sJRVE4cvwUgYEBREWGc3ftmly5lsi1xGTsdjtrNm2jY5sW7ji/uk5u/bpmIx3b+vqVNR89i6FyOfTl1TExpGc78jd568u8jd76Us4rKFFfBrRtjMWlL/PW7yagZQMADJXjkQw6nJm5XPp8A1u7TGVrl6kkr/2TCn3UOyXCGlfHnmfGWkI/vhl+5SJo9tlYDoz4iIKLHsOd1t+IztWPtf5GotvX4/LXmzjSdQJHuk4gc80+oh5TNwvcciwuskaM7tOBrLWqfrvZWJx/+Dx+VeIwutYmkQ+14crMZaWut3IPXcC/aiymilFIei2xvVqpF9xRenOe/M17COmlzoVDenUhf5M6tmcvW/mvzGkBwnu18XFBAX9vjXiruLoblzRKErGj+pD+zVqvNAuPnMNYJR5DBXVMDHugLbkbis09NhaV6xoTU9UxUVt0TGzTAOv5O9Mvzoun0caWQ4qKBa0OfYuO2A96jw+a6HjPvyvVAK0eJf/WH7qkEM98Wt+0Dc5rCXf0PgLBfyvSXz6y9X8RIknPADeu5b7L5YYCSZLuQ3W7EAQ0VxRlnyRJ84A+qC4WLgFjgSeBGoqiJLkuuDsLfA28j+q+4VNgqaIo413pLkS9jG4AkAhMA7oDPymK8pwrzFbU3cNTUS+iiwPuR/U/vAHorSiK02XU3Q6Eup6dBmKB+4CNiqLskCSpIbAH+ArV1YQFaAusVxTlikvWcUVRRkiSVA3VSL4W9ZI7xfX8W+BPIAN1Z/ONq4jrut7jCyBSUZSef7X898Q/4q7kyjMHEdqhEbLZyoWxCyg4egGAWl+/xMUJH2FPycJYMYYaC8ehCw2k4Pglzo+ch2JzUPXdYYTf3wKry2G+4nByvPsk/OtUotr7I0GjQdJoyPh9J9ffW0F4iHqkO6BdM6KmDAGNhtyf1pO5+DtCHr8fgJzv1Yt6ol8Zjn+bJigWK8lT52I9ofo8jhjxNEHd26M4nVhPXSDl5XkodjumxnWJnvoCklaLbLWR+sYCrCfPAxAar17yZLinOYHDRyJpNJjXrKZw2TeYej4IgGXlbwSNn4ixbXucKa7JlNNJ1rAhAAS/NA19g4ZoQkKQszIp+PJzLGvUdw2a9CL2kyexrPQ2MGmKXGeob9acwBfUMrGsX435228w9XDJXvUbgWMmYmjTHjlVla04neSMHIKubj1C5y7AcfGC+uUSKPh8idunceD4F3GcPolllUf2lZOh7n8Hd2xC+deeR9JqyPh+E8nzVxD5tOov7cYAXuHNIQS72sDl8fMpPKqWW+UF4wlqcTe68GDs6dkkzfmWjO83cteORWgMehyuW50LDp7l6tSFAJSrnq2WdfPmBA135XfNagqWfoPfA2p+zb//RvCEiRjbeZd15gtDbhoXIHjKS+iqVwdFQU5OJnfuu8iZri/NiuSJO2KEK+4aCr75Br8HXXJ/+w1NeDjhixcj+fuDoqCYzWQ8+yxKYSFhH3yAJjgYxeEg/6OPsB086CnHF9U6Nv/mXce2Ai0Aplb3EDpuOJJWQ/5va8j7fBkBj6hds+CnlWgiwoj5ciGaAFWuXGgm+fEBaEJDiJz9OqDuai1Yu4m8z9Vbg2N/+grJoHffCG87doqst+ap7clPdd1gaNGc4JFqfs2r11DwtW9+Iz5ejBTgD7Ka3/Rn1PyGz/8ATYia37wFnvyGTn8dbYWKoMg4k1PInTPXvWM5P901GW7XjMgXX0DSaMj9eT1Zi78l+HHVt2Tu96sAiHx5OAFtmiJbrKS+NMfdh8t9PQdtaBCK3Un67MWY9xwGIPqtiRhrVwNFwXE9hdTXPnAbmLNy/L3KveKMwYS42uylcfMpdOmtGl+9TMLED916q+pH49GFBlJ44hIXR77nvkSmpPiBzepQ55eZFJ5McB9Ns3+/0N3X9M2aEzh4JGhdffi7bzDd7+rDq38jcPREDK2L9eHRQ9BWrkrQhKmg0YAkYd2xFfMy1b9o4ISX0FWtDig4U5LJ/+BdlCzv3RP/ttyMS2pZB7RrRvTUwaDRkvPjzfT0MALaNkWxWEia+h7W4y49PfJpgrq3A4cTy6kLpLz8vnoUUa8jbsZYjLWrotgdpM3+hMK9qv/E9OwAd56rzhpIaMeGyGYr58d8RP4RtX7rLJ3KhXELsaVkYawYTa3FY13jUgJnh7+PYnNQbkQvoh9rj2x3IFtsJLzxNXn7TnuVaXCrupQb+iCn+s2idhN1/NI3bU7AYFXvWDesxvz9Nxi7q+VsXfMbAaO8yxmnk5wxQ7zS1dVriN8jj5P3uupeI3DqG2jLVVD7fGrK/2PvrOOsKt7H/z63trt3qaVRulF6SQEV66OYKKVIpwIWbdBtBwYmKqkgIEgq3bHLAttdd+/eOL8/zt3bCygu+/18fvP2dV+y58zMc2bmmXlmnjNnhuLl79hW4Omz1LZ43ne1I2jcC0gqNcU/baLwo7X4DRwAQPH3P6EKDSHy41VK/2GRsej1pD86GLm4BG29OoRMmwgaDeaUVHJmvolcWET0N5+CY/9x4hR58xeRl2lvS/5dWxMzYyiSSkXu17+QuWIdIYP6ApD7uXIEQszrIwjo3ApLqYGrkxdRevwC2upR1FilnE4vqVXk/7iTzBXKy8yAXh2IfXU46tAgLIVF6E8lcvmZVwAIjVYOWfLq0I6gMSNBraLk500UfbwW3/uV/Jb8oOQ34gPnfitj0DPIJSVIXl5E/fAV6Q89jlxc7FT+wdOmUHbyFCU//OR0XV+gA8C3UxvCpoxAUiv9Vt6aLwh8xNpvrduAOiyEal8tReXvi2yRkUv0JN83DLm4xGNcgBobP0TSaTHnKeVceuwMWW8oLyGKixS5AV1bEfvKUFCryF33KxnL1xH6uGKHc9Yqdjj2jREEdGmJRW/g6qTF6I9fwLthLaq/M9Y2lsrbsJuMJV8qeWl9B7GvDkXSqJENZVybvhL9CaWdpOvtddxw7rOEdW+GWV/GqTErKTiqfCTXYu1UTo1fjSE9F5+akTRZPQZtsD+Fx5M4PnIpcpkJr6gQ7lzyPLqoECRJInHJD6R9uxufmpE0+3Cirf7Tvt9D4qLvaVjD7kitDJvoSMz6taQ/9TyW/ALUWvsudLdbtzQ+iuxKGV9qNAROmoKmTl1lXLJqBcYjh53kV4bcwFffQFNd6bfM6ekULnrH7aul253fkK8+BGDSq/M4ePgYeXkFhIUG88JzT2KyHlb4n4H9kGWZ2QtWsHvfIXy8vZn58jgaN1JW3e/64wDzl6zBbDYzsH8vhlu37MnLL2DCjDmkpmcSExXBglnTbIfonW83ypZn/66tiZo+TGmL3/xC1oqvCHnM2l9+ofSX0a89j7+1v0yZstDaX0ZTfaX1axO1moKfdpK14ivlb62G2Hlj8b4jHrnMRPq89ynZe4zzxc6rm5vOfYbIbs0w6w0cHruavKPKC972aydzZPwaStPzqP1cb+qO7I9XZDBlWQWkbzvCkQnv0vydocT0a4v+qnWuZraws/d0fGtE0vZDZcs+SaPm2nd7OLd4PRGS/aVX/JwhhHRrgVlv4MK45RSX2+LPpnFhgn2OWH/VONsc8fyLVls88n4iHu6KXG6LZ35is8XB3VsS/8ZgJLWK9C+3c23xtxRb7JOmyui3AMITmlN/5tNIahUpX+wgcdH31AhR+u7KGPOoggOIXfgy2pgIjKmZpIydjSVfWdldUGg/X6AyxrQAKm8dzQ69x7EOIzAXKnNwtcreX97KHNFTXICIZ/sT8bRSbnmb9pEyT9miUqWy+5cCurUi7pUhSGoVOet+JX3Z14RZbWK21SbGzRxOoNUmJk9cYrOJNRaMRVKpQCWR9/Nu0pcobSmod3viXh+GJjQIc0Ex+lOXuPTUa4oed1b6c02ztng/PhJUKoy7NmH48XN03RW7VLb9Z3T9HkXXsSeYTchlZZR+uRrzuRMA+LwwDU2jZkj+QcgFuZR+9zHGnZvwGT4Vdc06IIMlKw39BwuR85XxdNCn2/6Nr9v/p5hc67H/1t0XKoU3k774r9OR2+Usrg4kA1dlWa7ucN0fyEXZrzjU6hT1AuYDj6E4aA8DE2VZ3u0QrzPwFsp2EHnA58BUWZYN1vt+wErgAWvaS7EeIOfiLC7/3toI5ABHgLXAZ7JDwUiSFADMAh4EIlG2pdgDTHNwfHcE5gBtAAOK4/dJq4N7B1ZnsTVsucN4EzAc5YC+fihbW/gDaSgO6zdkWb5ijfMR/4Kz+HZS7iy+3ZQ7i283js7i24mjs/h2U+4svu3IVdPXljuLbzflzuLbTbmz+Hbj6iy+XcQ3vfGWLP9rlDuLbzeOzuLbSbmz+Hbj6Cy+nTg6i2835c7i2025s/h2U+4svt04OotvJ47O4tuJo7P4dlPuLBZULuXO4tuNo7P4tsp1cRbfThydxbcTR2fx7aTcWXy7cXQW304cncW3E0dn8e2m3Fl8uxHOYneEs9iZ/0Zn8W3pqa0OT0/79BahHGjneM0AjLX+KkpvF4rzt6L7xcBT1l9FYbpe/6mdwhYCY6y/isLsBtw3KPQgy+pgru5waa71d71neObmnlYgEAgEAoFAIBAIBAKBQCC4/YjXq//93K49iwUCgUAgEAgEAoFAIBAIBAKBQPB/GOEsFggEAoFAIBAIBAKBQCAQCAQCgXAWCwQCgUAgEAgEAoFAIBAIBAKBQDiLBQKBQCAQCAQCgUAgEAgEAoFAgHAWCwQCgUAgEAgEAoFAIBAIBAKBANBU9QMIBAKBQCAQCAQCgUAgEAgEgv9+LMhV/QiCW0SsLBYIBAKBQCAQCAQCgUAgEAgEAoFwFgsEAoFAIBAIBAKBQCAQCAQCgUA4iwUCgUAgEAgEAoFAIBAIBAKBQIBwFgsEAoFAIBAIBAKBQCAQCAQCgQBxwN3/F3hpzFUi18ffWCVy81J8qkRu9F1VU86lx6quGctmqUrkavyqZsN8c17VvF8r01dNHWfn+VWJ3OjogiqRK1Xh61NzadXIDa9XUiVy9ce0VSJXV9O3SuSmn6ka5copqRp7CBAXU1QlcrV+VdOY5GtVIhaVvmp02i/WVCVySzOrrqOuShtRFai8q0bu+XajqkRuvf1Lq0Tu1TtfrhK5ALoqmiOG+OurRK6liuYtZrlq5Pp7V81cPLXAv0rkAtTWVY1uCdwRx9v99/P/2bBHIBAIBAKBQCAQCAQCgUAgEAgEnhDOYoFAIBAIBAKBQCAQCAQCgUAgEAhnsUAgEAgEAoFAIBAIBAKBQCAQCISzWCAQCAQCgUAgEAgEAoFAIBAIBIgD7gQCgUAgEAgEAoFAIBAIBALBv4Clqh9AcMuIlcUCgUAgEAgEAoFAIBAIBAKBQCAQzmKBQCAQCAQCgUAgEAgEAoFAIBAIZ/FtQZKkHZIkLavq5xAIBAKBQCAQCAQCgUAgEAgEgoqodGexJElxkiStkSTpqiRJZZIkXZMk6V1JkqpVtmwPz9JVkiTZ4ZcpSdImSZKa3e5n8fBs8ZIkfWYtJ4MkSSmSJG2QJKmFQ5gkl+eXJUnKq8LHFggEAoFAIBAIBAKBQCAQCAT/I1TqAXeSJMUDfwCJwNPAeaAOMBs4KElSB1mWkyrzGSrgTiAHqAEsATZLktRQluX8v5uQJEk6WZbLbuVhJEnSAr8AF4FHgGtAHNATCHUJ/gaw0uHvm947PKBLC6q9NhRJrSL7y19IX/GtW5i414cS1K0VFr2ByxMWoz9xCYAab40iMKE1pux8zvQcbQtfa/kkvGrHAqAO9MNcUMzZvuOc0vTu0IbgCSNBpaJ4/UYKP/7S6b6mZnVCX5mMrmFd8ld+QOFnX9vuxaxfi6WkBCwWMJlJf/oFAHwSOhM07Gk0tWqQ/sxIjKfPueXFt2MrIl9+HlQq8r/ZTO5769zCRLz8PH6d2yCXGkh7+R0Mpy4AEPzkfQQ93BckifyvN5H3yQ8AhI1+Cv/uHZAtFsw5eaS99A7mzBy3dNWNW+P92AtIkoqy3zdRtukr5zw374DX/c+ALIPFTOkXKzBfOGkPIKnwe2U5ltws9EtmKHFad8br3idRxdSgeNYoLJfd8wwQP/NZghNaYtGXcWHsUoqPJ7qF8aoeSf1V49AEB1B8/BLnRy1BNpoIf6ATcSMHAmAu1nNp6hpKTl0GoOWBlZiL9GC2IJvNHOszxZaerm1bAke/CCo1+g0bKF77uXN51KhB0NQpaOvXo/C99yn50l4evg89iE///iCB/ucNlHz9jfKMXbvgP/gZNDVrkj38eUxnz7rlQ9uqLX4jRiGpVJRu3oD+a2e5Xt164PPwIABkvZ6iZQswJ14ErY6gt5YgabWgVlO2eycln32oPGt8HfxHTUDy9sGSkUbhmzORS0qc0vW5qzWhk18AlYqi7zeR/6Fz/WprVSfs9Yl4NapL7rIPKfhEyZOk0xL9wQJFrkZNya+/k7fyE6UcenYmeMSTaONrkPrEKMpOudevz92tCZ86AkmtpuDbTeS976zT2vjqRM4cj9cddcle8jH5H31zw7i6BrWJmDEKydcHU0o66VPmIxc757ecmjOfI7h7Syx6AxfHLaPk+CW3MF7VI6m7cjyaYH+KTyRycdRiZKMJ77px1F7wIn5NanNl/uekrVrvHFGlovHmNylLzaFgylTbZe+72hA68QVQK2Vd8JFL/1GrOuGvTULXsC55yz+k4FNr/6HTEv3eQiSdUscl23aRv0opa239OoRNG4uk0yKbzeTMXULZSWf90rZqi9+wUaBSUbp1A6UuuqXr2gOfh6y6VaqneLlVtxzyE7RoDZbsTApffwlQdMtv5AQkHx8s6WkUvTUTWe9c1ro2bfEfaZW7cQMlX7rodEIP/B6163ThogWYLilyAyZOwat9Byx5ueQMGWyP07krfk8/g7pGTXJHjsB0zkNbatkWv6FWub9soPQbl/x26YHPgw75XbEAc5IiN/i9L5H1erCYwWwmf/xwAHwHj0DX9i5kowlLWgpFi+chFxc5pRvQpSVxrw5BUqvJ/nIrGSs92KXXhhLYrTUWvYHkiYvQn7iENiacGgvHoo0IQbbIZH++hawPf7LFCX+mH+FP9UM2WyjYfojUuR85pam+oxXeD48ASYXxj82Ubf3a6b6maXt0A55SbI/FjOGbNZgvWvtoHz+8Hx+LKrYmIFP66UIsiWdQVauN92OjQKNV+vUvl3vsp/06tyJ6xjAktYrcr7aSvfprtzBRrwwnoKuS55TJCyk9qZS1KsCP2Lmj8apfE2RImboI/eEzBPTtSMToQXjVrU7iA+MoPX7BLU2AOrMGE5rQErPewLkxyynyYB+8a0TScNVYtMH+FB5P5OyLS5GNJoLuuoM7P5pCaXIGAFkb95O8QOlj6i98ntCerTBm5fNn1wnOZdm8Lb7PKvbBsG0Dhu9ddKtTD7wGPqb8oddTsmYh5ssXUcVWx2/8q/Y6i4pB/+WHGDZ8g7pmHXyHj0fy9sGcmUbxolng0pa0rdvi/4JiH/SbNqD/yqUtde+B738c2tKSBZgvXUQVEUHA5GmoQkPBYqF040/ov7frpfd9D+Bz30Awmynbv4/i91Y5pevbsTXhL40AtZqCbzaR52HsEf7y8/h2bousLyXj5XcwnFbqK+iJ+wm0jj0Kvt5E/qffK2XUoDaRr1r76WvppE323E/Xn/0MYQktMOsNnB69kkKP9RtB49VjbPV7cuQyZKOZGi8MIPrBjgBIGjV+9eLYdccQ1L7e3LlsJLqIYGSLhZTPtnHl3U3OZd2iLb7W/sPwywZKv3XvP7wfsPcfJSvt/Yfk54/fi5NQ14gHGYqXzsd09iQ+jz6DV6/+WPLzANB/9i7GP/c712G7NgSNfVHp43/aQNGnXzjd19SsTvA0ZexRsPp9ir9Q6kJdozqhb7xiC6eOi6Hw3Q8pXmevZ7/HHiFo1POk9b0PS36Bc34rQbd8n3wG73v6I1vzW/zBu5Qd2P+vyAXwnzAFr3aKfcgdZrcP6tp1CBij2CVzWhqF89zHPJVhH3weewbv3vb6LfnEvX5vpa+su/MDLMX2MWvi/WNtcUKeGkDok/2RTWaKdhwkY/6HTmlOn7OAXXsOEBoSzA+fObdvAFmWmbtoFb/vPYi3txezp03gjgZ1Adi97xDzFq3CbLHw4IA+DHnyEQDyCwqZMGMuKWnpxEZH8c7MlwgKDHBLG6DB7KeJsLbjE6NXUng8yS2MT40Imq4egybYj8LjSRy3tmNNgA9NVryId1w4klpF0sqfSflyJ751Ymi6Zowtvm/NSC68+TVFHyp9TGDXFtR4fQioVWR98Qtpy79zk1n9jSEEdVfmiEnjllBinSPeKG7U8PuoPmMwR5o8iSm30OmeX6dWRE0fjqRWkbduC9lrPNTxjOH4d2mDRW8gdcoCSk/Z7WHMnDF41VNscerUReiPnAEg5MkBhDwxAMzWOn7zg0qX69WoNjFvvIjkpUU2WUh7bTmlx9zHADVnPkdId8UOX28sXW/leNTB/pScSOSCw1i6jsNYOtVhLB09tD+Rg3qADCVnLnNx3DKgtHLz3DCe6DdeROXrg/FaOikT3sRSpHdLt97swYQltMCiN3Bq9IoKxh4R3LnaPvY4NXIpstEMQPBdd1Bv5jNIGjXGnEIOD3wNAE2gLw0XjMCvYXWQZU6PWwkcAG5hLq7R4jdlAWi1oFJj+vN3DOuV+YOqWm28nxqD5OWDJSsN/bvzoNTznEkg+F+gUp3FwHIUZ2YPWZbLW1KyJEk9UBzHy4F+kiTtAM4ABuApa7j3gCmyLFtAccoCM4HHgRDgFDBdluUt1vtdgd+AHsAcoIk1zDBZlv9yea4MWZazgDRJkiYAu4H2wBZJkh4AXgfqAxnAKmCOLMuyVU4S8BGKo/kBFCfvw5IktbfKbQeYgEPAk7Isp1hlqiRJmgMMs5bJJ8Bka/7uRHGi95FluXyGdxnF0e5KoSzLaZ6L+zqoVFSfNZwLj7+KMTWbBj+9Tf4vByg9f8UWJLBbK7xrxXCq8wh8W9Sn+uznOXffJACyv95G5scbqLlwrFOySSPfsv07bvpgzIUuHaZKRcjk0WS8OBlzeiZRH69Av2svpsTLtiCWgkLy3lmGT5e7PT565ogJbgN148Uksia/SshL4zzGQaUicsZIrj33Msb0LGquW0Lxb/sou5hsC+LXuQ26mrEk9XkW72YNiXzlRa48OhZdvZoEPdyX5EfGIBuNxL07m+KdBzBeTiH3/W/IXqIYjOAn7iPshcfJeH2ps2xJhc/joyh+ZwpybhZ+M5ZhOrIXS6pdtun0YUxH9iqPWi0enxHTKZ7+nO2+rudALCnJ4ONrL6drSeiXv473U2M95xkI7t4S79oxHL7rRfxb1qP2vGEc7/eSW7ia058kZc3PZK/fQ+35w4h8LIH0T7ZgSM7gxAMzMOcXE9y9BXXeGuEU/+RDr2LKcR7ooVIROG4MueMnYs7MJGzNKkp378F82V7HckEBBUuW4N2xo1NUTXw8Pv37kz18BJhMhLz1Joa9ezFfvYYpMZG86a8QNNHZ8eAo13/kWPJfnoAlK5Pgxasp278Hc7JdrjktlfzJo5GLitC2bof/6Inkj3sejGXkTx0HpXpQqwl6exmaQ/sxnTmF/9jJFL+3AtPxo3j1ugefBx+l5NMPnOSGvjSK9BFTMKVnEbt2GSU792K8ZK9fc34hOW8ux7ebs07LZUbShk5C1peCRk3MhwvR7z6I4fhpjBeSyBj/OuEzxlaY34jpI0kZ+hKmtCyqfbWU4t/2Ocm15BeQNW8lft3vuum4Ea+PJfvtdyk9dJyAgb0IHvwQucs+cRMf1L0l3vExHL17JP4t6xM/dxgn+091C1d92pOkvvsTOev3UGvecCIeSyDjky2Ycou4PON9Qvq09Zi96CH90J+/itrfrvOoVIROGUXGC1MwpWcS89ly9Dv/wJjomOfysnbJc5mR9OETbWUd/f4i9HsOUnb8NCFjhpK3+hNK/ziI991tCRkzjPRhE5zk+j0/loLpim4FLVyNcd8ezFcc+q30VAqmWnWrVTv8Rk2kYPzztvve9z6E+cplJF97fvxHT6b4/RWYThzFq+c9eD/4KPrPnHUrYPRYcidPwJKZSciK1Rj2Orclc2oqueMUubq27QgYP5HcFxW5pVs2oV//HYFTXnYqClNSIvmvziBgXMVtyW/EWApmTMCSnUnQgtUY93vI70ujkYut+X1xIgUT7fktmDYWucD5favxyCFKPn4XLGZ8nx6Oz0OPU/Lxaie51WYO5+Ljr2BMy6b+j++Q/+sBDA52KaBbK7ziYzndZTi+LRpQbdbznL9/ErLZTMqsD9CfuITKz4f6Py+gcPcRDOev4N+hCUE923G2z2jkMhOasCDn/EoqvP8zkpIlLyPnZeE7ZTGmY/uxpDn00WePYDq2T3nMuFp4P/cyJW8MU+r24RGYTx2i9L3ZoNaAzgsAr4HPYdiwFvOpQ6jvbIPXwOfQL5riLFulIua157n89HSMaVnU/n4hhdv2UXbBnmf/rq3xqhXLhe5D8WnegJg3RpL44HgAol8ZRtGuP7n64lzQalB5K7IN5y5z9YXZxMx60XMdAyEJLfCpHcPBDqMIaFmPuvOHcuSel93CxU9/nGurfyZz/R/UnT+U6EHdSf14KwD5+09z8sl5bnHSv9pBygebabDURb5Khe/QMRS9MRFLdiYB81dhPLgHy1UHnc5IpWjGGOTiIjQt2uI7YgKFL72AJeUKhROH2NIJWvMNxgO/A+D7wiT0H6/EdOoouu598b7vUUq/dGlLo8aSN0VpwyHLVlO2190+5E2wtqU27QgYO5G80c+D2Uzx6uWYLpxH8vEheMW7lP15CHPyZbTNWuB1193kDn8WjEak4GC3/EZMH8m1IS9hSs+ienlf6zD28O3cBm3NOJL7DMaraUMiXh3F1UfHoKtbk8CH+3L1P6ORjUZi18yhZNd+jJdTiHxjLFlvWfvpB3oR8uxD5Cx17qfDEprjEx/N3vZjCGxVjwZvPsehvtPd6qru9Me5snoj6T/8QYM3hxA7qDvXPv6F5BU/kbxCeeES3qsl1Yf3w5RXjEqn5fyrn1J4PBG1nzdtf5lLzs5jQJq9joePpfBVpf8IfHs1ZQf2YHHpPwpftvYfLdvhN3IiBZOU/sN3yCiMfx2gaP6roNEgeXnb4pX++DWlPzhP8B3LOmjiGLLHTMKckUnE+6so/f0PTEnO48v8hUvx7uw89jAnXyHzmaG2dKLWf03prt32pCMj8GrbGlOah+F2JekWgP7br9F/U3F+/7FcwLB1E6XrvyNgsnObDxg/meI1KzAeO4p373vwefhRSj52bkuVYR8A9Ou/pvT7ivN7K30lwOXHX8Kc6zx/8G3flIAe7bnUbyRymQm1q30A7r+nJ4MevJeXZ77t8dF+33uQ5KspbPzqfY6dPMPMt5fxxbuLMJvNzHpnOe8umkN0ZDj/GTKGbh3bUSe+Ju99uo72rZsz5MlHeO/Tdbz/2TrGv/CcW9rhCc3xi49hd/uxBLWqyx1vDmG/h3Zcb/ogLq/eQNoPe2n05nPEDerO1Y9/ofqzvSk6e43DT76FNiyAjnsWkvrtbkouprIvwTpmU0l0ObqSjI0H8bWWdY1Zwzk3SJkjNtrwFnlbD1B6/qpNXlD3VnjHx3Ci4/P4taxPjbkjODNg8g3jamPCCezUHMPVDI91HP3aCyQ/Mw1jWhbx3y6icLtzHft1aY2uZhwXewzBu3kDot94kaSHlLlf1PThFO/6k2uj5jjZQ992TQlIaE/igBeUOg4Nui1yIyc/S+bSzynedQi/Lq2JnPwsyU84j5ODu7fEJz6GI9axdO25wzjhYSxdwzqWzl6/h/h5w23zNFNuEUkz3ifUZSytjQ4l+rl+HO06Brm0jHqrJhB+X0fKNmyq1DzHzB5Dxvz3KDlwgqCHehI25CEyF33q9GxhCS3wjY9mX/vRVts0hD/7TnPLc53pT3Bl9QYyfviDBm8OtdkmTaAvDeYN4chjszFcy0YbHmiLU2/WYLJ/O8KJIQuQtGrUPl4Qza3NxU1Git+eBIZSUKvxm7oQ0/GDmC+dxueZ8ZSuW4P53DG0HXvj1edhDD987JYXgYKMXNWPILhFKm0bCkmSQoE+wHIHRzEA1r9XAH0lSQqxXn7c+jwdgOEoTtWxDtE+BLoAg1AcwR8DP3nYQmIuMBVoCWQDayVJkq7zqOWvv7SSJLUCvga+s8qYCrwEuM6+xqM4t1sDL1uf4TfgAnA3iuN5Hc7O+MdRnMh3WdMbC/zHei8TxYH8oCRJleLA921eD0NSGmXJ6chGE7k//U5QL2dDE9SrLTnf/gZAyeFzqAP90EQq1VN84BTmvCK3dB0J7t+R3PW7nK7p7myI8co1zNdSwWSi5Jff8Oni7NSx5OZRduosssl00/kxJSVjuny1wvveTRtgTE7FeDUNjCYKNu7Er3sHpzB+3TtQsH4bAKVHz6AO9EcdEYqudg1Kj55BLjWA2YL+4HH8eyjPbHFYySP5eIOHTlBduwGWjBTkrDQwmzAe2IGmhYsjy2B/0yt5eTslI4WEo2najrLfnVfuWFKTsaRXnGeA0D5tyPx6JwBFf51HE+iHNjLYLVxQx8Zk/6wYyIx1Owjtq+hC4aGzmPOLlX//eQ5dTNh15QFoGzXEfO0a5lSljku3bce7o7OT1JKXh+nMWTCbna6ra9bAeOoUGAzKKq0jR/Du1AkA8+VkzFeuUBGa+o0wp1zDkqbINezcjq6984TQdPokcpGit6YzJ1GFR9hvllqbvkaDpNEob5YBdbXqmI4fBcD410F0Hbs4penVuAGmKymYrqWByUTxlh34dvWg0yfPgQedlvVK3UsaDWg0WN9DYUy8vk57NWmAMTkF01VFbtGmHW46bc7Jx3DinFtbul5cXa1qlB46DkDJ3sP493Quw3JCercl65sdABT9dQ51kB/ayBC3cIEdm5Bj1a2sr3+zOYdN2fkUH72AbDK7xdHFhBGc0IrMz391vt64AaarKZis/Ufxlh34dHXRLVv/4Z6ua1mX1zGAyt/P9n9zZrZTPDfd2rUd7fV06+xJ1GF23VKFRaBr057SLT87xVFVq47phFW3Dh9Ed7ezbmkaNsJ07RoWa1sy/LYdr7tc5J6yyzWeOokqwi7XePwYlgKXlzmAOfky5qvXaUv1GmFOvYYl3SG/7VzknjlpWxVsOnMStWNbqgDj4UPKajLAdPaUc/uj3C6lUnbFwS71bOcUJqhnOwe7dNZml0wZubYvXyzFegwXrqKNUvqrsCf6kr7iW+QypR2Ysp2dFKpa9bFkpiBnK3206c+daJq1d354hz4anUNf7+2Lum5jjH9sUf42m0Cv9JnIMpL1BZ/k44uc76xXAD7N6lN2OQXjFcU25f+8i4AezrIDerQn7/vtAOiPnEUV6IcmIgSVvw++bRqTt26rtYBNWAoV2WUXr1CWeM1NniPhvduQvk6xD4VW+6DzYB+C725M5s+Kozx93U7C+rS5broA+ftOY/QwRlDXbYglza5bxt3b0bVxbsPms3bdMp87hSrMXbc0TVpiSb+GJTNdSTe2OqZT1rZ09BC69p2dwzdwbsOlO7aju15bOm1vS5acHEwXzgPK6kxz8mWb7noPuE9Z7W80Kvfz8pzS9Hbsa41KX+vvYexRuF7p6wzHzqAK8EMdHoq2Tg1Kj552GHscwy9BKStdvL2f1v9xGP9e7v10RJ82pH2tjMEK/qy4fkM63knGT0r9pq7bSURf9/qNGng36d/vAaAsI8+2QtlcXErx+Wt4Rds/etPUa+RUx2W/b0fX9jr9x9mT9jr28UVzZzMMv2ywBjS5fX1QEdo7GmK6moI5RZGr/3U73p3c7YPx9FmPtrgcr9YtMV9LwZyWbrsWNGYkBctXexriVZpu3YhbkQtW+1Dobh/U1apjPKa0pbK/DuLVycUuVZJ9uBG30ldej5BB95C96mubfTBnuzuxWzdvUuGqX4Dfdu/j3j4JSJJEs8aNKCwsIjMrh+Onz1GjWizV42LQarX0TejC9t+Vtvbb73u5r28PAO7r24Ptu/Z6TDuiT2tSrO04/88LaAJ9Pbbj0I53kv6TshI7Zd0uIvu2Vm7IMhp/5YWLxs8bY14Rssn5I9SwTk0oSUqn9GoWAH7lttg6R8xZv5vgXs62OLhXW7KtY8Div85Z5xchN4xb/bVnuTr7Y49tyaepcx0XbNhFQIJzfxnQoz35P1jnakfOogpwsYdfW22xgz0MGdSPrDUOdZzjXMeVJRdZRmVd8KAO8MOU4f7laUjvtmTe5Fi6fJ6WeZNjaUmjRuWtA7UKlY8XZel2+ZWVZ13tapQcOAFA8e7DBPR2X/gV3qf1TdumTJtt2kG41TZFPdCRzI37MVxTxlTGLOUFkNrfh+AOjUhdq/QBstGMqUCZp9/qXNx2T61Rftb5gyq6GuZzxwAwnfwLTatObvkQCP6XqMw9i+sBEnC6gvunrPfrWf9OBUbLsnxGluV1wFsoTlkkSaoDPAY8IsvyLlmWL8myvAzYiOJYdmSGLMu/ybJ8BmXLhoYoWzq4IUlSGPAqUIjyzcJ4YKcsy6/KsnxOluW1wNuAy9Igdsqy/KYsyxdkWT4PTAaOyrI8TJblI7Isn5ZlebUsy8kOcU7JsvyKNd11KM7lBABZlq8Bo4FXgDxJknZKkjRTkqQ7PTz2bEmSihx+7suCPKCLDqMsJcv2d1lqtm1iXY42OoyyVHsYY1oW2ugbOwsB/NregSkrD0NSqtN1dUQ45vRM29/m9EzUEeE3lSYAskzEsjeJ+mQlfgP73XQ0TWQYpjS7XFN6llt+NVFhGB3DpGWiiQyj7HwSPq0bowoOQPL2wq9zGzTR9oFv2Jinid/+KYEDupG9xPntKYAUHI4lx56unJuFKtg9z5oWd+M36318x8yi9CP76gXvR5+n9Ot3Qb7pHUZs6KJDMTjUsyE1283hqwkNwJRfDGYl/bLUbKeJXzlRjyWQt/2w/YIsc8eXr9B0y5tEPdHTdlkVHoE5w6GOMzOdJijXw5SYiK5ZU6TAQPDywqt9e1SRkTcVVxUejiXTvlLBkpWJKqxi3fLu3Q/jIYdPHFUqgpe9R9gXP1B2+BCms0pXZU5KRNfeOkHv1A1VuPPzqCPD3XRLHfk3dFqlIvarVVTf/jWl+/6i7MSZm4rmSac1Nyn3enHLLlzGt5syYPTv1clJ1x1x1a2ylGx0LnqjCQ1QXjY46JbuJvqQmq8/S/KsT5AtzrMJTUQ4pjR7HZszMlFH3lyfBCgrk75YRbVfv6F0/5+2ss55ewUhY4YRt/FzQsYNJ3fZe87RwsKxZDnrlvo6uuXVqx9lDp/P+g57keIPVzk5pwHMlxPRlutWx26oXXXLVaczM1GFX0en+/Zz+0z5n+CW3+y/l1+AwDfeJmjhGrx6D/Acp+c9bnG00WEYHW1OqrvN0UaHYUyx664xzd126apF4nNnbUqOKNtreMfH4t/2Dur98BZ1v5qDT9O6zvkNDseSa0/TkpuFFOSuV5pmd+H7yhp8X3iD0k8XKnHDo5GL8vF+cjy+Ly3D6/ExtpXFhm9W4zXwOfxmf4LXA0MwrP/IPc0o5zyb0iqwTSmZTmE00WFoq8dgzskn9s1xxP+4hJg5o5F8vNxkVIQuJhRDit2BrdgH9zZsKihxtg8OYQJb1afltrdo/PnL+Da48dETqtAILFkOZZ2TieTBGWx7xoR+GA8fcL9+d3fKdm+3/W1OTkRrdTrr7urq1k+rwsMxu9gH9fXaUp9+lB10b0uqqGg0dethOnMKAE21amibNCV4yUqC3lmMpn5Dp/Bqt3GFu33QeLAhmqjysUcTVEEOY48YpawM5y/bXvD59/bcT3vFhFB6zbl+vVzqV2utX9lav4aUHLcwKh8dYd2ak/Gze3l4V48goHE8+X/ZtzmRwsIxu/Qf17PFXj37UfaXkrY6OhY5Pw+/0VMJXPgevi9OAoeVxV73DCRw8Qf4jZqC5OfvlI4yvnSwD5l/c3xpxadHd0p+2WaX2fEuzJlZmC5c9Bi+snQLwOe+gYSs/gD/CVOQ/J3z+2/JdcWclIiug9KWvDp3QxXh0pYq0T549xtI0JIP8BvtXr+30lcCIMvU+Ggm8esXE/xoH/vzxcfh2+ZO4r9dQM3P5+HdpB5/l/TMbKId2nVUZDjpmVlkZGYRHRnhdD3D+jI6OzePiHClrUWEh5KT53nnQ++YUKd2XJqag/cN2nFpij1M8vtb8KsfR5djK+mw4y3OTP/YbSwSPbADad/bP17VxYQ6zf/K0txtgzY61H0eGR163bhBPdtgTMtGfzrJY1410WGYXOadGrc6DseY6lLHUeE2exgzfxzx65cSM3uMzR7q4mPxbX0ntb5ZSI21893quLLkps9eQ9SUZ6m762MipzxHxtsfueVZ51qO/9JY2piWQ+rK9bQ8uJpWR97HXFhC/s6jlZ5nw7kk/BOUlziBfTuhiXbvG7xiQim95jw3/Tu2ybdODJogf1p89yqtt84j+mHl5bBPzUiM2QU0WvwCbX6dT8MFw1H5Ks91q3NxJBV+r64iYOHXmE79hTlRmT+YryWhaa7YYm2bzqhCb/3FmEDwf5lKP+AOj+8SAcVR7Hh/X/lWD1b2AnGSJAWirBKWgFOOjlKgH8r2DY4cc/h3+RYQrt6nJGv8LKAR8LAsyxnWf+9xCbvb4TnKOeQSpgWwjetzzOXvFMfnkmV5OcqHE4OsMu8DjkiS9KRLvAVAc4ef+2ZanvC0tlp2rRoPgdzCeCbkvs5uq4pvXm7FpA8ZQ/qTI8gc8xL+D92HV4smNxfRw2Jy2VWupwXnskzZpSvkvPc11d6fS9y7szCcueS0IjZ78cckdn+Sgp9+I/hxD44RjwvZ3fNsOryH4unPUbLsNWXPJEDTtB1yYR6Wy+evl7sK8biI/iby7Vo2gXc1JnJQApdn253hx++dxrFekzg9aBbRz/QhsP0d1vQ8PMhN1rH5cjLFn39B6IK3CX37TUwXL7qtPq6Y630w4Iy2aQu8evWj+AOHT+AtFvJeHELOkw+jqd8Idc14AIoWzsd7wECCl6xB8vEBk9FF7D9vJ+VyU/4zgqu9H0PXuAHaOrVuLt6tyL1O3IwZCwh6bADVvlqGys8H2VjBCqybaVP/oA8J7qHsc+ppzzbPz33d5JyxWEh9bARX+zyK150NbWUd8NAAct9ZybV7BpH7zkrCXpl4Q7kVidVYdavkQ0W3tG06IOfnYb7gvk9d0aL5yuR4saJbsqtueSw/z3K1zVvg07cfRe+u9hzg7+Cxbj0H1TRpgVfPfpR8ZJebP3kk+WOHUvDaZLz73Y/mzqZOcXweeUL5cmDHL66C3QW49VceHsJxhbivN7VWTeXaG+/Z98nTqFEH+XP+/kmkzPmQWitc3/feHKajf1DyxjD0q9/Aa4B1hyyVGlX1upT9voGSuS9CWSm6XsqelNpO/TB8s4biaU9h+GYN3k+MdU/0uh86XSeMDJJGhfeddcldu5HEe0dj0ZcSPuLhm8/QTbQnzzZE+V/RsUT2t36BvxImce39Tdz54eSbkOnhWgXKpWncHK+Ee9B/6qLTGg3aNndT9scO26XiFW/i1ed+At5cjeTt696W/kbfoW3WAu++/Sh2bUvePgS+8gZFK5fa93BVqZH8A8gb/TzFa1YSOP21G8t1K2RPQWSMl66Q+946Yt+fS+ya2RjOJoJ19VjGdGs//fUypAr76VtvTwDhvVqRd/Asprxip+tqXy+avD+eczM+Vs4vuK5cD3Kw9h89+qEv345GrUZdpx6lm9dTMG4IlJba9r4t3bSe/BGDKBj7HJbcbHyfHemS2s3YpBug0eDV8S5Ktysr7iUvLwKefoLCdz+sOE4l6Zb+p/XkPD2I3BHPYcnJxm+4S37/DbkeKHxnPj73DSR4+c2Pef4N+1C6aT15wwaRP8Zav8/dRH5duU6ZJD0yicT7xpD87CuEPtEP3zbW9TcaFaogfxIfHE/6vA+ottR9C4Ab4UnPJEnyWC43k42/Lc9jU1fChHdrRuGJy+xs+jx7u0+h0dzBqP197FG1aiJ6tSLduoKzogTdh3cVlbXnuCpvHTGjHybl7S/c7t8gIzcUiywjqdWKPfx8I4n3jVLs4XDFFqNWxgBJD40jY/77xC123Y6vcuSGDLqH9DnvcqHz06TPeZfYOWPc07ipsfzfH0urg/wI6d2Ww+2e568WQ1D5ehH+gOMXN5WT59SXFhHyRH9qfb/4OnOIf2qbrLfUagKaxXP0iXkcfXQ2tcY/iE/tGCSNGv8m8Vz7eCsHe0zBXGKg5qj7r5cZtyue5uJKUAvFr4+gcOJjqOMboIqrBUDph++g634ffjOWg7fP3/oqWiD4b6Qy9yw+j9Iq7wR+8HC/kfW+51f3zqisYdsArrNr113UHe+X9wquTvFuKAfcZcqy7LiZlUSFQy+n68Uu925mKOD63LLrc8myXAj8CPwoSdJ0YAvKPs2Oy1ezHfY1rhBJkoahbOXBtJCmPJnaAF2s/Y2aLiYMo8vnMca0LHQx4bbMaaPDMaa7f0LjhlpFcJ8OnO033u2WOSMLdZT9rZs6KgJzlvunuRVhsYa15Oah37Eb3Z0NMRw+fsN4pvQsp5U3mqhwt8+BTGlZaKMjbFv/a6IjMFkPqyv4dgsF3yqf24SNfQZTehauFG74jbhVb5C97DOn63JuptObRikkHEtexXk2nzuOKiIGyT8Qdd070TTrgH+TtqDVIXn74j1kCqXvza8wfvQzfYh6XPm0rejoBbxiwyn/0NArJoyyNJd8ZxegCfIDtQrMFnQxYZSl59ru+zaqSd13nufU47Mw5do/BzVawxizC8jZtB//5nVh2+9YMjNRO6ykUEdEYMlyL6+K0G/YiH7DRgD8hw7BnJl5gxgKlqxMpxUwqvAILNnuctW1auM/dhL5MyYjFxa43ZeLizAeO4yudVv0lxMxX02mYJriPFTFVUPX1mWrh/RMN91y3cbgpp6/sJjSQ0fxubs1xotJNwzvUadvUu714hoTr5A6TPlAQVszDt/O9s8Ho57pQ8Tjyiry4iOKbpVrhC42zKYTNjk5BajddOv6fUhAm4aE9GpDcEJLJC8t6gBftLOmkj19HqaMTDTR9jpWR0b8o7KWi4op/fMoPne1wXgxCf/+vch9azkAJb/sJGyGc99lycp0Wql4Xd0aPYmCV+y6pb2jMdp2dxHcuh2STofk44f/xGkUvT0by9VkCmdYdSu2Gro2LrrlqtMRFcitXZvACZPIe2kycoG7Tv9d3PIbFoElp4L8jppEwWvObUnOUepEzs+jbO/vaOo3wnRSeT/q1b032jZ3UTDdfX95Y1oW2hi7XdLGuNscY2o22tgIyj9S0kY72C6NmlqrppL7w07yN+91ilP+d8nR82CxoA4NxJyjPLMlLwttiMO2ISHhHreMKMd84QSq8Bgkv0DkvCzkvCwsScoqZtNfu9H1tjqL2/fA8PUq6/Xf8X58rFtaJpc8a6LDMaZnu4eJjUD/pz2MKT0bWVbKTH9UkV24aQ9hN3AWxwzuTYzVPhQeuYBXrH0lkSf7YMwuQBPo69SGDdYwjg7C3G2HkeYNUVYiu+5j74AlO9PpM3tVaASyJ92qWRvf5ydRNGsKcpHLYWIt2mG+dA45397fWK4lUzRTOVNBFVMNbSvnz9MtmZmoXeyD2VNbiq9NwPhJ5L/sYh/UaoJefQPD9l8p2/27Pd2sTMp2Ky/GTWfPgGxBCgpCzldWCZqt44pyNNHhmDNc6vc645PC77ZQ+J0y9ggdO9i2AtmYeIWUofZ+2s/aTwc9NoC2A/sDUHDkIt5xYZSvV/SKCcOQ5txHG7ML0QT6IqlVyGYLXrGhbmGi7r/LtgVFOZJGTZMPJpD27W4yNzqv/JazM52+kqiw/6hZG7+Rkyh8w17WlqxMLFmZmM8p7bvsj514lx+U5lDfhq0/4z99rlN65sxM1FEO9iEiwjZmvFm8O7TDeO4cllxFljouFnVsNBGfvGdLM/zDNWQNeR5LjhKmsnRLzrPnt3TjzwTNdM7vLcutAPOVZPKnTrTmvxq6ds52qbLsg2N+DVt+JuAV5/zeSl8J2NqUOTufwq178WnWgJKDJzGlZVO4RVlVW3rsHFhkJ/twM0RHhpOWYS+D9IwsIsPDMJpMpDl8aZeekUVEuHV7pJBgMrNyiAgPJTMrh9Bg+z661Qf3Iu6J7oC9HZfjHePeRl3bsbdDO459tAuJS38EQJ+Ujj45A796sRQcVqbb4QnNKTieRFmmfWVzWWo2Ooey1kWHYXS1DanZ7vPI9BwkrcZjXK9aMXhVj+SOrYts4RttXsDp/pMwZeYB1pWrjmOAaPe5mjJOiLBN9jXR4Zgy7Paw1GoPCzbvJnz4w7Z0nepYdq7jypIbNLAH6TOVFyWFm34nxuosDnm8PzUe7gtA0ZELzuUY6zwHg382lg7q1BTDlXRM1jzmbNyPf+uG5G7ZWql5Lrt0lSuDlT21dbXi8O+qbB0RN7g3sU8kKGVx5CLeceHko8S/edukPJ8hNRtjTiGWEgOWEgN5+07jf2dN8vedxpCSTYH1S5eMn/YpzuKTtzYXdxqD6IsxnT2KpnFryq4lYUm7QskC5QWTKioObZN2FaQoEPxvUGkri2VZzkFxdr4gSZKv4z3r3yOBTdZwAO1c9hZuD6RYnbmHURyy0datHxx/19+kzzOJsixfdHEUg7I1hutGcB2Bq1ZHbkX8BXT/B89RIdZV1mcA/xuFrSD+GlmWW8uy3PpB/1qUHD2PV3wMuuqRSFoNIQM6kf+L84A//5cDhD7YDQDfFvUxFxZjysj1lLwTAR2bUXrxKsY090647NQZtDXiUMdGg0aDb89u6Hd5OrfPHcnbG8nXx/Zv7/Y351QDKD1+Fm3NWDRxUaDVEHhPF4p/2+cUpvi3fQTepxgy72YNsRQWY7Y6i8sPQ9DERBDQ824KN+wAQFsz1hbfv1t7yi657wNqTjyLKioOKTwa1Bq0bbvaNtC35S3Sno6qRl3QaJGLCjB89wFFkwZRNOVJ9KtnYzpz5LqOYoC0jzZztOdEjvacSM6mA0Q8rOw359+yHqbCEowZeW5x8vecIKy/MiGIfKQruZsVXdDFhdPg/UmcH7WE0kv2LUVUPl6o/Lxt/w7q0oySs8ouK8YzZ1FXq4Y6Rqlj74TuGPbcXB0DqKwHBKkiI/Hu3JnSX2+0SF/BdO4M6thqqKIUuV5dulO2z3mCq4qIJHDGTArfmo3lmn0/YCkoyP7Jo06HrkVrTFeSrfeCrYEkfB99itKNPzqlaTh5Fk2NODRWnfbr3ZWSnZ73nnPLa0gQqgBlr1zJS4dPu5YYEyveS9ZJ7omzaGvEKTqt0eDft6ubTv+TuLaDPySJkOGDKFhn32c3/aPNnOg5gRM9J5C7+QDhD3UFwL9lfcwFJRg99A8Fe04QatWt8Ie7kbvl4HWf7crctRxuPZQj7UZw4fkFFOw+TvZ05QCtspNn0VR3Lmv9zpvTLVVwEJK/vay927XEmKTUsTkrC69Wynb33m1bYLzibEZM586gjnPQrc7dMe53162AaTMpemc2lhS7bpV8/C55Tz9M3rOPUjj/DYzH/qLo7dnKc7jq1iZn3TKdOYMmrhqqaKvcbt0x/OEiNzKSoNdmkj93Nuar19/D/GYxnXdpS527YzzgIb8vzaRogXN+8fIGHx/bv7Ut2mC+rOxvqm3ZFu8HB1E48yVlX3IXFLsUi656lM0uFfzi/Plywa+OdqkB5sISm12q8eYoDBeukvneeqc4+Vv34X+XsnrNKz4WSatxcgRYLp9DFRmLFBYFag2aVl1sh9mVI0XE2PNevY6yv3hxAXJBLpbcTKRIZXcrdcPmtgNTLPnZqOspX7+oGzTHkuk+PNEfO4euVhzaaoptCurfmaJtznku/HU/wQOVIYVP8wZYCosxZeZizsrFlJqJLl6R7XdXMwwXkt1kOJL64Rb+6jGJv3pMInvzQaIeUexDgNU+lHmwD3l/nCSiv+J8jXqkC9nWNqyNCLaFCWhRFyTVdR3FAOYLZ1HFVEMVqeiWtmN3yg45t2EpPBK/STMpXjIHS6q7Tus6JlC229kuSIHWZ5EkvB96EsNWl7Z01tqGrW3Ju2t3yva663TQqzMpmD8b8zVnuQETpmBKvoz+23VO1w1/7EbboiWgONbQaG2OYoDSE2fR1oyzjT089dPF2/cRcJ/iwPdq2hBLYQnmLPexh3+PuynauMPpOpJEyIhB5Fv76fwvfuJAwhQOJEwhc9NB2+e5ga0qrt/cPaeIHKDUb8wjXcjcbP9YTh3gQ0iHO5yuATRaOILi89e4snqDW3qm82ec6ljXyUP/ER6J/0szKV7k3H/IeTmKMzKuOgDapi0xX0lSshpi/0xZ274T5uREpzSNp8+gqRZnG3v49OhO6e6bH3sA+PTsjv4X+/YmpkuJpPd7gIwHHyPjwccwZ2aSNXiYzVEMladbqlB7fr3u7oQpyTm/tyq3ImyHNEoSvo8/RenPLm2pkuyDY/3qOnSyXS/nVvpKyccLlZ91/uDjhV+nlpSeUw7kK9y6F78Oiv3X1YpF0mn+lqMYoGvH9vy4eRuyLHP0xGn8/f2ICA+lccP6JF9N4WpKGkajkU3bdtKtY3tbnPWblL3K12/6lW6d7E75Kx9uZV/CVPYlTCVj0yFire04qFXdCttxzp5TRA1QHFWxj3S2tdnSa9mEdWqs5C8iCN86segv27cRiR54N2kuL4OKj57H22GOGHpfR/Jc5oh5Ww8QZh0D+rVU5ojGjNwK4+rPXOZo82c43mEYxzsMoyw1m9N9xtscxQD64+fQ1Yq11XFgv84UbnPuL4u27Sfofutc7Xr2sENzmz0s/HUfvrY6jnMbA1SWXFNGNr5tlTGAb4dmlCUpY4DctT9zvOcEjlvH0hE3OZYun6dF3MRYuuxaFv4t66Py0QEQ1LEJ+gv2tlhZeXa0TWEvPErul8rin2sfbuFgwmQOJkwmc9MBJ9tkrmjsseckETbb1JUsq05nbj5EUPuGSGoVKh8dgS3rUnL+GmWZ+RhSsvGto4zXQjs1ofickudbmYtL/kHgo8wf0OrQNGqJJVWZq0kBwbb86vo/TtlO57NJBM5YxM/p999IZa4sBuUgtz+AX60rZc+jbBsxG8X563hwXCywSJKkFSiHy00CZgHIsnxOkqS1wEeSJE1Acc6GAl2BS7Isf/cvPe87wEFJkl4DPkdZyTwBuNG+wG8B+yRJWgMsB0qBTsBWl32LPSJJUnPgdZQVxKeAMpTD/J4Frvf9zs1jtnB1xhrqfPoaklpF9lfbKD13hbAnlH28sj/bTMH2Pwns1po7fl+FRW/g8sSltui1lk7Av0NjNCGB3Ln/fVIXfEHOV8qgJ+TeTuT++LtHsZgt5L65lIgl85HUKop+3ITp0mX8HlBWwhR/9zOqsBCiPl6Jys8XZBn/Rx8k7T/PogoOIvzN15Uy0qgp3ryN0r2KsfTpejfBE0ehDgkiYuEcys5dIGv0VCe5mbNWUO292aBSUfDdVsouXCboP/cAkP/VRop3HsCvcxtqbfkAudRA2ssLbNFjFs9AHRwAJjPpM5djKVDWU4aPfxZdfDWwyBhT0sl4zV5GNiwWStcuw3fcXCSVirLdW7CkXEbbRcmzcefPaFt1QtuhB5jNyEYD+lWzbliFmhZ34z1oJFJAEL5jZmG5cpGShc6fVuVu+4vghJa03Lscs97AhXHLbfcafTaNCxNWYEzP5fKsz6i/ahw1pjxG8YlE0r9QJuLVxz2MNiSA2nOVU8Jls5ljfaagjQim4QeTbXWR+f3v5P12hNB6gNlMwaLFhLz9FqhU6DduwpSUhM+99wKg//FHVKGhhK1ZjeTnCxYZv4ceIuupp5FLSgie+QaqoEBkk4mChYtsh7N4depI4JgxqIKDCJk/F9OFC+ROdPjs2WKmaOUigma9DWoVpVs3Yk5OwvseRW7pxh/xHfQ0UkAQ/iPH2fKTP2Y4qpAwAia+DCoVSBKG33dgPKAMIry6JuDTfyAAhj92Ydi60bkizBZy5i0jauVcUKkoWr8F48XLBDyk1G/hNz+jDgsh5vPlNp0OfPwBrj0wBHV4KOEzJyOpVKCSKN66C/3vyuTHt9vdhE4diTokiKilsyg7e5H0F15ykps1Zzkxq+cgqVUUfL8V48XLBD6i7OVdsG4D6rAQqn21FJW/L7JFJviJ+0m+bxhycYnHuAD+93Qj8FFlO5XiX/dQ+P1Wj/qXt+1PghNa0uyPFVj0Bi6NW2a71+DTaVyaqOjWldmfUnfleKpPHkTxiUQyv1D6CW1EMI03vYU6wAfZIhMzpD/Huo52+ZzZBbOFnPlLiVw+TynrHzdjvHQZ/weVsi76Vuk/Yj5bYSvrgEEPkPLQc6gjQgl/fYqyMkOSKPllp62ss2cuJGTSC0hqNbKhjJxZC53lWswUr1xE4My3QaXC8IuiW159Fd0ybPoRn8eeRgoMwu8F64pZs5n8sa5b6Dvj1SUBb6tulf2xC8MvLrplMVO4dBHB899GUqnQb9qI+XIS3v2tOv3zj/g9+TSqwCACxtjl5r6gyA2c9graZs1RBQUR9uXXFH/8IaWbNqK7uxMBo0ajCgomeM48jBcukD91knN+Vy0i8HVrfn+15rePNb+bf8TnUWt+n3fI7/jhqIJDCJhm7b/Uasp2/orxL2WS6Td8DGh1BM58B1AOuSteYe9nMVu4+spqan+i2KWcdb9Sev4KYY9b7dLazRRsP0RAt1Y02rUai95A8sQlStqtGxH6YHf0p5NosHERAClvfUrhb3+Ss+5Xqr81mgZblyIbTSRPWOxSzhZKv1qJ74uzQKXGuHcrltRktJ0U+2D8fSPa5h3RtEtQDrAzllH6/jxbdMO6lfgMngwaLZasVEo/UfTHsHYJXg8PB5VaibN2ibsSmC2kvb6SGh/NRFKpyPvmFwznkwl5TFl1lPvFJop2HMS/a2vqbn8PS6mBlCl2/Ux9fTVxCychaTWUXUkjZbKS94BeHYh+ZQTq0CBqvPcapacukTz4FSfROb/+RWhCC9rsW4pFX8bZsXb70HjtS5wbv4qy9FwSZ35Gw9XjqDX1MYpOJJL2ueJMixjQnpineyGbzFhKyzgzwv5cDVeOIeiuO9GGBtDur1VcfmsdJH8FFjMl7y3Gf4ZiH8q2b8JyJQldL0W3yrb+iM/DTyMFBOI71K5bhVOsbUnnhaZZK4pXv+OUF12nBLz63K/U1/7fKdvufCAsFjNFyxYRNFdpS6Vb3NuS75OKTgeMttuHvJHD0dzZBO+evTFduohulbLCtPiDdyk7sJ/SzRsJmDCFkDUfIptMFL41x61+M2cvJ/bdOUgqpa8tu3CZwP9Y++mvNlCy6wC+ndtQc/OHWEoNZEyz5y168SuogwOQjWYyZy2zjT387+lG0CBrP/3LHgq/c++ns389THhCCzrsX4xFX8apMStt95qtncrp8aspS8/lwqy1NF49htpT/0Ph8SRSPrc7SyPvaUvOzmNYSuwvd4LaNiDmkc4UnrpM223Ky+uLc76A4s22si5Zs4iA16z9x7aNmK849x/ejyq22Hf4OFucgglKHZe8uxj/8dOV9pSWQvESpa35Pv086vi6gIwlI43iFQ77SVrLOn/BEsIWvglqFSU/b8KUmITv/Uo5lfzwE6rQECI+sI89/P/zEBmDnkEuKUHy8sKrTSvy5i/gb1FJuuU39Hk0deqCLGNOT6No0dv/mlyAgJdfQdtUsQ+hn39NyScfUrp5I97dEvC+12qXdu+idIu7XaoU+zDYWr+yUr9Fy93r95/2lZrwEKqvnGaTW/DTTop3KcuPc7/5hdh5Y6m9aTlymYlrk9zrf9Kr8zh4+Bh5eQUk3P8ELzz3JCbr5+b/GdiPzh3a8Pveg/R95Fl8vL2Z+bKSb41Gzcvjnmf4+OmYzWYG9u9F3do1ARjy5CNMmDGH737eQkxUBAtmTfOoXlm/HiY8oTkd9y/GrDdwcox9t8EWa6dwavwaDOm5nJ/1OU1Xj6bu1P9QcDyJq5//BsClBd9x55Ln6bDjTSRJ4vzMzzFaX+qpfHSEdW7C6YnvupV18ox3qb/2VVCpyf7qV0rPXSHiid4AZH62hfztfxLUvRWNd6/CUmogafyS68a9Kax1XP2DWUhqFXnfbKXsQjLBjym2OO+LjRTtOIhflzbU2fY+Fr2B1Kl2u5M2cxWx70xG0mowXkkjxXov75utxM4dS/yGFWA0kTJ5wW2RmzptCVHThytjyzIjadPd54jlY+nm1rH0xQrG0smzP6Wew1g6w8NYGotMtHUsXXT4PDkb9tJky9vIJgvFJy6R8dlWArWVm+fAAV0Jedw6/9m6h/xvXLcbU2xTWEJLOuxfgllfxukxK2z3mq6dyhkn2zSW2lMfpeh4os02lZy/Rs72I7T97W1k2ULK2u0Un1F07NzLH3DHitGodBr0lzM4PWYFIZ24pbm4FByK73OTQVLmasaDuzAdU+YP2nbd0HZT+j7TX7sx7t7ill+B4H8J6W/v7/V3BUhSdZSD2+5B2aM3E+VgutdkWb5qDbMDZRWtCXgCZYuGD4DJsiybrWG0wDTgKaAayjYSB4DXZVn+U5KkriiHxkXIspxljVMLSATayLJ8yFMYD8/7AIrjtgGQjrIn8Jzy/ZQlSUoClsmy/LZLvI7AHBQHswFlX+MnZVlOtebvhCzLLzqE/wgIl2W5vyRJ4da8JQC1UFZ8JwPrgHmyLJdeT/aNOFzjvsqt5AoIj7q5E63/bfRF2hsHqgSi77rZvXb/XU5sDKwSuQC16/39LQH+DTR+VaLSFKXqqkSu2XQ7tpd3JyvHr0rkRkff+tYK/wT/GNfdgm4f5tIbh6kM1L43DlMZXDkWdONAlUCdflVTx1e2VFEbLq6iCgaa3H1zWwr925gKqsY+5F/zvnGgSuBydnCVyG3RPq1K5JZmVk1bAtD6/beuDfpnqKpGpUk/9Y8+qrxl6u33sADkNvDbnTd1VnmlEKqtmsGHn09ZlcitKvKLq6YxBflVTf2mFlRNGwZo3f/GX0VXBoHv//Iv7FD+v8WLtf5TNQOy/6MsS/rqv05HKntlMbIsXwGG3kRQk9WZ+qKnm7IsG4HXrD9P93fgsnewLMtJjtc8hfGQzndAhSuVZVmuVcH13UDnCu519XDtGYd/ZwHuGzrepGyBQCAQCAQCgUAgEAgEAoFAILhVqu71vEAgEAgEAoFAIBAIBAKBQCAQCP7PUOkriwUCgUAgEAgEAoFAIBAIBALB/z4WxC4U/+38n3AWe9qmQSAQCAQCgUAgEAgEAoFAIBAIBLcPsQ2FQCAQCAQCgUAgEAgEAoFAIBAIhLNYIBAIBAKBQCAQCAQCgUAgEAgEwlksEAgEAoFAIBAIBAKBQCAQCAQChLNYIBAIBAKBQCAQCAQCgUAgEAgE/B854E4gEAgEAoFAIBAIBAKBQCAQ/HcjV/UDCG4ZsbJYIBAIBAKBQCAQCAQCgUAgEAgEwlksEAgEAoFAIBAIBAKBQCAQCAQCkGRZLBD/X+dg3MAqqWSN2lIVYjGZq+YdSLbJq0rk1vAvrBK5AJ+bg6pEbsOyqqnjULOpSuRqq+hDniifkiqRqy/TVoncfLOuSuQCeEvmKpEbEVBcJXIlqUrEUmqomt23ig1Vo1temqrpswCyjN5VIreqVkFUDyyoErmGsqrRaVmumkZsMKmrRC7AQbVvlcitYaya8bSXXDVyDVLVtGKfKspvt5NzqkQuwL7Gk6tEbqlcNe04zr+oSuQajFXTT5dU0Xhap66aMS1Ahqlqxh790r+oopHt/12er/WIcDQ6sDJp3X+djoiVxQKBQCAQCAQCgUAgEAgEAoFAIBAH3AkEAoFAIBAIBAKBQCAQCASCW8cijrj7r0esLBYIBAKBQCAQCAQCgUAgEAgEAoFwFgsEAoFAIBAIBAKBQCAQCAQCgUA4iwUCgUAgEAgEAoFAIBAIBAKBQIBwFgsEAoFAIBAIBAKBQCAQCAQCgQBxwJ1AIBAIBAKBQCAQCAQCgUAg+BewVPUDCG6Z/7MriyVJekaSpKL/A89RJEnSM1X8DK9JknSiKp9BIBAIBAKBQCAQCAQCgUAgEPxv84+dxZIkfSRJkuzht+/ffMD/a7jktVCSpEOSJD1Q1c8lEAgEAoFAIBAIBAKBQCAQCAS3wq1uQ/Er8KTLtbJbTPO/gaHAz0AwMAn4WpKkjrIs7/27CUmSpJNl+baVWY03niOoeyssegOJ45ZScuKSWxhd9UjqrJiAJsSfkuOXuDR6MbLRdOP4KhV3bHoLY1oO55+ebbsc0KUF1V4biqRWkf3lL6Sv+NZNZtzrQwnqpqR7ecJi9CcuoY0Jp+bCsWgjgpFlmezPt5D5wc8ABPe7i+hxj+Fdtxpn752E/tiF25Zf7zqx1Fk50Rbfq0YU197+guxVvzil22j204QntMCiN3B89EoKjie5yfapEUGz1WPQBvtRcDyJYyOXIRvNaIL8aLJoOL61ojAbjJwYu4qiM1cBqDn8HqoN6gZA0elk8l5+C7nMCIBf51ZEzxiGpFaR+9VWsld/7SYz6pXhBHRtjUVvIGXyQkpPXgSg7s4PsBTrwWxBNptJvH+sLU7IUwMIfbI/sslM0Y6DZMz/0C3dfq8+Rf1uzTHqy/h24ipST7rnd+D8ocQ2rY2ERFZiKt9NXEVZiYGOw/rT7P67AFCp1UTUjWNuy+Ho84sBkFQSz/80m4K0HD577m2nNFvPfJK47s0x6Q3sHbeGHA/lXH9wTxoN6UNAfBRfNx6BIUf5aEEX5Ev7BcMIqBmJ2WBk7/h3yT971RZPUkn03TyTktRcdjz9jlOad8x+moiEFpj1Bo5VUL81n+1NrWF98YuP5pdGQzHmFF43vndsGM2WvYBXRDCyxcKVz7aT9O4mpzQbzH6GcGu8k6NXUng80U2ud40Imq4egzbYn4LjiZwo16sAHxqvGIV3XDiSWsXllT+T8uUOvGLDaLxsJLqIYLBYuPrZNq44yPXv0pK4V4aCWkXOV7+QufIbN5mxrw4jwNqGr05cjP7kRSQvLXW+mofkpUVSq8nftIf0hZ8DEPPSYAJ6tEUuM1KWnMaVSYuxFBS7pQtQc+ZzBHdviUVv4OK4ZZQcd2/HXtUjqbtyPJpgf4pPJHJxlNKOvevGUXvBi/g1qc2V+Z+Ttmq9UrdeWu74bhaSToukUZGzYS/58793KWt7HZ0YvZLCCtpw09Vj0AT7UXg8ieMOZd1kxYu2sk5a+TMpX+4EoIZDGy48nczJMaugzGxLs86swYQmtMSsN3BuzHKKPNZxJA1XjUUb7E/h8UTOvrjU1m8B+DevQ4sNczg9fCFZPyvvcOOG9SP68QSQZYpPJ3N27ApbeL9OrYiaPhxJrSJv3Ray13joO2YMx79LGyx6A6lTFlB6Suk7VAF+xMwZg1e9moBM6tRF6I+cIXzU4wQ/0htzbj4AGe98TPHOQ05p+nVqReQ0q9yvt5DjQW7kdAe5UxdgOHURXXwcsYum2sJoq8eQtfhTcj9eb7sW+uwDRE4dwvl2j2LOLXBKM6BLS+JeHYKkVpP95VYyVnqwS68NJbCb0lcmT1xks0s1Fo5FGxGCbFHsUtaHP9nihD/Tj/Cn+iGbLRRsP0Tq3I/c0gWIn/UsIQktsOjLOD9mGcUe6tirRiQNVo1TdPr4Jc5Z6zi0dxtqTHkU2WIBs4VLMz6k8MAZAGKH9Sfq8QRkWabkdDLJExcjGxT7ENi1BTVeHwJqFVlf/ELa8u/cZFZ/Y4jN5iWNW2KzmRXFDel3F7HjH8W7XjVO959EybGLHvNbWfawy8GlmIr1yGYLssnM3t7TnNKstDY8tC/VnugOwNW120leY+8vK6MtRYx9Ev+E9iBbMGXnkzplAaaMHKc0/6lOS15a6q6bi0qnBY2a/I17SFv4BQDqIH9qLZ+MrlokZVczSHphPmYP/fQ/HecB1HhrFIEJrTFl53Om52h7vTSqRfU5z6Py81Zkj16ApUjvlm7Nmc8R0l3pL69nH+qtHI862J+SE4lcsNqHsIGdiR15PwCWklISp66h5FQSkpeWO13sw9W3v3JKs/PrT1LTOvb4dfwaMk8kucntteR5IpvWxmIykX7kEr9N/QCLSenr49o3otNrT6DSqCnNLeS7h5Vxc/Mhfbjj0a6ATPaZq/w6YQ0YDbY0m8x6isiE5pj1ZRwes4p8Dzod/2wvag/tg398NJvuGE6ZdewR3bsVDac8DBYLstnC8RmfknPgrCJ34TCie7bAkFXAb12nuKV5M224xrO9qWkd82xzGfNUFD+8WzMazXoa1Cqurt1O4tIfndK8lfxWe+Bu6r44AABzcSlHp3xAwalkAHoeXIypyNp3mC3s7D3dLd3K6D9868TQdM0YW3zfmpFIUgmW0gKmz1nArj0HCA0J5ofPVrnJkmWZuYtW8fveg3h7ezF72gTuaFAXgN37DjFv0SrMFgsPDujDkCcfASC/oJAJM+aSkpZObHQU78x8iaDAALe0AWrPepZQq106ex271HDVOLTB/hQdv+Rx7NF8wxzOOIw9Qro1p/bMwUhqFWlrt3F12Q8u5Xz7x7WVMV+KWzIFr/hqAKgC/bAUFHNpwCinNKtyTgyVM/bwqRNL/dXj7HVVM4qUt78g/b2fbdcqy/+gDvSl1tsj8WlQA2RInLAM9l+2pXnH7Kdt/cfRCudqvYi39ltbGw2z9Vt+dWNptng4gU3iOTf3Ky6t3GCL0+3gEoexh4U9LmMPgeB/hVvdhsIgy3Kayy8HbCtwh0mS9LUkScWSJF2SJOkJx8iSJMVKkrRWkqRsSZJKJEk6IklSt4qESZI0XJKkC5IklVn/P9TD/XOSJJVKkpQpSdIWSZI0DvcHS5J0ynr/nCRJ4yRJUjncrytJ0g7r/bOSJPWv4FHyrHk9A4wASoF7rWk0kSTpV0mS9JIk5VhXYAc5yPhIkqSfJUmaIknSVeDqzZaFJEmPSpJ00bqi+QdJksKvWzsuBHVviVd8LMc7vkDSlJXUnDvcY7jq054i/d2fON5xJKb8YsIfS7ip+FFD+lN6/qpzYioV1WcN5+LTr3M64UVC7u2Ed73qTkECu7XCu1YMpzqPIHnqcqrPfh4A2Wzm2qwPOJ3wIufum0z4U/fY4urPJpM4bB5F+0/e9vyWXkzhZK/xyq/PRCx6A7mb9julGZ7QHN/4GH5vP5YTE9/ljjeHeJRdf/ogklZv4PcO4zDmFVFtkDL5rDPmfgpOXGZPtykcf3EFjWY9A4BXdAg1h/Rhb++X2dNlEqhUBA7oYivrmNeeJ/nZV7nQ+3mCBnRGV9e5rP27tsarViwXug8lddpSYt4Y6XT/8uMvcWnAKCdHsW/7pgT0aM+lfiO51PcFst9zdzDU79qcsPhoFnYdzw8vv8e9s5/1mN+NMz9jed+XWNZ3Kvkp2bR/uhcAu9f8zPJ7Xmb5PS+z9c2vSNp/2uYoBugwuC+ZF665pRfbvRkB8dGsv3sC+ye/T9u5z3iUm3nwHL/+Zy5FVzKdrjcefR+5Jy+zocfL/DFmFa3fcH731XBIH/LPp7ilF2Gt353W+m1cQf3mHjjLgYdnU5KceVPxZZOZ069+yq5OE/jjnhnUHNwL//pxtniKXkWzp/0YTk98l0ZvPudRbr3pj3N59Ub2dBiLKa+YOKteVXu2N0Vnr7Kv+2QOPfA69V97EkmrRjaZOffqp+ztNJ4D90yn+uBe+JXLVamIe2MEic+8xrmeIwm+tzNeLnoV0LUVuvhYznYdzrWXlxNX3oYNRi4Nmsb5vqM5d89oArq0xLdFAwAKdx/hXK+RnO87GkPiNSJfeMhjXoK6t8Q7Poajd48kcfIq4ucO8xiu+rQnSX33J452fBFTXhER1nZsyi3i8oz3SV213im8bDBy+uFXOdFzPCd6TiC4awuCWtV1Kmu/+Bh2tx/Lqeu04XrTB3F59Qb2WNtweVlXf7Y3RWevsbf7FA4+8AYNrGVd3ob39X6ZP7pMQlKpiLa+KAEISWiBT+0YDnYYxfmJq6k7f6hHufHTH+fa6p85eNdoTHlFRFvlAqBSUXv6E+TuOGK7pIsOJW7IPRzuPZU/u05AUquIvP9uW/jo117gypBXuNh3BIH9u7j1HX5dWqOrGcfFHkNInbGE6DdetN2Lmj6c4l1/cqnPcC4NeBHDxSu2ezkf/UDivaNIvHeUm6MYlYqoV1/g6tBXuHSPVW4dD3JrxXGp5xDSZiwh+nVFblniNZLuG6X8Bo5B1pdS+Iv9fa0mOhzfu1tgvJbhXngqFdVmDufS069zpsdIQu7tjJeLXQro1gqv+FhOdxnOlZeWU22W3S6lzPqAMwkjOX//JMKfuscW179DE4J6tuNsn9Gc7fkimWu+dxMN9jr+q8MoLkxcRZ35nnW61vQnSFn9M3/dNQpTXjFR1jrO+/04R7pP4GiPSZwfu4K67yjPposOJWZIX472nsKRruOR1CpC7+1ky3ONWcM59+QbnOw2itD7OuFdr5qTvKDurfCOj+FEx+e5PGUFNeaOuGFc/dlkLgydR9H+Ux7zAJVnD8s58MBM/kiY6uYorqw27N+wGtWe6M6+PtPY230KET1b4hsfbSurymhL2e99Q+KAkSTeO4qi3w4Q/uIg50zcik4bjFx8bDpn+47hbN8xTv105AsPUbjnKKe7jqBwz1HP/fQtjPMAsr/exsWnXndLtvqbL5Iy7xPO9BpD3uZ9RA0f6BYmuHtLfOJjOGK1D7UrsA81XOxDpNU+GK6kc+rBGRzvMZ5rC7+m9psjbGVy6uFXOd5zPMet9sG/ZX1bejW7NSM4PppPO01g+5T36TrnGY9yz37/B591ncTnPV5C463jjse6AqAL9KXr7Gf4+dkFfN5jKptGLAXALzqEpoN78VX/GXze4yUklYp697a3pReZ0By/2tFs6zCeoxPfo9l8z2OtnANn+eOROZS4jHkyfz/Bju5T2dHjZQ6PXU3zd+z25cpXu9j72HyP6d1sG849cJZDD89G7zLmqTC+SuKOec9yaNA8dneaQMzAu+1jj38hv8XJGewZOJMd3adyduH3NH/b+bn3PDibHT1e9ugorqz+o+RiKvsSpiq/ni9h1pdhKSsB4P57erJqwSyPcgB+33uQ5KspbPzqfV6bPJqZby8DwGw2M+ud5ax8ZyY/rl3Nxl93cDFRcZi99+k62rduzsav3qd96+a8/9k6j2mX26VDHUZxfuIq6lZgl+KtdumQ1S65jj3ipz9B7o6jTtfqzB3CyUGz+bPzOCIGdsS3vt32VNW4tjLmS9dGz+fSgFFcGjCKws17KNjyh3MmqnBODJU39tBfTOFoj0nKr9cUt3lxZfofarwxhPzfDnOiyyhO9hxH6Xn7+DMioTl+8dHsaD+O4xPfpXEFupV74Bz7PczVjHlFnJz2MYkrf/YYb98Ds9id8JJwFAv+p6nsPYtfAdYDzYCvgA8kSaoJIEmSH7ATqAUMBJoAb1SUkCRJA4FlwCKgMbAYWCFJ0gDr/dbAcuB1oAHQA9jsEH8oMMf6TI2ACcAU4AXrfRXwPUqZdACeBV4DvK6XQVmWjYAJ0EqS5GuVWQS0tebrLuADl2hdgKZAHyDhJsuiFvAf6/1eQAtgNn+D4N5tyf7mNwCK/zqHOsgPbWSIW7iAu5uQs0ExcFlf/0ZI73Y3jK+NCSM4oRWZX/zqlJZv83oYktIoS05HNprI/el3gnq1dQoT1KstOd8q6ZYcPoc60A9NZAimjFzbyhNLsZ7SC1fRRocCYLhwFcMld+fh7cpvOYEdm1B6OY2ya84GJqpPa1K+3gVA/p8X0Ab64hUZ7CY7rOOdpP+kGNSUdbuI6tsaAL/6cWT/rmxTXXwhBZ/qEegilHcOklqN2luHpFah9vXClJ4NgE+z+pRdTsF4JQ2MJvJ/3kVAj/ZO8gJ6tCfv++0A6I+cRRXohybCvUwcCRl0D9mrvkYuU97umrPz3cI06tWKI9/9DsDVwxfwDvDFP8I9vwaHVUEabx2y7C6v6b0dOPajfYAVGB1Kg+7N+fPL39zCVu/disRvdgOQ9ddFdEF++Hgo59wTlym+muV2PaheHGm7lcFVwYVU/KuH4x0eCIBvTCixCc258PkOt3hRfVpzzVq/eX9eQFNB/RacSELvMnm5XnxDRp7trbe5uJSi89fwtuo8QESfNqTa9Oo8mkA/dB7khna8k4yflBUdKet2EtG3jXJDBo2/DwBqP2+MeUXIJgtlGXm2lRzm4lKKz1/DyyrXt3k9yi6nUnZFacN5P+0isFc7J3mBvdqT952iVyWHz6IOsOuVpaQUAEmjQdJokK2VXvT7YTBbbHG00Z7ffYX0bkvWNzuUONdpx4Edm5Dzs+IszPr6N0L6KP2MKTuf4qMXkE1mtzi2Z9OqkbQacNDHCJc2rAn0rbCsHdtwpLUNI8to/L0B0DiUNShtWOXQhg1pubb0wnu3IX2dsnqx8K+K6zj47sZkWlftpK/bSVifNrZ7cc/1IXPDPsqynFfTSmoVKm8dqFWofLwoS1NWJvo0de47CjbsIiChg1PcgB7tyf9hGwClR86istaxyt8H3zaNyft6ixLQaMJS6HmFuCveHuT693CW65/QnvzvrXKPKnLVLn2Wb4dmlCWnYUqxO4YjXx5G5lsf4KmTUeySXadzf/qdoJ7OOh3Us52DXTpboV0yXLiKNioMgLAn+pK+4ltbX2ny0FcChPZuQ8a6HQAU/XUeTaAvWg91HHR3Y7KsOp2xbgehVp0u11sAta+XUx7Ldau8jo3pSh37lefZaotz1u8m2KUdB/dqS7a1rRX/dQ5NoNLWrhe39MJVDJfcX6g5Upn28HpUVhv2qxdH3p/nsejLkM0Wcv84TeQ9SvurrLbkuKJW5ePtpte3otPg2E+X94WyNU5bcr5V+vacb7cT5KIzdtn/bJwHUHzgFOY89yNKvGvH2Zwfhb8fJeieu9zChPRuS+ZN2odsa1vKdLAPRYfOYra+mC786xy6mDBbHHf7YC/z2r1acfpbZeyRfvgiXoF++HrQrcu/2Z1m6Ucu4h+j2NUG99/Fxc0HKUpRxm/6bHtfrdKo0Vjtg8ZHR3G63T7E9G7FlXXKWCv3r4rbUv6Jy+ivuI95zCX2FcpqX2c9yt53hjIP9QA334YLrzPm8RQ/uGVdShLT0F/OQDaaSfvhD6L6tP7X8pt76DxGa/3m/nkB75hQtzAVUZljgHLCOjWhJCkdLIrNaN28SYWrfgF+272Pe/skIEkSzRo3orCwiMysHI6fPkeNarFUj4tBq9XSN6EL239Xxge//b6X+/r2AOC+vj3YvsvzR7BhDnap8Dp2SRl7KGmkr9tBWB97W499ri9ZG/ZjzLLbvoAWdSlNTKM0OQPZaCLzhz2E9raPV6piXFtZ8yVHAvt1ouDnnU7XqnJODJU79ignuFMTSpPSnebFlTUfV/n7ENDuDrKsvgfZaMJcUGJLL6pPK659rfQfedfpt5S5mnv/UZZVQP6RS1iM7vMHwc0hi/+c/vtv5FadxX2sB8A5/hxfS38qy/JnsixfAGagOFWty1wYBEQD98myvEuW5YuyLH8ny7K7R0hhojW9ZbIsn5NleSmwFsXhC1ADKAZ+lGX5sizLR2VZXijLcvm3MTOAybIsfyPLcqIsyz8B87A6i1Gcy3cAT8iyfFiW5T3AWK6zVYckSV6SJE0HAoFtwOOAP/CkLMvHZVneCQwDHpAkqa5D1FLgWVmWT8iyfPwmy0IDPCPL8jHrdhdrgISKns0TuugwyqwDUwBjarbN0NiEhAQoA2erE8eYmoU2OuyG8Wu8/ixXZn0MFueBkBLH3gGXpWbbJtblaKPDKEu1hzGm2WXa0qkWie+dtSk+fO7/RH7LCb2vEzk//O4m2ysmFP01e9zS1By8XAap2tAAjAUlyFbZpSn2MIWnkonupxjnoBZ18K4WjndMKIa0XJJW/kyXv5bT7dgqTAUlFO8+rOQlKgyjQzma0rLcyloTFYYxJdMpjKa8rGWZGh/NJH79YoIf7WPPS3wcvm3uJP7bBdT8fB7eTeq55TcgKoT8FPsnsQVpOQRGex5UPfDWcKYeXElEnRj2fbTFuUy8ddTr0oyTmw7Yrt3zypNsmfuFzcnoiE90CMUOdVSckoNPBXI9kXsqmRrWAWdY89r4VQvH11oHrV5/gsOzvgCLu1zvmFBKXer370xCbia+T/UIAhvXIu8v++dkXjEhLvGy3eJpQwMwuehVeZgr72/Gr34cnY+tosOOtzk7/SO3wZ539QgCGseTb5WrjQrD6NCGjZ7acJRLO0/LtrdhlYp6Gxdzx5+fUrj7MPoj7m049OGeFO7402NZ6aJDMTimnZKNzrUdhzq347LUbHQufYhHVCoa//IOLY99SP6uo7Y8w83V0fXKOvn9LfjVj6PLsZV02PEWZ6Z/DLJsa8Od/1pOF2sbzt55zJ7fmFAMDjptSM1GF+OeX1NBiVN+y/sOXXQoYfe0I/Vj521xytJyuLLyJ9r9uZL2x97FXFBCrlWuJjoMk0sfrHHrO8Ixprr0HVHhaKvHYM7JJ2b+OOLXLyVm9hgkH/s71pAnBhD/03Ji5o5FFejvXH5RYZjSrt9naaPCMaU5yE3PQhvl/GIhsF8XCjbssP3t370dpvRsDGfcP68ExeY49pWO/b5TGIe+0pjmrve6apH43FmbkiPKZ9ze8bH4t72Dej+8Rd2v5uDTtC6e0MWEudRxDl4xLuUdGoCpwK7TrnoQ2rctLX5fTKPPXuLCOGU7kbK0HK6t/JHWf66krbWOC3YdscoMdbKzZWnueqWNDnW319GhNxX3elSWPQRlItL6q5fpsHUO1Z50HhJVVhsuOnOFkPaN0Ib4o/LREd6jOd5xSv1VZluKGPcUdXd9TOC9Xclc/KlzPm5Vp1UqGmxcROO/PqXw9yOUWPtpbXgwpgzFWWnKyEUTHowr/9Y4zxX92WSCeir1HtzvLnQx7i8Uda46ewv2IfKxHuT9dth+QaWiyS/v0MpqH4oOn7fd8osOsTl6AYpSc/C/zthDpVHT4IGOJO9Q+tzg+Gi8gvwYuG4a/9kwk4YPdgSgOC2Xw6s38sy+xTz35zLKCku4sst+vrV3TAh6h7GWPjUHn5ibH/MAxPRtTfff36b9Z5M4PG7NTcW5mTb8T+J7RYeidyjH0pQcm0MP/p38llNjUFcyttud97Is0+HLqXTZMpuaT3R3C19Z/Ycj0QM7kPa9y+rT65CemU10pL0dREWGk56ZRUZmFtGREU7XMzKVZ8/OzSMiXHmmiPBQcvI8v8R0tUtlf9Mu6aJDCb+nLakfb3WK4xXjMoZzGK8o92//uLay5kvl+La5E1NWHmVJzi9Sq3JODJU39nAk/P67yfxht7PcSpqPe9WMwphdQPzCUdyx5R1qvfUCKgeb6e2h3/k7c7XrI9Puq5fouHU21Z907z8Egv8VbtVZvAto7vJ7y+G+bQZsddpmApHWSy2AY7Isu7/K8UwjYI/Ltd0oDl6AX4DLQKJ1O4enJUkKAJAkKQKoDqx2dGyjOIvrOKR/TZblZIf09wPO3k+FT63xS4DxwERZljdZ0zgmy3KhQ9g/rGnc4XDthCzLBoe/b6YsLsuy7GjhU7CX5c0hebjm6oCTPAQqD1NB/KAerTFl5XvcJ+6mZHoK5BBG5etN/OopXH39PY/71VVIJeXXFlWrIbhXG3J+vsmBnpvsisNcWrIeTZAfd22bR43n+lB4PAnZpOzdGNmnFTvbjOK3Zs+j9vUi6L5uFefFFY/5Vf6X9MgkEu8bQ/KzrxD6RD9829yp3NCoUAX5k/jgeNLnfUC1pVPdkpCuk64r301azfx2L5B5IYUmA5xXXDXo0ZLkQ+dsW1A06N6C4uwCUk54dvp4lnvzb+5OLvsJXbAf9/wymwbP9iL3xGUsZgtxPZpTmlXgcf/jivDkzP47OMZX+3rR8v1xnJrxMSYnnXfPr5tcj0WihAnr1ozCE0nsajqCfd0n03Dus6itKzLK5TZ7fzznZnyMuVzuzZTx9dqKxcL5e8ZwusNgfJvVx6t+DadgkSMfQTabyfthh4dEPMt3L+t/qAcWCyd6TuBwq6H4N6+Lf8Nq1w3+d8o6vFszCk9cZmfT59nbfQqN5g5G7e9ja8O/txnFTmsbjrE6CpQ0b9yWrtfe6sx8hsSZn7m9uNME+RHepw0H2o5kf7NhqHy9iHyw/N3tjcvPY/ciy0hqNd531iX3840k3jcKi76U8OHKXom5n2/gYsJzJN77IqaMHKJecvmM9x/qllM9aDX4J7SjcJMyOZG8vQh7/lGyXJxpN5HoDYO42qVaq6Zy7Q0Hu6RRow7y5/z9k0iZ8yG1Vrjv+3lTeYIblk3OpgMc7jSGM4PfpMaURwFQB/kR2qcNh9qO5KC1jkMf6FKhUPdmVJFe3UTcv8u/YA8B9vd/lb09X+LPQfOoMbgXIe0b3kDsrbfh4vMpJC37kVbrptHqi5coPHnZYcVg5bQlgMyFn3Ch89MU/LiDkCcGuCRw6/302XvGcqr9s/g2r4e3Sz99Xf6FcZ4nkictIfzpe2iw4R3U/j7IRqMH2TeT7o3DBN7VmMjHEkie/Yn9osXC8Z4T+KvVUPya11X2xLSJvRm7ZKfr7GdI2X+GFOv+wCqNisgm8fz09Nusf2I+bcbcb3Ug+xLfqyUf3zWOD1qPQuvrRYOBd183v3+3LaZuOsT2ThM5MHgBjaY8/Pci34pgT/E9Dlsd0v0X8gsQfvcd1HysKydnfWG7tnvAa+zsNY29j88nfnBPwm7Qdyiyb73/sEXVqono1Yr0n27+XHhPOiZJkscyuZkpwQ3Du/VdFbel2jMHexx73LiN/h8Z17ryT+ZLVgIHdCH/p53u8atyTlxh0rc+9rBF1WoI7dWa7B9dVq9X0nxcUqvxa1KbjE82c6r3BCwlBmJefMBB7N/rp/8Of/R/jd09X+bAoPnUGtyL0JvoPwSC/0Zu9YC7Euuq4YpwHdnJ2B3Uf9OM2eJ7vCbLcqEkSS2BzkBP4CVgjiRJbYDy7wdGoDhvPfF3nmcSynYTBbIsO26IKFXwjK7P7vqN7s3Ivl5ZuiFJ0jBg2NSpUyNGbZ5HsEpH8ZEL6GLtbxC1MWEYHT5vAzDlFKAO8gO1CswWtDHhts9Yy1KzPcYP7XcXwb3aENS9FSovLaoAX2ovGUvyuAXWOPa34LqYMIwuh7IY07LQxYTbCkUbbZeJRk386qnkfL+T/M03HlCFP3UPYY8p++BWVn7LCerWkpLjlzBZP7eqMbiX7cCb/CMX8YkLI88atnxVsFO+swvRBvoiqVXIZgvesfYw5iI9J8baD7focnApJcmZhHdrij45E2O28j4ifcMBqrVvRP7635Q34w4rbzTR4RjTs51kmtKy0MZGoP/THqZ8G4vyw3LM2fkUbt2LT7MGlBw8iSktm0Lrvlulx86BRUYdGkjgPZ0Y+Z97ALh29BJBsfa3tYHRoRS4lLUjskXm+M976TisP399bR9QNR3gvAVFjdb1adijJfW7NUfjpcXL34cRP8zEV6t0XdlHLuEXG0b5u3+/2FD06XncLMYiPXsdVtbcv38hxcmZ1LqvPdV6tSQuoRlqLy3aAB/6bHgdnVYNQN6Ri7aVZOC5fq9HaWpOhfEljZqWH4wn5dvdpG88SM3BvajhoFfO8cI86pWmAr2KfbQrSUuVvXv1SenokzPwqxdLweGLSBo1TT+YQOq3u8nYaF/ZbUzLQuvQhrUe27DSzss//tJFh9nbsBVLQTFF+44T0KUVhnPKO7mQB7sTkNCGS4Oc9wuMeqYPEY/3BJR27BUbTvnHsbrYG7djXUwYZS7yr4e5oISCvSepM/kRfGoq7+AKbqKOr1/WXWwH9TiWtU+1cEpc2/CTCcS/oGyRX3jkAl4O/Y5XTJhtuwi73AI0gb5O+TVYwwQ0q0Oj1WMB0IYGEprQAtlkRtKqKU3OwGj93Dlr434C2zQgf+tmZcWMQ9+hjQ53OzzLmJaFNiaC8qmJJjocU0Y2sqzcKz2qOEEKNu8mfLjigDBn59ni563bTLU1r7mlqYl26bM8yNVE21dMaaIUueX4d26N4eRFmyxdjRi01aKI/3G5Lc1a3y8h6aFxmLNyHfLiqNPhbvpqTM1GGxsBnLaWiYPea9TUWjWV3B92kr95r1Oc8r9Ljp4HiwV1aCDmnAKiB/ch6nFl5WvRkYt4xYZR/lbZKybUrY5N2QVoAu06reiBex9TsO803rWi0IQGEHR3YwzJGZisdZy9cT/BrRuS891OxZ455FkXHYbRVa882ev0HCSt5oZxXYl4ui/1H+sNVJ49BDBY+4KyrAIyNh6k5rB78J39jFI2ldSGCw5f5Nrnv3Htc+Xjr7ovP2pbrVVZbcmR/J92UP3d18hastYlzVvQaSvmgmKK9p4goGtLSs8lY8zKs30CrYkMwZSV5/Y8tzzOqwDDxWtcfOI1ALziYwnsrnzeH/VMHyKt9qHoyAVn2bFhlP1N++DbqCa1336BM0/MxJTrvg1DuX2oNulRHq0ZA0DG0Uv4O/TT/jGhFFcw9mg7diA+YQFsn2rfka4oNRd9zjFMegMmvYFr+88QfofijC64kkmp9YCli5sOcefj3fAf1heA3COX8HEYa/nEhFL6N8YejmTvO4NvrUh0oQG2A+EciR/ck1qPK4sRbqYNXw9Dao7H+CqdBh+HcvSODcU7Lpyuv84B/p38BjaqTvN3hrJ30HyMDvVbaq2vsqwCUjcdIrhFHcIaViPOOt6qzP4DlL16C44nUZbpeaWvJ6Ijw0nLsK8rSs/IIjI8DKPJRFpGptP1iHDr9kghwWRm5RARHkpmVg6hwUG2cCrvQFr8qqzxKrTapXJ0MaG2cYU9vxXbpYBmtWloPeRMGxpASEJLZJMZQ0o2Xi79gy4ugvbblA+Rq2JcW1nzJQDUKgJ738Wl+8bgyu2eEwO3ZexhsvYfId1bUHQ8EWNWPtWe7es0jq+M+bgsy5SlZlNs/eojZ8Mf1Jw3nI49lC9S8o9cwicujHJJf7ffuh6OY4+0jQcJblHnBjEEgv9OKnvP4uvxF9D0bxzSdhro6HKtI2A7VUWWZZMsy9tlWX4JZU9gP6C/LMvpwDWgjizLF1x/1uingDhJkhx3mm+L5zJKs8Z1PTnnFNCsfEWzlbusaZy+Tt7+blncEFmW18iy3Hru3Lk1r/WZysle48ndsp+wh5SBn1/L+pgLSjBmuHeahX+cILSfsjdc+MPdyN2qGNi8rQc9xr867zOOth7KsfbDufjCOxTuOc6l0YsAZcLsFR+DrnokklZDyIBO5P9ywEle/i8HCH1QSde3RX3MhcW2zx5rvjWK0gtXyHzP+XTkisj6ZKPt8LnKym85ofd3dNqCIvnDrfyRMJU/EqaSsekQsQ93BiCoVV2MhSUYMvLcZOfsOUXUAGVPpthHOpO+WTkAShPoi2R1TFZ7ojs5+05jLtJTei2boJZ1UfnoAAjr1Nh2AI7+2Dl0teLQVosCrYag/p0p2uZ88F7hr/sJHqgMhH2aN8BSWIwpMxfJxwuVn/ImXvLxwq9TS0rPXVbibN2LX4dmAOhqxSLpNJhzCsj9bIPtULpTWw/R/AFllWK1FnUxFOopynTPb2jNKNu/Gya0JOui/RMtrwAfarVrxOlf7NsR/PLmV7zVYRTvdBzDulFLufTHSVbdP4ONPaexsec0rm7+k/iHlG4hvGUdygpK0Hso54rQBvqispZz3UFdydh3BmORniNz1/F969H80G4cu59fTtruU2zu9yq7E6ayO2Eq6ZsOEWet3+BWdTFVUL8Vkb7lzwrjN1k4nKLz10hcvRGAyx9uZV/CFPYlTCFz00FibHpVD1NhCWUe5ObuOUXkAGX/tdhHupBp1avSa1mEdmoMgC4iCN86segvK93YHQtHUHz+GsmrNzilVXL0PLpasWirRSmr6Qd0psClDRf8sp/gBxS98m3RAHNhCabMXNShgagC/QCQvHQE3N0cw0XlEEz/Li2JGPEgSUNmIpcanNJL/2gzJ3pO4ETPCeRuPkD4Q12VONdpxwV7ThDaX1mpHv5wN3K3HKyw/AE0oYGoA32VZ/PWEdipKde+2GE7eMa1DVdU1q5t2F7W2YR5KOvSa9kEu7ThtJ/28VePSfzVYxLZmw8S9YiyGjSgZcV1nPfHSSL6K3Uc9UgXsq35PdB2JAfaKL/Mn/dxYep7ZG8+iOFqFgGt6tnkhnRqQon1QFL98XO2OkarIbBfZwq3OU9EirbtJ+h+ZcLh7dB3mLNyMaVmootXDo7x69AcwwXlZYDj/n4BPe/CYO1Tyin1ILfIVe72/QQNtMpt1gBLUTHmTHv9B/bv4rQvoOFcEhc6DOJi98Fc7D4YU1oWSQNH2xzFUG6XYtFVj7LZpYJfnPvKgl8d7ZJVp616V+PNURguXCXzvfVOcfK37sP/rqaA4tyStEpfCZD24WbbATA5mw8Q+UhXAPytdWz0UMf5f5wk3KrTkY90Jcdax961om1h/JrEI2k1mHIKrXVc31bHwZ2aUHpBqePio+fxdrDFofd1JM+lHedtPUCYta35tVRssTEj96biupL58aZKt4dqXy/UfsqeoGpfL8K6NuXqp9sqvQ0D6Kx723vHhRF1TxtSrZ+SV1Zb0taMtcUPSGhH2SXnw4RvRafVoYGoHfvpjs0wWPVGiaP07aEPdncbv9ll//NxXkVowqxOLUkievQjZH2mHEOS/tFmjvecwHGrfYi4SfsQZm1LEQ72QRcXTv33JnNh9GJKL6XaZbvYh6BOTcn8chtf9pnGl32mcWnLnzSyfhES1aIOZYUllHjQrTse7UqNLk3Y/OJyp5V0l7b+SWzbBsq+xN46olvUIedCCoXXsoluUReNt9KGq919Jxd+3s+OHi+zo8fLpG0+RPVHlLFWSMu6GAv1f2vs4VfLPgYLalILlVbj0VEMkPjhL3+7DVdExpY/PcbPP3wR39rR+NSIQNKqib7/Ls7P+fJfy69PXBhtPhjHny+uoPhSmu262tcLjUPfEdmlCYVnrnDlw623pf8AiB54N2nfu34we326dmzPj5u3IcsyR0+cxt/fj4jwUBo3rE/y1RSupqRhNBrZtG0n3Tq2t8VZv0nZ03X9pl/p1sn+RZ+ltIDDPSZxuMcksh3sUkDLepgrsEvK2ENJI+qRrraxx8G2IznY5gUOtnmBrJ/3cXHqu2RvPkjhkQt4147Bq4bSP0TcfzeX566t0nFtZc2XAPzuboHh4lVMac7OZ7j9c2K4PWOPcsIHdiTLugVFxsebKn0+bsrMoywlC+86in0M7NiU/O2H2Z3wErsTXrLO1ZT+45/M1SrCdewR0bUphWeu3iCWQPDfifRPl+NLkvQREAc86XLLLMtypiRJMvCwLMvfOMRJApbJsvy29VC3Y0AqyirgqygHuxXKsvybJEnPWMP6W+PeD3yNso/wVpTD4RYAD8iy/JMkSf1RtpTYBeQA3YD3ga6yLP8uSdIQYCnwMrAR0AItgThZludaD7g7DmQA4wAflEP0WgBDZVn+yPocbvlyyJ8vcAFl+4pXgBDgXZRtJx50KLdwWZb7O8S7UVm8Bjwky3JjhzhO5XM9DsYNtFVyjdnDCOraAoveQOL4pZQcU95w1/tkOkmTlmNMz8WrRhS1V0xAE+xPyclELo1aaDuwp6L45QR0uJPoEfdz/unZaNTKp0iB3VoR9+pzSGoV2V9tI33Z14Q9oezxlG0d/FebOZxAa7qXJy5Ff+wCfm0aUf/beehPJyFbP2tKffMzCn77k6De7an2xlA0oUGYC4rRn0rk4pOvAWAy2/37lZVflbeOZofe41iHEZgLlfWU2SbnsxAbzR1MRPfmmPUGjo9ZRcFRZZuOVmuncGL8GgzpufjUjKTZ6tFog/0pPJ7E0ZHLkMtMBLeuR5OlLyCbLRSdu8aJcasxWbdmqDvpIaLv64BstlBwPImCV962Pa9/19ZETR+GpFKR980vZK34ipDHrCtSvtgEQPRrz+PfuRWWUgMpUxZSevwC2urRVF9pPc1Vrabgp51krfhK+VurIXbeWLzviEcuM5E+731K9io7zHxutq9Q6P/GM9Tv0owyvYHvJq0mxXqwxJMfTuaHKWsoysxnyNev4OXvgyRJpJ1O5sfpH9gOvWvxUGfqdWnGulFLPepxfPtG3D20H5899zYNy+x13GbO08R2bYpJX8becWvIOabI7fbpRPZNfA99eh4NnuvFHc/3xycyiNKsAlK2H2XfxPcIb1WXuxaPQLZYyD93jX0T3qUsv8RJblSHRjQacQ87nn6HULPJdv3OuYMJ794ci97AsTGryLfWb+u1Uzhurd+aQ/pQe+QAvCKDKcvKJ3PbEY6PX1Nh/JC2Dejw0+sUnLps2yv57Jwvydt22Ca34dxnCeveDLO+jFNjVtr0qsXaqZwav9qmV01Wj7Hp1fGRS5HLTHhFhXDnkufRRYUgSRKJS34g7dvdBLdtQJuf3qDQQe6FOV+g/kNxgAR0bUXsK0NBrSJ33a9kLF9H6ONKG85Zq7Th2DdGENClJRa9gauTFqM/fgHvhrWo/s5YUKkUndywm4wlXwLQYMdqJJ0Wc54y0Cw5fJZr05T9z/RlWqc6qDVnqK0dXhq3jGJrO2zw6TQuTVxha8d1V45HE+xP8YlELo5ahFxmQhsRTONNb6EO8EG2yFiKSznWdTS66pHUWTwKSaUClYqcn/Zw6m1n519Dax2Z9QZOOrThFmuncMqhDTe1tuGC40kct7bh8rL2igq2lvV6Uq0HItVxacMnx6/Gy2h3mNed+xwh3Zpj0ZdxduxyiqxyG699iXPjV1GWnot3jUgarh6HNtifohOJnBm5xNYPlFN/8UhyfvmTLOtBeDUnPULEvXchm80UHU/i3ISVhHspq5r8urQmatpwJLWKvG+2kr3yK4IfU74cyPtCeXER9eoLSt+hN5A6dSGlJ5TVHF6Naiv7q2o1GK+kkTJ1IZaCImLfmohXo9ogyxivpZM2Yykmq6O3/ItDvy6tiXp5OKhV5H+zlexVXxH8qFXul3a5fp0UuWkv2eVK3l7U3fkxFxOexVLk3G7LqbP9Q5IeHIM5V3HalhqUrxICurUi7pUhSGoVOet+VeySVaezrTodN3M4gVadTp64BP3xC/i1bkS9b+ejP51k+9w25a1PKfztTySthupvjcbnjnhko4mU2R9S9IfSVxYbdE7PVXvuEIK7Ke3/wtgVFB1VdLrR2pe5OH4lZem5eNWIpMHqcVadTuLcyMXIZSbiXryfyIe7YDGasJSWkfTGpxQeOANA9UmPEH7v3chmM8XHE7kyZalNL4K6t6L6a8+CSk32V7+SuvQbIp5QVv9mfqbsH19j1jACu7bEUmogafwSm83zFBcguE87asy02+KSk4mcf+J1ALKM3rb8VoY99KkZSYsPJyi6oFaR+v0eLi36wekNf2W14TbrX0Mb4o9sMnP21U/J+f0E1QML7Dr9L7eluGXTFCeyRcaYkkHaK8tsq9wMZbem094Na1FjwVhrXyiR9/Nu0pco9l8dHECtFZPRxUZQlpJJ0vPzMecrqzNl2f5R3D8d5wHUWjoB/w6N0YQEYszKI3XBF+R89SsRz/Yn/Cml3PI37yNlnrJFhMGkdmpLteYMJdia7sXr2Id6DvbhgtU+1H77BULvaY/BehiTbDJzou9kfBvVpM7iUTbblf3THq4t/JqDal+b3C6znqZm16YY9WVsm7CGDOvYY8DHE9k++T2K0/MYmfgxhdeyKCtSDoa6uOkgBxf/oOjg8H7c8UhnZNnCyS92cPR9pQ22G/8A9Qa0x2I2k3niMtsmv0e14jKb3KZznyGyWzPMegOHx64m76git/3ayRwZv4bS9DxqP9ebuiP7W8ceBaRvO8KRCe9S98UBVH+4k3IQVKmRk298To51a4xWK18k/K5G6EIDMGTmc+atb0n/fLtN7s204ZpD+hA/cgA6hzHPSeuYp6L44QnNaTTzaSS1iqtf/MalRT9gkFT/Sn6bvzOUmH5t0V+11q/Zws7e0/GtEUnbD5VVsJJGzbXv9nBu8Xp8ZOctFCqr/1D56Oj813J2tx2NqVBPt5PKSupJr87j4OFj5OUVEBYazAvPPYnJpPTf/xnYD1mWmb1gBbv3HcLH25uZL4+jcaP6AOz64wDzl6zBbDYzsH8vhj/9GAB5+QVMmDGH1PRMYqIiWDBrmtMhevsaT7b9u87cIdaxh4FzDnbpzrUvc95ql8rHHppgf4pOJHHWapcccR17hCS0oPYbg5HUKtK/2M6Vxd9RKtvb8e0c13rtV+qgUuZLQOyb49AfPmNLoxyDUemnb/ecuMRlPF1ZYw+Vj47Wf67mz3YjMReWoFM7HwpXWfNxnztrEf/WSCStBkNyOonjl5KabZd959zBRHRX+o9jY1bb5mpt1k7m2Ph3MaTnUmtIb4e5WgEZ2w5zfPy7eEUEcffW2WgCfMAiYyouZVenSWjDAmj94XhAOVQ45fs9XFj0A/3Sv/gnX83/TzOk1kP/zr4f/yO8l/TNf52O3Kqz+GkPt67JslztRs5i69/VgHeA3oAOOAuMk2V5hydnqCRJI1AOuquJsj/xfFmW37Xe6wjMRFlR7AtcBN6RZflDh/iPoWwhcQegB05aZXxpvV8fxbnbHkgGJgCfAy/ejLPYer8JsAhlRXEpsB4YU77fsCdn8U2UxWv8S87i20m5s/h24+gsvp24OotvFzX8Pa8KuR04OotvJ47O4tuJo7P4dqKtohNUo3w8O+AqG1dn8e0i36y7caBKwluqmtOWIwJcd0W6Pfzd/RT/LcqdxbcbV2fx7cJLUzV9Fjg7i28nVfXJXLmz+HZT7iy+3Tg6i28nrs7i24mjs/h2UsNYNeNpL7lq5Do6i28nrs7i20W5s7gqcHQW304cncW3kzh/961mbgflzuLbjauz+Hbh6iy+nWSYqmbsIZzF7jwrnMVOfPBf6Cz+xz2XLMvPAM9c575bYciyXMvl76vAfyqI/xHwkcu1VcCqCsLvRllNfL1n/gL44jr3zwFdXC77u4S5biXLsnwcSLjO/WcquH69sngNeM3l2ke4lI9AIBAIBAKBQCAQCAQCgUAg+N9AkqRQ4CugFpAEPCLLstueLtYFuoUo57aZZFlu/XfiO1KVexYLBAKBQCAQCAQCgUAgEAgEAoHAM1OBbbIs1wO2Wf+uiG6yLDcvdxT/g/iAcBYLBAKBQCAQCAQCgUAgEAgEAsH/Re4DPrb++2Pg/sqOL5zFAoFAIBAIBAKBQCAQCAQCgUDwf48oWZZTAaz/j6wgnAxslSTpT0mShv2D+DaqZrd1gUAgEAgEAoFAIBAIBAKBQPA/hVxFB7T/X8XquHV03q6RZXmNS5hfgWgP0af9DVF3y7KcIklSJPCLJElnZFne9fefWDiLBQKBQCAQCAQCgUAgEAgEAoHgX8fqGF5zgzA9KronSVK6JEkxsiynSpIUA2RUkEaK9f8ZkiR9D7QFdgE3Fd8RsQ2FQCAQCP4fe+cdJkWxPey3J+xsznlJS0ZAyUHJS5Akeg3XgAEk5wwKiEoUBVGJKmZRQa+iEgVEFAFRyXGBJSybc56d0N8fPTs7aRcUx/npV+/z7KNMV9WpOnXq1Onq6mqBQCAQCAQCgUAgEAgE//f4GnjS8v9PApsdE0iS5CdJUkDF/wO9gZM3m98RsVgsEAgEAoFAIBAIBAKBQCAQCAT/91gC9JIkKRHoZfk3kiTFSpK01ZImCvhJkqRjwC/AFlmWt1eXvzrEMRQCgUAgEAgEAoFAIBAIBAKBQPB/DFmWs4EEF7+nAP0s/38JuOOP5K8OsVgsEAgEAoFAIBAIBAKBQCAQCG4Zs6crILhlxDEUAoFAIBAIBAKBQCAQCAQCgUAgEDuL/3+gzKT2iNwQncEjciVJ9ojcOK9ij8g1mT33zOchCj0iV+tn8ojcMr3WI3I9ZdOFZTqPyPXTlXtEboyHfBaARuMZm84t8vGIXK3KM/sNtB7Ss5faM3K9vYwekQsQp/XMnFjiIT9dUOztEbkmWfKIXE+NYU+NJYCu6nzPCPZMGO8xivReHpHr5aH54WCzGR6RC9Dh5FKPyP3FQ20uLPVMXOspfL08E9fKnrltASDev8BzwgWCfxliZ7FAIBAIBAKBQCAQCAQCgUAgEAjEYrFAIBAIBAKBQCAQCAQCgUAgEAjEYrFAIBAIBAKBQCAQCAQCgUAgEAgQZxYLBAKBQCAQCAQCgUAgEAgEgr8AsycPrxb8JYidxQKBQCAQCAQCgUAgEAgEAoFAIBCLxQKBQCAQCAQCgUAgEAgEAoFAIBCLxQKBQCAQCAQCgUAgEAgEAoFAIEAsFgsEAoFAIBAIBAKBQCAQCAQCgQCxWPx/HkmS6kiSJEuS1MbTdREIBAKBQCAQCAQCgUAgEAiqQhZ/dn//RP4xi8WSJI2VJOm4JEkFlr8DkiT1t7keL0nSR5IkJUuSpJckKUWSpC2SJLX8C+vwnmXhVpYkySBJ0iVJkl6RJMnvr5IhEAgEAoFAIBAIBAKBQCAQCASeQOPpCvwBkoGZQCLKIveTwFeSJLUGzgDfAReBh4DrQBzQCwj9i+uxC3gc0AKdgbcBP2D0nylMkiStLMuGv6561VN3wVBCE1piLi3n3MSVFJ9IckqjqxVJ47WT0Qb7U3TiEufGvYFsMFqv+7eoR4stizg78lWyvj2IpNNyx1cvInlpkTRqsr49wNWXN1am79KKmOdGgEpF7sadZK393ElmzHMj8O/WBrlMT/L0FZSdughAw33rMReXIpvMYDJxcdBkAAL73kXkxEfR1a/JxfumUHbiglOZAV1bETdvGJJaTfanO8lY84VTmrjnhxPYvQ3mUj1Xp62g9OQltDHh1Hp1EtqIEGSzTPaGHWS9+401T/hT/Ql/oj+yyUzBnl9JXfyeU7n+XVoRO2+40ubPviPTVZvnjSCgW2vMZXqSp71mbTMAKhX1v16OIS2HK8NetP4c9uQAwp7oj2w0U/j9YdKW2Mt2h1x1kD81V87AKy6K8uvpXB37EuaCYnu5XVsR99xwUKvI+ew7Mtc4y42dN4KA7q0xlypyS09dRNJpqffZEiSdFkmtJn/bftJf3QBArZUz0NWNU+oQ6IepoJjEfhPtyvTr3JqoOSOR1CryNu4g+81NTnKj5o7Ev2tbzKV6Umcup+y00l5VgB8xiyaia1AbkEmdtYLSo2cJH/8YwQ/1wZSbD0DGsvcp/uFXuzIDurakxvPDkdQqsj/9jvTVLmzrheEEWdp7ZeprlJ68pLTr5fEEJrTBmJ3P2V4TrOl9mtSh5qLRqPy8KU/O4PKE5ZiLSh3k/vU2HT3pEUIf6Y0pW2lvyssfUvj9b07lAsQvGEqIxX8kVuM/Gq2djCbYn+ITlzhv8R+hfdpSa+bDyGYzmMxcmvsuhb+cBaD+q2MI6dUaQ1Y+R7tNcXub4cbj2B1jKbDfXURNfBRd/RpcvHcqpS78ljtsWtekLjEvjkPSaZGNZtKeX0XZ8fNO5cbPH0pwQivMpeVcmPSG6/6tGUnDtZPRBAdQfOISieNfRzYYCf9PZ+LG3geAqbiUS7PepOT0FQDUgb7UXzYGn8a1QJa5MHkV+iNnrWXWevFpgnooYyVp8huUWMaKLV41I6m3eiqaEH9KTlzi0oTXrPNStflVKm7b9jKGtBwSn1xo/dkdduVzWzw1Fo5BpdMim0wkz1lLybFEp3Ld2eY6y8YR3LMNhqx8TiXY+0tPzcXuGEuREx8h9OE+GHMUv5X+8gcU7nX2W7XnP01wj1aYS/VcnLySkhPOetbVjKT+mimKzzqZxMXxip6968dRd/k4/JrX5dpLG0hbu9maJ6hbS2rPH4qkUpHxyS5SV375t8it0Eez7UspT83h/JOL7C55agyD+2z69oPrMBWVgtmMbDRxbsBUa3mB3ZS5GLWK7E9cz8U1XhhOYI/WyKV6Lk+xmYtfGU+QZS4+07NyLo6Z/DBhj/bGWDEnvvQRBQ5zojtinqgpjxHYqz3IMsasfK5NW4ExI8ftcm8m1nKHXFBi2sp52DmmhVuz6ZA+bak14xHFdkwmkp6rjDuCu7cg/sWhoFaRsWE31x3GcGC3ltR6YRioVWR98h1pq/7nJLfmi8OsNnt58utWm71R3qiRg6g5dwhHmz+OMbfQqVx33KsBhHRvQd35Q5DUKtI+3k3yyq8AmLNoOfv2/0JoSDBffbTWSZYsyyxesZYfDxzG21vHwtlTua1RfQB+OvgrS1asxWQ2c//Auxn2+EMA5BcUMnXuYlLS0omNjmLZ/GcICgxwKhvcF1sCoFJxx46XKE/L4czji+3K/LfND/HLxxJimf9P9JjkVOafvXfRxoRT+9VJaCOCkWUl7sl851tAuUess3o6XjUilXuXMUsx5dvfI7rDT1cQOfJeaswZwrHbB2NyGEt+XVoTPXcEklpF7mc7yV7nIp5+biQB3ZQ4L2XGq9bYQxXgR+ziCega1gYZUmatoPTIWVRB/tR4fRbaGpEYkjNIHr8Ec0GRU7kCwb+Ff8zOYlmWN8uyvE2W5QuyLJ+XZXk2UAh0BJoC9YCxsiz/LMvyFct/X5BleXdFGZIkjZQk6bwkSWWSJGVKkrRDkiSN5dp7kiR9K0nSREmSrkuSlCtJ0ruSJPk6VEUvy3KaLMvXZFneAHwM3GspQydJ0gpJktItMg5KktTJRn43y67kfpIk/SJJUjnQR1KYKklSomVXdLIkSYsd5NaWJOk7SZJKJEk6LUlSrz+qw5CElvjUjeHXjuNJnLaW+i+NcJkufs5gUtZ9y693jseYV0z0oz0qL6pUxM8ZTO7eY9afZL2B4/e/wJGEaRxJmEZI95YEtGpgTR/7wmguD5nHhT5jCBrYFV39mnby/Lu1watOLIk9RnD92ZXEzh9jdz3p0We5OGCC9eYUQH/+CldHL6Lkl1OuG6tSUWP+SC49+QJne44l5J4u6BrYyw3o3hpdfCxnuo7k2jOrqLFAWe+XTSZSFrzD2YSxJN47nfAn+lnz+ndsTlCv9py7ewLneo0j880vnUSjUhH74iiSnnqexN5jCbqni1ObA7q1RlcnlvPdR3L9mVXELbB/1hA+ZCD6C8l2v/l1aE5gz/Yk9h1PYp+xZL7lINtNciNGP0Dx/uOc7zGS4v3HiRz9gJPcOIvc873GElyFXK/4WM51G8n1Z1cRt9Cia72BS4/OJrHvBM73m0BA11b4tmwEwNVxS0nsN5HEfhPJ3/Yz+dsPOMmNfn4M14Y9x8W+owgc0BUvB7l+XdvgVTuOiz2HkTr3daJfHGe9FjVnJMX7fuPS3SO5NHAc+ovXrNdy3vuKpHvGk3TPeKeFYlQqai4YycUnX+BMwjhC7umMt4NtBXZvjXedGE53GcXVWauoubBSz9mbdnPxiRdwpObScaQs+YCzvSeSt/0gUSPvc5LrDpsGyFy/mXP9JnGu36QqF4or/MfvHcdzYdpa6lXhP+pY/MfvFv8RZfEfeT+e4GiPqRzrOZ3ESaupv6xSJxmffc/pRxY4F+apceymsaQ/d4UroxdRXI3fcodNR84YSuYbG0i6ZzyZr31I5IyhTqKDe7TCu24MR+4cx8Xpa6i7xHX/1p7zOClvfsuRu8ZhzC8i8pEEpW1XMzj5n7kcS5hC8orPqffyKGue+PlDyf3+CEc7T+BYwlRKEyv1EtSjFbr4WE50GsPlmWuovXikS7k1Zz9B+lvfcKLTWIz5xYRb5N4of9SwAZQl2veDu+wq5pmnSHvtE871m0Tq8g3EPvOUy7a4s81ZG/dw/rEXnQvz4FzsjrEEkPXOZi70n8iF/hNdLhQH9WiFd3wMx+4aS9KMtcQvdm3TNWc/Tupb33Cs0ziMeUVEWPRszC3iytz1pLpYrK2zaDjnHlvA8W4TCRvUGZ8GNdwv10L0sP52Y6gCT43hija7cxyfe3Aup3pP4XS/6ZU/WubiC0+8wJke4wgZ5Hou1sXHcLrzKK7MXEWtRZW2lbNpNxced56LATLe/pqzd0/m7N2TnRaK3RXzZL75PxL7TiCx30QK9hwmauLDf4vcm4m13CHXr2NzAnu153zf8Zzv7SKm5dZtOv/HExxLmMKxXtO4MHk19ZaNsbap7qLhnH5sIUe7TiL83k74NKwcw6hU1FowkvOPv8ip7uMJHdQZb5sxDhDUozXe8TGc7DSaKzNXU2vxqJvKq40JJ7BzC/TJGS7b4q57NVQq6i0exqlHF/Jbl8lE3NcJX0ub7+3Xi7XLXcRgFn48cJirySls/Ww9z8+YwPxXVgJgMplYsGwVa5bN5+uP17F1114uJikPmN7+cCMd2rRg62fr6dCmBes/2uiybHfGlgCxw/u59Jf/xvkh67PvOfvYfJfl3cq9i2wycX3BO5xJGMf5QTMIf6KfNW/U2Psp2n+cM11HU7T/OFFj7ncp1x1+utqxpFIR8/xorg6dx4U+owka2MUpnvbv1gZdnVgu9BhO6uw3iHlxrPVa9HMjKNr3Gxd7j+LigHHoLyjxdPioByn++RgXE0ZQ/PMxwkc96FrfAsG/hH/MYrEtkiSpJUl6GPAHfgYyATNwf8Xir4s8bYBVwAtAI6AnsN0hWWegmeXaf4H7gIlUTynKLmOApZZ8Q4GWwAlguyRJMQ55XgLmAI2BQ8AiYC6wGGXh+0HgmkOehcDrwB3AYeBTSZL8b1A3O8L6tCVj414ACn9PRBPoizYy2Cld8F3NyPxWCRbTN+4l7O521muxT/cla8shDFn5dnnMJWUASFo1Ko3aejCLzx0N0V9JxXAtHdlgJP/bfQT06mCXN7Bne/K+3ANA6dFzqAP90ESEVNsW/cVkypOuV3ndt0UD9JdTKbfIzf3mR4J6tbdLE9SrPTlffA9AyRGL3MgQjBm51iea5uJS9BeS0UaFARA2uC/pq79ALlee3lfsPLGTfUcDym3b/M0+ZbeIDQG9OpD7P9dt1kSHEdC9LTmf7bTLEzq4HxlrP7fKNjnIdpfcwF7tyf1CeeaS+8VuAnvb959vC0Vuha7zvtlHYG97uYG9O5BnkVty5BzqgEq5VtvRaJA0GmTZ+VSfoP6dyPv6B7vffG5vSPmVFAzX0sBgpGDLPgISOtq3t2cH8r9S6l529Bwqi1yVvw++bZuRt2mHktBgxFxo/yS8KhTbSqP8qo1t9W5nlyaodzsb2zpvtS2A4l9OY8pzfgrtXTeOokPKgkvhj8cI6nenC7l/vU3fLKE2/qOoGv8RdFczsiz+I2PjXkIt/qOinwHUvjqw6eeCg2cwutCJp8axu8aS/mIy5Zeq9ltus2lZRuWvPPdUB/g57VYDCL27LZmblDGm9K+f6/7t1Ixs2/7tq/Rv4a/nrLtJCn87j1eMomu1vw+BHW4jY4NSZ9lgxFRQYi0vuE87sj9X+q/49/Oog/zQRjr7/4C7mpOz5WcAsjZ9T0if9jfMr40JIzihNZmf7LIry21jSZZR2+jZ4ELP7m5z0aHTGPOcd6p5bC5201i6GUL6tCPr870AFFWj58BOzcmx2HTWpu8JsfgsY3Y+xccuIBtNdun9W9an7HIqessckLP5J0L6VM4B7pIL4FVh0xt2OV3z1BgG99p0Vfg5zsVf/7G5uOiQ67n4Rrgr5rF9k0jlMEe6U64trmItd8kNe6wfmWuqjmnh1m3aNu6w1al/y/qUXk6zjuGszT8R2qetNa1fxRxhM8aDHdoc3Lsd2ZZxXvz7eUvdQm6Yt+bzQ0le+H6VB1i6614toGV9ypLSKLuagWwwkvnVfmub27RoXuWuX4DvfzrIPXcnIEkSdzRrQmFhEZlZOZw4c55aNWKpGReDVqulb0JX9vyo7GL+/scDDOrbE4BBfXuyZ98Bl2W7M7b0igklpGdr0j/ejSP/xvmh8NBplzvV4dbuXRzjnrILyWijlRe3g3q1J/tzZexnf76HIId7RHf66Rrznub6wvecfCUoMY9tPJ3/7T4CetrXLaBnB7uYRxXoEE9vtMQdNvF0QM8O5P9PmX/z/7fLKY4SCP5t/KMWiyVJai5JUhGgB9YC98myfEKW5evABOA5IE+SpB8kSZovSVJTm+y1gGLga8vO42OyLL8qy7LRJk0BMFqW5TOyLO8ENgEJ1dSnHfAosNtybvFoYKYsy1tkWT4DjALSgbEOWZ+XZXmnLMuXUBabJwOzZFl+x7Jz+oAsy6sd8rwqy/I3siwnAs+iHK/R4iZVByg3GfqUbOu/y1Nz0MXYLxhpQgMwFhSDyQyAPjUbrxhlQvCKDiW8XztS33dx06ZS0XLXy3Q4uZ7cfccpPKK8equNDsOQmmlNZkzNclqk0kSHYUjNsv7bkJaNJrry5rvO+y9Sb/MKQh7uc9Nt1TqWmZqFNjrMOU1KZd0MadlOdfOqEYlP07qUHD0HgHd8LP7tbqPBVy9T/7NF+Nxe30m2q/Y4yY5yrF9lmtjnhpO65F0wm+3y6OJj8WvblHpfvkL8p4vxub3B3yJXEx6MMTMXAGNmLpqwYOcyUxzKjHKWW26Tpty2bioVDba+xm2/fUjhT0coPWr/erxfu6YYs/Iov5zq1F6jXXuz0DjaVlS4vf2lZaGJCkdbMwZTTj4xL00mfvMbxCyciOSjs6YLGTyQ+G9WEbN4EqpA+2cyXtEObXHV3ugwyh3q5tgXjpSeu0pQLyWACu5/J14x4U5lusOmASKe6E+j7a9T8+UJqANdH8Hu6D/0f9B/AIT2bUfLH1+jyUfPcGGyo4tzxlPj2F1j6Ua4y6bTF75J1Myh1N/3PpEznybjlfecZHtFh6K3sWul71z0b35l/5anZqOLdj7pKeqRBPL2HAFAVzsKQ3YB9VeM4/adL1PvldGobMaaMp4q7UrRo32ZmpAAZRHLItfWDqrLX+uFoVxb8L5TP7jLrq6/+Daxzw7htgPriZ09hJSXPnDSjbvbXBWemovdOZbCnuhP/W2vE/fSBFQu/JajTZenZOPlqOdQez2Xp2bjdQNf7aj/8tRstDZ+zl1yAWq/MJSrCz5ANjvfHHtqDCuy3WjTskzDT+Zx27ZXiHis8qU6rcNcbGs39vWyna+zbkrPEU/2o8nO16j1ynjUQfa25c6YJ2ra4zT++R1CBnUjbfnHf5tcqDrWcpdcXd1Y/No1pf5Xr1D3M+eYFv4amw7t244WP75Okw+f5cLkVYrs6FDKr9vaRY6dXXjFhNrFcOVp9rEMgDY61DkWjA6tNm9Qr7YY0rIpPXPZqa2Vst1zr6aLcfBLqdnoYqqfNypIz8wmOrIyJo2KDCc9M4uMzCyiIyPsfs/IVOqenZtHRLhSfkR4KDl5zg8DXLX3r4wt4+cP4fL8D10+GPk3zg83rtet37t41YjEt2ldio8o41gTHoQxw3KPmJGLJjzIuUw3+OmgXu2qHUsah7jCmOYi5omyj/OMaVloosOs8XTs0snEf/06MYsmWOPpG90TC+wxI4s/m79/Iv+oxWLgHMoCaQdgDfC+JEnNAGRZXgVEoyze/gQMAo5KkvS4Je93wBUgSZKkjyVJelKSJMfHqKcdFo9TgEiHNHdLklQkSVIZcADYB4xHOQZDC+yvSCjLssmS5jaHMmzfa78N0AHOjz3tOe5QL1zUzYokSSMkSfpVkqRfvy65ZPnNRUKHCVRylciSpu78ISTN/8j1AojZzJGe0znUciQBLevj27imc5o/IfPSgzO4eM8kLg+dR+jjA/Bt29Q5rUuqLrO6JLZpVL7e1Fk7i+svvl2540OjRh3kT+K900lZ9C51Vs90Idq5YKdAxWX1ZAJ6tMWYlU/ZyYtO1yW1IvvifdNIW/wOtVY6yHaT3BtSTf9VJ9eaxmwmsd9EznQcgu8dDdE1rGWXLPieLuR9vc+V4BvKrcrmJbUa76b1yd2wlaRB4zGXlhE+UjlnLXfDFi4mPE3SPeMwZuQQ9cywm2/LH6ibI1env074k/1otGUZan8fZIPjUebusemsj7ZxustIzvWdiCEjh9i5T7uuYBW2Y5+m+jrmbPuFI50ncnbIUmrNfNg57c0JvWGSWx7HnhpLbrLpkEf7kb7oLS50eZL0RW8Ru8j5hZnq/HB1wh31EnhnMyIfTeDKwg+VLBo1/s3rkvb+Do73no6pVE/ceJsjVm5mPFVXtyryB/VsgzEr3+VZgO6yq/DBfbk+/21Od3yalBffptbS8S4KuXHZSpo/3uY/zN8xF7tpLOV8vI1zXUdwod9EjJm5xMx24bduRvaf8NWu9e9+ucE9lXPdXdu0B8cwuNWmz9z7DKfvnsb5wfOJfKov/u1vuyWZrhaObMn8cBunOo3iTJ9JGDNyiZvrcGyPG2Oe9Fc+5OydQ8ndvJfwJwf8bXKhmljLTXIltRp1oD8X7p1G6qJ3qL3KOZ7+K2w6Z9svHO08gXNDlyrnF99Um1yV6VQ5F2VUnVfl7UXMhAdJeeUT53w3KPYvuVe7GV1WgasxI0mSy+wu618dbootK76DUXzctb/8t80PN+QvuHdR+XoTv24myS+87fRNlVuS+wf9tOTtRfT4B0lZtqHKNDdliFWMYUmjUuLpj7eSdM8EJZ4Wx00I/j/ln/SBO2RZLgcqvp7yqyRJbVF25T5tuV4IfA18LUnSHGAHMB/4UJblQkmSWgFdUD589wywSJKktrIsVyy+Oq7OyDgvqO8DRljSplR8nM7mqAlX3s3xN9v33W92WrXWTZZl2RIoVLnYL8vym8CbwNiik0mtAQqPXkQXa//kXJ9m/5qsIbsATaAfqFVgMqOLCaM8TXmCFnBHXRqvmwyANjSAkIRWyEYT2dsPW/ObCkrI//kUId1bUvJ+orKLKKbyqbMmJtzp1VxDahZam12U2ugwjOlKmorXpU3Z+RTuPIDPHQ0pOVzF2Yi2ZaY5lBkTjiHdUW422tgIlO8jWnZeVdRNo6bO2lnkfvWD3flthtRs679LjiWC2Yw6NBBTToE1jbGa9lTWL9uhfkqaoL53EdizHQHdWyPpvFD7+1Lj1SkkT16OIS2Lgu3K65ulxxKRHWS7S64xKw9NRIjyBDUiBGN2nrOuY+3LdOrjtGy8YsOpeHHVKzrMqT/MBcUUHTxBQNfW6M9fVX5Uqwjs05ELAyfjiDEtC41de8OdXq9X7CCCipBGEx2OMSMbWVaulR1TdgQWbP+J8JFKIGCyaV/exu3UePN5uzLLU5W2VODlsr1ZeMWEWwe6NtrZ/hzRX7zOxcGKLF18LIE92rhoy19v08asyvbmfLKT+HfmWv8dPeRuoh5TXq4osviPihfcdDGhlDv4D2M1/sOWgoNn8K4TpewWyXH9ypw721zVOMay88VdY+lGuMumg+7rSfr8dQAUbvuRGMticchjA6j1QF8Aio5dQBcbbtO/Ya77N6iyf71iwihPr+xf3ya1qb9sNKcfW4AxV3ltsDwlG31qNkWWt02yvz1AvSUjCOut2Hfx0Qt42cxL2pgwDOn2NmPMKVB291nk2tqBMh6d84f2v5Pg3m0J6tEalU6LKsCXuq9P4tqUZW6zq9D7e3D9+bcAyNuyn5ovVS4WRz7Z17or0l1trg5PzcXunJcqyPlkB3XWPwdA6OP9qPvfuwFFz7rYcCpeYPWKvbGeFZuu3lc76t8rJgxdXDjNvlvmVrkBbRsT0rstwQmtkHRa1AG+NN3yEpJWCeX/zjFcY9x9f5tNV/zXmJ1P7rZD+LZoSNGh0xgc5mIlj317y1Oz8IqtnIu9XIx1R4w2r+5nbdhJvffm2F13a8xjIW/zD8S/M8/uY3CeirXcJdeQlkX+DueYNrh/J+pZxvBfYdMVFBw8bY079KnZeMXZxnGhduOvPDXb7u0ur+gwDI73S65iwfQcJK3GZV5dnRh0NSO5becKa/om25dzZsB0Yu7uRLQl1nLXvZo+JRudQ331LuIzV0RHhpOWUblLMz0ji8jwMAxGI2kZmXa/R4RbjvsKCSYzK4eI8FAys3IIDa7ccaryDuSOXS8D7ostA9s2IrR3W0ISWqHSaVH7+3L7tsWovBR/+W+bH27ELd+7aNTEr5tFzpc/kL/9YGVds/KtR1VoIkPs/Cc4j5O/wk/r6sTgVTOSJjtWWNM32fYqZwdOw5iZp9TLIc7TRIdjSM+2K8eYloU2NoLS3yrTGNMr4+lSSzxduG0/YZbF4hvdEwsE/zb+aTuLHVGh7Mp1QlYeSZ1FOde44jejLMt7ZFl+Brgd8AMGuMpfDSWWoyKuVCwUW7gAlAO2H7RTo3yA73Q15Z1GOVajyuMubpFVR3pO50jP6WRv/4XIh7oBENCqAabCEgwZeU4Z8n4+RcQA5ZzMqIe6kb1DWQw+3G4sh9uO4XDbMWR9e5CLs94ie/thtGGBqAOVcxpV3l4Ed76d0gvKGYalx8+jqxOLtkYUklZD0IAuFO46ZCevYPchgu9TPlTg06IRpsISjJm5SD46VH4+AEg+Ovw7tUR//spNNbrkWCK6+Fi8aipyQwZ2puA7B7m7fiH0/u4A+La0yLW8SlNr6Xj0F5LJfHuzXZ78nQfxv/N2QFnQk7Qau4VigJLjifZtHtiFgl2/2KUp3HWIkP84tzn95Q84e+cQznUexrXxSyn6+bh1kalg50H87rwDAC8Xst0md9cvhNyvmGfI/QlOeiw5loiXjdzggV0o+M5ebsF3hwi2yLXqOjMXdWig9fVhSedFwF0t0F+s/BCFf6cW6C9dx5BmP8EDlJ44b5WLVkNg/y4U7j5ol6Zo9yGC7lXq7t2iEebCYoyZuZiycjGmZuIVr3wB3K9jC/QXlJsm2zM6A3rd6WRzim0pgUqFbeU7tDf/O1vbaoipsNhqW1WhCbME0pJE9ISHyPrI/kh1d9m0xuastKA+HSg7V9netHe3c6zndI71nE6Ojf/wb9UAYxX+I//nU4Rb/EfkQ93IsfgP7zrR1jR+zeORtJpqF4rd2eYbjWN3jaUb4S6bNmZk49uuuaKjjndQflnxz7kff8uxXtM41msaOdt+IeLBrsAN+nf/ScJs+jd3u6IXr7hwGq2fTuL41ym7VPkasyEzj/KULLzrxQIQ3Kk5uXuOcKr3FE71nkLujkOEPaD0n1+rhpgKSjC4GCuFP58ktL9yjnf4g93J3anIzdt52GX+5CUfcazNcI53GMnFMcso3H+CSxNWAO6zK0NGDv4dmik6vOt29JdTrNcy3t/m9jZXh8fmYjeNJVs/HdinI2WW+uR8uJWTvaZystdUcrf/QvgD3QDwr0ZPBftPEmqx6fAHu5O747BTGluKjl7AO15Z+JG0GkIHdeLa4o/dLvfa4o850mY4R9uP4sLo5RT8dIJT/Wd6ZAyXnE/+W2xa5aND5ecNgMpHR1DXFtY5qvhYonXRQNJqCLnnL5qLbebE4Ls7UHrOfiHXXTGPV53Kz5sE9mxPmU0s5E65UH2s5S65+TsP4t/ROabN/nDrX2bTVcUdRUcv4GMzhsMHdSJnR+VLn8XHEvG2ifNCB3Uiz6HNeTt/Icwyzv1aKbZlyMitMm/p2Ssca/EUJzqO4ETHEZSnZnPm7ikYM/NIfXc77r5XKzx6Ae+6MehqKfWKuPcucnZW73Mq6NapA19v340syxw7eQZ/fz8iwkNp1rghV5NTSE5Jw2AwsG33D3Tv1MGaZ/M25WzXzdt20b1z5fcXzGUFbo8tryzawK+tRvJb2zGcG7WC/P0nOd73mX/t/HAjbvXepfbL4ym7cI3Mt792yhP2gDL2wx7oQb5DLOUOP1129gonWj7JqTtHcOrOEZSnZnGm72TrQjEoMY9XnThrPB00oAtFu+3rVrjLPuapMp6+8w5rPF24+xBB/1HO4g76T08Kd9nH6ALBv41/zM5iSZKWAFtQPvwWgHLcRDegvyRJLVA+XPchyuJrOdAV5UNzn1jyD0A5KmIfkAN0t5Rz5q+onyzLxZIkrQGWSJKUBSSh7HqOAqo8nNOy4/k1YLEkSXpL/cKA1rIsr/kr6lZB7q7fCU1oRZuDKzGX6jk/qbJaTT9+lsQpayhPz+Xy/A9pvG4ytWc9TNHJy6RtqP6EDG1kCI1eH4ekVoFKIuvrn8n57jdCfAGTmZTn11Ln/ReRVCpyN32HPvEqIY8qu9lyN2yj6PtfCejWhobfv4W5TE/yjBWAci5QrbXKjg5JrSL/6x8o2vc7AAG9OxI7byTq0CDqrJ9H6ekkrjz1XGWlTGaSn1tH3Q+eR1KryNm4i7LEa4Q9puxWyP54OwV7fiWge2ua7FuHuVTP1WmvA+DXpgmh9/eg9MxlGm1V6pLy8ocUfv8bORt3UfPlCTTa+QaywcjVqa85K8RkJmXeWuI/eAFUKnI37UKfeJXQRxXZORu2U/j9rwR0b0PDvW8il+pJnuGiHMf+27SLuKUTaLB9JbLBSPK0FX+L3Mw1n1Nr5UxCHuqFISWTq2OXOMt9bi11P3gB1CpyN1rkWnSd83Gl3EY/vIm5VE/ydEWuNjKUmssmgUqFpFKRt+UnCvdUBkTBA7s4fWzFVm7aC2uo+c4CJLWKvM93Un7hKsGP9AMg75OtFO09jF/XttTbvR5zqZ7UWa9as6fNX0vsshlIWg2Ga2mkWK5FzngaXZO6IMsYrqeTNvcNJ7nJc9+k3oeKbWV/tpuy89cIG2yxrY+2U7DnNwK7t+G2H9diLtVzZVplGXXemIp/x2ZoQgJpemg9qcs/IeezXYQM6kz4E0rd87cfJGfjbme5brDp2Geewue2eJChPDmda8+6dle5u34nJKEVrSz+44KN/2jy8bNctPEfjdZNptashyk+eZl0i/8IG9CByAe7YjYYMZeVc25kZV80XDOJoDubogkNoM3v60hfsYGcz77z3Dh201gK7N2B2OcVv1X7necoO53E5Sfn2cl1h02nzn6dqDkjkdRq5HIDaXMcbBrI3f07wQmtaHVgFaZSvfVsR4AmH83mwtTVGNJzubLgIxqunUytmY9QfDKJ9E+U/q05+UG0IQHUXTwcUL6effxu5bXiS7PX03DVRCStlrKr6VyYtNL6pDp/928E9WhN8/1rMJfqSZpSWbcGH8zh8vRVGNJzSV74AXVXTyVuxqOUnEoiy/LRuuryV4mb7OrazJXEPT8cSa3GrC/n2qxVLsW7s811V00hoGNTNKGB3PHrW2S+9jG5G7/z6FzsjrEU/cwQfJrEIyNjSM7g+rPOus7b/RvBCa244+fVmEv1XJq80nqt0YezuTRNselrCz+k/pop1JzxKMUnk6wfRNRGBNNs28uoA3yQzTIxwwZwvNsETEWlXJ79No02PIekVpH56W5Kz1/7W+RWh6fGMLjPprURwdRfr9RBUqvJ/upHCvYeUQo2mbk2903qf2Q/F4db5uIsy1wc1KMNTX+yzMVTbebilVMJ6NAMTWggzX5ZT+qyT8j+bBdxzz6Jb1NlTtQnZ3B1lsOc6KaYJ2bmU+jqxiGbzRiuZ5I8e9XfIhduHGu5Q27uxl3UWDqBhjuUmPba1BVOom/VpsP6dyDiwW7Ilrjj/Kjl1jZdevZtbvtkLpJaRfqneyg9fw0vdWWbr859i4YfzwOVmuzPdlF2/hoRg5Xz2jM/2kH+HsVmm/20FnOZnstTXq82783irns1TGYuPvs2zT6Zo7T5kz2UnFMW7qfPW8LhI8fJyysg4d7BjHn6cYxG5VTG/97Xny4d2/LjgcP0fWgoPt7ezH9W2bms0ah5dvJoRk6Zg8lk4r4BvalftzYAwx5/iKlzF/G/b3cQExXB8gWzq2yvu2LL6vg3zg/1Vk8msGMzNKEBtPz1LZKXfUr+pp3W/v+z9y5+bZsQen93Je7ZZokrl35Ewfe/kb76C+LXTCf0vz0xpGSSNGqpk925w0/fEEs8Xeu9+Yrv+dwS8zxiiXk+2UbR3sP4d2tD/T1vYy7TkzKz0nZSX1hH3KvTkbQayq+lkWKJh7LXbqLGG7MIfqgXxpRMro1bfOO6CAT/YKQbnd31fwVJkt5DWeCNBvJRzvB9WZblHZIkhQOzUXbn1kHZcXwV2AgskWW5TJKkTihHUtwO+AIXgWWyLL9rU364LMsDbGQ+Dzwgy3KzqtI41FEHvAQ8AgQDR4Bpsiz/ZLneDfgeiJBlOcsmnwqYgXK8RQ2Uj+J9IMvybEmS6qAsPLeVZflXmzwy8KAsy5/fSHc/Rj/gkU4O8S27cSI3YDR5ZsO8WvXPGEt/JZ5yH1qt81eA/w7K9FqPyFWG+99Psd7LI3L9dOUekevJMazReMamc4t8PCJXq/pjH//7y+R6SM8Go/rGidyAj87xdK2/D1n+o4dX/jWUeMhPewqTh/TsqTGs9pBcAI3ac7L/f6LIQ7GHl9oz80Op0XN7tzqcXHrjRG7gl2YzPCJX40H/4Qm8PBTzeHJ5ydvLeONEbuC2i1s8Mxn/H+bR2vf9/7c4Ug0brnz5j7ORf8zOYlmWn6rmWhbKLt7q8v+Esth80+XLsvw88PzN1MFyXQ9Msvy5ur4XF2cUy7JsBpZY/hyvXa4izz/O2AQCgUAgEAgEAoFAIBAIBP9eZJef8hL8k/inn1ksEAgEAoFAIBAIBAKBQCAQCASCvwCxWCwQCAQCgUAgEAgEAoFAIBAIBAKxWCwQCAQCgUAgEAgEAoFAIBAIBAKxWCwQCAQCgUAgEAgEAoFAIBAIBAL+QR+4EwgEAoFAIBAIBAKBQCAQCAT/dzF7ugKCW0bsLBYIBAKBQCAQCAQCgUAgEAgEAoFYLBYIBAKBQCAQCAQCgUAgEAgEAoFYLBYIBAKBQCAQCAQCgUAgEAgEAgFisVggEAgEAoFAIBAIBAKBQCAQCASID9z9f4GXyjPHixtN/389i1B7SM+SSvaIXID0Aj+PyFWXeabNwT56j8iVPdTFYYElHpFbVOLlEbk6r3KPyPUkgR6yabNZ8ohcX1/P9HFBobdH5JYb1B6RC2AyeyYGCPQr84hck4dinpwSH4/IDfb2jJ5D44o9Ihfg+Lloj8iN9vFcmz1Bsdkzt6ch/qUekZtboPOIXIBfms3wiNx2J5d6RG5i+/Eekeup+dBT9w+eai+Al87oMdkCe8x4bo1C8Nfw/9dqnkAgEAgEAoFAIBAIBAKBQCAQCFwiFosFAoFAIBAIBAKBQCAQCAQCgUAgFosFAoFAIBAIBAKBQCAQCAQCgUAgFosFAoFAIBAIBAKBQCAQCAQCgUCAWCwWCAQCgUAgEAgEAoFAIBAIBAIB4JnPzQoEAoFAIBAIBAKBQCAQCASCfxUysqerILhFxM5igUAgEAgEAoFAIBAIBAKBQCAQiMVigUAgEAgEAoFAIBAIBAKBQCAQiMXifwySJMmSJD3g6XoIBAKBQCAQCAQCgUAgEAgEgn8nHlksliQpQpKk1ZIkXZYkSS9JUrokSbslSerlifr8ESRJet6ycCtLkmSSJOmaJElvS5IU4em6CQQCgUAgEAgEAoFAIBAIBALBn8VTH7j7AvAFngYuAJFAVyDszxQmSZJWlmXDX1e9G3IO6AaogZbAeiAO6PtnCvs76197/tME92iFuVTPxckrKTlxySmNrmYk9ddMQRPsT/HJJC6Ofw3ZYMS7fhx1l4/Dr3ldrr20gbS1m5X667Tc9r8FSF5aJI2KnC0HuP7KZ9byArq2Im7eMCS1muxPd5Kx5gsnmXHPDyewexvMpXquTltB6clLSDot9TcuRuWlBY2a/K37SXv1EwDUQf7UWTUDrxqRlCdncHnMS5gKiu3K/LNytTHh1Hp1EtqIEGSzTPaGHWS9+w0A0ZMeIfSR3piy8wFIeflDCr//zalcvy6tiZ47AkmtIveznWSv2+SUJuq5kQR0U2SnzHiVslMXAaj/wzuYi0vBZEY2mUi6d5LSL43jiZk/FpWfD4bkdK5PeRlzUam93M6tiZozEkmtIm/jDrLfdCF37kj8u7bFXKondeZyyk4rclUBfsQsmoiuQW1AJnXWCkqPnkXXOJ7oF8eh8vXBcD2dlKlLneQC1F84hLCEVphK9ZydsIqiE0lOabxrRXLbuklogv0pOpHEmbFvIBuMBN95G83en0nZ1QwAMrcc4sryz5U+Gt6P2MEJgETqx7tIfnOrXZl1FwwlNKEl5tJyzk1cSbELubpakTReOxltsD9FJy5xbpwitwL/FvVosWURZ0e+Sta3BwFQB/rScPlofBvVAlnm/OTVcPqEkr5LK2LnDQeVitzPviNz7edOMmPmjSCgW2vMZXqSp71m7V9F2Srqf70cQ1oOV4a9aP057MkBhD3RH9lopvD7w6Qtec+uTP+urYh7bjioVeR89h2Za5zlxs4bQUD31phLFbmlpy4i6bTU+2wJkk6LpFaTv20/6a9uACBqymME9moPsowxK59r01ZgzMixK9Ovc2siZ1vsatMOclzYVeQcG7uatRz96Yt4xccRu2KWNY22ZgxZr31I7vubiV0xC6/4OEXXAf6YCou4PGi8U7mB3VpS64VhoFaR9cl3pK36n1Oami8OI6iH0ubLk1+n5OSlavOG9L+T2CkP492gBmcGTKfk+EWnMt0xlioIffo/RM0axvl2D2PKLfhL5HrFxxH3mr2uM1/7kNz3NqMK8ifutWfwiouk/HoG1ycsxlxQZFemf5dWxDw3QrHpjTvJcmXTz43Av1sb5DI9ydNXONl0vc2vYkjP5qrFpr2bxBO7YCySzgtMJlLmrqH0+Hl7uW6w6VorZ6Cra7GtQD9MBcUk9ptoV6ZvpzaEPzMK1GoKPt9G3tsbneSGPzsa3y7tkEvLyHh2GfozFwAIGnwvgQ/2BUmiYNM28j/8EoDQsYMJfKAvplxlfshe8S4l+w47lRvYrSU1nlfanP3Jd6Svdp6barwwnMAerZFL9Vye8hqlFpuu9cp4ghLaYMzO50zPCU75IkfeS405Qzh2+2BMuYV/mdyq8vo0qUPNxaNR+3lTfi2DpAnLXc4PtV582jpGkya/YR2jtnjVjKTe6qloQvwpOXGJSxNes/rpavOrVNy27WUMaTkkPrnQ+rM7xnD4+McIfqiPtY8zlr1P8Q+/2pV5K2Op4b71mItLkU1mMJm4OGiyov++dxE58VF09Wty8b4plJ244FQmQL0FQwi1zMPnJ1Y9DzdeOwltsD+FJ5Ks82HQnbfR9L3KeThr6yGuWubhkO4tqDd/CJJaRdrHu7m28iu7Mj0V83i1a0fghHGgUlO6ZQvFH2+wu66uVYugWTPRNmxA4dvrKfm0Mjb1ffABfAb0BxmMly6Rv+QlKC9HU68egVOnIPn6YEpNI3/+AuSSEqf2NFr4JBEJLTGV6jk5YQ2FJy47pfGpFcHt6yaiCfaj8MRlToxdiWwwoQnwofnqcXjHhSOpVVxe8y0pn/4AgCbQl6bLR+LfuAayDKcmr4VTRwH3+EvvJnWIWzgWla83huQMrk56xUnP7pBbQfjw+4idPZRTLR9zmg8VPT9FuEXPpyasodClTSt61gb7U3AiiZM2em62erxVz1fWfEvKp3sBCOt+B40WPIWkVnH94z1cfmOzXZnuigFCHh9IyOCBYDJRtPcwGUvf+VvarIsNo9nKsXhFBIPZTPJHu7n21ja7MuMXDCXEEk8nVhNPN1o7WblHPHGJ8xb/EdqnLbVmPoxsNoPJzKW571L4S2Xcg0rFHTteojwthzOPL7b+PGfRcvbt/4XQkGC++mitkzxZllm8Yi0/HjiMt7eOhbOncluj+gD8dPBXlqxYi8ls5v6BdzPs8YcAyC8oZOrcxaSkpRMbHcWy+c8QFBhg37/u8FlN6io+S+eFbDKR+txqyhxjHjfcP6iD/Km5cgZecVGUX0/n6tiXMDvcE4Pn7iECuirxg6RWkf2p69gj7oXhBFnkXplqE/O8PJ5AS8xztldlzFNn1XR0dWOV9lvivHN9J9uVeaM4Txtfk6iFU9DdVp/s194n793Pb5hXFRRA9LJn0cRFYbyeTtqUhU7xtKASs6crILhl/vadxZIkBQOdgVmyLO+WZfmKLMuHZVl+RZblTy1pvCRJWiRJ0hXLzuNLkiRNsFzrZtnV20+SpF8kSSoH+kgKMyRJuihJUqkkSSckSRrsIDtOkqRPJUnKtfxtkSSpgc315yVJOilJ0sOWcgolSfpKkqRwh2YYZVlOk2X5uizL3wKvA70lSfKRJEklSdJcy45jvaUeg2xk1LHU/xFJkvZIklQKjLRce9KSvmK39XsOckMlSdokSVKxRSeD+QME9WiFd3wMx+4aS9KMtcQvHuEyXc3Zj5P61jcc6zQOY14REY8kKI3OLeLK3PWkrrUPqGS9gTMPzuNkrymc7DWV4G4t8W/VULmoUlFj/kguPfkCZ3uOJeSeLuga1LTLH9C9Nbr4WM50Hcm1Z1ZRY8Foa7kXH5nDub4TOdd3IgFdW+HbshEAkWMeoHD/Mc50G0Xh/mNEjnE4oeNW5JpMpCx4h7MJY0m8dzrhT/Szy5u5fjPn+k3iXL9JLheKUamIeX40V4fO40Kf0QQN7IJXfXvZ/t3aoKsTy4Uew0md/QYxL461u37lsWe4NHC8NQABiF08gYyX3+NSv7EU7jxA2PD7neRGPz+Ga8Oe42LfUQQO6Ook169rG7xqx3Gx5zBS575O9IvjrNei5oykeN9vXLp7JJcGjkN/8RoAMQsnkvnKuyQNGEPhdz8TNsz5NJTQhJb4xMdwqMN4zk9bR8Olw531AtSd8xjJ677ll44TMOYVEfNoD+u1/ENn+DVhOr8mTLcuFPs1rkns4AR+u/sZfu0xjbBerfGJj7bmCUloiU/dGH7tOJ7EaWup/5Jrm46fM5iUdd/y653jMeYVE20jF5WK+DmDyd17zC5PvQVDydlzlN86T+T3hGmUJCZb08e+OIqkp54nsfdYgu7pgs5BzwHdWqOrE8v57iO5/swq4iy2VUH4kIHoLyTb/ebXoTmBPduT2Hc8iX3GkvnWl/aNUKmIs8g932sswVXI9YqP5Vy3kVx/dhVxCyvH0qVHZ5PYdwLn+02wG0uZb/6PxL4TSOw3kYI9h4ma+LCT3Kh5Y0ge/hyX+lnsqp4Lu6oTx6Vew0ib+zrRLyh2VZ50ncuDxit/901ELi2j8LsDAKRMWmK9VrhzP4U7f3bsNlCpqLVgJOcff5FT3ccTOqgz3g1q2CUJ6tEa7/gYTnYazZWZq6m1eNQN85aeu8qF4UsoOnTaWaYlrzvGEoAmOhy/u1piuJ7xl8otT7pO0j3jlb97Lbreqeg6fORDlPx8lIu9hlPy81HCRj7oJDf2hdFcHjKPC33GEDSwq5Nt+Xdrg1edWBJ7jOD6syuJnT/G7nrYkHvs2gkQPWsIGa9/wsUBE0h/9WOiZw1xkusOm746bimJ/SaS2G8i+dt+Jn/7ASe5EXPGkjJyDlcHDiegX3e09WrZJfHt0hZt7Tiu3j2EjHmvETFPeZDhVb82gQ/2Jfm/E7h23yj8urVHWzvWmi/vgy+59p8xXPvPGJcLxahU1FwwkgtPvMCZHuMIGdQZb4e5KbB7a3TxMZzuPIorM1dRa1Gl/8jZtJsLj7/gXC6gjQknsHML9MmubetPy60mb62Xx5Gy5APO9JpI3o6DRI26z0l0UI9W6OJjOdFpDJdnrqH24pEu619z9hOkv/UNJzqNxZhfTLgl9rhR/qhhAyhLtPen7hzDOe99ZR1rjgvFf8VYSnr0WS4OmGBdKAbQn7/C1dGLKPnllEvdQeV8eLjjeBKnraP+S67n4fg5j3F93bccvlOZh6Md5uHfe07n957TrQvFqFTUX/w0Jx9dyK9dJhNx3134NrTxwx6MeQInTyR3+kyynngS74QeqGvXtksiFxRQ8PrrFNssEgOowsPxfeB+soePJPupIaBS4dND0UPQjOkUrnuT7KeGov/xR/wecZgTgfCEFvjFx/BTh0mcnvYWty0d5lLXDeY8ypV1W9jfcTKGvCLiLLquObQPReeuc6DHTA7/50UaPf84klYNQOMFT5L1/VH2d5rKgR4zKD5/3dped/jLGksmkPbS+yTePZ78HQeIGPEfJz27Qy4oPiugcwvKXfksi55946PZ32EiZ6a9RZOlT1eh58e4sm4r+ztOwphXbNVzjaF9KDqXzMEeM/j1Py/QsELPKonGS4Zy5NHF/Nx5CtH33YVfwzi7NrvDf/i2v52AhA4kDRzDpX6jyX7bedHMXW2WjSbOz/uQA52n8Eu/OdQc0tuuzRX+4/eO47kwbS31qoin61ji6d8t8XSURW7ejyc42mMqx3pOJ3HSauovs497Y4f3o9TRTwP39uvF2uULXMoC+PHAYa4mp7D1s/U8P2MC819ZCYDJZGLBslWsWTafrz9ex9Zde7mYdAWAtz/cSIc2Ldj62Xo6tGnB+o8cHga7yWdFzRxC1hsbuDRwPJkrPiJqpnPM4477h4jRD1C8/zjne4ykeP9xIke7OLXSg/cQNReM5OKTL3AmYRwh97iOPbzrxHC6yyiuzlpFzYWVbc7etJuLTzjHPJfHvsy5vpM513cy+dsOkL/9oJPcG8V55vwCMhetIffdL246b8iwhyg5eISrfYdScvAIIcP+66xrgeBfhCeOoSiy/N0jSZJ3FWneB54ApgBNUHYg5zmkeQmYAzQGDgELLOnGArcBi4F1kiT1B5AkyRf4HihD2cXcEUgFdlmuVVAH+C9wH9AbZefwQqqnFEWXGmAiMB2YCTQHvgT+J0lSC4c8i4HVlrp+JUnSSGAd8C5wO9APcLwreA7YDNwBfAa8I0lSbW6SkD7tyPp8LwBFv59HHeSHNjLEKV1gp+bkfKvcXGdt+p6Qu9sBYMzOp/jYBWSjySmPuaQMAEmrRtJqkGUZAN8WDdBfTqX8WjqywUjuNz8S1Ku9Xd6gXu3J+eJ7AEqOnEMd6IfGUi9ruRqlXCzlBvVqR84XewDI+WIPQb3ty7wVucaMXOsTTXNxKfoLyWijbn7Tu88dDSm/koLhWhoYjOR/u4+Anh3s0gT07EDel0r9S4+eQxXohybCuS9s8YqvQckvJwEo2n+EwD532cu93V5uwZZ9BCR0dJKb/9VuAMqOnkMVoMhV+fvg27YZeZt2KAkNRsyFylNpr7qVcot/OkKAg1yA8Lvbkr5J2RVT8FsimkA/vCKDndKFdGpG5jfKhJ628QfC+7atts2+DeIo+C0Rc2k5sslM3s+nCe/Xzno9rE9bMjbuBaDw90Q0gb5oXcgNvqsZmRabTt+4l7C7K8uIfbovWVsOYcjKt/6m9vchqEMT0jcoupINRkwFys4i3zsaUH4lFYPFtvK/2ac8VbchoFcHcv9X2b9qm/7VRIcR0L0tOZ/ttMsTOrgfGWs/Ry5XdtJV7F636qKFIrfCpvO+2Uegg90H9u5AnkVuyZFzqAMq5VaOJQ2SpnKM2u4gUvnqrGOsAm8XduXf096u/BM6kP+lxa6OKXaldrBn3453UH41DWOK801hQN/OFHz7g9PvfhXj+KrS5pzNPxHs0Obg3u3Itvi14t/PowlU/Fp1ecsuJKO/lOIkrwJ3jSWAqNkjyFj6jlX/f5VcO73daa9rpX92AZD/5S4CHPrP546G6G1t+tt9BPSy91mBPdvb+SxXNp3rYNOyDCp/ZXpVB/hiyMi2u+4um7YlqH8n8r62ty3v5o0wXE3BmKzouWjbXvx72OvEr0dHCjcrOtMfP6vYdHgo2nq1KDt2BrlMDyYzpYeP45fg7BOrQrHLNKtd5n79I0G929mlCerdzmZuOm83JxYdOo0pz/Uulhrznub6wvecxvCtyq0ur3fdOIoOKqFKwb5jBPe900l2cJ92ZH+ulFtcTewRcFdzcrYoD42yNn1PSJ/2N8yvjQkjOKE1mZ/ssivLnWO4Om51LFWF/mIy5UnXq00T3qct6RsVW1fmQ9fzsDIfKvNw+sYfCLu7+nk4oGV9SpPSKLuagWwwkvnVfsL6tLFrsydiHm2TxpiuX8eUmgpGI2W79+DdyT6NOS8P49lzYHKOWyW1GkmnA7UaydsbU3YWAOpaNTEcUx4e63/9Fe+uXZzyRtzdhpRN+wDI/+0CmkBfl7oO7dSU9G8OAZCycR+RfS16k2U0/sotkMbPG0NeEbLRjNrfh5COTbj+sWLvssGEsSL2cJO/1NWNo/iQRc8/HSXIYQy700/HzB1G6uJ3AWefpei5LalWPVdt06GdmpJhiS1TNv5AREVsKYPG3wcAtY2eg1rVpyQpndIrGcgGE2lf/UyEzThwl/8IebQ/WW9uqozzcuzjPHe2uTwjz7pD2VRcRnHidXTRoZXl2cTTRdXE00F3NSPLEk9nbNxLqCWeruhnALVDLOkVE0pIz9akf7zbqbw2LZo77fq15fufDnLP3QlIksQdzZpQWFhEZlYOJ86cp1aNWGrGxaDVaumb0JU9Pyr6+P7HAwzq2xOAQX17smef/QNjd/ksZNka86gC/Jx22Lrr/iGwV3tyv1B0m/vFbgJ727cFPHcP4esYP3zzx2Ke4l+qjnkqCB7QidzN++x+u5k4z5STj/7keTAabzqvX4+OFH6lxBuFX+3Cz8EvCAT/Nv72xWJZlo3AU8BgIE+SpAOSJL0iSVJ7AMtO34eBYbIsfyHL8iVZlr+XZfkDh6Kel2V5pyzLl4ASlIXlYbIsb5dlOUmW5Q3AWyiLx1jKlIAhsiwfl2X5LMqOXn9ggE25GuApS5oDwJtAQlXtkSSpMTAa+EWW5UJgGvCKLMsbZFk+L8vyc8CPlt9teUOW5c8tdU0G5gIrZFleLsvyOVmWf5Nl+WWHPB/KsvyRLMsXLOmNKLu0bwqv6FD0KVnWf5enZONlEygAaEIDMOUXg0l5caA8NRuv6JtYKFWpaPbdMlodf5f8fccoPpIIgDY6DENqpUxDahZah/K00WEYUjIr06RlVy7OqlQ02rqCZr9/SOGPRyk5qrzOow0PxpiRC4AxIxdNeLBzmbci14JXjUh8mtal5Og5628RT/Sn0fbXqfnyBNSBfk6q0ETZyzamZTmVq4myl21My0JTUT9ZptZ784nf/BrBD99tTaNPvIK/JZgJ7NsJTYz9hndNdBhG2zanZaFxkhuOIdVBblQ42poxmHLyiXlpMvGb3yBm4UQkH50i9/xl/BMq5HZGE+240R50MaHor1cuBOlTs9HF2NuWNjQAY0GJ8notoE+xTxPYuiFt9rxM8w3P4ttI2bVUfPYaQR2aoAnxR+XjRWjPVujiKuV7xYShT6mUW56agy7Goc2hARgLKm1an5qNl0WuV3Qo4f3akfq+feDlXTsKQ3YBDV8bS8vvXqbBslFKEGTRs51tpWU721aUo/1Vpol9bjipS94Fs/3LObr4WPzaNqXel68Q/+lifG5v4FxmikOZUc5yy23HuG3dVCoabH2N2377kMKfjlB6tPLVuKhpj9P453cIGdSNtOUfO5VpTKvenrVR4RjTbOwqPQttlL2dBPbvSsGWvTji06YZxqw8DFecF2+9YkIpT7Vvj5ejXUWH2rc5NRttdOhN5a0Kd40l/x7tMaZnoz/r/Grnrcq1JbB/Vwq+3VuZJzwYY6bFX2bmogkLskuv+EubMlNd+CwXdl/hs2LmjiBtyTtgtr9JSJv/JtHPDKHRT+8S/czTpC99316uG20awK9dU4xZeZRfTrX7XR0VhiHNXofqSAd/Guls05qoMMoTL+PTpjmqoAAkbx1+Xdqiian8ZEHQowOp+eUaIhdMQRXojyPaaPv22PqGCrwc0pSnZt1wHg7q1Q5DWjalZy67vH4rcqvLW3ruqvXGL2TAnXjFOs8PSrnZDvkdYo8Q+9jDds6uLn+tF4ZybcH7Tv7UXWMYIGTwQOK/WUXM4klOfXyrYwlZps77L1Jv8wpCHu7DH8ErJtRuPrSd66yyLfOwbYznOA+32v0yzWzmYZ1TuTl42cyznop5VOERmDIqyzRlZqKKuLnPh5izsij+9DMiNm0k8ssvkIuLKD+s7BI3JiWhsyw6e3frhioy0im/d0woZTYxT1lqDt43iHnKUirTXF2/A7+GcXQ9voaOe1/m7Jz3QZbxrR1JeXYBTV8bTYddi7lt+Qhl4Q33+cuy81esC1ZB/e5C66Bnd8kN7NkOY3o2ZVX4LABdTIiDnrP/kJ6vrd+OX8M4uhxfS8e9r3Buznsgy+iiHWw6JRtddOVCoLv8h1d8LL5tmlLn81ep9fFLeDe3j/Pc2WZbvGtGENAsnvzfK4+zcYyn9X8wngYI7duOlj++RpOPnuHC5NXW3+PnD+Hy/A9dPtC9EemZ2UTbzM9RkeGkZ2aRkZlFdGSE3e8ZmUr9s3PziAhX6hURHkpOnv2ivLt8VtqCt4iaNZQGP71H1KyhZLz8nn2Zbrp/cI7xgnHEU/cQznGFC7nRYXbxuiHN+Z69Kvza3YYxKw/9n4jzqqK6vOqwEExZykMAU1YO6tDgmypTIPin4pEP3Mmy/AUQCwwEtgF3AgclSXoWZSevGWUXcHXYvvt3G+ANbJckqajiD2URt54lTWsgHii0uZ4PhNikAbgiy7LtrJKCcqayLU0sZZQCp4FrwGOSJAVa2rXfIf1Pljq6rL8kSZEoZx47P3K153jF/1gW3TNd1K2izBGSJP0qSdKvX5UkVfzolM554nZO42qXkhNmMyd7TeVI6+H4t6iPT6OKVz1uojwXSaxpzGbO9ZvE6Q5D8W3RAO+GtVwkdsUtygVUvt7UWTuL6y++bX1ymvXRNk53Gcm5vhMxZOQQO9fF62Eu9HxTaSyiLz80naRBE7k69DlCB/fHt21TAFJmriB0cH/iN7+Gys/H7szdKhvk0GaXVZNlJLUa76b1yd2wlaRB4zGXlhE+Ujn7K/WZFYQMHkCdL6uS61q2s2lVnabweBIHW4/h1x7Tub5+G83emwFASeJ1rq7czB0b53L7J7MpPnXZbmd7Ve2xF1u1XurOH0LS/I+cAi9Jo8a/eV1S39vJkV7TMZXoqTnuvmracWPbkmWZgB5tMWblU3bS+YxcSa1GHeTPxfumkbb4HWqtnOmQ4NbHUmK/iZzpOATfOxqisxlL6a98yNk7h5K7eS/hTw6wz/8n5drpRKvBP6E9hdt+ckoXOKArhS4Wkasq+GbsShlLN5G3Sv76sSR56wgf8zCZKz50i1wrWg3+PdpT4ELXf4ibHEcBPdpizM5zadOhj/UjbcHbnOs0hNQFbxH3kv25we60aYDge7qQ9/U+5/yulXhTcg2XrpH79kZi1y8m9s2F6M8lgcUn5X/6LVf6DOHaf8ZgzMwhfIaL13hvwmfd3Fxtk9zbi+jxD5KybEOVaW5JbjV5r0x7nYgn+9F4yzLL/ODi8wt/UrY1TRX5g3q2wZiV7/LbC+6aD3M3bOFiwtMk3TMOY0YOUc+4Pn6gerlV1+3SgzO4eM8kLg+dR+jjA6zz/01RTVxRvWzlP0XHkzjUZgy/JyjzcNN3Z1gyuZBl2yZPxTw3Y1dVVcffH12nu8j878Nk3Hc/krcP3r2Ub2znL1mK7333EvbWOiRfX3Bl0y5F3/y8GN79DgpPXuGH20dzoMdMmiwegtrfB0mjJqB5PMnvf8fBns9gKtFTZ7zlJDs3+cvkGa8T9nh/6n/zKip/V3r+6+VK3joixz3ktLDkzJ+Pt0A5l7jw5GX23T6Kgz1m0HjxUNT+Pjdhs+7xH1jivMsPTCbjpfXEvfbMTcn+S9psQe2r4471Uzg/931MtmdT3yiOq6rRNmlytv3Ckc4TOTtkKbVmKscRhPRqjSErn+Ljrvz0jXE190mS5HKo34wruumEf8JnhTzWj7QFb5HY6SnSF75FzJJJNyzzr7h/uCk8dg9RTZnVJbpJXx4yqIvTrmKlyJuI86riVvIKBP8yPPWBO2RZLgO+s/y9KEnS28DzwOM3WYTtO4EVi94DgasO6Qw2aY6i7DB2xPY9EceoUMZ5Uf0iyjERJiBFlmU9gGWxuCKPI46/2db/Zqe3m6mbckGW30TZFT22+FRSa4DioxfQxYZT8TKHV2wYhvRcu3zGnALUQX6gVoHJjFdMGOXp9q/RVIepoISCA6cI6t6S3EuXlKeDNrsUtDHhGBzKM6Rmo42NAM4oaaLDMDi8umMqKKbowEkCurWi7PxVDFl51iMjNJEhGLPy7Mu8VbkaNXXWziL3qx/szru0lZPzyU7i35nrpAOjg2xNdDiG9GznNLERlP5WmcZoSVPx2pIpO5/CnQfwuaMRJYdPUX4pmatPKfK86sQS0L2tU5m2O2+00eFOr0ApeomgIjzURIdjzMhGlpVrZceUHdQF238i3HKuafmlZK4NmWORG4d/N0VuyGMDqPlAPyX90Qvo4iqfAutiwihPc5CdXYAm0BdJrUI2mdHFVqaxDVhzdh9BtWQY2tAADDmFpG3YQ9oG5bWo+Gcfwbt2FC13KZvuC49eRBdbKdcrJhS9S7mVNq3UTbH7gDvq0nidci6kNjSAkIRWyEYTBb8lok/NptCyQz7r24PUHH8v+Vh2itnpOQyjo22lZTvYn5ImqO9dBPZsR0D31kg6L9T+vtR4dQrJk5djSMuiYLvyCnbpsURksxl1aCCmnILKvou1L9NxnBjSsvGKDafiUzxe0WFOdm8uKKbo4AkCurZGf97eXeZt/oH4d+bZfYDGkJZlt5tcEx3uQm4WmujKHR6aKMWuKvDv0gb9qYuYsvPs8qFWEdD7Ti7f5/yhLrC82WCjR6/oMAyO/Zuabbeb0StGabOk1dwwb1W4Yyx51YpBWyOK+G9WWcuM/+p1ku6fjCkr95blVuDfpQ1lp+11bczKQxMRouw4iQjB6HDEiWKvNv0X46KPq7D7oL6dCExoT0C3Nhab9qHG8qkkT1lG8P0JpL74pqKHrT8Rt9i+n91q02oVgX06cmHgZBwxpWWhtbXX6HBMDkdkGNNd2bQit/B/Oyj8n/KKceikIdYdyLY6L9i0jZg1lR+vtLbHwV61Mc7tKU/Nwis23BokeLmYv2zR1YnBq2YkTXassKZvsu1Vzg6chjEz75blqrSaKvPqL17nwmPPK/WIjyUoQXnNPvzJfoQ/0htQYg8vGz+t5K8+9rCds8tTs13mD+1/J8G92xLUozUqnRZVgC91X59ExqyX3DYf2vZx3sbt1HjzeYcy//xYAlfzf0NKDld9TnHo4/2p86DybeXCoxfs5sPq5mHbGE/vYh7O3X0EackwNKEB6FNyHMoNtSvXUzGPOTMTtc3OQnVEBOasLG4GrzatMaWmIucrvrBs3z68mjWl7LvvMF29Su7U6UqZNWqg66jsbva971469LoXgIKjF/G2iXm8Y0LRp9nbtCG70C7m8Y6tTBP7cFeS3vgagNLL6ZRezcCvQSxlyVnoU3KsOz7TvzlE/Ph7KMZ9/lJ/MZmkJ55T0sfHEuigZ3fILdr3O141omi47XWlzOhwGny7ggv3TiHo7juJ/69i0/lOeg77g3ruZv1wna2e9anZ9jYda1+uu/yHMS2Lwh1KnFd2/DzIMurQQGrc34sagxPc2uaCIxeRNGpuf2cqqV/8RMbWX6gxpDc1BytnDhdZ4umKz6I6jnMAYzXxtC0FB8/gXScKTWgAgW0bEdq7LSEJrVDptKj9fWmw0nXM54royHDSMirHdXpGFpHhYRiMRtJs3ixIz8giIlzRW1hIMJlZOUSEh5KZlUNosP3bVO7yWcH/SSD9xXWKDrb+RMwi+wfk7rp/cI7x8pz06Kl7iHJXMbqLseQVUxl7aKOrj3msqFUE392Rc/2nOF26mTivKqrLa8rORR0equwqDg/FlJN3U2X+/8qfeZtA8H8Lj+wsroLTKIvXZ1Hq1f0P5tUDtWVZvuDwd8WS5negPpDlIs3Nr4YqlFvyJVUsFAPIslyAshO5k0P6TpY6ukSW5XTgOtUcd3ELrDrZayone00ld/svhD/QDQD/Vg0xFZRgyHAxye8/SegA5Qye8Ae7k7vDxUd6bNCEBqIOVM5okry9COx8O2WWw/dLjiWii4/Fq2YUklZDyMDOFHx3yF7erl8IvV/pbt+WjTAVlmDMyEUdGmg95kHSeRHQ6Q7rof5KHiXACb2/B/nf/WJX5q3IBai1dDz6C8lkvr3Zvq025ywG9elA2bkrOFJ6/DxedeLQ1ogCrYagAV0o2m0vu3DXIYLvU+rv06IR5sJijJm5SD46VH7KDgDJR4df51aUnVdkqCteHZckwsc9TO4G+68Yl544j1edWKvcwP5dKNxtf+B/0e5DBN2rmJm3jVxTVi7G1Ey84pWPXfh1bIH+ghIEqEMr5YaNeZjcT7cCkPvxt9YP0mVtO0zUg10BCGzdAGNhCeUZeU66yd1/ioiByo1X9ENdydqu2JZXRLA1TUDL+qBSYchRQlZtuPIMRhcXTkS/9iTOeIsjPadzpOd0srf/QuRD3ZR8rRpgKizB4EJu3s+niLDYdNRD3ci22PThdmM53HYMh9uOIevbg1yc9RbZ2w9jyMxDfz0bn3rKh6uCOzen5LzFpo8norPoWdJqCBrYhYJd9vZXuOsQIf+p7F9TYQnGzFzSX/6As3cO4VznYVwbv5Sin4+TPHk5AAU7D+J35x2KPuJjkbQa60IxKDbtZSM3eGAXChzsvuC7QwRb5FptOlMZSyrbsXRXC/QXlfZ41Ymx5g/s2Z6yi/YfzihzYVdFjna15xBB91ns6o5GmIuKMWVW+pbAAV1dn0l8Z0vKLyVbA3BHio8l4h2vLIRJWg2hgzqR59DmvJ2/EGbxa36tGmIqLMaQkXtTeavCHWNJf/4yiR0e5WL3IVzsPgRDWhZJ906wLhTfqtwKXOm6aM9Bgu5Tzu8Luq+nU/+VHj9vb9MDulC4y8Ff7rb3WZU2/T7n7nqK812eJnnCUooOHCd5yjIADOk5+LVvrujhzjsov2x/1Ii7bBrAv1ML9JeuY0hztq2yk+fQ1o5DE6fo2b9vN4q/t9dJ8Z6DBAxSdKa7vTHmwhLrq4cVPlETE4F/z7so2rpX+T288nVcv553Up542Ul28bFE6+KupNUQck9np/kr/zvbuUmxaaOLudranrNXONHySU7dOYJTd46gPDWLM30nWxeKb1VudXk1NvNS9ISHyPpoOwBZ72/lVO8pnOo9hdwdhwh7QCnXr5rYo/Dnk4T2V85LDX+wO7k7FRl5Ow+7zJ+85COOtRnO8Q4juThmGYX7T3BpwgrAffOh7ZmVAb3uRH/ePga4lbHkOP/7d2rpVL4jOR9usX6QLnv7YaIeUubhgFZVz8PKfKjMw1EPdbXOh1rHeVhSYcwppPDoBXzqxuBdS+n/iHvvIntn5ct9nop5DGfPoa5RA3VMNGg0eCf0QL/fxYdSXWBOz0B7222gU44H0LVuhfGKIlcVHGyV6//E45RuVhZ1S778ioMJsziYMIuMbb8S+6BylnFQ6/pV6jpn/2miBipHPMQ+1IXM7Yreyq5nE9a5GQBeEUH41oul9EoG5Zn5lKVk41tPmZfDOjezfuDOXf7SVs9R4/5L9sf2enaH3LJzVzjd5nHOdhrG2U7DMKRlkThgEsbMPLI/3MrBhJkcTJhJ5rbDxFj1XF1seZpIS2wZ+1BXGz1nEepCzwVHLuJbNxrvWhFIWjXR995J5g4bm3aT/yjcdRDfjpY4r06cNc5Lfnen29sMcNuroyhOvM7VdVsASH53J8d6TudYz+nk2MTT/hb/4Sqezv/5FOGWeDryoW7kWPyHd53Kj0/7NY9H0mow5hRyZdEGfm01kt/ajuHcqBXk7z9J4rjXncqtim6dOvD19t3Issyxk2fw9/cjIjyUZo0bcjU5heSUNAwGA9t2/0D3Th2seTZvU86V3bxtF907258r6y6fZUzPwdc25nE4Xs1t9w+7fiHkfsUWQ+5PcLrfBc/dQyj34zbxw8Bbj3kqCOh0B2UXk/90nFcV1eUt/v4gAfcqsWHAvT0p3nOguqIEgn88f/vOYkmSwoBNwDsoxyoUAm2AGcBuWZaPSZK0EXhbkqSJKIu8NYA6siy7fH9XluVCSZJeAV6RlHfs9qGcRdwBMFt22X6Mcm7wZkmSnkPZgVwTGASslWU58S9q4ssoO6UTgd9QzmbujHIMRnUsBF6VJCkd2AL4AgmyLC/7i+pF3u7fCE5oxR0/r8ZcqufS5JXWa40+nM2laasxpOdybeGH1F8zhZozHqX4ZJL1wzHaiGCabXsZdYAPslkmZtgAjnebgDYqhHqvjUdSqUClIueb/eTt+g2dFjCZSX5uHXU/eB5JrSJn4y7KEq8R9phyxlP2x9sp2PMrAd1b02TfOsyleq5Os+w0iAyl1vJJlnIl8r79iYI9SjCUvvoL6qyeQdh/e1Geksnl0S/ZN/YW5Pq1aULo/T0oPXOZRltXAJDy8ocUfv8bsc88hc9t8SBDeXI6155djRMmM2kvrKHWe/ORVCryPv8OfeJVQh5RdkrkfrKNor2H8e/Whvp73sZcpidl5qsAaMJDqLlmtlKOWk3BNz9QvE95rB00sCshg5XXewp3/Eze59+5lFvznQVIahV5n++k/MJVgh9Rdv/mfbKVor2H8evalnq712Mu1ZM661Vr9rT5a4ldNgNJq8FwLY0Uy7XAgd0Iecwid+d+8h3lAjm7ficsoSXtD72BqbSccxNXWa81//gZzk1ZS3l6LpcWfMRt6yYTP+sRCk8kkWrZMRwxsAOxT/ZGNpkwl5VzemRlvZqun4Y2JADZaOT8M29jzC9GbdmLn7vrd0ITWtHm4ErMpXrOT6rsj6YfP0vilDWUp+dyef6HNF43mdqzHqbo5GXSNtzoxBe4OHs9jVZPRKXVUHolncRJq/C36Dll3lriP3gBVCpyN+1Cn3iV0EcV28rZsJ3C738loHsbGu59E7lUT/KM124oL3fTLuKWTqDB9pXIBiPJ01bYJzCZSXluLXU/eAHUKnI3WuRabDrn40q5jX54E3OpnuTpilxtZCg1l00ClUqxyS0/UbhHCfBjZj6Frm4cstmM4XomybNXOclNf3ENNdcvALWK/Aq7ethiV59upXjvYfy7tqXuLsWu0p6p7D/JW4ffnS1Jm/uGU5sD+3dxuYhsK/vq3Ldo+PE8UKnJ/mwXZeevETFYOcsz86Md5O/5jaAerWn201rMZXouT3m92rwAwXe3p9b84WhCg2jw/lxKTiWROPgFO7nuGEs35BblSt46/O5y1nX2uk3EvfYMwQ/2xpCSSfKERU5yU55fS533X0RSqcjdZPFZj1p81oZtFH3/KwHd2tDw+7cwl+lJnrHihs1JefYNYuaOAI0aWV/O9dkONuAmmwYIHtjF6cN2tnIzF64i9q1FSCoVBV/upPzCFQL/2x+Ags+2ULLvF3y7tKX29ncxl+nJmF05FUe/9hzq4ABkg4nMBSsxFyjv64RNexpd43ogyxivp5PxvIsbYpOZa3PfpP5HytyU/dluys5fI3yw0uasj7ZTsOc3gnq0oelPazGX6rkytVJvdVZOJaBDMzShgTT7ZT2pyz4h+7NdznL+SrlV5AUIGdSZiCct9rntINmfOfvW/N3KGG2+fw3mUj1JUyrb0+CDOVyevgpDei7JCz+g7uqpxM14lJJTSWRZYo/q8lfXXneM4cgZT6NrUlc5kuR6urNfu4WxpAkPptZa5S0eSa0i/+sfKNr3OwABvTsSO28k6tAg6qyfR+npJK489Zyd6JxdvxOa0JK2B9/AXFrOuUmVvrzZx89w3jIPJ83/iMbrJlNn1iMUnUyyvrkTMbADMU/2RjYq8/DZUa9a23Th2fU0+2Q2klpF2iffU3IuGd+KTzZ4LOYxUbDiNUJeeRlUKkq3bsN4+TI+99wDQOnXX6MKDSXszXVIfr5glvF74AGynngSw5kz6Pf+QPjbbyGbTBgTEyn55lsAvHsm4HvfvQCU7fuR0q32i6cAWbuOEJ7Qgk6HXsNUqufUxLXWay0/nsnpKW+iT+qa+oYAAQAASURBVM8lccEGbl83gfqz/kvBicskb1BO2Lu0/H80fX00HfcuRZIkEudvsD4gP/vsuzRfPQ6Vl4bSKxmcnLiW8ArbcoO/DL6nC+GPK74vf8cBcjc5+BM3+ukboei5JXcdeg1TaTmnJ66x0fMsTk9ZZ9HzxzRfN5H6s/5L4YnLXLfYdJJFzx32vmzR88dWPZ975h1affosklpFyid7KT6XTEjF+6Fu8h95n+8kdvEk4resBoORlBnL/7Y2B7drROxDXSg8fYUOu5V7pguLPqFkjzLecnf9TkhCK1pZ4ukLNvF0k4+f5aJNPN1o3WRqzXqY4pOXrR+CDhvQgcgHu2I2GDGXlXNu5M3FPdPnLeHwkePk5RWQcO9gxjz9OEbLB8f+e19/unRsy48HDtP3oaH4eHsz/1nlbSGNRs2zk0czcsocTCYT9w3oTf26tQEY9vhDTJ27iP99u4OYqAiWL5htL9RNPivl2deJfm6ksuNbbyDVVczjhvuHzDWfU2vlTEIe6oUhJZOrY5c4J/LgPUTy3Dep96F9/BBmiT2yLbFHYPc23PajJfaYZhPzvDEV/47N0IQE0vTQelKXf0KOJeYJuaczuV//6FopNxHnqcNDqLnxDVT+vshmmeDH7+XKwBHIxSUu8wLkvvUZ0a/OJvD+uzGmZpA2eeEN+0cg+Ccj/d3bwyVJ0gHzgF4oO311KLtqvwEWyLKcY0kzH3gMCAeSgVdlWV4pSVI3lPOMI2RZzrIpVwLGUXlOcQHKsRNLZVn+zpImClgC9AeCUHYBfw/MkGU5S5Kk54EHZFluZlPuU8BKWZb9Lf92SuPQPhUwGxgBRAHngLmyLH9luV4HSALayrL8q0Pep4GpFr3kAFtlWR5quSYDD8qy/LlN+suWur1SpcKBQ7H/8cg7ADqtq7Nt/714aZy/tv13IKk894pHeoHzB/7+DtSSZ9oc7KO/cSI34Km3eLy8PGPTRSVeHpHr51PuEbmexGTyzAtGZvPNnr701+Lr65k+Lij09ohcT2Iye8a2/H0946c9NZZySnxunMgNhPuV3DiRGwiNK75xIjdx/Fz0jRO5gWgfz7XZE6SX+npEbo3AwhsncgPJBQEekQvgK3kmzmt3cqlH5Ca2H+8RuZ6aDz11/+Cp9gIE+Jd5RG790zs8E9j+H+a+WgPFORQ2fHn1m3+cjfzti8WCvx+xWPz3IBaL/z7EYvHfg1gs/vcjFov/HsRi8d+HWCz+exCLxX8fYrH470EsFv99iMXivwexWPz3IRaLnRGLxfb8ExeLPfaBO4FAIBAIBAKBQCAQCAQCgUDw78GMWCv+p/N/6QN3AoFAIBAIBAKBQCAQCAQCgUAg8BBisVggEAgEAoFAIBAIBAKBQCAQCARisVggEAgEAoFAIBAIBAKBQCAQCARisVggEAgEAoFAIBAIBAKBQCAQCASIxWKBQCAQCAQCgUAgEAgEAoFAIBAAGk9XQCAQCAQCgUAgEAgEAoFAIBD88zF7ugKCW0bsLBYIBAKBQCAQCAQCgUAgEAgEAoFYLBYIBAKBQCAQCAQCgUAgEAgEAoE4huL/C7Rqk0fkxsQXeERuYYbOI3KNRrVH5BYWe6a9AP5ag8dkewKD0TPP1yKiizwiNy/L1yNy9UbPTE0RAZ7RM4Ckkj0it6xY6xG5Jg+NJf9wvUfkemp+KC3zTP8C+HmXe0Suvtwz/sNbZ/SIXC+VZ2I8Lw+1tzjHczFPkNozNm0ye8Zfeus8E+PV8vbM/YPZJHlEbpy/52KPwlLPjKfE9uM9IrfBoTc8IvdU60kekVus9/KIXL3suf2IgYFlHpMtEPzbEDuLBQKBQCAQCAQCgUAgEAgEAoFAIHYWCwQCgUAgEAgEAoFAIBAIBIJbR8Yzb00K/jrEzmKBQCAQCAQCgUAgEAgEAoFAIBCIxWKBQCAQCAQCgUAgEAgEAoFAIBCIxWKBQCAQCAQCgUAgEAgEAoFAIBAgFosFAoFAIBAIBAKBQCAQCAQCgUCA+MCdQCAQCAQCgUAgEAgEAoFAIPgLMIsP3P3jETuLBQKBQCAQCAQCgUAgEAgEAoFAIBaL/yySJL0nSdK3nq6HQCAQCAQCgUAgEAgEAoFAIBD8FfxrF4sti7my5c8gSdIlSZJekSTJz81yW0qSZJIkab875QgEAoFAIBAIBAKBQCAQCAQCwV/Jv/3M4l3A44AW6Ay8DfgBo90ocziwGnhCkqQmsiyfqS6xJElaWZYNbqyPlcBuLanx/HBQq8j+5DvSV3/hlKbGC8MJ7NEauVTP5SmvUXryEgC1XhlPUEIbjNn5nOk5wZpeHexP/KrpeNWMpPxaBkljlmLKL7Yr06tdOwLGjQO1mtItWyjZsMHuurpWLQJnzkTboAFF69dT8tln1ms+99+P74ABAErezz+vvHbfffjedx+YTOgPHqRo3Tq7cn07tSH8mVGgVlPw+Tby3t7o1N7wZ0fj26UdcmkZGc8uQ3/mAgBBg+8l8MG+IEkUbNpG/odfAhC17Fm84msAoArww1xYzLX/jHEq169zayJnj0RSq8jbtIOcNzc5pYmcMxL/rm0xl+pJnbUc/emLeMXHEbtiljWNtmYMWa99SO77m4mYMRT/Hu2Ry40YrqWSOutVzIXFTuXWevFpgnq0xlyqJ2nyG5RY+tAWr5qR1Fs9FU2IPyUnLnFpwmvIBuON86tU3LbtZQxpOSQ+udD6c2C3ltR6YRioVWR98h1pq/7nJLPmi8Os5V6e/Lq13OryRg7pT+RT/ZCNJvL3/EbywvftynSH3Lqrp+FdLw4AdaAfpoJiTveZ7CT3rx5L1jaPvJcac4Zw7PbBmHIL7a55d2xL8NSxoFJRvHkrhe9/anddU7smoc/NwKtxffLXvEPhR5V2F7P5Y8wlJWA2g9FE+pOK3QYOfwK/e/tjzssDIH/Vesp+/sWuXP8urYidNxxUKnI/+47MtZ/jSMy8EQR0a425TE/ytNcoO3Wx8qJKRf2vl2NIy+HKsBetP4c9OYCwJ/ojG80Ufn+YtCXvOZULEL9gKCEJLTGXlpM4cSXFJ5Kc0uhqRdJo7WQ0wf4Un7jE+XFvIBuMhPZpS62ZDyObzWAyc2nuuxT+clap87B+RA3uiSRJpH20C7Z8XKnrO9sSOm0MqFUUfbmNgvccdF2nJuHPT8ercX3yVr1LwYcWXXtpiX77VSQvLajVlOzeR/7aDwDQNqhL2OxJSD4+GFPTyJq9GLm4xK5c745tCZlm6eOvtlLgoo/D5il9nLfavo8rdB394WpMGdlkTp5tdylg8IOETBpFcsJ9mPML7K75dmpN5LOjQaUi//Pt5LrwlxHPjsavS1vkMj1pzy5Df1rxl8GPDyLI4i/zN20j74OvlKoE+ROz/Fm0cVEYrqeTOnkR5oIiuzL9Orcmao7FV27cQbYLXxk118ZXzlxO2WnFtlQBfsQsmoiuQW1AJnXWCkqPKn0b8vhAQgYPBJOJor2HyVj6jl2ZXu3aEThhHKiUean4Y+d5KWjWTLQNG1D49npKPq2cl3wffACfAf1BBuOlS+QveQnKy9HUr0/g1ClIXl5gMlHw6qsYzpx1ao875ofw8Y8R9FAfTDn5AGQuf5/iH361KzOgq+K3JLWK7E9d+624F4YT1F3xl1emKn5LGxNO7VcnoY0IRpZlsjfsIPMd5cWqmKmPEtS7PbLZjDE7nytTX8eYnmPf3i6tiZ47AkmtIveznWSvc9HHz40koFsbzKV6Uma8avUf9X94B3NxKZjMyCYTSfdOsuYJeWIgoY8PQDZa+vildx3a24q4ecOQ1GqyP91JxhoX7X1+OIHdFblXp62wtrfWq5PQRoQgm5X2Zr37jV2+iBH3Ejd7KCdaPObkp93Rv7ErZuEVb5mXAvwxFRZxedB4p3Jrz3+akB6tMJXquTh5JSUnnOd/Xc1IGqyZgjrYn5KTSVwYr8z/3vXjqLd8HH7N63LtpQ2krt1szaMO9KXuK2PxbVwTZLg4ZSVcPGK97o54q4LgIQ8QPn04l+58EHOevd/yuasN4bNGIanVFHyxjbz19nK18TWJnD8F3W31yX79ffLf+/yGeUPGDCbw/r6YcpWxlPPau5T8eNilroN7tMJ8A13XXzNFmZdOJnHRRtd1bXSdZqPrFofWYioqRTabkY0mTvWdYb3msTHsBj8dt2IWXnXjLGn8MRcWkXSPvU37dmpN1OxR1nkp5y0XY2n2KOu8lPrMMvQWuSFP3kvQA3eDLKNPvEzaM8uRyw2ogvyJXf6MdV5KmbzYaV5yV5t1TeoS8+I4JJ0W2Wgm7flVlB0/by/XDf4y7vWZ6CruXQL9MBcUc2mga//hDpsO6taS2vOHIqlUZHyyi9SVlWPcHe3VNalLzPyxqHReyCYTqc+tdtLznEXL2bf/F0JDgvnqo7VOMmVZZvGKtfx44DDe3joWzp7KbY3qA/DTwV9ZsmItJrOZ+wfezbDHHwIgv6CQqXMXk5KWTmx0FMvmP0NQYIBduX92XpJ0WupvXIzKSwsaNflb95P26icAqIP8qbNqBl41IilPzuDymJcwFTjfH8LfF09ffnObXZkNFg4hLKEl5lI9pyespsiFXO9aETRdNwltsD+FJ5I4PfYNZIMJgOA7b6PB/KeQNGoMOYUcue95ADSBvjRePgq/xjVBljkzeQ1cUWIft8wP457Ar0dHMMuYcvLImP0Kpkx7fykQ/Jv4ty8W62VZTrP8/wZJkroD90qSNAl4CXgECAKOAtNkWf6pIqMkSV2Al4E7gHxgAzBTluXyqoRJkuQDPAp0AXyBp4FpNtfrAEmWNMOBjsB0YKUkSUMs/18XuAqsAV6TZdlsyTsFeAqoB+QB2yx1zrspTahU1FwwksRH52FIzabRt6+Q/90vlCVesyYJ7N4aXXwMpzuPwrdlQ2otGs25e6YDkLNpN5nvbaHOikl2xUaPuZ/C/cdJX/0FUWPuJ2rM/aQs/sBObsDEieRNm4YpM5PQtWvR79+P6coVaxJzQQGFr7+OrlMnu7LV8fH4DhhA9qhRYDQSvHQp+gMHMF2/jrZFC3SdOpH99NNgMCAFBzu1N2LOWK4PewZjehY1P3uD4u8PYrh41ZrEt0tbtLXjuHr3EHS3NyZi3niSH56IV/3aBD7Yl+T/TkA2GIh9cxEl+w5huJJC+tRF1vxhM0a4XKxFpSJq3hiuDZmNIS2LOl+soGj3QcovVurar2sbvOrEcanXMLzvaET0C+O48uBkypOuV94AqlTU//EDCr87AEDx/iNkLnsPTGYipg0hbORDZL5if3Mc1KMVuvhYTnQag1+rhtRePJIzA2c6VbHm7CdIf+sbcr7+idpLRhH+SAKZH+y4Yf6oYQMoS0xGHeBr195aC0Zy3mJbTba8TN7OXyhLTLapV2u842M42Wk0fq0aUmvxKM4OnFFt3oA7mxHcux2nek1ELjeiCQty0rM75F4a84o1f425QzA59rGbxhKANiacwM4t0CdnOF1DpSJkxgQyxs3AlJ5J1PurKd13AGOS7VgqJG/ZSny63uWcH8gcNdVpkRCg6JPPnRcdbeTGvjiKpMfnYkzLpt7m5RTsOoT+QmV7A7q1RlcnlvPdR+LTohFxC0Zz8T6r6yN8yED0F5JR+VfajV+H5gT2bE9i3/HI5UbUjv1rISShJT51Y/i943j8WzWg3ksjON7vGad0deYMJmXdt2Rt3k+9l0YQ9WgP0t7fSd6PJ8jZodzo+zapTaM3p3Ck80R8G9ckanBPjvedhbncSNNP5lB8fC/Ga9dBpSJ05ngyxszEmJ5JzEerKP3hZwxJlf7DnF9IztJV+Ha/074i5QbSR05DLi0DjZro9Sso3X+Y8hNnCHtuKrmvrkP/+3H8Bt1N4BMPkb/mPTtdh8ycQMZYpY+jP1hNiYs+zn1lJT7dXPdxwCP/wZB0FZWf/Us06qgIvNu3xpia7pxJpSJy7liuP/0shvQsam98neLvD1Ju4y/9urTFq3Ysl+8eivcdjYl8bhzXHp6EV4PaBD3Yl6sPTUQ2GIh7ayHFP/yC4UoKocP/S8mBo+S+vZGQYQ8ROvwhspa9Yyc3+vkxXH1K8ZXxX6ygcM9Byi84+MracVzsOQzvFo2IfnEclx9QHt5EzRlJ8b7fuD5+EWg1qLx1Sj+3v52AhA4kDRyj2Faos+8InDyR3CnKvBT25lrKfrKfl+SCAgpefx1vh3lJFR6O7wP3k/X4k1BeTtDz8/Dp0YPS7dsJGD2Sovfeo/zQL3h1aE/AqFHkTJzkJNsd8wNA7rtfkfOO8wOzivQ1F4zkwmMWv/WNa7/lXSeG010Uv1Vz4WjOD5qObDJxfcE7lJ68hMrPh0ZbllH44zHKEq+Rvu5LUpcpC+0RQwYQM/G/XHt2jZ3cmOdHc+XJORjSsqj75asU7rbvY/9ubdDVieVCj+H4tGhEzItjSbp/ivX6lceewZTr8HCjw+0E9OzApf5jXfsPlYoa80dy8bHnMKRl0/DrZeTv+gW9TXsDurdGFx/Lma4j8W3ZiBoLRpN4r9LeFJv2Nvx2OYU/HbXm1caEE9CpBeVV+Gl39G/KpCXW/JGzhjnPS0Bwj1b4xMdw9K6x+LdqSN3FIzg5YJZTulqzHyf1rW/I3ryf+CUjiXwkgfQPdmDMLeLy3PWE3t3OKU+dF58mb+8REke8jKTVoPLxwrvi3UQ3xVsAmugIfDu2xJDi2m9FzBlLyvBnMKZlUaNC7iVbP11A1pI1+PW48w/lzfvwS7uFA0eCerTCOz6GYxZdxy8ewSkXuq5p0XXO5v3UWTKSiEcSyLDo+src9YS40DXAmQefw5hj/xDCk2PYHX76uoNNm4ucY62o58aSPNQyL216jaI9h5zmJW3tWJL6PI33HY2JmjeOq/+djCYyjODHB3G5/0hkfTkxrz5DQP+uFHy5i7DhD1Fy8Cg5b20idPiDzvOSG9scOWMomW9soHjfr/h1bUPkjKFcHTzLTq47/OX1CS9Z/z/qmacxFdo/pAY32rRKRZ1Fwzn78AuUp2bTdOtS8nYchuSLbmtv1MwhZL2xgaIffsO/WxuiZg7hymP2ceO9/Xrx6P338Oz8V3DFjwcOczU5ha2fref4qbPMf2Uln7y1ApPJxIJlq3hrxSKiI8P577CJdO/UnnrxtXn7w410aNOCYY8/xNsfbmT9RxuZMuZpO1386XlJb+DiI3MwlyixZYPPl1Cw93dKjpwjcswDFO4/RsaaL4gcfT+RYx4gdcn7Tm36O+Pp9O+OUJqkLMGEJbTENz6agx0mENi6AY2WDuO3vrOd5NabM5hr67aQ8dXPNFo6nNhHe3D9/e/QBPrSaMkwjj6yEP31bLThgdY8DRYMIfv7o5wcthxJq0btoyNEh9vmh7x3Pyd3pbLOEfTYIEJGDybrxddd2pBA8G/gX3sMRRWUouwyXgr8FxgKtAROANslSYoBkCQpDmUx9ojl+tMoC8uLb1D+A8AVWZaPAx+i7C7Wuki3GGX38W3AV5IkDQcWAc8BTYCpwEzAdsuqGZgENEVZbG4HvHGzDfdr0QD95TTKr6YjG4zkfv0jQb3tJ/Sg3u3I+eJ7AEqOnEcd6IcmMgSAokOnMeU5P3kP6t2e7M/3AJD9+R6C+3Swu65t3BjT9euYUlPBaKRszx50d9kvcsh5eRjPnQOTye53Ta1aGE6fBr0eTCYMR4+i69wZAN9Bg5QdygaDtQxbvJs3wnA1BWNyGhiMFG3bi3+PjvY66dGRws27ANAfP4sqwA91eCjaerUoO3YGuUwPJjOlh4/jl+C8MOPfpwtFW793+t379oaUX0nBcE2RXbBlH/497WX7J3Qg/8vdAJQdO6fIjgixS+Pb8Q7Kr6ZhTFFuSEv2HwGTGYDSY2fRRIc7yQ7u047sz5U6Ff9+HnWQH9rIEKd0AXc1J2fLzwBkbfqekD7tb5hfGxNGcEJrMj/ZZa/HFg3QX0612lbO5p8I7t3evl6925H9+V5ruZpApdzq8kY83pfUVV8glys7no3Z+X+LXFtCB95FzuYfXcj968cSQI15T3N94XsgO3891qtpYwzXrmO6roylku++x6erfYBjzs2j/PQ5ZKPRZfl/Bt87GlB+JRXDNaW9+d/sI7CXva4CenUg93+KHyg9ek5pr8WeNdFhBHRvS85nO+3yhA7uR8baz639a3LoX2u6Pm3J2LgXgKLfE9EE+qKNDHZKF3RXM7K+VRZWMjbutS54mEvKrGnUvjqrbn0a1KDot/OYS8vBZCb/wGl8eyjj3KtZI4zJKRgtui7esddpcbZS1/Z+C1AWigFJowGNxipTW7sG+t+PA1B28Dd8Ezrb5fNq2hijbR/v/B7fKvoYF32sjgzH5672FH211elayJQx5L3+pkvb8r69EYarqRgs/rJg6w/Kzgkb/Hp0pGBzhc86izrQH3VEKF51a1F27KyNvzyBf0+lzv49OlJg8bEFm3fhn2DfFh8XvjIgwV5uQM8O5H9lkXtU8ZWaiBBU/j74tm1G3qYdSkKD0frwLuTR/mS9uanStnLsbUvbxGFe2r0H704O/ZuXh/Gs87wEIKnVSDodqNVI3t6YsrOUC7JsXaRX+flhyspyoWv3zA83wtfRb31z837LmJFrfTPCXFxK2YVktNGhyr+LSq35Vb46ZAf78rnDvr353+4joKd9nBDQswN5X1b6D5WN/6iKkEf7kb12U5X+w7fCx1+zaa+D3wrq1d6mveeqbK/+QjLaqDBrvrjnniZl8XtVjCX3929A384UfPuDs076tCPTMt8VVTP/B3ZqTrbFV2Zu+t66uGPMzqf42AUnn6b29yGgw21kblDGsmwwYiqoXGxyZ7wVPnMkWcvWu9S1zlauUZHr6LdMOfnoT553mhNvJm91hPRpR9ZN6jrHouusm9B1dXhsDLvJT9vpqV9n8r+xt2nv2xtiuJpinZcKt/6Af4K97/BP6OBiXlL6QVKrkby9QK1C5aPDmJFjydOR/K8UW8z/ahcBPZ373W1tlmXrQ3N1gJ+1Tla5bvKXtgT2r9p/uMOm/VvWp+xyKnqbeDukTzv3ttdGzyoXegZo06K5065fW77/6SD33J2AJEnc0awJhYVFZGblcOLMeWrViKVmXAxarZa+CV3Z8+NBJc+PBxjUtycAg/r2ZM++A3Zl3sq8BJXxrKRRI2krY8ugXu3I+ULRUc4XewhycT8Df288HdGv0jeF392GtE37ACj4LRFNoB9eLuSGdGpK5jeKLlM37iW8b1sAov7Ticyth9BfzwbAkKU8HFD7+xDcsQmpHyttlw0mjJa5yV3zg+3bgJKPt8u5SVCJLMviz+bvn8j/N4vFkiS1Q1lk/R7lGIqZsixvsRwTMQpIB8Zako8BUoExsiyfkWX5W2AWME6SJF/n0q0MQ1kkBvgBKAHucZHuDVmWP5dlOUmW5WRgLjDD5rdvgCXYLBbLsrxCluU9sixflmX5B2AG8JAkSTfVh9roMMpTKm9cDanZaKPD7NJ4OaQpT83CyyGNI5rwIIwZuQAYM3Kddn+qIiIwZ2Za/23OzEQdEXEzVcaYlIT29tuRAgNBp8OrQwfUkZEAqGvWRNu8OaGrVxOyYgWaRo3s8qqjwjCkVco1pmWhjrRfXNVEhmO0TZOehSYqjPLEy/i0aY4qKADJW4dfl7ZoYuzr7N26GabsXOvuF1u0UWEY0yr1aEzLsrvRVNI4y9ZG2dcvsH9XCrbsdamb4Pt7U7zvV6fflT7Mtv5b6edQ+3aHBChHhVgWng2pWVZbqC5/rReGcm3B+8oxBrYyY0IpT7Wxm7RsvGLsZWqjQx1sSym3urzedWMJaH8bjb9ZSqPPF+B7R/2/RW4F/u1vw5CZhz4p1aFM94yloF7tMKRlU3rmssvr6ohwTOmVNmNKz0Qd4fzAoEpkmYiVS4n6YA1+9/W3u+T/4L1EbXiLkLnTkAL87a5posMw2OjKkObcXm2UQxobncQ+N5zUJe862Y0uPha/tk2p9+UrxH+6GJ/bG7istldMGHobm9Sn5qCLsZevCQ3AWFBp0/pU+/4M7duOlj++RpOPnuHC5NUAlJy9SmCH29CE+KPy8SIkoSXqKMW/aCLCMaZVLtKYMjJRR1bff3aoVMR8spYauz6n7NBvlJ9UXtMrv3jZusDv27MLmih7v6KOtO9jY0amk9+qjpCpY8l1sSDs06UjpowsDInOr5QCaCLDXPgjBx07+dRMNJEV/rIZqmAbfxmttEsdFmx9Pc+UmeO0w1cTHYbRzrYUH2wvNxxDqr0v10SFo60Zgyknn5iXJhO/+Q1iFk5E8lF2b3nFx+Lbpil1Pn+VWh+/hHdze9tShUdgyrAZS5mZqG5yXjJnZVH86WdEbNpI5JdfIBcXUX5Y8cUFb6wkYPQoIj7fSMCY0RS++ZZTfnfODyGDB1Ln61VEL5qEKtB+HDv7pGxnudFhdn7RkJbl7NtqROLbtC7FRypf6Y2ZPpimB9cTcm9X0pbZH+ehcfANrtqriQrDkOLQxxVyZZla780nfvNrBD98tzWNLj4O37ZNif9iObU3LHHqY62j30p1bos22l6uIc1ZJ141IvFpWpeSo+cACOyp+OmyKvy0u+d/nzbNMGbluYw9vBznu5RsvBzn/1D7+b88NfuGc5OudhTG7ALqvTqO5jtfoe4rY1BZxhq4L97y7d4BY0YW5edu3m9pbtJf3ihv0CMDqfG/NUTMn+I0lkDRtd4Nugbl5rrxJ/Notv1lIh7rZSPTQ2PYTX66Ap+2rm3adZnOvsO5buEYM7LJeecL6u35gHo/bsBcWELJ/t+BinlJuW8xZeY6v3nixjanL3yTqJlDqb/vfSJnPk3GK+85tccd/rIC37ZNMWblUX7Ztf9wh0073leUp2ajtcRn7mpv2oK3iJo1lAY/vUfUrKFkvPxetXV0RXpmNtE2PiEqMpz0zCwyMrOIjoyw+z0jU2lfdm4eEeFK2yLCQ8nJc3hQfavzkkpFo60raPb7hxT+eJSSo8oY1oYH29+Lhwe7bNPfGU/r4irL1cWEUna9st361Gx0jvdroQEYC0qQK+Sm5FjT+NaLQRPkT8v/zaPNziVEP9gFAJ/akRiyC2jy2hja7nqJxstHovJVxpo754fQCU9Re9dHBPTvQc7KD1wVIRD8a/i3LxbfLUlSkSRJZcABYB/KblwtYP0AnSzLJsv12yw/NQEOVBwBYeEnwAuwX7GyIElSfeAulOMqkJXHBx+jLCA78qtNvgigJrDOUtciSZKKUBaL69mk6yFJ0neSJCVLklQI/M9Sn+ib0oTk4jfHJxyScyK3PAW5yTJNV69S/MknhLzyCiFLl2K8eBHZsstLUqtRBQSQM2YMhWvXEvz88/aZXbQFHNvrum6GS9fIfXsjsesXE/vmQvTnksDhSXlA/+4Ubd3ruuKuZDvp2lUSmzRaDf4J7Snc9pNTurBR/0U2mSj42nlX85/tZ2uaKvIH9WyDMSvf5fllrjI5dbFLmdXnldQq1EH+nB04g+QF71NvzfS/RW4FoYM6O+0qrkLsLY8lyduL6PEPkuJwk/aH5VZD+rCJpD8+isyJz+D/wCB0LZsDUPTFN6Te9zjpj43AnJVD8KRRDnJvoi1V2HNAj7YYs/IpO3nR6bqkVqMO8ufifdNIW/wOtVY6H5dSXdk3qqOtbnK2/cKRzhM5O2QptWY+DEBp4nWSV35F08+e47YNcyg5daVyF2mVdnOTmM2kPjKK5LsfRte0Mdp6dQDIfuEVAh66h+iPV6Py87WeE14tN9nH3p06YMrJxXA20e53SacjcOhj5K19r+rMN9XHrnVcfukaOW9vosb6xcS9tQD92Usud+NWIdhlmTcSiywjqdV4N61P7oatJA0aj7m0jPCRyrmBWGzr8gOTyXhpPXGvObxmeQtjSfL3R9fpLjL/+zAZ992P5O2Ddy9lQcd30CAKVq4i84GHKFy5iqCZM1wU4J75IXfDFi72fJrLg8ZhzMwhcpZD6HFTba6+bipfb+LXzST5hbftdiOmvvwRpzo8Te5XPxD+lP2DKNcd6Ci26vF2+aHpJA2ayNWhzxE6uD++bZsqFzQqVEH+JN0/hfQl71DjDcfXpf+cnh3bW2ftLK6/qLRX8vYiatyDpC6vzk+7d/4PHNCVwioeIt+U7JvRi2MOtRq/5nVJ/2AHJ3pPw1RSRuy4/1Qv9xbjLclbR+jIR8h5o5ob8Ztq7x/PW/DZt1ztO4Tk+8dgyswhbPqIm8rvPMf/ufqdHvQsJ/tM4+xjC4h6qi8B7W+rsri/ZQy7y09bCBrQlYJv97oowFWZjj+4rpsq0B//hA5c6jmEi10eQ/LRETiw+83JqKZcuxR/os0hj/YjfdFbXOjyJOmL3iJ20URuXKhj1f6Ev7QQOLCr0w7u6sr9S2y6OvfgpvaGPNaPtAVvkdjpKdIXvkXMkkk3luMowkW7JEly2dybaYYlpStBN0xiTWM2c67fJE53GIpviwZ4N6x1s4KrEe+eeFo22i6h/Nl2Wy6p1QTcEc+xwUs49vBC6ky5H5+6MUgaNf7N47n+/k4O95yJqURP7fH33lQ7quVGOnj9Pa70HEzhlj0EPepqT6BA8O/h375YvA9oATQCvGVZ/g/K+cPg+tbfOn1Vcb2qfKAsCquBq5IkGSVJMqLsRu4tSVJNh7S272BV9MEoS10r/pqhHDmBJEm1gS3AGeBBoDXKERqgLBg7IUnSCEmSfpUk6df/FV3GkJqNV2zlUzFtTBgGhw9YlKdm2aXxigl3SuOIMSvf+nqMJjLE6agAs8OOLVVEhMtXc6uibOtWckaMIHfiROSCAkzJynm0psxMyn5UFvKMZ88im81IQZW7A0xpWWijK+VqosMxZWTblW1Mz7LugAMsuxGU9hb+bwfJD4zj+hPTMOUXUn7lemVGtQq/nndRuM11wGVIy7I7IkITHY7B4RUoJY2j7Mr6+Xdpg/7URUzZeXb5Au9LwL97O1Kmvmz9LfLJvjTduZymO5djSMvFK7byaa7Sz7n27c4pQB3kB2qVJU1lP5enZrvMH9CmMcG923L7wXXUWz2VgLuaU/f1SZV5YmzsJjoMQ5pDex3sz8tif9XlLU/LJm+b8jpS8dFEZLOMJrTynCp3yQVArSKkb0dyvnG+WXfHWNLVicGrZiRNdqyg6c9v4hUTTpNtr6KJCLamMWVkobbZiaqOisCUle2iNNeYLWnNuXmU7v0Jr6aNlX/n5Cq7fmWZoq+2oLP8XoExNQutja600WFOH78xpGXbp4lR0vi2bkJgz3Y0+vFtar4xA/87b+f/sXfe8VEVXQN+7pb03gstVKVILyI9hK7YXxUsIIhIr6KCShMLoChNxV6xFwSkCYJKUXoPCQFCeu+bLff742422xKisOz3+s7jj5+wd2bOnDNnzszOzp2p9+p0c54cijYrR6GUH0lENplQm9s3atQg2m57hbbbXqEyIx/PGNsdCpV27WzILUITUO3TntGhVGbY+j1A0d5TeDWKRBOivHqY9dkOjgyYzfE7nkVfUIL+otLPDVnZaKIiLPnUEeEYs+tu6yrkklIq/jqCd3flVTpDyiWyJswhY8QTlG7egSHVdnePfRtr/oZcz7at8O7VnZgfPiFs8Vw8O7cjdMFTaOrFoImJIvqzt4j54RPUEeFEfbIWVWj1a5y1xUJLGoeYGo7BvGu46OufuXjXRFIfnGWOl4pextwC1OHKzhB1eIjDcRCGjBw0Nr7lKFefkYM22jaWG7Jy0WfkoM/IoeKIsuOzaPMevFo1sZRb/LPiWxVHz4IsW3wLzG+4WO0MUoeHY6rjuOTRqSPG9HTkwkIwGqn49Vc8WitfUL0HDUS3S3nVsuKXnWhvvMEhv6vGB2NugaUfF36xGe+bmtuUWeksFjqR62HXHpa4pVET9+Yc8r7dReHmvU5tk/fdrwQNtn3N05BhGz80UWHoM3Md08TYtbE5TZU/GHMLKd7yB95tW5jz5Nq2scm2jfV2crVOYrA+PddGrjbKyiYaNY3WziH/u10UblZex/VsGI1H/Uhu2LSClnveRhsdRoufXrOJ064c/1Gr8B/QnaKffrV8FDRiGG22LqPN1mVUZubZtnFMKJVXGP89okOpvMI8rzI9l8r0XEoOKT9E5W34A982jS3PXTHf0taPRhMbRf1v19Bw6wdoIsOp//Uq1GFXiFt1jJe15bXuS0VfbcKrteJzAffdSuuty2i9dRn6zDw87Wx9pblWXWwNWMox5BaSv3kfvu2VXfPu7MOuiNNAtU9v/BV7DJnOy7RP41i3XHxuboc+NVO5pNBgpGTr73i1VxbdlXFJ8SN1eLDDuORKnQPv6E/xz8pepeJNu/Fqa/tWpKvipaKsioCBtvEjeORQl/u0/fcKj+jq+bar9A26M94yPhRt3OMwHtaFqIgwMrKq5wWZWTlEhIUSGRFGhtWbSZlZOYSHKfqFBgeRnaPUKTsnj5Ag213rVz0umTEWlVLyx3H8+3RQ8uQU2H4Xzymo1sNN82nPyCA6b3+ZzttfpjIzH6/Yar09o0PR2ZWpzy1GE+CDVCU3JgSduW669FzydhzBVKZDn1dMwd5T+LVqiC4tF11aLkUHlctSs37ci3+bOEUPF40P1pT89At+/Xs4fC4Q/Jv4ty8Wl8myfE6W5QuyLOvNn50DKgFL75YkSY1y2dxJ80cngZvtjnjoYc7nsEVOkiQN8DDwFLYLvm2Bo8Comiooy3ImcBloYq6rzR9zsk4oi8LTZFn+Q5bls0BMbYrLsvyWLMudZFnudKdfI0qPJFoWpCSthuDbelK4db9NnsKt+wm5S/nl3ad9c4zFpZbXWmqicOt+Qu/uB0Do3f0o3LLP5rn+zBnU9eqhiooCjQavfv3Q/f57rWVaU3VxnSoiAs9evajYrpwPptuzB4/27QFQ16uHpNUqX97NVBw/g7ZhLJrYSGWXzuA+lP5iOzku3bEX/+HK2VKeN92AqbgMo3mQr3otTRMdjl//W2x2Efvc3AH9+UsYM50vLlQcO4tHoxi09RTZAUN7UbLdVnbJjn0E3hEPgFfbFphKSi2vxYGye8j+TDHfnh0JHXsPqY/PV873M5P1wSZODJjOiQHTyf95H6F3K23o26E5xqIy9E7asPj344QMVV6HD7unL/lbFF8o2HLAaf7UFz/mSKexHO02jqQnllH82zGSJ7+m2PFIIl5x1b4VMrwHBXa+VbBlP6F396kut7gUfVZ+rXkLNu/D/xZl96tnXAwqDw2GvOpLLFwlFyCgZ1sqklLRpztODlzRlypOX+BY+4c50f0xTnR/jMr0HE4NnoYhu8CSpvLkabQNYlHHKH3JJ6Ev5b/WrS9JXl5IPt6Wv3t164Q+KQUAVWj1q2DefXpYPq+i7GginmZ/lrQaAm/tRdE2W32Lt+0j+E4lDni3a4GxuAxDdj6Zr3zI6e6jONNzDJcmvUzJ70dJnbYcgKIte/Ht3hZQjg2QtBqM5vbNeG8zR/rP4kj/WeRt3k/EvX0A8OvQDENxGfqsAuwp/P0EYcOUL7kR9/axXMLh1aj65QvfNnFIWo3l4qCqSzI8YsMIHdKVss3KuWeVJ86gqR+Lxmxr34F9KN9VN1urggKR/JRzayVPD7y6dkCfolyooQoOUhJJEoFjRlL89QabvJUnT6Otb9XGA+rexoWr3iFt6H2k3TaCnGcWoTtwmNxnl6BPOs/lAXeTdtsI0m4bgTErm4wRj2PKrfbHimNn0DaMscTLgCG9HePlL3sJGF4Vs27AVFxqOWLCOl76J9xi2flYsmMvAeYYGzC8PyU7bM/vK3cSK4vtY+X2fQTebpbbrgWm4lIM2fkYc/IxpGfjERcLgO/N7dCdU+xcvG0vPjebfatRrI1vAehPK+OSOto8LsX3Q/db3exsysxC27IleCqvOnp27IDBfDGeKTcXj3btFLkdOlh+3LTGVeOD9Zm3fgnd0SVesHlediQRT6uYF3zr34tbDV+ZRMW5S2Sv+8Emj2ejaMvfAxO6UJF02eZ5+dGzeDSKtegbOKwXJdtt5wnF2/YRdEd1/KhqY8nbE5WvOW55e+LbswMVZxW9irf8ga+ljWOQPGzbWNE3Bo/6kRZ9i7bayi3aZq2vOW6Z9W3w8iR051LJXve9JX3FmQuc6PgQJ3uM5WSPsejTczgzdKpNnHZV+wL4dm9PZXKqZaEEoOCTDRxLmMGxhBnkb95PuHm886tl/C/67Tih5lgZfk9f8s2xsib02QXo0nLwaqJMOwN73kS51YVMrphvVSamkNLzP1xIeJgLCQ9jyMzm0l0TMOZU66M7fgZtA7NcjXO5NVFbXnVY9ZjoG98d3bkUxW6f/8jxhBkcN9s6rI62DjHbOqwOtlZ5e6Ly9bL8PbB3W8pPK3HNbX3YRXEaFJ/WJadiyHCca1UcO4u2YQxas1/5D+lNyQ77vmQ7LhmLlb5kSM/Gu+0NSFWXnt7cjsrkS5Y8gbcrvhh4e39KttuOS67U2ZCVi0+XNuY6taUy5frESwDfW9qjS7K1df7HP7ncp0sOn8MrLhpPq/l2/pYDLtXXkJmHT1fFzr7d21p+wP479OnRjR82b0eWZY4cP4Wfny/hYSG0vqE5F1PTSE3LQK/Xs2n7Lvr26GbJ8/0m5Tzs7zdto29P2x9ermZcUocEoA6onlv692iL7lyqVR7FRiF39bOJC+6aT5+ZvY4D8bM5ED+b7E37LUdHBHRshrG4jEoncgt+O0H4rYoto+/tQ85m5UXs7M1/EtjtBiS1CpW3BwEdmlKWeJnK7EJ0abn4NFFiWEjPNpSeVWziqvFB26B6+cWnbzcqz1+qqRiB4F+Bxt0VuN7IslwqSdIa4EVJknKA88A0IBLl0jnM/58KrJYkaQXQGOVYiJWyLDteIQtDgTDgbVmWbWY8kiR9DoyXJGlRLdV6HnhDkqQCYCPKMRkdgFhZlpcAiSgL+1MlSfoG6GauX90xmrg07y2afvw8klpF7vrtVJy9RNhI5YynnI83U7TjLwL7daLVnrWYynVcmFF9f16jlTPw79YaTUgArfe/Q/qyz8hdv42MVV8Tt2YWoff1p/JyNufHv2wn10jxihUEv/IKqFRUbNqEMSUF79uU1zbKf/gBVUgIIW++ieTjA7KMz913k/vww8hlZQQtWIAqIADZYKD4tdeQS5SLwco3biTgyScJfe89ZL2ewiV2dw8aTWQvXkXM2y8gqVQUfbuFynMXCPiP8npd0fqfKPt1Pz69OtNw83uYKnRkPbPMkj1qxbOog/yR9UayF63EVFR9IZnf4N4U13QEhVl25oI11H9nEahVFH61hcpzFwm6bwgABZ9vpHTnAfx6d6bxtncwlevIeOpVS3bJyxPf7u3JmGd7f2Hks+ORPLTUf3+xYoPDZ8h8bqVNmsLtfxHYryNtfluDqVzH+enVZTT7cC4ps1ahz8wndfGHNF49g9jZD1B24jw55kvrastfm74X571N80+eA5Wa3PXbqDh7ifCRAwHI/vhnCnco5bbesxZThY6U6a/XmhcgZ/12Gi2bSKttKzDpDZyfuuK6yAUIua0ned85OYLCnNcVfakuds5/+Q3CX38JSa2i5IdNGJIv4HvnMABKv9mAKjSYyA/WoPJV+pLffXeR8Z/RqIICCXt5PqBcjFG6eTsVfyiTv6DJj6Ft3gRkMKZnkPfCqw5y055bS9yH80GlIv/LbegSLxLygKJv3qebKf7lT/z7dqL5zreQy3WkzrZrKyfkf7mN2Jcn02zzSmS9gdSZrzlPt+0gwfEd6LB3JaZyHeemrrY8u/GTp0mavobKzHxSFn5Eizen0WDOfZQeTyHzU+WHpdBh3Yi4pzcmvQFTRSVnxlXr12LdLLQhfsh6I8lPrcO/uMSic95LbxCx6kVQqSj5YTP65Av43aXYuuRrxdbRH6+22Nr/gTtJu/tR1OEhhM1/UtmVIUmUbd1F+W7ly4DvoL743zscgLIdeyj9frODrfNeeYOIN14CtYrSHzY5lRv1YXUb+99/F+n3jra5dONvYzSRvWg19dYtBpWKom+UeBn4HyVmFa7fSOmu/fj26kyjn99FrtCR8fRyS/boFfNQB/mDwUjmwlWWeJm3bj0xy58m8O6BGNKySJu22EFuxvw11H93EZJaRUFVrLzfHCs/20jJzgP49u5Mk+1KrEyfU91+GQvXErNsNpJWg/5SBmnmZwVfbSFmyVTifloNegNps5fbyTVS9NoKgpcq41L5xk0YnIxLoW+9ieTrAyYZ37vvJuehh9GfOoVu5y7C1r2NbDRiSEyk7Edl0b/w5aUETJ4IajVyZSWFryzDAReNDxGzH8XzhsbKq/2XM8l41i52G02kznuLJh/Zxq1Qc9zKNcetgL6daLnbHLdmKmX4dr6RkLv6Un4qhRablLqkv/wxRb/8Rcych/BsEgsmmcrLWVx6ao3TNm7w/kIklYqCr7aiS7xI8P2DAcj/bBMlOw/g16cTTXesw1ShI+1JRYYmLJj6a8w3pqvVFP24i9Jf/1LyfbWVmBen0njTKuRKA5dn2bexidRn36Txh4q+eV9soyLxEqEjzPp+spmiHX/i37cjN/76JqZyHRdnKuODb6cbCbmrn6LvxtcASHvlI4p/+cuxPa9T+wIEDO3ldBG5ioLtfxEU34F2v6/GVK4jaVr1/KDFR8+QPHM1+sx8Li7+iGZrplN/9gOUHj9Plnn814YH0XrTK6j9vcEkEzVmGEf7TMZYUk7K3HU0XTkVSatBdzGTpGkrCa56U9eF860r2TrnhVVEv/kCklqRq0+6QMC9Zrlf/IQ6NJh6699A5eeDbJIJGnk7F4c/hlxa5jQvQOiMR/Fo0QSQMVzOJHu+4033VbZua7Z1cg22vrT4I5pa2Trbia1lk0y02daakACavaMcySRpVOR+u5vCnYfw0OD2Pnyt4zRAwLBafNpoImvhGuq9swhUagq/VuTajksH8O3Vmbgt7yJXVJD+tFJ2xdEzFG/ZQ8Nv3gCDkYpTSRSu36TY6e0viHn1aQLvGog+PZu0qYudynaFzunPvE7k3HFIajVypZ6MuY5x2hXxEiBwWC+KajqCAtf5tLGknJRn1tHi02eR1CqyP99O+dlL+Hu7Tt+0p18n6tlxSGoVsk5P+jOO8XTWcy9y4NBRCgqKiL99JE88+iAG80Vn/7ljKL1u7szuPw4w+N7ReHt5sfDpaYpcjZqnp41n3PS5GI1G7hg2gKaNGwIw5sF7mTHvBb7Z8DPRkeEsX/SMQ/v+03FJGxFCg+VTkVQqUEkUbNhD0Q5lMTVz9dc0Wj2b0P8kUJmWTcr4l5y28fWcTxsKq1+izt12iND4Dty873WM5ZWcmlIt96ZP5nB6+ptUZuZzbtEntH5zKo3n3EfJsfOkfaps4ChLvEzejsN0+WUpsmwi7ZMdlJ5WvrOdffpdWq6ejMpDQ/mFLE5NWU2sBy4bH0KmPYpHo3rIsglDWhbZCxzHB0E1pisnEfw/R/pvvZnvSkiS9D4QJsvyMCfPPIGXgPuBIOAQMFOW5T1WaXoBr6DsEC5AOYt4jizLOvvyJUn6AeWYiwFOZDVG2Y08EDiLsjjdWZblP+3S3Q/MQjk3uRw4gbI4/bn5+WTgSSAE+B14E1gPxMmynFKbLQ7WH+6WRo5t4vhq1/WgOMvzyolcgMGgdovc4lL36AsgSf/O+FETKjfpGx5Vxy/P15iCnNru83QdReXu8el6MQVukQsgqdzjWxWlWrfINRrc82JTcPRVLKpfBQUZ7ulL5RXuaV8AT20dzuR2AZVuGou9PN2jb0GJl1vkhgWVXjmRC6jbtc6uISfP1y1yPTR1PQf+2uLlqb9yIhegUrtnPDQZ63z47DVFNrlHLkCxm+Zb/t66KydyAc321WETjAs40XGqW+SW6pyeVulydLL7AnXDcPesPzQ5/rP7OvL/UwbWH/y/tVBwBX6+tOm/zkf+tTuLZVl+pJZnOpSduVNrSfMr0LUu5cuyXOPp5rIsJ2N7bLtTJ5Fl+TPgs1rKeR2w//nqi5rSCwQCgUAgEAgEAoFAIBAIBALB3+HffmaxQCAQCAQCgUAgEAgEAoFAIBAI6oBYLBYIBAKBQCAQCAQCgUAgEAgEAsG/9xgKgUAgEAgEAoFAIBAIBAKBQHD9kBFHFv+3I3YWCwQCgUAgEAgEAoFAIBAIBAKBQCwWCwQCgUAgEAgEAoFAIBAIBAKBQCwWCwQCgUAgEAgEAoFAIBAIBAKBALFYLBAIBAKBQCAQCAQCgUAgEAgEAsRisUAgEAgEAoFAIBAIBAKBQCAQCACNuysgEAgEAoFAIBAIBAKBQCAQCP77MSG7uwqCq0TsLBYIBAKBQCAQCAQCgUAgEAgEAoHYWfy/QIXBPc18MTHYLXK9PfVukVtU7ukWuSH+5W6RC5BX7O0WuVqVyS1yK4xqt8jNzvBzi1x3oXZT+2Zl+rtFLoBJltwiV6s2ukWu0eSe36pLkz3cIrfSTbFDLblvV0elwU06uyl+lJVr3SLX101znpJS98x5TCb3xEoAg5vilqHSPXJ17urDbopbRjeNw54a94zD7sRdc4ATHae6RW6rv15zi9yDN810i1wN7hmHAXLyfN0it4lbpAoErkXsLBYIBAKBQCAQCAQCgUAgEAgEAoFYLBYIBAKBQCAQCAQCgUAgEAgEAoE4hkIgEAgEAoFAIBAIBAKBQCAQXANkWVxw99+O2FksEAgEAoFAIBAIBAKBQCAQCAQCsVgsEAgEAoFAIBAIBAKBQCAQCAQCsVgsEAgEAoFAIBAIBAKBQCAQCAQCxGKxQCAQCAQCgUAgEAgEAoFAIBAIEBfc1RlJkp4H7pZlubW76wIgSdIjwEpZlv3cXReBQCAQCAQCgUAgEAgEAoHAhLjg7r+d/+mdxZIkvS9JkixJ0jonz142P9tg/mgp0PsayHxDkqRESZIkJ8+CJUmqkCRp7NXKEQgEAoFAIBAIBAKBQCAQCASCv4PYWQyXgP9IkjRFluVSAEmSNMCDwMWqRLIslwAl10De28BEoBewy+7ZCMAAfH4N5DglbuFoguI7YCqv5NzUNyg9dt4hjWf9CJqvnYYmyJ/SY8kkTnodWW8g7M6exE64AwBjaTnJc96i7OSF6owqFTdtfonKjDxOP7TEpswGCx4lsF9HTOU6zk97g7LjyQ5yPepH0GT1DDTBfpQdSyZ58gpkvaHW/I2WTSSofyf0OYWciJ9iU55frw5EP/sYqFTkf7GFnLVfOciMfvYx/Pp0Qq7QkTrrNSpOJAHQ/Nd3MJWWIxtNYDSSNHwaAJFzRhEQ3wVZb6DyQgaps1/DVFx6XW2tDvCh6bIn8L6hAcgyWc8sp+LwaQB8e3Yk4plxSGoVBV/+TN5bXzrIjJg7Dr/enTGV60ifsxzdySQ84mKJeW2OJY22fjQ5Kz4i/4PvCZs0gsB7B2LMKwQge/kHlO7685rqGzywMw1m3w8mE7LRyPln36N4v6JTUN92xC0YDWoVWZ9u5/LKb23KdIdvXa2+tbVv9GPDiHygP8gypacucm7aSjAqdQ3o0556z48FtYrcz7aSufprB5n15o8loF9H5HIdKdNXUG7Wp6a83i3jaLBkPJKnFtlo4tIzayk7nGhTprvkVtFw4aME9+uAsVxH0rSVlB1zbGPP+hE0WzMddZAfZcfPc26S0sZeTWNpsnwivm0ac+mlT0lf+z0AXk1iaLZ2RnX+BpGkLf2MzHUbLJ+5yrfUAT40WjoB7xYNQIbzM1ZS/OdZG32D+nXAdAV9m66ZjibIj9Lj50my0rexlb4ZZn0B4pZPINjs08f6TbUp72rauMHSSQTGd8KQW8ip/pMt6aOn3UfoAwMw5CqxI+2ljyn65S+Hcl1lZwBUKlpuegV9Rh6JDy+20bfB/DGgVpHz2VYyVn3jILP+gjGWclOmvW4p90p5I8cNp/68URxu8yCG/GKHcsF18aPD/jUYS8rBqMTSE4Nn25R5Nb5VW/6oscMIf6A/yFB2+gLJ01Yi6/TXRG5NPi15amn5zSIkDy2SRkXeT39weel6S3muaOOY6fcR9kAChtwiAC6/9DGFO2x92l19ya9XB2KeG6vMedZvJdvZnOe5x/Dv0xFThY7UmSsscx4AVCqa/rAcfUYeF8YssHwc+vAwQh8aimwwUfzLATJefN+hXP/eHYh9bgySWk3u51vIWuOoc+zzYwno2wlTuY6LM1+j/HgykqeWpl8sQeWhBY2awo2/kfHqZwCoA/1otGo2HvUiqEzNIuWJlzAW2c63XGFrdZAfcatm4VE/gspLWZx/4mWMhY7zvLhFowmOb4+pvJLEKSud9+EGEbRYO03x6WPJnJ34BrLeQMjAzjR48j5kkwmMJpLnVc95Oh5YjbGkav5p4sjAJ6+LXHWAD02Xj8enhTK3PDdtNWWHTlvKdMU4DBD16FAiRiSABFmfbCPDagwG14wPXk1iaLJmppW9Irm89DPS3v7JplyX6Tx2GBFW8TJ11gpLvPTvrfi0pFaR+7lzn46dP5bAvopOF2YoPq2NDqPhq1PRhgchyzK5n/5M9ruKLYOGdidq2v14Na3HmdtmUX70nEOZVfpe77mHK+KWOtCP+itn4xEbSeXlTC5OeAmTXexwV8ya+8Jyfv1tPyHBQXz38VoHmbIss+S1tez+4wBeXp4sfmYGLVs0BWDP3j958bW1GE0m7rp1EGMevBeAwqJiZsxbQlpGJjFRkSxb+BSBAf4OZYPr5gCRVv0420k//l+aewgE/yb+p3cWmzkKJAL3Wn02FKgAdlZ9IEnS85IkHbf6dxtJkrZLklQkSVKxJElHJEnqa/X8BkmSfpAkqVCSpBJJkv6QJKmNLMtHgT+B0U7q8ijwhSzLxZIkvShJ0hlJksolSUox73T2uhpFg/p1wKtxNIe6TyRp1hoav/iY03QN5z5I2lsbOHTLRAyFJUTcHw+A7mIWx++cx5H46aS+9hVNXnncJl/02KGUJ152KC+wXwc842I41uMJUp5cQ8Ml45zKrf/MQ2S+/SPHekzAUFhKmFlubflzvtjB2RELHAtTqYiZP56UUc9xbuATBN7aG8+m9W2S+PXphEejGBL7Pcblp1cSs/AJm+fnH3iapGGTLQvFAKV7DpM4aALnhkxCl3KZ8CfucaqLK20dt3A0+b8c4nDPyRyJn0Fl0iWLzpHPPUHq2GdJHvI4AcN649HEVmff3p3waBRLcsIYMua9TtT8iQBUnr9MyvBJyp87piCXV1C89Q9Lvvz3vrM8d7ZQfLX6Fu4+xpH46RxJmMm5aatpsuwJi06NXxjLyRGLOdx7KmG398C7eT1LeW7xrWugb03t6xEVQvSjQzg6aDaH+05DUqsIG97DYov6i8Zx7qH5nOo3keDhPfFqZtu+AX074hkXzcmej3PhyVU0eGH8FfPGPvMw6a9+zulB00hf+imxTz9sq4S75FrZ2jsumsO3TOD87LU0XuLc1g2eeZD0t3/kSI+JGAqqbW3ILyFl3js2X9QAKpLSOJYwQ/kzcBamch35m/ZZnrvStxosGEPhL4c43nsSJxKmUZF4yUauV1w0R8z6xtWgb307fcOt9L3gRF+AnPW/cHrEQsfCrqaNgbwvt3PuwflO65m17gdOD5rG6UHTnC4Uu9LOAJFjhlGRmOqgb4NF4zj74AJO9J1EyPCeeDWrZ5MksF9HvOKiOd5jPBeeXE2DJY/XKa82OoyAnu3QpWY51QNcPxafuPs5jiTM5Ogg20Wmq/WtmvJro0KIfHQoxwfP5li/qUgqFaFVcesayK3Jp2WdnlP3PMfxhOkcT5hBUJ/2+HVorjx0YRtnvv0DJwdO4+TAaQ4LxW7rSyoVMQse5/wjz5M4YAKBt/VymPP49+mIZ6MYzvYdx+WnVhG7aLzN87BRt6I7Z9tXfLu1IaB/VxIHTyJx4ASy37b9sbZKdr2F40h+eD6n+08g+LZeeNrp7N+3I55xMZzqPY5LT62inlm2rNOTdP9czgyewpnBU/Dv3QGf9i0AiHjibop/O8KpPo9T/NsRIp64+7rYOuqJuyj+7Sgne42n+LejRD5xl0Oa4Pj2eDeO5uDNkzg3cy1NXnLu043mjiTtzQ0c7D4JQ0EpkQ/0A6Bg9zEO95vBkf6zSJy6mqbLbNvi+F3Pc6T/LIeFYlfKbbxoNAU7DnOo5xQOx8+kzCpuumoc9m7RgIgRCRwfOpuj/acTnKD0ySpcNT5UJKVxYsB05c+gmQ7jvyt11kaFEPXoUI4Nns1Rc7wMvrWn8tDs00kPz+dU/ESCb3Pu016NojnZ63EuzllF/cXmvmQ0cnnRu5yKn8jZ4bMJe2iIJW/5mYucf+xFSvadcKpDla3cMfdwRdwKH383pb8d5Wy/cZT+dpSI8Y6xwy0xC7h9SAJrly9yYlmF3X8c4GJqGhvXv8PzsyezcOlKAIxGI4uWrWLNsoX88MmbbNy2k6Tzyo/E6z76gm6d2rFx/Tt069SOdz7+wmnZrpoDVPXjE0Nnc6z/dIISlLjrarn/L+ceAsG/DLFYrPAOtou3o4H3oNaDVj4F0oEuQHvgeZQFZiRJigH2mPMnAB2AVYDaSt7dkiQFVBUmSVIHoJ35GUCpuR43Ak8A9wHP/DP1FEIGdSb7S2Uzc8nBRDQBvmgjghzSBfZoTe4GZaEw64udhAzuAkDxn2csuyuK/zqLR3SoJY9HdAjB8R3I/HSbQ3lBA7uQ+9UvilIHz6IO9EUbEeyQzv+WNuT99DsAOV/+QvDArlfMX7LvJIYCx51b3m2bo7uQjv5SJrLeQOGGX/FP6GaTJqB/Vwq+3QFA+eEzqAN80YQ71suakj2HwGgCoOzQGbRRYU7TucrWaj9vArq1JOvT7QDIeoNlZ7PXTc2pvJCG/lIG6A0U/fQrfv1vtpHnF9+Nwm+VvBVHzqDy90Vtp7PPzW2pvJiBIa3mxY5rra+prMKSRuXjCbLS9fzaN6U8JQPdRaUdc77fQ8jAzpa07vCta6FvbX1JUqtReXmAWoXK24PKzDwAfNs1Q5eSQaXZFvk/7CZwQBdbeQO6kPe1ok/ZobOKT0cE155XBrW/D6DsLNKb5VXhLrlVBA/sQvZXO822rrmNA3q0sdg6+8tfCB6kyDHkFlJ65Byywei0fIDAnm3QXcik8nK25TNX+ZbKzxv/ri3J+UyJlbLegLGozEbfnDrqm2fWN6eO+hbvO+l0p+vVtDEofcVY8M9evHFlH9ZGhxIU35Hsz2zHJUXfdIu+ed/vIWhAV9t6DehCrrkdSg+eNffx4Cvmrf/8aFIXf1Dr7MGV8aM2rta3assvaazjlqdNf3alT1eNHZJWjaTVIJvHDle2cW24qy/5tG1GpfWc58dfCUiwrbN/Qjfyv3E+59FEheLftzN567fY5AkZOYSstV8hVyq7u4zmnc02sqvsZZad/+NuAu1kByZ0tdL5jI3OljbUKG1YNf4HJnQh72ulvnlf7yDQrg1cZevAAV3J/UqRm/vVDoIGdnNIEzKwM1lf7FTKOZiIJsDHeR++pTU51n14kOOcR20157kSrpKrzC1vJNNqbmk/LrliHPZuFkvJwbOYyivBaKLoj5MED65uZ1eOD9Z1rriQYTP+u1JnqDle+tj79I9192lDVr5l17yptJyKc6loo0IA0J1LRZfsuJnHXt/rPfdwVdwKSOhK/teKL+d/vZ2AAbZ92F0xC6BTuzY17voF+GXPXm4bFI8kSbRtfSPFxSVk5+Rx7NRZGtSLoX5sNFqtlsHxvdmxe6+SZ/cfDB/cH4Dhg/uz49c/nJbtqjmAs34cYtWP/5fmHgLBvw2xWKzwKdBJkqRmkiRFAYOA96+QpyGwVZbl07Isn5Nl+VtZlqui8wSUxd57ZFneL8vyWVmWP5Zl+bCVPFAWgKt4FDgly/JvALIsL5Rl+TdZllNkWd4IvADcfzVKekSFoEvLsfxbl57r8CVTE+KPobDUsiBamZ6Lp3myYU3k/fEU7Dhk+XfcgtFcWPQRmByDpUdUKJVpuZZ/69NzLRMYi9xgf+XLr1muPj0HbVRonfPbo40KRZ9ePfEzpOegjbTTNSoUfXq1PfQZuWjMMpFlGn2wgCbfv0bwfQOdygi+J4HinY67bJU6u8bWng0j0ecW0fS1idy05RWaLB2P5O2p6BwZiiGjWqYhw1FnbWQYhgwru2TmoI20XfAOGNqbop922uo68lYa/bCKqBemogpwvFPxWugbMrgL7Xa/zo0fPc25aasUfaNCqLxcXW5leh4eUVY/UrjBt66VvlVYt29lRh5pa3+g459r6XxkHcbiMgp3HQEUn660kqnU1Vamh12ayvQcPKJCa82b+vw6Yp95hNb73iF27ijSXvzIpkx3ya0uO8S27LRcPOzbOMS2jSvTc2385EqEDu9Bzne7neh07X2rqg/HvTqJlj8vo9ErT6Ay9+EqfXUu1teeq2njKxH+8BBu3LKCBksnoQ70dXjuyj7cYP5oLi36AEwmW5nRIVRaxf7KjFw8om1lau39zlxubXkDEzqjz8il/FRKrTZx5ViMLNPy82e56eeXiRyZUKvcv+tbNeXXZ+SRvuZ72h94kw6H37GJW9dCbq2oVLTeuowOR9+j8NcjlB5SjrJxVRsDRDwylJZbX6PR0okOPu2uvuRsPmMvVxtpl8aqbjHPjiX9xfcc+opnXAy+nVvR5NulxH2+BO+bmjnUS2sv26p/2qRJq5576DNyq+cnKhUtNr5G64MfUbz7MGWHlSN5tGFBGLLyATBk5aMJC3Io0xW21oQF2soNDXRI4xEdis4q7ujS8/B01oeLqn1a6ee2c572u1dw48dPcW7a6uqMskyrz+fR9ueXiBzZ/7rI9aqaW66YQNutr9B02ePKD/dVcl00Dpedvoh/15Zogv1QeXsQ1K8DnjHVc9LrMccLGd6TPLvx35U6V8XLDgfepKM5XhbvPmxVX7uYZD+Pjwq1iU/6DMf+5lEvAp9WjSk9dJa64o65h6viliYsCEO2uQ9n56MJDbIt000xqy5kZucSFVHdByIjwsjMziErO4eoiHCbz7OyFd/OzS8gPExpq/CwEPIKHH/UA9fNAZz1Yw+bfvy/M/cQCP5tiMViQJblfOBblJ28DwM7ZVm+WHsulgPrJEnaIUnSM5Ik3WD1rD2wR5blyhrkFQFfmeVhPl7ifqp3FSNJ0t2SJO2RJClDkqQS4FWgwT/T0FKms8rYJ3JWX5t/B3RvTcQD8VxYrCzuBPfviD6nkNKjjucAKWU6+awOci1p6pK/Ltjlqc0eyffMJum2qaSMfo6QB4fh07mVTbLwJ+4Fg5HC73c6FeUqW0saNX5tGpPxwc8cHTALY7mO0MfurbE8R5nOklil0Wrwi+9K8aY9lo/yP/2JpP6PkjJ8IobsPCLmjHEo41rom7dpP4d7TubM6JeV84vropObfMtV7asO9CVkYGf+6voEf7Ybi8rHi7C7etW9rjXJrCVv2IODSZ3/Dse7Pkrq/Hdo8MokuzLdJLeWsh3bqC5paiheqyF4QGfyfvz9ikVeC9+S1Gp82zQm68PNnBw4A1OZjuiJd9ZapuOOhX+ur1Oupo1rIfujTZzo8TinBk7FkJVP7Dwnpy+5yM6B/TthyCl0ej6ds0yOJnYms+a8Ki8PoiffQ9rSz5zIsy/aNfED4Nhtz3B0wCxOPbCIqEcG4d+15d8qs1bfqiG/OtCX4IFdONx1PIfaj0Hl40nonb2undzaMJk4njCDQx3H4teuqXIOeA3lXW0bA2R9uIljtzzOyQHT0GflU3/eKLsyndTxevSlupRZw/jv368zhpxCKo4nOTyX1GrUgX4k3TGTjCXv0mDlk46F1KXtarOLycSZIVM52W00Pu2a4dW8jlNdF9n6n8p2tHftdsnbtJ9DPadwetTLNHiyeu/IsVvncmTAbE6OWEz0qEEEdLvR5XItc8v3t3AkYRbGMh31Jt5R5zJrqZzjZ1ZUnLtM2upvufHz57nhk3mUnUyx3cXn4jmepNUQNKAzeRt+d0znIp2r4uWhruM5aI6XwXf0rlN96yJT5eNF3JtPkjp/HaaS8lrrYlusO+YerolbdRDsrNArJrnqmFUHnMUnSZKcmtmZi9aKi+YAFecuk776W274/HlaOO3H/0tzD4E1svjP5r//RsQFd9W8C3yAconds1dKLMvy85IkfQIMBgYCz0mS9Lgsy+/ifIixZx3wqyRJrYC2gB/wEYAkSd1QLrmbD0wDCoDbgKV1VUaSpMeAx+bMmRM+6ecXCFR5UHLkHJ4xYVS9COQZHUplhu2r34bcIjSBvqBWgdGER3QolZn5luc+Nzak6bLxnByxCEO+8vqef5cbCB7QmQ7xHVB5alH7+9Bm44uoPRT3Kj18Do+Y6l/ptNGh6K3KBDDkFSk7ZcxytdFhlldJKtNzr5jfHn1GLtro6l9gNdFh6LNsddWn56CNrv7lUxsVisEs02BOa8wtpHjLH3i3bU7ZAeWsr6A7++HfrwvnR9qeChL1yCAiRyi7QFxl68q0XHTpuZSYf8HM3fAHcVNvM+ucg8bqWAxNlBOdM3LQRFnZJTIMQ1b1rgu/Xp3QnUjCmFtg+cz674VfbKbem88rdhgxjPp3Db5m+lZRtPckXo0i0YT4KztiYq1+nY4OwaNeGK22LAeur29FPDyYsAcSrpm+zto3qOdNVFzMslyelLdxLwGdWlDy/Q706bk2v9QrdbWVWZmeg0dMGFXXaXiYdVVpNTXmDb27L6nPvQ1AwYbfaPjyRJsy3SE38pFBykUZQMnhc7Y7FGIc/ca+jRVbOz/Wwp6gfu0pPZaMPqeQ6EcGE26W6yrfkmWZyvRcyy6EvJ9+p+GL4whM6GyR6xkTZrlN1SPmynL/jr7OuJo2rg1DTvXulpxPt9Dk/bkAhD08hLD7BwCus3PI0O4EDehMYL+OqDy1qPx9aPz6VM5PeVXJE227e02fYT8+2NrEw2wTSatxmtezUTSe9SNoueU1S/obNy/n1LBZGLILrsv4AFhsp88tIm/TPiLHDqPhokcttr4a36pMz3WaP7DnTeguZWLIU+JW/sZ9RIwcQPT44ddEbl0wFpVR9McJAvu2JzsxxSVtDLY+nf3pVpq9bzsPuN59yfK8lvmMpW4ZubZpopU0gYNvIaB/F/z7dkTy9EDt50O9V6eTOm05+owcijYrC2nlRxKRTSbUIQEYzW2tlGsn24k++vRctDHhwClL/eznJ8aiUkr+OI5/nw5UnL2IPqfA8nq9JiIYQ06BQ5musrWNXPPRG2EPDyHkPiVulRxOwjMm1KoPhzjvwwHVPq30c2dznlOWOY8hr9jSz/U5ReRu2k/0Y8OIWzTapXJ1DnPLvTR+aSwhAzua5bpuHM7+bDvZnylHBtSfMwLPhpHXbY4X2LcDZceSLf3resw97ONl3sZ9BHa6gfxvd5nraxeTnMzjPaKrfVobZeXTGjVxb84h79tdFG7eW2s9AMIeGkKI1Vh8veceropbhpwCNOHByq7i8GAMVt9jlDLdE7PqQlREGBlZ1bthM7NyiAgLRW8wkJGVbfN5eJji26HBQWTn5BEeFkJ2Th4hQdVvQ0Q+MshmXuuKOQDY9uN65n7ceusyl8r9/zb3EAj+jYidxdVsByqBMOC7umSQZTlRluXXZVkeirIruGrL5UGghyRJHrXk3Q2cQdld/CjwgyzLVYfE3gJcNh9FcUCW5USUYy/qjCzLb8my3GnJkiUNUwY+zZGEmeRt2k/4Pcqv134dmmEoLkOfVeCQt/C344QOU866jbi3D/mb9wPgERtGi3dmkTjpdSqS0y3pL77wCX91fIyDXcZz9vFXKdxzjGND5lguj8j/eR+hd/cFwLdDc4xFZeizHCeuxb8fJ2RodwDC7ulL/hZFbsGWA3XKb0350bN4NopBWy8SSashcFgvirfZXl5RtH0fQXcol354t2uBsbgMQ3Y+krcnKl9vACRvT/x6tEd39oJit14dCBt3NxceW4BcobMpL+P9zRxJmOlSW+uzC6hMy8GrSQwAQT3aoDunbIKvOHYWD7POaDUEDO1FyXbbyWLJjn0E3qEc3O/VtgWmklKM2dW2DBjWm6INu2zyWJ9p7JfQHV2iYouCTzZcM329GkVZ0vi2iUPSajDkFVNy+BzeccoijKTVEDa8Bxdf+NQtvpX1wSaXt6/ucg7+HZuj8lZCR2CPNpZLZkqPJOLZKBoPsy2Cb+tJ4db9tvK27ifkLkUfn/bNMRaXYsjKrzWvPjMPv26tAfC/5SZ059NsynSH3Mz3N1sun8vfvJ/wu/uYbV1zGxVZ2Tr8nr7k/3zAIY0zQm/vSe53yk76rA82udy3DHZ9OKDHTRTuOMTxhBkcN+sbVkd9Q8z6hv0NfZ1xNW1cGxqrs+GCBnWj/IwSq3I+2OhyO6e++DFHOo3laLdxJD2xjOLfjpE8+TWLvl5x1fqGDO9BgZ2+BVv2E2puB98Oir56s087y1t++gJH2j3CsZsf49jNj1GZnsupQdMxZBcA12d8UHl7ovL1svw9sHdbsj/ees18q2DLAaf5dZdz8OtQHbeU8/9+d7lPa0ICUAco555LXh4E9LyJinPV8fJatzFgc95h8KCuFp+u4nr3pSrKjibaznlu7UXRNlu5xdv2EXyn45wn85UPOd19FGd6juHSpJcp+f0oqdOUxbqiLXvx7d4WAI+4GCStxmahGKDsSCKecTF41FdkB9/ak6KtdvOtbdY6m2Vn5aMOCUAdoBypIXl64N+jreWyKiWPUt+Qu/o52NFVti7cup/QuxW5oXf3o3CLokvOBxuVS+f6zyJv834i7u0DXKEP/36CMKs+nGf26ZrmPCofT9RVfdjHk6Debcn8aKvL5eqzC9BdzsXbPC4F9mxDwY5D12UcrjrmwyM2jJAhXTk/583rNscLub2HzREU12PuUWkXLwN7tLHELaUvWfn0rX/Ppxu+MomKc5fIXvdDrXWoIufDjW6de7gsbm3bT/Bdyned4LviHeKRu2JWXejToxs/bN6OLMscOX4KPz9fwsNCaH1Dcy6mppGaloFer2fT9l307dHNkuf7TcrdDN9v2kbfntX31WS+v9nlcwBw7Mcpc978n5x7CAT/NqT/5QO5JUl6HwiTZXmY+d/+KDYpsn8uSdLzwN2yLLeWJMkbZZfvl0AKEImyU3ifLMtjJEmKBY4Cu4HFQD7QGeVM4sNW8mcDTwGBwFBZljeZP78V5ViMh4E/UHYuLzDXRTKneQRYKcuy4wGydvwefZelkeNeGENw3/YYy3Wcm7aK0iPK6zs3fvwM52asRp+Zj2eDSJqvnYYmyI/S4+dJnLgCudJAk6XjCR3aDV2q8sumbDQ63LYecHMrYsbfxumHlqBVVZ8h1WDxYwT2aY+pXMf56W9QdlSR2+zDuaTMWmWR23j1DDRBfpSdOE/ypFctl6rUlL/xqun439wKTUgAhpwCLi/9nNJvNwPg16cT0fPGIqlU5H+5lezVXxD8gLITNv/TTQBEz38c/14dMVXoSJ39GhXHzqGtH0mDtcquHUmtovCHXWSvVm6WbbbjLVQeWsvFZ+WHz5A2Vzlft6i8+nw3V9rap1Ujmi4bj6TVUnExk9y5SzEVKb+b+vbuROTT40CtovCrLeSuXU/QfUMAKPh8IwCRzz2Bb8+OmMp1ZDz1KhXHlZ0kkpcnTXd9QFL8aEwl1RebRL8yE88bGoMso7+cScazb1gWmPOKva+JvrETbif8nj7KhX0VlaQs/JDi/acB5UbquAWjkNQqMj/fweUVX7vNt9I//cXl7Vt/5n8IHX4LGIyUHD9P0ozVeJqUixQC+nak3vOPIqlV5K7fTsYbXxI2chAAOR8rfl9/0TgCzPpcmPEGZUfP1ZgXwLfzjdR/fgxo1Mg6PRefWUv5MdvX+q633Eqj2kZ+oxfGEmQuO2naSkrNbdTio2dInllt62ZrpltsfW7Sa8iVBrThQbTe9Apqf28wyRhLKzjaZzLGknJU3h60P/A2h28ej7G4DLVkOx66yre8WzUi7pUJSFoNuouZnJ/+BvqCMht9q/Il16JvUyt9k5zoK5tkTFb6Nlk9jYCbWys72LILSV32OQVfbLnqNm60cgb+3VqjCQlAn1NA+rLPyF2/jYavTcWnVRzIoEvN4uKc1ZYvtUZT9W/VrrJzFf43tyLq8dtJfHgxkrmNA/t1pP7zo0GlJnf9NtLf+Irwkcr59Nkf/6yUu+gxAvp0wFShI2X665ZyneW1p80fb3FqyAzLpT72Pu2K+OHZIJIb3p0NKK+VZ3+7m4zXbet2Nb5VW/7Ymf8h9LZbkA0myo4nkzxztSWPq3zao34ETVZMQlKpQKUi78ffuPzql6jN44Mr2jhuxVS8W8WBLFN5KYsLc9ZYvnyqzL51vfuSVqPo69+nI9HPjgWVivwvt5G96gtCHlDk5n2qyI1Z8Dh+vTogl+tInb2C8mPnbPzDt2trwsbeyYUxCxQ/0mqIfXky3jc2RtYbSH/hXUr/OAqA0VT9Ep1/347EPjsGSa0i74ttZK78ktARiuzcTxTZsQvHEdC7A6ZyHRdnvk75sXN43dCIBsunmttQomDDHjJfXw+AOsifRqtn4xETTmVaNinjX8JYWILJSq4rbK0O8iduzSw8YsOpvJzN+fEvWy7CK9drLbIbLxlDUN92mMp1nJu6mpKqPvzJ0yRNX0NlZj6eDSJo8WZVH07h7ATznGfi7UTc0xtT1ZxnwUcU7z+NZ4MIbnzPqg9/s5vUFd/YtJEr5AL4tmpE0+XjkbQaKi5kkjh1FRRXX0rmqnG45beL0AT7I+uNXJj/HkV7jtmMxa4aH1ReHrT9cx1Hb34cY7Ey/hpl2xdDXaVzPat4WXo8mctz3rDUN6BvR2Kfq/bpzJVfEmr26VyzT9dbaOXTM9+g/Og5fDvfSPOvX6T8VAqy+Qzf9Jc/puiXvwgc2I16C8aiCQnEWFRK+cnzJD34PACVBrWNvtdr7lH6jaKLK+KWOsifBiufRBsTjj4tm4sTXsRYqPThqrh1PWMWQKu/XgNg1nMvcuDQUQoKiggNCeKJRx/EYFDa/j93DEWWZRYvX82evX/i7eXFwqen0frG5gD8+vt+Xnr9LYxGI3cMG8C4h5Uj+woKi5gx7wXSM7OJjgxn+aJnLJfoHbxppoNPu2IOcOO3i9AG+2PSG7lo7sfXQ+7/p7lH17Rv/u7BIP96+tTr/7+70OiEnanb/ut8RCwWWy0W1/bcbrHYA+UCvFuAKCAX2ADMtFpobgW8AvRCOQXvGPCYLMvHrcqPBC4BmUBDWZZNVs+WoOxU9ga2AFuB1Ve7WHw9sV7Qu554e+rdItd+sfh6EeL/N84ku8ZYLxZfT9zlW3qTe17G8NIYrpzoX4T9wtr1wn6x+Hpikt0zf9CqHW95vh4Y3dSXJDe18f+iT7sLtZvGB5WbbF21WHy9sV4svp6Y3CQXbBeL/xdwV19yV9yyXyy+Xnhq3DMOg+1i8fXEx03f1dwVt6oWi6839ovFAtchFosdEYvFtvw3Lhb/T59ZLMvyI3V9Lsvy88Dz5r9XAg9cIe8JYMgV0mQCTo+qkGX5KZRdx9assXr+PsqCtUAgEAgEAoFAIBAIBAKBQOB2TP/Dm1L/LYgziwUCgUAgEAgEAoFAIBAIBAKBQCAWiwUCgUAgEAgEAoFAIBAIBAKBQCAWiwUCgUAgEAgEAoFAIBAIBAKBQIBYLBYIBAKBQCAQCAQCgUAgEAgEAgH/4xfcCQQCgUAgEAgEAoFAIBAIBIJrg7je7r8fsbNYIBAIBAKBQCAQCAQCgUAgEAgEYrFYIBAIBAKBQCAQCAQCgUAgEAgEYrFYIBAIBAKBQCAQCAQCgUAgEAgEiMVigUAgEAgEAoFAIBAIBAKBQCAQIC64EwgEAoFAIBAIBAKBQCAQCATXAJO44u6/HrFY/D+ASnJPR9WoTW6RW6lXu0VuWFCpW+QWFXu5RS6An2elW+SaZMktctUm9/i0u/Q1mtzz8omX1uAWue6KlQCSe5rYbVRUuGf6EexX7ha5xlL3xGkfT71b5AJoNEa3yC0p83SLXG9v94yHFTqtW+R6uilOSyr3xWl3jcX+fjq3yDXq3TMHqKh0z/jg5+WeeJlX7OMWuQA+Hu7RWXZTNy7VebhF7sGbZrpFboejS90i98fWc90iF6BlQIHbZAsE/zbEMRQCgUAgEAgEAoFAIBAIBAKBQCAQi8UCgUAgEAgEAoFAIBAIBAKBQCAQi8UCgUAgEAgEAoFAIBAIBAKBQCBALBYLBAKBQCAQCAQCgUAgEAgEAoEAccGdQCAQCAQCgUAgEAgEAoFAILgGmHDfhbSCa4PYWSwQCAQCgUAgEAgEAoFAIBAIBAKxWCwQCAQCgUAgEAgEAoFAIBAIBAKxWPz/EkmS3pckacMV0myQJOn961QlgUAgEAgEAoFAIBAIBAKBQPAv539+sdi8MCtLkrTOybOXzc9qXbi1y9NbkqTtkiTlSJJUJklSkiRJn0iSFHBtay4QCAQCgUAgEAgEAoFAIBAIBNcOccGdwiXgP5IkTZFluRRAkiQN8CBwsa6FSJLUEtgMrAWmAqVAU+B2wPPaVvmf0XDhowT364CxXEfStJWUHUt2SONZP4Jma6ajDvKj7Ph5zk1agaw34NU0libLJ+LbpjGXXvqU9LXfW/KoA3xovHQCPjfUBxmSpq9Ef+QUAP6921Pv+bFIahW5n28lc/XXDjJj548lsG9HTOU6LsxYQfnxZLTRYTR8dSra8CBkWSb305/JfldZt4+e8QCBA7oim0wYcgu5MON1DJl5NmUG9FHkolaR+5lzufXmjyWgX0fkch0p0xW5AA2WTiIwvhOG3EJO9Z9sSR897T5CHxiAIbcQgLSXPqbol78cyvXp0ZGIp8eDSkXhV5vJX/eFQ5rwp8fj26szcoWOjKeXoTt5DoCgB4cTeM9gkCQKv9xEwYffAeA3sCehE0fi0bg+F++dgu5EokOZAX3a02D+GFCryPlsKxmrvnFIU3/BGAL7KbZOmfY6ZWada8sbMWooEY8MQTYYKdzxF6mLP7Ap0693B2KfVWydt34r2Wu+cpAb89xj+JvbOHXmCspPJCF5ammy/kUkTy2SWk3hpt/IfPVTxdZPjcK/fxfkSj2VFzO4NGsFpqJSmzL9e3cg9rkxSGo1uZ9vIWuNE996fiwBfTthKtdxceZrFt9q8OpUtOHByCbFt3Le+xGAqKn3E3L/AIxVbfzKRxTbtbFLfGvmAwRZ+/T019E78elr3b6NV8/Eq0ksAOoAX4xFpZwcOM2hXFDiR1C/DpiuED+arpmOJsiP0uPnSbKKH42t4keGVfxot28txpJyZJMJ2WDk3G3TLc/+aRtLnlqafrEElYcWNGoKN/5GxqufKXoG+tFo1Ww86kVQmZpFyhMvYbTzLVf4dOT0EQQkdAVZxpBTyKWZr2HIsm1jv14diHluLKhU5K/fSvZaR7nRzz2Gf5+OmCoUuRUnkqofqlQ0/WE5+ow8LoxZYPk49OFhhD40FNlgoviXA2S8+L7L5QYMuYXIKQ/g2bQeSbfPoPzYOYcyAeIWjiYovgOm8krOTX2D0mPnHdJ41o+g+dppaIL8KT2WTOKk15H1BsLu7EnshDsAMJaWkzznLcpOXlDqO2YokSP6gySR+clW0t/+yVKeb8+ORM4dh6RWUfDFz+S+9aWDzMh54/Dr3RlTuY70J5dTcVLRV+XvS/QLU/Bs1hCQSZ/zGuWHTxM2aQRB9w7EmK/EjqxlH1C660+nOruiL0meWlp+swjJQ4ukUZH30x/kv/GxpTxXtLE60I/6K2fjERtJ5eVMLk54ySFOu8LWsa/NwaNxrDmNH6biEs7fNsmh3AYLHrXEw/PT3rDEQ2s86kfQZPUMNMF+lB1LJnmyYufa8jdaNpGg/p3Q5xRyIn6Ky/Wti2+5a64F4NurI1HzHkNSq8hfv4XcN53o/Ow4/PsocTpt9qsW32q6611MpeVgNCEbjZy/fSoAnjc2JnrhBFSeHshGI+nPrqbi6Nn/F7Z2xVgcM/MBggZ2AZOMPqeQlOkr0Gfm25Tp06Mjkc88bplb5r3tqG/EM49b5pbpTy1DZ9Y3+OHbCbx7EMgyusQUMp5ajlypx29gD8ImjsSjSX0u3DsV3XHHuaUr2jf29SfxjKuntEWAL6aiUpJvte3DVzPXqimv942NqL9kPGpfLyovZXF+8nJMJeWOOrvAtzxviCNqwURUPt7oL2eSNuNlp7LjFo0mOL49pvJKEqesdD4mNoigxdppyvhwLJmzE99A1hsIGdiZBk/eh2wygdFE8rz3KN5/Gu8mMTR/s3pu59Uwkosvr6fwg+8A18QPdaAfjVbPspprvYyx8P/HXMtVdgaIHjOEyJH9kSSJjI+32cw94OrG/9ryRz46lIgRCSBB9ifbyFhXvddt7gvL+fW3/YQEB/Hdx2sd5MmyzJLX1rL7jwN4eXmy+JkZtGzRFIA9e//kxdfWYjSZuOvWQYx58F4ACouKmTFvCWkZmcRERbJs4VMEBvg7lA1w06KHiIpvh7G8kr+mrKXgWIpDmsajB9B07CD84qLY0HIclXnFNs+D2zWmz08L2DfuddI27Adg4IEVGErKkY0mZKOJXwbOtaT37dmRiGfMffjLn8lz0ocj5lr14TnL0Z1MwiMulpjX5ljSaOtHk7PiI/I/+J6wKQ/iF98NZBPG3ELS5yx36lsCBVkWF9z9t/M/v7PYzFEgEbjX6rOhQAWws+oDSZJUkiTNkyTpkiRJOkmSjkmSNNwqzwAgV5blabIsH5NlOVmW5S2yLD8hy3K2VTm9JEnaJ0lShSRJmZIkvSpJkkdNlZMkyce8A7rEnP7pf6JkUL8OeMdFc/iWCZyfvZbGSx5zmq7BMw+S/vaPHOkxEUNBCRH3xwNgyC8hZd47NovEVTRa8CgFOw9xpNdkjvafTnliqvJApaL+onEkPTyfU/ETCb6tJ17N6tvkDejbEa9G0Zzs9TgX56yi/uLxAMhGI5cXvcup+ImcHT6bsIeGWPJmvvktpwdO4czgaRRt/5PoKf+xrZBZ7rmH5nOq30SChzuX6xkXzcmej3PhyVU0eGG85Vnel9s59+B8p/bJWvcDpwdN4/SgaU4XilGpiJg3gcuPzSXl1scIGNoHjyYNbJL49uqMR8MYUgaNJvO5FUQ8OxEAj2YNCbxnMBfvncKF28fj26cr2oYxAFQmppA2aSHlfx53Wi9UKhosGsfZBxdwou8kQob3xKtZPZskgf064hUXzfEe47nw5GoaLHn8inn9u7cmaEAXTiRM4UT8ZDLWfucgN3bB45x/5HnOJkwg6LZeeDa1tbV/n454xMVwps84Lj+9itiqNtbpSX7gGRIHT+bskMn49+6AT/sWABTvOczZARNIHDwZ3fnLRDxxt4PcegvHkfzwfE73n0Dwbb3wtGtj/74d8YyL4VTvcVx6ahX1FlX7VtqidzkdP4HE22cR9tAQm7zZ73zPmSFTOTNkqsNCsat8K3Ptt5waMIXTg6ZRuO1Popz4tCvaN/mJpZwcOI2TA6eRv/EP8jf94VA3pewOeMVFc8QcP+JqiB/17eJHuFX8uFBD/AA4dc+zHE+YwYnBs210/sdtrNOTdP9czgyewpnBU2x8K+KJuyn+7Qin+jxO8W9HnPqWK3w6+61vSBw8mcQhUyjacYDIKfc5yI0xy00cMIHAGuR6NorhbN9xXH5qFbGLxts8Dxt1K7pzqTaf+XZrQ0D/riQOnkTiwAlkv/3tdZGrO3OBC+NfoHT/CWoiqF8HvBpHc6j7RJJmraHxi879quHcB0l7awOHbpmIobB6XNJdzOL4nfM4Ej+d1Ne+oskris/7tKhP5Ij+HB3yJIfjpxPcvxNecdEWfaOef4JLY54lafDjBAzrjYedvr69O+HRMJak/mNIn/c6UQsmWp5Fzh1H6a9/kTxoHMm3TkSXdMnyLO/97zh/2yTO3zapxoViV/UlWafn1D3PcTxhOscTZhDUpz3e7VpYdHZFG4ePv5vS345ytt84Sn87SsR4x77kCltfnvqixc7FP/9G8ZbfndrZMy6GYz2eIOXJNTRcMq4GOz9E5ts/cqzHBAyFpYSZ7Vxb/pwvdnB2xALHwtzlW+6aa5llRz8/noujn+PcwPEE3trLQWe/Pp3wbBTDuX5jSX/mDaIXTLB5fmHEUyTfOsmykAgQ+eQoct74lORbJ5H92sdEPjnq/42tXTEWZ6z9lpMJUzk5cBqF2w8QPdVxDhD57ARSx87j/LBx+Ncwt9Q2jOH8wEfJePZ1Ip9T9NVEhBL04HAu3D2ZlNuUjQz+Q3sDUJl4gcuTa59buqJ9L09+ieRbJ5F86ySKN/9G0c92ffhq5lq15G3wykTSXvyQUwlTKPh5L5GP3+FUZ1f4VvTiKWQvfY/zw56geOvvhI6xi5dAcHx7vBtHc/DmSZybuZYmLzkfHxrNHUnamxs42H0ShoJSIh/oB0DB7mMc7jeDI/1nkTh1NU2XKTYpT0rjSP9Zyp8BT2Iq15G3aZ+Nva51/IiccBclvx3lVO/xlPx2lMgn7nKws1vmWi60s88N9Ykc2Z+jg+dwqN8MQhI64hUXZSnvasf/mvJ7t2hAxIgETgydzbH+0wlKUPpGFbcPSWDt8kVOZQHs/uMAF1PT2Lj+HZ6fPZmFS1cCYDQaWbRsFWuWLeSHT95k47adJJ1XfpBf99EXdOvUjo3r36Fbp3a887HjxiiAyPh2+DWOYsvN0zk4cx3tXhrtNF3u/jPsufcFSi9lOz5USbSaez+ZO4861v2uxezo/7TNQjEqFZHPPUHq2GdJHmLuw02c9OFGsSQnjCFj3utEzVf6cOX5y6QMn6T8uWMKcnkFxVuV70Z5674i5bYJpAyfRMkv+wmd8ECNNhUI/g2IxeJq3gGso9do4D3A+ieRKcAs4EmgDfAt8I0kSe3MzzOAcEmS+tYkRJKkWGATcAhoDzwK3A8sqaVuS4EE4C4g3pyvVx31shA8sAvZX+0EoOTgWdSBvmgjgh3SBfRoQ+4GJShmf/kLwYO6AGDILaT0yDlkg9EmvdrPG/9uLcn+dBsAst6AsagMAJ92zdClZFB5MRNZbyD/x90EDuhikz9wQBfyvv4FgLJDZ1EH+KKJCMaQlW/ZIWAqLafiXCraqBDl31a/xKt8PB1+ufK1l/tD3eUClOw7ibGg5Io2dYbXTS3QX0xHn5oBegNFG3fh2+9m2/r1u5mi77cDUHHkNOoAP9ThIXg0bkDFkdPIFTowmig/cAy//t0BqEy+hD4l1UGerc7pFp3zvt9D0ICuNmmCBnQh1+wDpQfPoglQfKC2vOEPDiZ91dfIlcov2lW7qqvwadeMygvpVF5S8hb8+CsBdnIDBnSj4JsdAJQdOoPa3xdNuGJrU1kFAJJGg6TRWNqyZPchMJosebRRYQ5ydSnVcvN/3E1ggq3cwISuVm18pkbf0p1LRRsZWqNtHe187X3L3qdtQ4/r2teakFtvIe/73U71Dh7YhZw6xo88c/zIqUP8qI2raWOw9i01klYDZt8KTOhC3teKP+Z9vYNAO1u4yqcd2tgubvm0VeTqzXILf/xV2R1jhX9CN/LNcssPm/U1y9VEheLftzN567fY5AkZOYSstV9Z+rDRvg+7SK4uKZXK5MvURsigzmR/uQuAkoOJZp8NckgX2KO1ZVzK+mInIYMVvyr+84xlp1LxX2fxiFb6sXezehT/dRZTeSUYTRTtPWHJ431TcyovpKG/ZI7RP/2Kf7xtjPbv343C78wx+vAZVOb2Vfl549O5NQVf/qwk1BswFdvulLoSruxLFt/Tmn3eHEdc1cYBCV3J/1qxU/7X2wkY0M3m+fWwdcCQnhT+uMvh86CBXcj9SokNpbXY2f+WNuT9pCxU5Xz5C8EDu14xf8m+kxgKih3KcpdvuWuuBeDd1lbnwg2/4t/f1g/8+3ej4Ntq31JZ+VaNyDIqPx9Ftr+vw+4td9naVWOxja29vRzGB6+bmqO/mGaZWxZv3KXscLPCL76bk7mlYmdJrUby8gC1CpW3p8WelcmX0J+vOU67rH2tCBjak6INtn34auZateX1ahxLyV7lB8yiX48QNLi7o84u8i2PxvUo268sypfuOYT/wFscZIcM7EzWFzuBqjHRx/mYeEtrcqzHRPP4UDUGAKidzDMAgnq2oSIlE11qDuC6+BGY0JXcrxS/yP1qB4F244O75lrgOjt7N6tHidXco/CPk4QOqdbpasf/mvJ7N4ul5KDVnOePk4QMrpbbqV2bGnf9AvyyZy+3DYpHkiTatr6R4uISsnPyOHbqLA3qxVA/NhqtVsvg+N7s2L1XybP7D4YP7g/A8MH92fGr880mMQM7cvEL5btF/sFzaAN88HJi68LjFyi7lOO0jCaPDiTtp/3ocgqdPrfHy0kf9utv24f94rtR+G1VvFT6sNoubvnc3JbKixkY0rIAxcerkHwc47RA8G9DLBZX8ynQSZKkZpIkRQGDgPft0swElsqy/Kksy2dlWX4W2G3+HOBLczk7zDuAf5QkabokSeFWZTwBpANPyLJ8SpblDcAcYKIkST72lZIkyQ9lQXm2LMs/y7J8HBgFmP6ugh5RIVSmVQfhyrRcPMwDehWaEH/li7d5ka4yPRePqNoX0TwbRmLILaLJqxNps2UpjZc+gcrb0ywz1FZmeq7Dopw2KpTK9Oo0+owctHYyPepF4NOqMaWHql9BjJ41klZ73yH49t5kLPvUsUwrufr0XMcyHeqWc0VdAcIfHsKNW1bQYOkk1IG+Ds81EaEYMqp/FTVk5jjorIkMRW+dJiMbTUQolYkpeHdqjSrIH8nLE99endFEhVMXPKJDbOxYmZGLR7Rt+2rtfSA9F21USK15vRrH4N+1JTf8+DItvlqET9umtmVGhqK3t7V9G0fa2TrDqj1UKpptXEHLvz6ieM8hyg/bvmYKEHJPAsU7bXf4aqNC0Vv7Tbqj32ijQtGnVdtZn+FYN496EXi3akzZ4TOWz8IfGkqLza9T/5XJqANs29iVvhUzeySt971DyB29SV9q69Ouat8q/Lq2RJ9dgO58utO6eUSFoHNB/ADlNaUbPnuO1ptfIXxEgpU+V9nGKhUtNr5G64MfUbz7MGVm39KGBWHIUl7vNWTlowkLsi3ThT4dOfNBbvj9XYKH9yFj+Sc2ZWrs9c1w9C1tpL1NqtPEPDuW9BffA5Pt8OAZF4Nv51Y0+XYpcZ8vwfumZtdFbl2w9ytdeq5lwddSvxB/DHZ+5WnnewCR98dTsOMQAGVnLhLQrSWaYD9U3h4E9+uAZ0yYRV+D3ZijcYjRYejTrWN0DprIMLT1ozHmFRL90jTivn+D6MVTkLyrT5kKHnkrcT+uInrJVFQBfnXS+Vr2JVQqWm9dRoej71H46xGL77mqjTVhQRiyzX0pOx9NaJDtcxfaGsC7c2sMOQXoL6Q5mEKJw7l2+tjZOdjWztYxpi757XGXb7lrrqXoY+s3howa5jxpdjpXyZZlGry/kLjvVxB03yBLmoxFbxM5ZzTN9rxP5JzRZL3yvm2Z7rK1C8fi2NkjuGn/OkLv6EXa0s/qoIujnR1tEoYhK5e8d7+myY4PabL7U0zFZZT9dpC64Kr2rcKncysMOQVUptj24auZa9WWt/zMRctCaPCw7njE2G5EANf5lu5simWBP2BwTzRRjrI9okPRWcUdXXoens7GxKLquKWMm9V+FDK4C+13r+DGj5/i3LTVDjLCbr+F7O/2VMt0UfzQhAXazbUCbct001wLXGfnstN2c4/49njEVJd7teN/TfnLTl/Ev2u13KB+HZz6dk1kZucSFVGdPjIijMzsHLKyc4iKCLf5PCtbsVtufgHhYUrdw8NCyCtwvpDrFR1MeVr1j33l6Xl4Rdf9xySvqGBihnQm+YNtjg9lmR6fz6Hvz4tpNLKf5WNtZCiGjNrjljYyzMn3dVubBQztTdFPO20+C5v2EE12fUDgrX3IWfFRnfUQCP4bEYvFZmRZzkfZKTwaeBjYKcuy5bxi8wV1McBvdln3AC3NZRhlWR4F1ENZQL6IshP5tCRJrczpbwT+kGXZZFeGB8r5xvY0MT+z/Fwny3IJcOxvKylJjp85/CJWlzR2OdRqfNs0JvPDnzk2YCbGsgpiJt5ZY3F/V6bKx4u4N58kdf46m1+L01/5mBPdHiX/u12EPTL0ikU6yHVijyudrZP90SZO9HicUwOnYsjKJ3aek1dp6lJuDW1RmXyJvHVfUu+dJcS+vQjd6WQw1nUnpjO5V66bsvGs5rySWoU60I/Tt84mddEHNFkzqw5l2uvrpLpVaUwmEodM4dTNo/Bp2xzP5ravVUZMuBfZaKTgu532ylydXBTfarR2DpcXVPtWzsebONlrHGcGT0GflUfMvEf/VplKmr/vWwBpL3/M8a6PkvftLsLtfdpF7VtFyPCeNe4qrqlsR53+fvwAODn8aY4PnMnpEYuIfGQwvl2qwuXV+9aZIVM52W00Pu2a4WXnWzXiQp/OXPoRp7uPJv/7nYQ9POyKch1jhzOxMv79OmPIKaTieJLDc0mtRh3oR9IdM8lY8i4NVj55XeTWBalOtr5y/QK6tybigXguLFYm7uWJl7m86jtarn+OGz+dR+nJFGRLLL2yTGfVQpaR1Gq8WjUl/9ONnB8+CVN5BWHjlBOs8j/9iaT4Rzl/20QMWXlEPjXGqc6u7EuYTBxPmMGhjmPxa9e02vfc1sausXUVgcN6U7RhZ51F18W3qge/OuSvi9Dr4VvummvVqFAd0phFp9w7i/PDp3Bx9LOEjByKT2cl/gePGELGordJ7PEImYvfJvrFqX9LnxqrdtX92HVj8eWXP+FolzHkfvsrEaOGOKm8szJrrxuyjCrAD7/4biT3H0VSrxFI3p4E3FrjS5B2RbqmfasIuLW30zcDrmquVUveCzNfJ/zhIdzw0zJUvt7Ier0zha4o+5/4VvpTrxE8chiNvl1hlm2oo+i/EbeAvE37OdRzCqdHvUyDJ22PYJC0GkIGdCL3B6tdoC6MH7XirrlWDeVeCzuXJ14mdeV3tFr/LC0/nUvZiQtgsPrKf7Xjfw35K85dJn31t9zw+fO0+GQeZSdT/tabfM6+o0iS5HTIq0tIsC/HUWDd89+08CGOL/wMTI6Zdt36PDsGPMPvI16i8agEQrvdUHMl6zjnsaDV4BffleJNe2zS5Lz6IUm9H6bwx50EP3hr3RURCP4LEYvFtrwLPISyYPxuDWmchTebz2RZvizL8keyLE9AWUg2oSwagxKaagqRzj7/myHZnEmSHpMk6c+nnnrqQoOfl9Bm6zIqM/NsfmX0iAml0u7yDENekbJbVq24hkd0KJVOLjOxpjI9l8r0XEoOKZdi5G34A982jS3PbGRGh6K3e5VQn5GDR3R1Gm1UWPXFXho1cW/OIe/bXRRu3utUft53vxI02PbVEr2dXG10qMNlYZXpOXZ1C3NIY48hp1DZWSXL5Hy6Bd92zRzTZObY7AZWdnXYlmvIyEFrnSYqHEO2kqbo65+5eNdEUh+chbGwmEonO6acUZmea2NHj6hQ9Bl2tnbWHpl5teatzMilYJNi+9LDicgmGU1IQHWZGTlo7W3t0MZ2cqMc28NUVErJ3mP49+5o+Sz4rn74x3fm4pRlDvrqM3LQWvuNk/bTp+eijam2szbKqm4aNY3WziH/u10Ubq6eNBtyCixtnPfZFnzaNnMo0xW+ZU3+d78SNMTWp13VvgCoVQQPvpm8H20nRJGPDKL11mW03roMfWaeZWcmKPHD/vKdfxI/AEs5htxC8jfvw8fcr666jc0Yi0op+eM4/n06KHlyCixHVWgigpU2ty7ThT5dRcH3uwgcZPv6qyHdTt+oUIfLpPQZuXY2UdL4dLyRgP5daLF7HfXfmI1f95uo9+p0iz5Fm5XX7MuPJCKbTKit+rCr5NZEyINDaLt1KW23LqXSzq88o0OptPNrQ24RGge/qvY9nxsb0nTZeE4/8iKG/OojXrI+287RAbM4ccc8DAUlVCQru+YNGTlo7MYc+xit+J51jFZ25+kzctBn5FBxRHkToWjzHrxaNQHAmFtgiR0FX2zG66bmlvzXqy9VYSwqo+iPExbfc1UbG3IKqo+qCA/GkFtgq4eLbA2AWoX/gO4UbfzV8lHwiGG02rKcVluWo8/It9nRpcTq2u1sHWOU+Uvt+e1xh29V1/X6z7WqdLb2G01UGPrMXMc0MXY6m9NU2ceYW0jxlj/wbqucOxp0ZzzF5nNsizbuwdtOZ7fa2lVjsZm8734l2M7WhkznutincbRJLj43t0Ofmqlc2mcwUrL1d7zat3SQ6wxXtS8AahUBA7tT9NOv2HM1c63a8uqSLnNuxPOcHjqD/O93o7uQ4VRnV/hWZXIql0bNJeWOKRRt2IX+ojImRY0aRNttr9B22ytUZuTjaRV3PKNDnI+JAdVxSxk3HWNT0d5TeDWKRBNSffxAcL/2lBw7j97qdX5XxQ9DTqHdXKvQoczrOdcKfXDIdbFz1mc7ODJgNsfveBZ9QQnayOBrNv5XpufWmD/7s+0cHziTU3ea5zw1vCnojKiIMDKyqnfiZmblEBEWSmREGBlZ2Tafh4cpdgsNDiI7R6lXdk4eIUHVO8cbj0qg37YX6LftBcoz8vGOqd497R0dQoUTO9ZEcNs4urw5iYEHVhA7rCvtXhxF9KBOAFRkFgCgyykifdOfhLRX+po+I8dm574mKsypTzt+X6+ObX69OqE7kaSMCU4o+nEn/gMcj5IRVGNCFn+s/vw3IhaLbdkOVAJhwHfWD2RZLgLSgB52eXoAJ2sq0LxjOR2oeo/tJHCzJEnWtu9hluts2845QA9YDnqSJMkXaF2bIrIsvyXLcqclS5Y0vDjwKY4lzCB/837C7+4DgF+H5hiLytBnORn0fjtO6DBlkhp+T1/yfz5Qmyjl1fW0HLyaKBexBfa8ifJE5TKHsiOJeMZF41E/AkmrIfjWnhRu3W+Tv3DrfkLuUnY4+LRvjrG41PLaUsNXJlFx7hLZ636wyePZqPrQ/sCELlQk2Z63VnokEc9GVnJv+3tya0Jjda5U0KBulJ+56JCm4tgZtA1j0MRGglZDwJDelP5i++Wr9Je9BAxXLivwansDpuJSjObFYnWIMthqosPxT7iFYrvXX2qi9EgiXla2DhnegwI7nQu27CfU7AO+HRSd9Vn5teYt2LwP/1vaAMrr7CoPDYa8IkuZZUcS8WgUg7ZeJJJWQ9CtvSiyk1u0dR9BdyqvB/m0b4GxuAxDdj7qkABU5mMeJE8P/G9phy5JOZfZr3cHwh+/i5QxC5UznO1QfCsGj/qRFt8q2rrPVu426zY2yzW3cYOXJ6E7l0r2uu9t8li3ceDAblScueBgZ1f4loNPn3P0aVe0L0BAz7ZUJKWiT7f9Apj5/maOJ8zguDl+hNUxfoSY40dYHeKHytsTla+X5e+BvdtSYe5XV9PG6pAAyxEikqcH/j3aWi7nUvIo/hhyVz+H9nOVT3tYtXFA/65UJNmeQV52NBFPK7mBt/aiaJut3OJt+wg2y/VuVy0385UPOd19FGd6juHSpJcp+f0oqdOWK3Xdshff7m2VOsTFIGk1GK37sIvk1kTeRxs5kjCTIwkzydu0n/B7egPg16EZhuIy9FkFDnkKrcaliHv7kL9ZqZ9HbBgt3plF4qTXLYvBVWhDAyxpQoZ0s7x2W37srKV90WoIGNqL4u22Mbpk+z4CbzfH6HYtMBWXYsjOx5iTjyE9G4+4WAB8b26H7pzir9ZndPondEd3tjp2XI++pAkJQB2gnGYleXkQ0PMmi++5zLe27Sf4LsVOwXfFO/RPV9kawLd7e3TJqRgyquNW/icbODFgOicGTCf/532E3q3EBt9a7Fz8+3FChnavtvMW89i35UCd8l8PfWvzLXDfXAug/OhZPBrFWnQOHNaLku22flC8bR9Bd1T7VpXOkrcnKl9vACRvT3x7dqDCrJshMw+frsrcw7d7W4cfzt1la1eNxdaXUQUN6EK5na0rjp1F2zAGrXlu6T+kNyU77PTdYTu3NBaXYsxWdPVuewOSl3Icgs/N7ahMvkRdcFX7Avje0h5dkm0ftrbzP51r1ZZXE2pe0JIkoibfS87Hmx11dpFvVc3vkSRCn7iP/M83ApDx3mbL5XN5m/cTcW8f4Apj4u8nCLMaE/PM44NXo+rL1HzbxCFpNRjyqs9XD7ujBzlWR1CA6+JH4db9hN6t+EXo3f0otBsfrvdcK/ejjdfFztqw6rlH6JCuJD351jUb/wu2HKgxf5VvK3OeruR+V8vbgnb06dGNHzZvR5Zljhw/hZ+fL+FhIbS+oTkXU9NITctAr9ezafsu+vboZsnz/SblaIjvN22jb8/qH7iS39vKjv5Ps6P/06Rv/pMG9/YEILhDU/TF5VQ4sXVN/NxlKj93nsLPnadwecM+Ds95j/TNf6L28URj/v6g9vEkoncbik4rca3CSR8use/DO/YReEdVvGyBqUSJl1UEDOvtcJZ61aXzAP7xXdEl13yXkEDwb0Dj7gr8f0KWZVmSpJsASZZlx9UpeAVYIElSIvAXMBLoCXQEkCRpHNAO5TiLJMALZadyG+BlcxmrganAakmSVgCNgReBlbIslzmpU4kkSe8AL0mSlI2yYP0soP67+hVs/4ug+A60+301pnIdSdNWWp61+OgZkmeuRp+Zz8XFH9FszXTqz36A0uPnyfpMGQi04UG03vQKan9vMMlEjRnG0T6TMZaUkzJ3HU1XTkXSatBdzCRp2krFuYwmUue9RZOPnkdSq8hdv52Ks5cIHamcW5b78WaKdvxFQN9OtNy9FlO5jgsz3wDAt/ONhNzVl/JTKbTY9CoA6S9/TNEvfxEz5yE8m8SCSabychaXnlpjq6zRxKV5b9H0Y1u5YWa5OWa5gf060WqPWe6MNyzZG62cgX+31mhCAmi9/x3Sl31G7vptxD79MD6t4kAGXWoWF+c4ngWG0UT2otXUW7cYVCqKvtlC5bkLBP5HeaWwcP1GSnftx7dXZxr9/C5yhY6Mp6sXV6JXzEMd5A8GI5kLV2EqUnbK+fXvTvgz41GHBBK7dgG608lcHvuMjdyL896m+SfPgUpN7vptVJy9RPjIgQBkf/wzhTv+IrBfR1rvWYupQkfK9NdrzQuQs347jZZNpNW2FZj0Bs5PXeGgb9qza2n84XxQq8j/Yhu6xIuEjFBsnffJZop/+RP/vp1osestTOU6UmcpZWgjQqi/bCqoVEgqFQU/7aF4hzIhip0/DslDS+OPFwLKxRaXn1ltIzf12Tdp/KHSxnlfbKMi8RKhZrm5n2ymaMef+PftyI2/vompXMfFmYq+vp1uJOSufopvbXwNgLRXPqL4l7+IeeoRvFsqbVyZmsmlp+3a2EW+FfPUQ3hV+XRqFhefdvRpV7QvQMhtPcm7wqSyKn60NceP5Brix6XFH9HUKn5kO4kfskkm2hw/NCEBNHtHORZB0qjI/XY3xbsOXnUbayNCaLB8KpJKBSqJgg17KNqh3GqfufprGq2eTeh/EqhMyyZl/EsOtnaFT0c/+QiejWORTSb0l7NJfWaVo9zn1hL34XxQqcj/0iz3AbPcT6vlNt/5FnK5jtTZdv3RCflfbiP25ck027wSWW8gdeZr10VuwIBuxDw/DnVIIA3ffZaKk+dJefg527ptP0hQfAc6/LEKY7mOc9OqbXLjx89wbobiVxcWfUzztdNo8OT9lB4/T+ZnyqUk9afdgzbYn8ZLxgLKzexHByn+1OKdWWiC/ZH1Rs4/9bZyBqCfom/G/DXUf3cRklpFwVdbqDx3kaD7lRhd8NlGSnYewLd3Z5psfwdTuY70Oa9a6pWxcC0xy2YjaTXoL2WQZn4WMftRPG9sDLKM/nImGfOq+701rupL2shgmqyYZPZ5FXk//mbxPVe1cfaar2iw8kmC701An5bNxQkv2iZwka0BAob1cvgiZ03hdiUetvltDaZyHeenV7dHsw/nkjJrFfrMfFIXf0jj1TOInf0AZSfOk2O2c235G6+ajv/NrdCEBND2z7e5vPRzKn7Y6D7fctdcy6qNG7y/UIl5X21Fl3iR4PsHA5D/2SZKdh7Ar08nmu5Yh6lCR9qTihxNWDD115jnMWo1RT/uovRX5X6CtKdfJ+rZcUhqFbJOT/ozjjq7y9auGIvrPfUQXo1jkGWZytRsLjiZ12YtXEO9dxaBSk3h14q+tnPLA/j26kzclneRKypIf1rRqeLoGYq37KHhN2+AwUjFqSQK128ClLllxFxlbllv7Xx0p5NJHTPX5e0LEDisF0XOjqAwy/3Hc60a8gIED+9J+MNmH9m0l9z1253KdoVvBdzah+ARypEIxVt+o/CrrQ6i87cdJDi+Ax32rsRUruPc1Oo56I2fPE3S9DVUZuaTsvAjWrw5jQZz7qP0eAqZnyp6hA7rRsQ9vTHpDZgqKjkzrrpeKm8PgnrdRNKsNx30dUX8yFz9NXFrZhHyn/7o07I5//jLDnLdMtdysZ1brJuFNsQPWW8k+al1GAtL0Zi3iF3t+F9b/mbrZqEN9sekN5Ly9NuWy38BZj33IgcOHaWgoIj420fyxKMPYjAox6D8546h9Lq5M7v/OMDge0fj7eXFwqenAaDRqHl62njGTZ+L0WjkjmEDaNq4IQBjHryXGfNe4JsNPxMdGc7yRVbfSa3I2HaYyPh2DNj7KsZyHX9Nrfa/7p/M5uD0t6jILKDJowNpPmEYnhFBxO94kczthzk4422nZQJ4hgXS7T2lniqNmkvf/EbmL0cJDQCMJjIXrKH+O4tAraKwqg/fZ+7Dn2+kdOcB/Hp3pvE2pQ9nPFXdhpKXJ77d2zvE/4iZo/CIi0U2yRjSssh4biUCwb8ZqS7naP6bkSTpfSBMlmUnBxrZPjfvBn4GeAyIBM4A82RZ/s6ctj3KQnAPlPONy4BEYJUsyx9ZldkLZeG5HVCAcinenKoFavs6mXcSrwHuNJf5BtAVyJFl+ZEr6bg35k63NLKnpu5nJV1L3OXSfn7Ofl9wPUXFXm6RC+DhpjY2yf/odJarl2tyk1w36Ws0ueflE0+tk3P8rgMqyX3j4d89A+6/neIKD7fIDfar41mK15iiUvfEaR9PZ+dxXh80bhofSso8r5zIBfj5uGcOUKHTukWuu+K0pHJfnC4td0/c8nfT/NKod88coKLSPXuZvL3cEy/zih3uN79u+Hi4R2e16u9fiHstKK5wz/igcZO+HY4udYvcH1vPvXIiF9EyoMAtcm84u/F/bCZ/ZbrE9P7fXmi0Y3/arv86H/mf31l8pcVW6+fmS+kWmv84S3sI5XK8K8n8FWWxt051kmW5FGWH8kNXKlsgEAgEAoFAIBAIBAKBQCAQCP4J4sxigUAgEAgEAoFAIBAIBAKBQCAQiJ3FAoFAIBAIBAKBQCAQCAQCgeDqkRGnUPy3I3YWCwQCgUAgEAgEAoFAIBAIBAKBQCwWCwQCgUAgEAgEAoFAIBAIBAKBQCwWCwQCgUAgEAgEAoFAIBAIBAKBALFYLBAIBAKBQCAQCAQCgUAgEAgEAsQFdwKBQCAQCAQCgUAgEAgEAoHgGiDL4oK7/3bEzmKBQCAQCAQCgUAgEAgEAoFAIBCIxWKBQCAQCAQCgUAgEAgEAoFAIBCIxWKBQCAQCAQCgUAgEAgEAoFAIBAgziz+n8Bocs9vAgaje86pqTSq3SK3JN/DLXLDfMvcIheguNzTLXK9PfRukaszuidkqlUmt8h1l50LKrzcIlcjucfO7kSWJXdX4bqSWeTrFrkRfu6J0zmlPm6RC6DGPXMAd8XLvGL32FrjJn0Lde6Z83i4SV8AteQen07P93OLXK2b9PX1rHSL3PQi99jZX+OeuRaAu44Uddd3U53sHrka3BO3fmw91y1ybz2+yC1yAfa2nu0WuTe4RapA4FrEYrFAIBAIBAKBQCAQCAQCgUAguGpMbto0ILh2iGMoBAKBQCAQCAQCgUAgEAgEAoFAIBaLBQKBQCAQCAQCgUAgEAgEAoFAIBaLBQKBQCAQCAQCgUAgEAgEAoFAgFgsFggEAoFAIBAIBAKBQCAQCAQCAWKxWCAQCAQCgUAgEAgEAoFAIBAIBIDG3RUQCAQCgUAgEAgEAoFAIBAIBP/9yLLs7ioIrhKxs/j/IZIkyZIk3V3L8zBzmj7Xr1YCgUAgEAgEAoFAIBAIBAKB4HohSVKIJElbJUlKNP8/2EmaFpIkHbb6UyRJ0lTzs+clSbps9WzIlWSKxWInSJL0sdmAHnafx0uSpJckqXsN+dSSJD0pSdIpSZLKJEnKlyTpT0mSJl+fmgsEAoFAIBAIBAKBQCAQCASCfwlzgO2yLDcDtpv/bYMsy2dkWW4ny3I7oCNQBnxrleTVqueyLG+8kkBxDIVzJgLHgOeAZwAkSQoA3gVekWX5d/sMkiRpgXnAE+b8+wE/oD3Q4PpU+8rELRpNcHx7TOWVJE5ZSemx8w5pPBtE0GLtNDRBfpQeS+bsxDeQ9QZCBnamwZP3IZtMYDSRPO89ivefBiB6zBAiR/ZHkiQyPt5G+ts/2ZTZYMGjBPbriKlcx/lpb1B2PNlBrkf9CJqsnoEm2I+yY8kkT16BrDdcOb9KRctNr6DPyCPx4cXXRd+OB1ZjLClHNirPjgx80qHcJotGERLfAWO5jrNTVlHiRLZXgwhuWDsVbZAfxcfOc8Ysuwq/dk1o/9MLnBr3Kjkb9gIQM2YI0SPjwWxr3adfWdL79upI1LzHkNQq8tdvIffNLx1kRj47Dv8+nTCV60ib/SoVJ5IAaLrrXUyl5WA0IRuNnL99qiVP8EO3EvLgMGSDkZKdB8h66T2HchsufJSgfh0wletImraSsmOObexZP4Kma6Yrtj5+nqRJSht7NY2l8fKJ+LZpzKWXPiVj7fe2GVUqWm9+mcr0PM4+/EK1fXp3IPbZsaBWkbd+K9lrvsKemOcew7+v4jupM1dQfiIJyVNLk/UvInlqkdRqCjf9Ruarnyr2mT6CgISuIMsYcgq5NPM1DFl510VfyVNLy28WIXlokTQq8n76g8tL11vKC+jTngbzx4BaRc5nW8lY9Y2DzPoLxlj6Ssq01y19pba8EaOGEvHIEGSDkcIdf5G6+AObMl1hZ6+WccQufgKVpweywcjleWsoP5LoUC5cXV8K7N6SVu8/ScXFLAByNu7j4nKl/sF929Fk4SgktYqMT7aTbmfPuIWjCYrvgKm8knNT33AeP+pH0HztNDRB/pQeSyZx0uvIegPBAzvTYPb9YDL3p2er40dQ33bELRgNahVZn27n8spvr5ncsDt7EjvhDgCMpeUkz3mLspMXAIgeM5TIEf1Bksj8ZKtDnHZVvIx5bBiRI+KRZZmyUxdJnLoKWad3udy6xOmmi0cRavat05Nr9q2Wb05FE+RHybHznJqgyA7q3pLWH1T7VvZP+7hg9i1NgA8tlo/H94b6yLJM1tOvUn5IqdfVxGmVvy8xSybj2bwhyJA25zXKD53Gf3APwic/gGfT+py/cxoVx845lAmu6UuSp5a23y1A5aFB0qjJ2bCXC698YVOmK9rYu0kMzd+cVl3vhpFcfHk9We/8aPms4cJHCe6n6FtbnG62ZjrqID/Kjp/nnFWcbmIVp9OtxiV1gA+Nl07A54b6IEPS9JUUHqi2+fXUN9tO3386LtWWP2rsMMIf6A8ylJ2+QPK0lVBmsin3avoSQFD3ljRdOApJo0afV8zhO54DoMVr4wlN6Ig+p5ADvWc4lOmqeNlh/xqMJdVzoqODbOOHq+Y8ccsnENy/E/qcQo71m+pQpqtiVr1xQ4l+IB6QKTl1kTNTVkNlZXW9rqNPF32ojIn+vTsQ+9wYJLWa3M+3kLXmaweZsc+PJaCvEisvznyN8uPJSJ5amn6xBJWHFjRqCjf+RsarnwEQOOQWoqbdj1fTepy9bSblNcRKgGaLRxEa3x5TuY6Tk1fXYOtwWr1ZHS9PTngDWW8EFJ9utvARi08fuuN5QBkfblj+OL431AdZ5sLMlZT+dcZSpqu+M6kDfGi0dALeLRqADOdnrKTi0ClAmSPWe16Z5+V+tpXM1Y62rjd/LAH9OiKX60iZvoJyc7kNlk4iML4ThtxCTvV33B8VMe526s0dxZGbRmLML7Z55t9bkSupVeR+7lxu7PyxBJrnlxdmWMl9ZRIBZrmnE6rlNlo1C8/GMWadfTEWlXJm8DSHcq9X+56atgaj2c5wneN0uW25Ny16iKj4dhjLK/lryloKjqU4yG48egBNxw7CLy6KDS3HUZln22bB7RrT56cF7Bv3Omkb9gMw8MAKDOb5lmysHhvmvrCcX3/bT0hwEN99vNZBlizLLHltLbv/OICXlyeLn5lByxZNAdiz909efG0tRpOJu24dxJgH7wWgsKiYGfOWkJaRSUxUJMsWPkVggL9D2QCNF40mxBy3ztQSt25YOw1tkB8lx5Kdfhdv99MLnLb6Lq4O8KH58vH4tGgAsszZaaudyhcIrjHDgT7mv38A7AQcv9xUEw8kybJ84Z8KFDuLnSDLcgEwCpgtSVIX88evAvnA85Ik9TEfAzFEkqT9kiRVAgOB24C1six/LstysizLR2VZ/kCW5YVVZUuSpJIkaZ4kSZckSdJJknRMkqThtdVHkqTOkiT9JUlShSRJh4Cu/0Sv4Pj2eDeO5uDNkzg3cy1NXnrMabpGc0eS9uYGDnafhKGglMgH+gFQsPsYh/vN4Ej/WSROXU3TZeMB8LmhPpEj+3N08BwO9ZtBSEJHvOKiLOUF9uuAZ1wMx3o8QcqTa2i4ZJxTufWfeYjMt3/kWI8JGApLCbs/vk75I8cMoyIx9brpW8Xxu57nSP9ZThcgqmQfuHkSiTPfpOlLY53Kjps7gstvbuBA98kYCkqIMssGQKWi8dyR5O88bPnI54b6RI+M59Dgp/ir30xCEjri0SjGkj76+fFcHP0c5waOJ/DWXng0rW8jz69PJzwbxXCu31jSn3mD6AUTbJ5fGPEUybdOslko9ul2E/79u5E8dALJg58gd53jAmVgvw54xUVz5JYJnJ+9lrglzm1d/5kHSX/7R470mIihoIRwcxsb8ku4MO8dmy/j1kSNGUq5fRurVMQueJzzjzzP2YQJBN3WC087ff37dMQjLoYzfcZx+elVxC5W2lDW6Ul+4BkSB0/m7JDJ+PfugE/7FgBkv/UNiYMnkzhkCkU7DhA55b7rpq+s03Pqnuc4njCd4wkzCOrTHr8OzS36Nlg0jrMPLuBE30mEDO+JV7N6dvXqiFdcNMd7jOfCk6tpsOTxK+b1796aoAFdOJEwhRPxk8lY+911sXP0nFFkrficxCFTyFz+CdFPjXJqw2vRlwr3neJg/1kc7D/LslCMSkXTJY9y/IHF/NlrGuF33IJ382p7BvXrgFfjaA51n0jSrDU0ftF5Gzec+yBpb23g0C0TMRSWEGFu48LdxzgSP50jCTM5N201TZY9YZHb+IWxnByxmMO9pxJ2e49rKld3MYvjd87jSPx0Ul/7iiavKD7g06I+kSP6c3TIkxyOn05w/054xUU72Plax0uPqBCixwzmyMAnOdxnOpJaRfjtt7hcbhW1xemQ+PZ4x0Wzr9skzs58k+YvO/etxnNHkPrmBvbfrPhWtJ1v/Rk/iz/jZ1kWXQCaLhpF3i+H2N9jKn/2m4Xu3CXlwVXG6ahnH6Pk179IGvA4ScMmWsrVnb1A6hOLKdt/3KkO4Lq+JOv0HL1rPgfjZ3EwfhbBfdvh36GZg9xr3cblSWlK2/afxZEBT2Iq15G3aZ+lvKB+HfCOi+awOU43riFON7CL0xFWcTqlhnGp0YJHKdh5iCO9JnO0/3Sb8cld+l7tuFRTfm1UCJGPDuX44Nkc6zcVSaUidHgPmzKvti9pAnxo9uJYjj30Egd6T+fE2GWWPBmf7+TofYudlueqeFnFibuf40jCTIeFYlfOeXLW/8LpEQsdPgfXxSyPqBBixwzhr4FzONB7BpJKRcR1iNO1+rRKRb2F40h+eD6n+08g+LZeeDazm3v07YhnXAyneo/j0lOrqLeoeu6RdP9czgyewpnBU2zmHhVnL5Aybgml+0441aGK0Pj2+MRFsbfbZE7PfIsWL49xmq7J3JFcevMn9t48BUNBKTFWPt3ixTEcfegl9veewfGxyy15mi0aRe4vh9nXYxr7+82iIvGS5ZkrvzM1WDCGwl8Ocbz3JE4kTKuWq1JRf9E4zj00n1P9JhI8vCdedrYO6NsRz7hoTvZ8nAtPrqLBC9Vjbd6X2zn34Hyn9dRGhxHQsx261CzHh2a5SQ/P51T8RIJvcy7Xq1E0J3s9zsU5q6i/uFpu7pfbSXrIUW7KhFc4M3gaZwZPo3DTHxRu3uuQ5nq2b9nZy5Zn7ozTkfHt8GscxZabp3Nw5jravTTaqezc/WfYc+8LlF7Kdnyokmg1934ydx51eLT7rsXs6P80vwyca/ns9iEJrF2+yKkcgN1/HOBiahob17/D87Mns3DpSgCMRiOLlq1izbKF/PDJm2zctpOk88p617qPvqBbp3ZsXP8O3Tq1452Pv3BadlXc+vPmSSTOXEvTGuJWnDlu/WmOW/bfxePmjiR/5xGbPE0WjSZvx2H+6jmFg/EzKXOyDiEQuIBIWZbTAcz/j7hC+vuAz+w+myhJ0lFJkt51doyFPWKxuAZkWd4GrAE+NJ8fPAJ4UJblSqtkLwFzgRuAfUAG0EeSpMhaip4CzEL5FaANyrbwbyRJaucssSRJvsBPQDLQCWW7+dJ/olPIwM5kfbETgJKDiWgCfNBGBDmkC7ylNTkb/gAg64udhAxS1stNZRWWNGofTzAfWu7drB4lf53FVF4JRhOFf5wkdEj1enbQwC7kfvULAKUHz6IO9EUb4eib/re0Ie8nZdN2zpe/EDyw6xXza6NDCYrvSPZn266bvnUhbGBnMr/YBUDxwUQ0Ab54OJEddEtrss2/UmZ+sYvQQZ0tz2IfHUT2T3upzCmyfObTLJaivxJtbO0/4GYAvNs2p/JCGvpLGaA3ULjhV/z7d7OR59+/GwXf7gCg/PAZVAG+aMJrjxPBDwwhd+2XyJXKr6zG3ELHNAO7kPPVTgBKamnjgB5tyDPbOufLXwg229qQW0jpkXPIBqNDHo+qNv7Uto192jWj8kI6lZcykfUGCn78lYABtr+jBAzoRsE3ir5lh86g9q/Wt6p9JY0GSaOxHMJvKqn+GV5VQ7u7Ul9LvbRqJG11vXzbNUOXkk7lRUXfvO/3EGSnb9CALuSa61V68CyaAKVeteUNf3Aw6au+trSvwa59XWVnkFH5eQPKzg99puPubbg2fckZ/u2bUn4+g4qLWch6A9nf/UbIwOo8IYM6k/2lIrfELNdp/OjRmlzr+DHYMX5Y+5Ff+6aUp2SgM7dFzvd7rqnc4j/PYCwsVf7+11k8okMBJU4XW8Xpor0nLHnAtfFSUqtReXmAWoXK25PKjPzrIvdKhA3qTKbZ1kV/1exbwT1ak/2j4lsZX+wibHDtvqX28ybw5pakf6L0CVlvwFSstMnVxGmVnzc+nVtT8MUWJaFVuZVJl6g8f5nacFVfAru4pVHbtMP1aOOgnm2oSMlEl5pj+Sx4YBey6xinq/pSdh3itNrPG/9uLS1jkqw3YCwq+3+h79WMS7XllzS2fdg+Xl9tX4q4swc5G/ehu6zoo7ea9xTuPYWhoMShLHBdvLwSrpwDFO87icFu92UVropZAJJahcrLA0mtQu3jiS6juo3d4dM+VfMW89wj/8fdBCbYzj0CE7qS97Xy/aDs0BnUAb5oIuznHspcqkqm7lwquuTaYyVA2KBOZHz5K3AlW7ey2Dr9i50WW0fe2YPsjfvQXc4Fqn1a7edN0M03Wo0PRpv44arvTCo/b/y7tiTnM8e4pcwRMyxzxPwfdhM4oIuNvMABXaxsfdbG1iX7TmKsoY/We+5RLi9+32mb+9jL/fHvyS3dX7PcKoKG9SD/+18dPr+e7Wuwal93xumYgR25+MVuAPIPnkMb4IOXE50Lj1+g7FKOw+cATR4dSNpP+9HlOH4XdEandm1q3PUL8Muevdw2KB5Jkmjb+kaKi0vIzsnj2KmzNKgXQ/3YaLRaLYPje7Njt9IOv+z+g+GD+wMwfHB/dvz6h9OyQ63iVnEtcUuZ8yhlZH6xk9BB1T4Y8+hgcn7ah95KX7WfN4HdbiTz0+2A4xxAUI0JWfyx+iNJ0mPmI2qr/jj8giFJ0jZJko47+VPr5lIn5XigbGS1fn1xDdAEaAekA8scc9oijqGonSeBAcB6YI4sy8fsnj8vy/KWqn9IkjQd+ApIlyTpFPAHsBH4Vq5eIZkJLJVl+VPzv5+VJKmX+fORTuowAvAARsmyXAIclyRpMfDR31XGIzoUXVqu5d+69Dw8o0PRZxVYPtOE+GMoKgXzKyS69Fw8okMsz0MGd6Hh0yPQhgVwauQSAMpOX6ThnPvRBPthqqgkOL49JUeSquVGhVJpJVefnos2KgR9VvWCgSbYX5mwm+Xq03PQRoVeMX+D+aO5tOgD1OZFp+uhLwCyTKvP54Esk/HRVjI/tl3I9IgOsZOtlFvpILvMIrsyPRdPs2yPqBBCh3Tl6F3z8W/X1JKn9PQlGlnZOiS+A4aTyqtrmshQ9OnVg7shIwfvti1s6qWJDEWflm2TRhMViiE7H2SZBu8ru1nyP9tEweebAfCMi8WncysiZjyESVdJ5pJ3qDhme1yAR1QIurRq2ZVpuXjYt3GIbRtXpufiEXXlL2YN54/m4qIPHdpYGxmK3kqmPj0Xn3bNHdJUWtcrIxdtlb4qFc02vIpHw2hyP/qJ8sNnLekiZz5I8J19MRWXkXT/0w51cqW+qFS0/vkVvBpFkfn+ZkoPJaJWKT5VmW6ri1/7ZjZZtVEhtvqa+0pteb0ax+DftSWxT45E1lVyaeH7lB2pfi3TVXZOm/82cR8uIPrp0UgqFefumuXUHFfblwACOjanw/ZXqMzMJ3n+h5SdScXTodw8AjtU9zX7NlbkOokfdm3sGWUbPxo8PRJtaACnHlSOT/GMCqHysnUb5dm047WQW0Xk/fEU7DgEQNmZizSY80B1nO7XwTZOuyheVmbkcXnND3T6aw2mikoKdh6lYFf1Dg13xmnP6BDLF72qcj3tfEtr9q2q1yp1aY6+1WnHK+gy8kky+5Z3w0j0uUXcsGICvq0aUnI0mYIlq5DLdVcVp2WDCWNeITEvT8Pzhjgqjp8jY+GbyOU66oKr+hIAKhUdtryEd1wUae9tpvjQOdQWuS5sYzNht99C9nd7bPW1j4fXKE57NozEkFtEk1cn4tOqEaVHk0mZ9w7GUr3b9b2acamm/KVHk0hf8z3tD7yJqaKSwl1HKNx1BCwtfPV9yadJDJJGTbtvnkft503q2z+R+aXjAo89roqXAMgyLT9/FmSZzI+2kvnx1hrlXtM5QC24KmZVZuRxac2P3HxwDcbySvJ3HSF/11G0kllfN/i0Nso2VurTcyy7g23SWMVKfUYu2shQDFnK3KPFhuV4NIom58ONlFnN8eqCZ3QIFZdtfevKts6z8uloJI2G9t88Z/bpjWR8+SveDSPQ5xZx44on8GvVkOKjyaQ/9zYmcxx31XcmjdGIPreIuFcn4d2yEWVHk7j47DugK0cbZTuH06fn4tPedp7nYZemMj0HjyizrWsgMKEL+oxcyk+lOH3uWGYuvvbzy6hQm/mrPkPRtTa5Vfh2aYkhpwBdSrrDs+vZvmfnvg86g1nn6x2nvSxpvaKDKU+rXkAuT8/DKzqYCiuda8MrKpiYIZ3ZfdciOrazW+OSZXp8PgdZhvMfba9TeQCZ2blERYRZ/h0ZEUZmdg5Z2TlERYTbfH7shPJ9Nze/gPAwpR3Cw0LIK3C+cG0ftyr/ZtzyiAohbEgX83fx6h3tXuY5XvMVE/Bt2YiSo0kkzXM8nlEgsEeW5beAt66Qpn9NzyRJypQkKVqW5XRJkqIBJ69sWBgMHJRlOdOqbMvfJUl6G9hwpTqLncW1IMtyOcouXh3OV97/tEt/EmiNckzEOiAU+AL4yXz8RAAQA/xmV84eoGUN1bgROGpeKK7C+U9oV0Jy/Ei2/6VXcprI8te8Tfs51HMKp0e9TIMnldfzyxMvk7ryO1qtf5aWn86l7MQFMFidZeekSIdfmGuTW0P+wP6dMOQUOj3rqaZ810JfgGO3zuXIgNmcHLGY6FGDCOh2Yx3KtU9Sc5omCx/h/MKPwWR7JqBi6+9ps34ebT59hpITKdU7U5yVZ08tMlPuncX54VO4OPpZQkYOxadzK+WBRoUq0I/zd00n88V3qfeGw1nqTst1sLXzBqm1ukH9lXMKnbbxFdquJpGWNCYTiUOmcOrmUfi0bY5n8+qjxTOXfsTp7qPJ/34nYQ8Pq5Psa6FvVb2OJ8zgUMex+LVrqpwtV0N5jiJrat+a80pqFepAP07fOpvURR/QZI3doq2L7Bw6cghpC9dxuvto0hauo95LNdwDepV9qeToefZ1eoKD8bO4/M4mWr03+8p1rrHMK8cP2S5+HO45mTOjX1bOL64hz7WWCxDQvTURD8RzYbHyu2J54mUur/qOluuf48ZP51F6MgXZaLWrzUXxUh3oS8igzvzZZQIH2j6GyseT8Lt6ulwu1CFO/8M+VZWm+Oh59nZ8gj/7Kb7V+n3FtySNCv82cVz+4Gf+6j8bY5mOsMfvqVkXe2rwZ0mjwqtVU/I/2cj52yZjKq+oLrcuuKovAZhMHOw/i73tx+Hfvqlylq+lUCdFXqM2BpC0GkIGdCL3B7upUV360j+I05JajW+bxmR++DPHBszEWFZBzMQ7r1Cke/T9W+NSDfnVgb4ED+zC4a7jOdR+DCofT0Lv7HXFcv9OX5LUavzbNuboyCUcvW8RDaffjXfjaIf09rgqXgIcu+0Zjg6YxakHFhH1yCACullN0105B6gV18QsTaAvYYM6s7fzBP5o+xhqH08ir1Ochpp8+urnHmeGTOVkt9H4tGuGl9Ucr278U/nmR2o1/m3jODLyRY7ct5hG0+/Cu3E0kkaNX5s4Ln+whQP9n8RYpiP6CvHjWnxnqopbWR9u5uTAGZis5f5DmY4+b5Xcy4OoSfeQtuzTGtPUSe5V9KPg4b2c7iquc7nXqH0bTrrdqkz3xenaxve6cNPChzi+8DMwOWbadevz7BjwDL+PeInGoxKQNF5OSnAi3klbSpLktInrMn26Ynq7gmsbQxovHOX0u7jSxo1Jf38LhxJmYSzTUX/iHX+vcgLBP+P/2DvrMCmrNg7fZ2a2u1k6pRskBEm7A8RWVOwA7G7sFsHu1s8ElBRFCenuZjvY3p043x/nnZ3YWUCZd0fx3NfFxc5bvzdPPOc5z/MdcKnx96VA4PidivPxC0FhGJjdnAXUH7vOQHsWHxwH4JJSugKsK/dfYGy3xPj3vBDiIpQX8LHAMvdmAY5VX3H9F4tGYyfl1j7uzjvvTLvx58eIt4RTtmIrEY1TcE9ui8hMpsZrmhmAo6AEW3wMWC3gdBGRmeIzZdhNycL1RLbMUCNyhaXkfjKH3E/UlJvmd11AZIsMOv+s4jeVr9hCeGOPN0VYZgr2HN9jOgpLsCZ4dMMyU2unz9RkFQTcP/mUgSQe35eE4b2xRIRhiYum4w9PQZh6rc283hrj/O35JRRMX0xsz3ZEdmxB5oVqMKh0xRYivM5ZHddX215Qgi0+ulY7PDOldtpfXPc2dJx6i7re5HiSR/REOpwUzFhC9idzyDbudcu7zkcUZKtryc4nLNMzOmtrlIo9p8BH05GdT1jjNCqXerZxGNu4k7g5C/ZT+vMfRHVvT8WStTiyCyj9SU11q1q1CVwSa3I88ScPpsXokwD1jCMap+Ie0QhvfPBnHJ6ZQk09oQfcxPXtQNLxfUkc0QsREYY1Lpo2L9/MvonPKO+Cxp7rDctMwe6XiM6eXUB441Tck4PCG6XUmZblKimnbOFq4ob0pnrTLp91xd/+Qqu3HyDn+Y9JufhkEsecaOr1euMsqaDkj7UkDOtJ3uYd6jvwer7hjVKw+79TWep6a7fJVNcrwmz17luTXUDx9IXGdW1GuiS25HgchSXGPTTnPiedM5x9D6nB1f0//kbTJ26s3Tbz8hOC9i05vcKKFM1ejnjiSmzJccpDxOe4yYQ3TaX7TBXlp2ylesae8qOurqOgBFudZxyo/FhXW35UZxUQ3sT7GQVfN7pjC9o+ey3rLnwUR5FnnDH3k9nkfqI8PprfdQGRzTPoPutppWtSeZlwTBeqd+XiKFDvU8G0RWRcfByNrz3dVN36yumIDi1ofJF6t0pWbCGiyaG9W8JqQTpdRDT2bOP9bhXOXo7liSsJM96t6n0FlC5THvp53/9B2/Hqeg+nnJZSfY+VK5V3Ten0BaQcxFjcEN+Swyv5jbOkguLf19Ly9vOIbK5CqZn5jAGShvekbPV27Pn7aXT5iTS6aIShu8W3PGxc9/v8O+V0TVYBNVkFlC1XM2wKf/iDVk9cTeJxfUJ6vYdbL9VkFQTcP2FwN6p359TWCUXTFhHXpwONY2OD9i1VZxVgLyzBVVGNq6Ka/QvXE9u5BZXb6noENrrsRJWoE3PLS/e9sxeUUDh9EZlXnULko2ODcq//ChmXnUjqBccD5pVZicd0pmpXLnajnM77cRGZF4+k2XWnAQ37Ttdeh19Z6d0vqN0mq4CwxmmASh4W1qhu+8RZUk7ZH2uIG9qLKr82nj9NLj+Bxsb3VLpiK5FNUtnPRuOaU6j2ux57QanfvU6uLS/VO11a+04XG+/0/oXrqd5XQIlRP+R+v5COT19B4nEqvIFZfSYpJTVZBZS7y60ff681Fvu3HcMy67bharLyCW+cWtvxDQ/wPLyJaJlJeLN0Ov70Qu32Hac/z4bTbsWRV+x1rn5t1jrty3zCMz26YY0OrFuL1ULiiQPYeMqE2kWpl5xM2zEnAA37fNs/eSXpJ/QCGr6cbh2XQMsLh6llK7YR1djj7R+VmUxVgG+0PpK6t+LoqaqtHpEcR8aIHkiHi6wZf1KVU6zuS34JWdP/5KhrhyIdVQc4mqJReirZuR5P6ZzcfNJTU7A7HGTn5vksT0tV73VKUiJ5+YWkpSaTl19IcmJC7XaWyHh6Gu3aUqPcchOemewTXgfc5WXgciuue2s6GAk4w5LjSBrRC+lwUrJ0M9VZBZQa31L+Dwtp5j0goNGYxxPA50KIK4BdwCgAIURj4E0p5cnG72jgOMA/6P1TRuhbCewIsL4O2rPYfNYZ/8dKKUuAfcAgv20GeW0XaP+uRuxiN/3r2bYWKeXrUso+kyZNarH9+HtYOfI2CmcsJn30UHUyvdrhKK3wmYrhZv/va0k9VcXBTR89lMKflgAQ2dKTtC6maytEmK22oReWGg9AeJNUUk7ux9Y7Xmft8RNYe/wEin5aRMq5qqKK6XUUzpIKn+k2bkp/X0PyKQMBSB01jKKfVYbV4p+XBNx/zxMfsrLPVazqfzVbr3uW0gWrWX/q7bXJMsy6Xkt0BNYYNWJqiY4gcUh3KjbsIuudn2oT/xTMWELG6CEAxBnaNQG0i39fS9qp6nFmjB5CgaG9+OjrWdxX/cv7YSFb7nyTghlLfO51RJNUUk/ux/7vVfy6ylWbCG/ZhLCmGRBmI+HUYymbvchHr3TWIhLPUoH7o3q0x1VajiOvCBEVgSVGhXkQURHEDO5F1SaVSKD05z+IGdBdPd+WjRHhNpyFJRR9+CNrjpvImuMmUjRjMannuu91/c+4ZMEako17nTpqGEXG9dbH7kkfsbzPVazodw1brn2Okt9Ws/XGFwGoWLmZ8JaNCWuagQizkXjasZTMXOyrN3MRiWer643u2R5naQWOvCKsyfFY4tUnJSLCiTumB9Vb9xjX6Bl0ix/ZjypjecEH00y/XltyPNb4aHVekeHED+5G1RalX75yM5GtVONbhNlIPmMQxX7XW/zzYlKM84rpdRTO0nLsuUUH3Ld4xiLijukKQESrxljCbbWNTTPvsz23kJj+XdQ9HNiN6h37ao8XzG8pLC2xdpu4nm1BWHAUllK6YgtRrTOJbK7uSdqZx7Dr8Y9ZedytrDzuVgqnLyZtlNI9YPmxYA0pXuVH0Qx1b+orP8pWbCGqVSYRxrNIPWNQUHXDm6TS/q3b2HzjS1T5GVrCUjzldPLJ/dl65+uml5fVe/KJ630UlqhwQMWlLPj+j5CV0/ve+ak2uVP+9CVkGPc6vnf971bRgrWknaberUajh5BvlMXh/u+WxYK9sJSavGKq9hUQ1UYlH00a3JXqLcpIcTjltDO/CEdWHuGtmqjrHdi99rj10RDfUliKp9yyRIaTNLgb2Z/MMf0Zu0k9axD5xvT17HdmsPq4iaw2yum0Qyyn3d9S2iGU0/a8Yqr35RNpPN+Ewd0onrssZNcbrHqp+OclAfev3ptPbC/PNxw/qCuVW/YE9VvKn7GEhP4dVdzcqHDie7WlYnPguLLZ784wvby0REVgcZcfUREkDOlOzoczTW8DBCLn3Rmml1lVe/OJ79Wu9hknDe5KXgOU026832k3FSs3E9GqMeHNVNsj6bTBlMz0LStLZi0m+RzVP6hte+SqtofVu+0xqDvVWw6egGrvOz+xZMTtLBlxO3nTF9NolPLMjO/dDmd95aXXvc4cPZT8GWrSad6MP0no36HOO12Tt5/qfQVEt1FtzeTBXdk/Z7npfSZHXjE1XuVW/KBuVG7ytC/dxl0RZiPp9MHs92vn7Z/pfa9V+/JAoSCqNuxkdc9LWTtwHGsHjqMmK5/1J42vNRSD+xl76Z52+Lpu4gZ1p2rrHuzZnsHY/PenheT5FsxZEbJyets7M5kz8m7mjLybrBl/0ny0mjGQ1Kst9tLKQw5BAfDT0bfwU9+b+anvzez9YREr7nyHrBl/Yo2OwGaUl9boCNKHdEU6ag5yNMXQQf35bsZspJSsXLOe2NgY0lKT6dLhKHbt2ceefdnY7Xamz/6FYYP61+7z7XQVVuzb6bMYNnhA7fFcVSUsH3kby0feRoFXuRXXSz3jQOWWavOoY2SMHlrb5lly9PUs6XsdS/peR/4PC9l65xsUzFii2gB7PW28xMFdqdikE9xpzEdKWSClHCGlbGf8X2gs3+c2FBu/K6SUKVLK/X77Xyyl7Cql7CalPN2dLO9AiANNIdGAEOIy4BUpZazXsqHAXCBNSpnvtfxLVIiJ31HJ7loBk4DWQEcpZaEQ4hbgYZQlfykqTvE9QG8p5QrjOBIYJaX8UggRC2wH5hj7NQZeRIWnGCalnHewa1jQ6Nzah9x60pUkDuuBq7KaLbdMro1Z2fGju9k64TVqcoqIaJ5O+6njsSXGUr5mB5uufxFZ46DJDWeSPmoILrsDV1UNOx7+gNLFGwDo8s0jhCXHIu1Otj/wHvt/W0241TPFuflj40gY2hNXZTXbJ7xMxSql2+79e9lx26vYc4qIaJ5B68kTsSXGUrF2O9tufL426VZ9+7uJG9CZRtecyeZLH6PG6YmjZ8b1RjRPp+M77unGVvK+/pU9L36N088JvO2kK0ga1gNXZQ0bb3mVspUqlEKXj+5i04Qp1OQUEdk8nQ5TxxOWGEvZmu1suP6l2mt2c9SL11M4cyn5RsKh7t88jC05Dml3sO2B97At9zSsYof2IePecQiLheIvZ5I/+TOSzlfev0WfTAeg0YPXEntsb1xV1ey743mqVm8hrFkjmr12jzqI1UrJ97+QP/kz9TvMRuMnbiGyUytkjYOcJ96i4g+VBbe0MqJWu+XjV9U+o23jX6HceEbtP7iHbbdOrn3GbV+bYNzr7Wy98QVkjYOwtES6TH8aa1wU0iVxlVexauhNPl4wcQM6k3nNGWy69HGiwlVsyLihvWl8/1VgtVD0+SxyX/2c5AuV92/hRyrmcuOHryFuSC9cldXsue1FKldvIbJDS5o9ewtYLOpe/fgbuS99CkCL1+4ionUTpMuFfW8ee+55FYcxol9ZE2bq9YY3S6fNizciLBawWCj8fgF7n/8Cq0VNbEgY3ptmD44Fi5WCz2aR9fKXpF2kvCTyPvxJfSuPjiN+aC9cVdXsmPBS7bcSaF9Q0z9bPnsD0Z1a4bI72PPIu5T+rsKzh9ucpt3n6D6daPzAVQibFVldw957X6NyjTrX4irf6WuH8y01HnsimZcej3Q4cVXVsO2B9yj5U8UuTBrRkzYPX4awWsj+ZC5ZL33po9vq8StJGtYTZ2U1W8a/Srm7/PjwHrZM9Dzjo6aMr33Gm28wyo/rzyRt1FCV3Kyqhh2PvF9bXiYO70Wrhy9HWC3kfDqHvS9+FTTdNs9cS8op/aneozwypNPJqhPvUPfrm0ewJcUh7U52PPgu+39bjZSecsus+qHZbaNJPf0YpNNJ+ertbJn4mk8515DltF36ltPtJl1B8vAeOCtr2Hjzq5Qa71bXj+5io/vdapFOJ+PdKl29nfXGu9Vk7Ik0vvR4pFO9W1vu97xbsZ1b0v65axDhNqp25pB/97O4SpQv0N8tpwEiOram8aSbEGE2anZns+/2F3CVlBF3/AAa3X8N1uQEXKVlVK3bxq7L7ye/PNr0bymmY3Pav3QDWC0IiyDvuz/Y9dyXWL0mTJn1blmiwumzdCpL+12Ps1TNbXCXl6DK6USjnN56gHK6nVc5vSVAOY1L4vSql6I7t6T1M9chwmxU78ph6/hXqCmqDMn12vyu9+/WSwfav8mt55Fy+jFIh4uKNdvYdutkKip9+w+H8y0BNLvudBqNGQbSRdZHs9nz+jR1z6bcTOLAzoQlx2HP28/uZz6rnSEB5pSXEc0z6PC2V/nxv1/Z++JXWIXnms1q87SZPJ74AV2U523efvY8+ym7PpwXlPt8oDKr5W2jST9jINLppHT1DjZOeA2b3R6SdzomQhma4ob1psn9VyKsFgo/n0XOK1+QYrQ9Coy2R5NHribeaHvsuvWl2rZH8+duMdpSguIffiPnJdWmTTihP00eGoctOQFnSTmV67ax7ZIHASj0a3scNekKUoZ3x1lZw/qbJ9fe624f3cmGCVNr73WXqbdgS4ylbPV21l7/sqfvct1pZI4ZhpQu9n00p/adju3cgg7PXYMl3Eblzlx2T3yxNtEimNdniurcklZPX19bbm2f8DKUKqN9/LDeNH3wCoTVQsFns8l++QtSL1L3Ov9Dda+bPXo18cZxd058mYpVql5q+cpE4vp3wZYcjz2/mKxnP6HgM98cAZ1/f50Np0zEaSRvdM/+jx/WmyYPeHRzXvmCFEO3wNBt+oiX7q0vU+nWfXkisQO6YEsydJ/7hEJDt/mzN1G+fFPtMdwUVXv6LQ31fNffPJmIMo/NpiHL6T1VvpPIu0+6jIxh3XFWVrP0lqkUr9wOwMCPbmfZhNepyimmzRUncNT1pxKRnkh1fgk5s1ewbOIbPsfp/eLVZM1czr4fFhPdPJ3+7ygPXIvNyu6vF3DUVcpT/rYHnmDJ8lUUF5eQkpzIdVdcjMOhruO8s05BSsljz03mt4V/EhUZySN3j6dLRxW3ev7vi3nypddxOp2cderxXH2pCudWvL+Eifc9TlZOHpkZaTz36D0+SfQWdvGEyGoz6UqjzVPNJq9yq/NHd7PZKLfcbR5bYixla3aw0Si3vPHvi8d0bkm7567FEmajcmcOm295lQEb3/tbs8GPZLo1GqANjV6syv7jX/eOaGPxQfiLxuKrgPOArkAiKuj0AuARKeVaYxsLyjg8DsgANgL3SSm/8TpOrbHY+N0Plb2wM7ABuBcVs+QvG4sbEm9jcUPibSxuSPyNxQ1FakzoMrB6G4sbErexuKHxNhY3JN7Gj4bEbSxuaPyNxQ2FTYTmPocSKf917ZbDwt9Y3FCkx4amnPY3Fjck1r8SDDGYuiEqL52u0EzWs4XoeitD1NYKD9H1Aj7G4oYkVPc6LETX6zYWNzT+xuKGIs4WmjYthK68/KvxZ4OFt7G4IYmxOg6+kQnsdYXmnT5tzaMh0QVfY3FDMjj7y/9Wg/oQ0MZiX/6NxmIds/ggSCnfBd71WzaPALGEpZRvAG/4L/fbxgU8Yvyrbxvh93sR0Mtvs3/dy6bRaDQajUaj0Wg0Go1Go9Fo/rnomMUajUaj0Wg0Go1Go9FoNBqNRqPRxmKNRqPRaDQajUaj0Wg0Go1Go9FoY7FGo9FoNBqNRqPRaDQajUaj0WjQMYs1Go1Go9FoNBqNRqPRaDQaTRBwSZ3f7t+O9izWaDQajUaj0Wg0Go1Go9FoNBqNNhZrNBqNRqPRaDQajUaj0Wg0Go1GG4s1Go1Go9FoNBqNRqPRaDQajUaDNhZrNBqNRqPRaDQajUaj0Wg0Go0GneBOo9FoNBqNRqPRaDQajUaj0QQBiU5w929HexZrNBqNRqPRaDQajUaj0Wg0Go1Gexb/F7BLERLdLiNLQqLryHeERDfm7nEh0f397G9DogvQ/9bYkGmHAlleGRJdV3ZRSHTXfRcdEt0OnXNDoht3Qd+Q6AIgXSGRrVmwKiS6a6YnhkS331sDQqJb+nxoyunS9REh0QXoek/jkOjWzF8bEt2yHaFpay3d2SgkusfdERMSXVlcGhLdUGI5qk1ohF0hqpdmLg6Jbuvw0LTxfv0hNSS6AK1iQ9NXC48ITV8tPr4qJLr5haEpLzvFF4dEd2GX20OiC9B/zVMh09ZojjS0Z7FGo9FoNBqNRqPRaDQajUaj0Wi0sVij0Wg0Go1Go9FoNBqNRqPRaDQ6DIVGo9FoNBqNRqPRaDQajUajCQIuqRPc/dvRnsUajUaj0Wg0Go1Go9FoNBqNRqPRxmKNRqPRaDQajUaj0Wg0Go1Go9FoY7FGo9FoNBqNRqPRaDQajUaj0WjQxmKNRqPRaDQajUaj0Wg0Go1Go9GgE9xpNBqNRqPRaDQajUaj0Wg0miAg0Qnu/u1oz2IvhBAthRBSCNGnAbQeFEKsMVtHo9FoNBqNRqPRaDQajUaj0WgOhSPKWCyESBNCTBZC7BBCVAshcoQQs4UQx5mo+aBhYJZCCKcQYrcQ4k0hRNpBdn0GGGLWeWk0Go1Go9FoNBqNRqPRaDQazV/hSAtD8RUQDVwBbAHSUQbZFJN1NwJDASvQE3gLaAKc5L+hEMICCCllGVBm8nnVoe1jl5MyohfOymo23PQqZau319kmsnk6nabegi0xlrLV21l//ctIuwOAxIGdaPvI5QibFXthKSvOegCA9i9cS8pxvbHn72fJkIk+x7N17UvkhdeDxYL9l2lU//ip7/qeA4k853JwuZAuJ1UfTca5eQ0iOY3ocXciEpJASmrm/kjNzK999g0/aRRRY66h5PqzkGUlPuvCeh9NzLgbwWKh6ucfqfriY999h44k6twLAJBVlZS/+hzO7Vs9G1gsJLzwOq6CPEofugsAa6s2xFw/EREVhSsnm7KnH0FWVtS5hwtWb+HJj3/CJV2cNbgnV5wyyGf9u9N/Z9rC1QA4XC6278tn3ou3khAbxQc/L+Tr+csRAto1SefhK84gIszGxl3ZPPrBj1RU2WmcmsCkcWcTGxVRR7vdY5eTMqInrspq1t00uZ5nnEbnqbcQlhhL6ertrLv+ZaTdCahn3O6Ry2qf8fKzHlTPKT6aDs9dQ0yHZiAl68e/BmSpW9WyC+EjLgAhcKz6FcfiaT56lmbtiTjrRuT+fHXNm5bi+ON79RxOvBxr6+7IihKq3r2/zrna+p5A+NDzqHjlJqj0/WQOR7e+fUV6M8KPuwRhC0O6XNhnfoAr2/ceWtt2J/zES8BiwbFsLvbfvqtz3gCWxq2JvPIRqr98Eee6xcbNjybi9HFY0puChOpvp+Las9lzvQNPIeL4iyh/ahxUlPrqdupN5Ohr1be0YAY1P33ue6+69yf8tEtBusDlpPrzqTi3rlUro2KIvPgWLI1bgpRUvf88ru3rCT/tEmzdB4B0IUuLqXrvWeT+woDX0+KRK0gc3gtXZTVbx79CxeptdbaJaJZO29cmYEuMpXzNdrbe+CLS7iCybRNaP3cDMV1bs/vJj8me8m3tPglDe9LikbEIi4XcT2bB7Ddr14X3PZrY643veNqPVHzq+x1HjBhJzBjjO66spPSF53BsU99x3K13ENF/AK7iIgqvvNxnv6gzzybqzLPA6aR60ULKX5/is37Btlyemr0Gl5Sc1a05Y/u381m/ZFc+479eQuPEaABGtMvk6mOOAuCjP7fx9apdSCk5u3sLLurTGoDXftvI16t2kRQdDsCNgzswuE2Gr+72XJ6avc7QbcbYfm39dAsY/78/aZxg6B7ViKsHqnP74M9t/G/VblV2pMbz0EndiLBZ2ZCzn8dmrqHa4cJmEdx1XBe6Zib6HNfWpS+RF1yn3q3506meFqCcPusy9Z44nVR98hrOzWvAFkbMXc8jbGFgtWL/cz7V37wPgIiJI+rae7GkZuDKz6Fi8iNQUbfaa/XoWJJG9MRVWcPmm1+hPECZFdE8nfZTxqv3avU2Nt2g6qXkE/rS/I4xSJcLnC623fcOpYs3EN44haNevpGwtESQkuwPZpL1pqd8WLBhF0998zsul+Ssfh0YO6Knj967c1cwbdkWAJwuF9tzipn78CUkREfWu+/t789kR95+AEorq4mLiuDziefWuRYz3umYy8YSccwgpMuFLC6m5KlJuAoK6mib9Q23eu56kkb2wZ6/n9XDb/E53oId+Tw9fyMuKTmzcxPG9mnls/7PPYWM/2EljeMjARjeJp2r+7UB4OR3fiUm3IZFgNUi+HhMfwCmLNzK12v3khQVBsANA9syuKXvGL2te1+iLrsBLFZq5vxI9bef+KwPGzSSyNPHqPtcVUnFWy/g2qnuc/hJ5xAx4hRAUDPnB6qnfVW7X/iJZxFxwpngdGFfvpCqj6b63r/+fUmccAPCYqH8u2mUvu+ra2vRjKT7bie8fTv2T3mbso885Xij/32MrKgw3mcnuZddq861XRsS7xyPCA8Hp5Oip17Evm5DnWfX9dFLSB/RA2dlDctvnsL+1TvqbNNq7PG0vupEYls1Ynqnq6kpVPVMoxN60+GOUaot5nSx+r4PKFy8kcjGyfR6+Voi0xKRUrLzgzlse3OGzzEtLTsTPnSMqhNX/4pjid/6pkcRccb1yP3qnXRsWYZj4Q+I2CTCTxqLiE4AKXGsno9j+WwARFozwkdehLCGIV1O7HM+wpXtez3Wtt0JP/lSEBYcy+Zg//UAdfG4R6n+/EWc6xaphZHRRJxxtaqLgepvpuDavVnVlaNvRiSmIYvzqPrsRagqD5pu1PiXoaZSPWOXk6qp96htG7Ug/LQrwRYGLic1P7yNa+9Wn+Mt2JLNUz+tUPVDz1aMPaZDHc0lO3J5+ueVOJySpOhw3rp0KNn7K7j32yUUlFUhhOCcXq24sJ+qNzZkF/PYtGVUO5zYLBbuOqknXZsk++puzeapn1cp3R4tGTuwfV3dnXk8/fMqHC4XSdERvHXxsQA88P1S5m/JJjkmgq/GjazdfmNOMY9NX0FFjYPGCdE8fmZfYiPCfI5p69qXyIuN/sO8aVT/4Fcv9TL6D+566aPJODepSZtRV96KrWd/ZEkxZXddWbtPxFmXED70FGRpMQBVX7yFY+XiOtdj7dKHyPOvQwgLNb9Op2b6Z77aPQYQceZlIKV6jp9MxrllraoT73gOwsLAYsWx9Feqv1V1oqVpayIvuRkREYUrP5vKN56Aqrp9iE6PXVr7Ha+86TVKAnzHLcYeT6txJxHTqhE/dxyH3fiOY9o2pvuLVxPftRWbJn3Gttd+rN1n2JKXcJRXIp0upMPFghPuqV0Xc2xvGt03DmG1UPTZzxRM/aKOZsb9VxM3tA+uymr23f48VWvV+2mJi6HxpJuIOKoFSNh35wtULt+AJSGWpi/dSVjTdOx7ctlz4xO4SnzbANGD+pB61zVgtVLy5XSK3/Rt14a1akbGYxOI6NSWghffo/idLw+6ryUhjkbP3o2tSQaOvTlkT3isjm7UMX1IvfMahNVKyVfTKX6rrm76I4buS++x/90vD7pv0g2XEDN8ALgkzsJicu95Bmde3fa0GfWwiAij09ePIsLDEDYLhT/+wd5nfN/ZmMG9Sb/naoTVQvEXP1H4et1nnH7v1cQO6YurspqsO5+jet1Wwls1ofELd3ruTbNM8l/8gKL3viX15ouJHdEfpAtnwX6y7nwOR27da2796FiSjXbexgO08zpMGU9YYixlq7ex8QaP/QEgtkcbevz4OBuufp78HxYCYI2P5qjnriW6fXOQkk3jJwNw7+PPMX/BYpKTEvnmwyl1tKSUTHphCr/+sYTIyAgeu2cindqr9vZvC//kiRem4HS5OOe0E7ny4tEA7C8pZeJ9k9iXnUPjRhk8+8hdJMTH1Tm2RnMkccQYi4UQicBg4Dgp5Wxj8U5gidc2FwE3Ax2ASuAX4BYp5d4DHLcT8DRwrLHPbGC8lDLbazOH1++9QoiXgIeFEFHAecArwGjgKUO7hxDiXOBcKWUXL61LgVuBo4BiYLqU8jJjXYJxHmcCUcAyYKKU8s9DvUfJI3oS1SqTRf1vJL53O4566iqWnXR3ne1a33she6b+QO43v3PUU1eRecFw9r33M7b4aNo9cRWrzn+M6r35hKXG1+6T/ek89r41g46v3OB3Ay1EXnIT5U/djizMI/bBydiX/4Fr307PzVu3jLLlvwNgadaa6Ovuo+yuy8HppPKTKbh2bobIKGIfmoJj7dLafUVyGrbOvXHl59S9WIuFmGtvoeTeibjy80h4fir2hQtw7vbounKyKLnzJmRZGWG9+xFz462UTLi2dn3k6efi3L0TER1duyz2ptspf2syjjUriTjuZCLPGUPlh2/7SDtdLh7/cDpTJ15ERnI8Fzz8JkN7tKdNE09H9rKTBnLZSQMBmLdiIx/+vIiE2Chyikr4eNZi/vfotUSGh3Hb5C+ZsWgNZwzqwUPv/sCE80bSp31L/vfrct6d/js3nD3MRztlRE+iWzViYf+biO/djvZPXcnSk+7Bnzb3XsTuqT+S+83vtH/qKhpfMJy9783EFh9N+yeuZMX5j1G9t8DnGbd79HIK5q5gzZXPIcKsWKMiYKgFhCD8uIuo/vxZZGkhkRffj3PrCmTBPh9N157NVH/9Yp1zcaxZgH3ZbCJOvrLOOhGXhLVFZ1yGsdd35WHoHmDf8CGjsP/+Ha7tq7G06krYkFFUf/aU774nX07VB48jSwqIvOoxHBuXIvP2BtC4AOfWlT6Lw0+8FOeWlVR//gJYrRDmMfiL+GSsrbviKs4LcL0WIs+/nooX70YW5RN910s4Vi3ElbXLcy83rMCxUjWgLE1aEXnV3VQ8eBUAkaOvwbl2KVWvPwZWG4Qr3ZqZX1LzverIhA07g/BTLqT645fryCcM70Vkq0xWHnM9sb2OotWkcaw99c462zW752Ky3viewm8X0PKJq0k7fwS57/+Eo6iMnfe9RdKJR/vuYLHQ8vGr2DDmIWqyCug87SmqtszEuXMnWCzE3XQLRbdPxJWXR9LkqVT/sUCtM3BmZVE0Xn3H4Uf3I27CrRTdoL7jqp+mU/nt18Tf4VvOhfXoScTAYyi8aizY7YjERJ/1Tpdk0qzVTBndn4y4KC58/1eGtG1Em1TfRmHPpsm8fG4/n2Vb8kr4etUuPrx4EGFWC9d/sYjBrdNpkRwLwEV9WnPp0W3q3Lda3ZlrmTK6HxlxkVz4wW8MaZMRWPecvj7Lckqr+GTZDr6+fAiRYVZu+24ZMzbs44wuzXjhlw1cPbAdg1qn8+u2XF74ZT1vjRng2VlYiLz4RsqfuUOV0/e/in3F77j2eb1b3uV001aqnL57LDjslD91K1RXgdVKzF0v4Fi1BOe29UScPAbnuuVUTPuUiJPHEHnKGKq+eNPnvJNG9CSqdSbLBtxIbK92tHlyHKtOvqvOvWl570Xsm/oD+d8uoM2T48i4YDjZ7/1M8a+rKfxJVfPRHVvQ/vUJLB98M9LhZPuD71G+ejvWmEi6//wUxfNXGffZxaSvFzDl6lPISIjhwhe+ZkjnlrRplFSrd9mwHlw2rAcAv6zdwYfzV5MQHXnAfZ+6xDOJ6dnv/iA2MrzuQzbpna74/FPK31V1UdRZ5xBz8aWUvvCczzamfcNA/mdzyXlnOm1evMlnudMleWLeBl47qxcZsZFc+NkihrRKo01KrM92PRsn8tLpvgZ7N6+f3ZukqLr38qKezbmkV8uA+yAsRI29mfLHbsNVkEfcpCnY//wd116vNkBuFmUP3YIsL8PW42iir5pI2b3XYWnWkogRp1B697XgsBNz91PYly3Elb0XW+cehPU5htLbrgSHHRGf6KtrsZB0283k3Xgbztw80t99jcpff8ex3Uu3pJTiZ18hasgxAU8977oJuPb7Dn4n3Hg1pW++T9Ufi4kc2I/EG8aRd90En23SR/QgpnUjZg+YQFKvtnR/cizzT647AFu4eCPZM5cx6Ov7fHV/XUP2T0sBiO/YjD6v38ycwbciHS7WPvgR+1fvwBYTyZCfHyNv/mpUMxVV1w2/gOqvnkeWFhF54T04t65EFmb5HN+1dwvV3/jWLVK6qPnlC2TuLgiLIPKi+3DuXIcszCJ88DnY//ge1441WFp1IWzwuVR/8YxnZyEIP3UsVe89puriqx/HsaGeuvj4C3Bu8auLT7oU5+YVVH/2vE9dHDb4DJzb1mD/9TvCBp9O2OAzsM/82Pd4h6ELUPnOI3UGg8OPvxD7vK9wbl6BtV0Pwo+/kKp3Hq5d73RJJs1YzpQLB5MRH82Fb85myFGNaZPmaaeVVNUwafpyXr1gMJkJ0RSWVwFqoGXicd3omJlEebWd89+cTf/WGbRJi+eF2au4+tiODGqbya+bs3hh9ireumSon+5KplwwiIz4KC58ey5D2mXW1Z2xglfHHOOjC3B69xaM6dOae79f6nO9D/24jAkjutKnRRrfrNjBe39s4vqhnb3un4XIS2+i/Emj//DwZOzL/PoPa5dRtsyr/3DDfZTdoQbRan79ieqZ3xJ9zR117n/1T19SM62uocxbO+rCGyl/9g5kUT4x972CY8Ufvu2t9ctxrPhDaTdtRdQ191J+7xWqTnzmNk+deOfzOFarOjHqsglUff46zk2rCBt0AhEnjqL6m/d8pNNG9CCmVSPm9R9PYu+2dHnqCn4/yfdbBShavIncmcvo/7XvN24vLmPtPe/R6KTAERUXnv1orWG5FouFzAevZeel92LPzqf1/56ndPZCarbsrt0kdmgfIlo2Zsvwq4jq0Z7Mh69n+zmqDGp0/zjK5i9lzw2TIMyGJVJ9S6nXjKL895UUTP2ClKtHkXrNKHKfesdHN+3e69l75V04cvJp9tnLlM9diH2r5z679peQ9/hrxIwYWOec69s36crRVCxcTvGbn5N45WiSrjyPgufeqrPvvqvuwpGdT1P3vtt8dfOfeI2Y4YF1A+1b/M6XFL2i2tMJF55B0rUXkf/wSz67m1UPy2o760c9gKuiCmGz0umbx9g/ZzlsWlV73hkPXMfuy+/Bnp1Py69eoGz2Qmq2ep5xzJA+hLdswrbjriSye3saPXQDO0eNp2b7XnaccWPtcdr++j6lM9W7X/jml+S/+AEASRefTsr1F5DzwCs+5+Zu5/054EbierWj7ZPjWBmgndfKaOflfbuAtk+Oo9EFw8l67+da3Vb3XkTRPN/ytM2jYymcs4L1Vz6LCLNhMdoKZ558HBecczp3P/KMvwwAv/6xhF179jHts7dYtXYDjzzzCp+88QJOp5NHn32VN154nEbpqZx35c0MG9SPNq1a8OYHn9O/Tw+uvHg0b37wOW99+DkTrrsi4PE1miOFIykMhdtT93QhRGQ924QDDwDdgVOBVOCTerZFCJEJzAfWAEcDI4FY4DvDQ7g+KlH31m2MjwTuBa4GOqGM2P5aVwNTgXeAbsDJwFpjnQB+RHkrn4ryXp4PzDHO8ZBIPbEvOV/8AkDJ0s3Y4mMIT0+ss13SoC7kfa8MTtmf/0LqScookX72IPKnLaJ6rzLc2fM9nZn9C9fjKK7rMWZt3QFXzl5kXhY4HdgXzSWsl1/FW+1pVIrwSDCCocv9hcpQDFBViWvfTixJqbXbRl1wHVWfva5G9f2wHdUR5769uLKzwOGgev4cwvr7evc61q9FlqlzdmxcizXFY8y1pKQR3rc/VT/94LOPpWkzHGtURWVfvoTwY+pGElmzbS/N0pNomp5EmM3Kif06M2/FxjrbuZmxaC0n9asdM8DpdFFd48DhdFFZYyctURmKdmTn0/uoFgAM6Nya2UvX1zlW6ol9yP5iPnCwZ9y59hlnfT6v9hlnnD2IvGmLqN6rvH/cz9gaG0XigI5kfTQHAGl34ihR3hCWzNbIolzk/jxwOXFsWIS1bY96r9cf155Ndbx23IQNO5+aXwI36A9H94D7Svd7CCIiGllW7Ltvk7a4CrORRbngdOJc8we29nUb5bZ+J+JYtwhZ7tXpj4jC2qIDjmVz1W+n08erJPzES3w7pd66Ldvjys1C5meD04FjyS/Yug3w3cjrWyI80vNtREZjbdcV+wLD28vpgErjnnvpC+99/Eg64Wjyv5wHQNmyTVgTYghLT6qzXfygrhT+oBqR+V/MrW3QOgr2U75yC9Lh9Nk+tmdbqnZkUb0rB2l3UPjtb0QMVN+qrUNHHHv34soyvuO5c2rXuXGs83zH9nVrsaR5vmP76lW4Svw6RUDUaWdQ/unHYLcDIIuLfdavySqiWWIMTRNjCLNaOKFjY+Ztya5znEBsKyijW2YSUWE2bBYLvZulMGfzoe27JquYZknRNE2MVrodGjNvS4DBsHpwuiTVDicOl4squ5O0GOM9FlBeo7wzyqrtpMX6VpHW1u1x5e7zlNOL5xHW08+Q5V1OR/i9J+51VhvCZsNdhtt6DqRmgWro1yz4GZv/MYHkE/qS+/k8dW7LNmOLjyYsQJmVcEwX8o33KvfzeSQb75WrwnNe1uiI2vOy5xbXeq44y6uo2LyX8EbKW27NrlyapcTTNCWeMJuVE3q2Zd7aHXU03UxfvpUTe7Y95H2llPy8wrOPN2a907LC6zuOjAz4GZv1DQOULlqHo6juea3J2U+zxGiaJhjvdLtGzNsWYDAsyFjbdsCVsw9Xrnqna36fQ1hf3/fPuWktslzdZ+fmdVhSVPvC2qQFjs3roKYaXC4c61YSdvRgAMKPO4Pqbz8Gh1F2lBT7HDO8Uwcce/bi3Keeb+XMOUQd69vmcRUVY1+/EQLcx3qREhGjBq5FbAzO/Lpe45kn9Gb3578CULRsC2Hx0UQE+Jb2r9lJ5e66A7DOiurav63Rnm+8Ore41kPZUV5F6ea9RHoNrFgatUIW56kZPC4njg1LsLbpcWjXVb5fGYoB7NW4CrIQsZ5zrq2Lw6OR5cU+u1qa+tXFq3/H1iFAXdz/RBzrFteti1t2DFgX2zr0wbFctaMcy+dj6+h7zMPSPQASCRFR6kdkNLK0yGf9mn2FNEuKpWlSrPqWOjdj3kbfwfHpa3YzvEMTMo2ZJ8lGHZAWF0XHTPXMYiLCaJ0aR25pJQACQXm1d/0QVVc3OYamSUZ92Kkp8zb5DgRMX7Ob4e0b19EF6N08lfgAgz07C8ro3Vx9c/1bpzPb71qsbfz6DwvnEtb7AP0Hv3rJuXH1Id97f2rrRKO9ZV88D1vPg2kHWGe1qX/GeVkaNcVpGO8ca5dh6z24jnbGib3Z+4X6jouX1v8dl6zZEfA7rskvYf+Kbbjsh16+RHU/ipqd+7Dvzga7g/0/zCduZH+fbeJG9qf4f6oPULliI5b4GGxpSVhio4ju24Xizw2jnt2Bq7S8dp/9X88CYP/Xs4g7zveYkV3bY9+1D8cepVs2fR6xw33btc7C/VSv2QQOxyHvGzN8AKXfKN3Sb2YRM8L3mBHe+zrUvjH16Eo/3QPtK8u96uGowO1pM+thd3tIhFkRYTakl35kN99nXPLjfGJH+l5z7Ij+7P+f8rerWrkRS1wM1jTfc4se0J2aXdk49uUqzfJKzzVHB77mFK92XukB2nmJx3Qhz7jmnM/nkeJlEG98xUnk/7gIe/7+2mXW2CgS+nck52N1ztLuwGn0Tfv06HpAr9+5vy3k9BNHIISge5eOlJaWkZdfyOr1m2jetDHNmmQSFhbGSSOGMOdX1V+e++sfnHGSmh1xxkkjmTP/j3qPr9EcKRwxnsVSSocQ4jLgDWCcEGI5sAD4Qkq5yNjG2wV0mxDiWmC9EKKplHJPgMNeC6yUUtYOSwshLgEKgT5AnXlLQogOxn6LpZSlys6LFbhRSrnUazv/Xe8DXpBSersCubcfBvQA0qSU7lL5PiHEacDFKI/lgxKRmVxrBASoziogIjOZmtzi2mVhyXE4SiqQTpfaZp/aBiC6TWOEzUqPrx/EGhvFnjd+JMcwTNaHSEpFFno6hq7CPKxtOtbZztb7GCLPvRIRn0jFc3U9YUVqBtYWbXFsVQZSW88BuIryce2uO3UHwJKSiis/16Obn0dY+7q6biKOP4WapYtqf0ePu4Hyd6YgoqJ9tnPu3E5Y/2OwL1xA+KBhWFPT6xwrt7iURskJtb/Tk+JZvS2w83pltZ0Fa7Zw14UqYklGUjyXnjiAE257gciwMAZ0ac3ALsoLsW2TdOat2MSwnu35eck6sgvrNoIjMpOp2utpPB7aMy70esaZCJuNnl8/YDzjaWR/MZ+oFunYC0ro+OJ1xHZuQemqbWy6910ARGwistQz5UiWFmHJbF3n3CyN2xB56UPIsmJq5n1WxwPYH2ubHsiyImTe7oDrD0f3QPvWzPmEiFETCBt6HghB9ceP++rGJyFLPN+RLCnA0tTXKCTikrB16EvVe48Q3sTjRWpJSkdWlBB+5jVYMlrgytpGzfT3wV6NtX1vZEkhrpxdBMKSlIKryOtbKs7H2qruVFBbj4GEn3k5lrhEKl5RHieW1EbIsv1EXjoRS5NWOHdtofrz15QxBAg/41LC+o1EVpZT+XxdLxyA8EbJVO/zvFs1+woIb5SMPdfTobUlx+HcXw7Gu1WTVUB4owNHAQpvlELNPs/9rMkqwNKpGQDW1FRceV7fcV4eto71f8eRJ51CzeJF9a53Y23alPCu3YgdeyWypoayqa/h2OiZ0p1bVkWjOE+HOSMuktX7iuscZ9W+Ika/8wtpsRGMH9aZtqlxtE2L45VfN1BcWUOEzcJv23Lp1MhTHny6bDs/rN1Np0aJTBzWiXgv79OAuln16L47n7TYSMYP7Ujb1Dgy4iK5pG9rTpw6h0iblf4tUxnYShkZbxveieu+WMxz89bjkpL3LvDt9Kpy2us+F+ZhbVN3erOt1zFEnnsFIi6Rihe8ymlhIfbByVjSm1Az51uc29S9tCQk1YY0kfsLsfh7YQLhmSlU7/OulwqJyEzB7lVm2ZLjcJR43qvqrALCMz3TpJNPOpoWd19IWGo86y+aVEcjolkasV1aUrZsM1zSk9z9FTRK9Hi2ZiTEsHpXbp39ACpr7Py+YTd3na0MjYey77JtWaTERdEiLQF/zHqnAWLGXknkcScgy8somnhLnfVmfcMHIresmoxYz+yJjNgI1uTUrbtWZe9n9Md/kBYTwYRBR9V6HgsB132zDAGc07Up53RpWrvPpyt388P6LDplxDNh0FHER3qmsFuSU3EVeN3ngjxsbeu/z+HDTsa+QjXpnLu3E3neFYjYeGRNNWE9++HcpgZ8rZlNsXXoRuR5V4K9hsoPX8O51TMYbE1PxZnj0XXm5hPeuX7dukhSX3oakJT/73vKv1FTyIuff5XUF58k4aZrEMJC7lU31tkzMjOJyn2eeq0yq5CozCSqvb6lg5F5Uh863j2GiNR4Fl70dJ31Uc1SSejSkqJlW6G/8pmoU5+WFWHJbFVnX0tmayIvvl/VxfO/rNMGEPEpWNKb1YZ9qpn3KRFn30LYkFGqLv7kCd/t45Jrw1oAyJLCwHVxx75UvROgLi4vIfysa7E0ao5r33Zqpr0H9mpETELtILEsK0bExPsd8+/rGnsQecndgMSxZDaOpcrQUTPtPbX8hItACKre8PUYzS2ppFG8V/0QH8Xqvb7TvXcWlOJwSa54fx4V1Q4uOLodp3Vv4bPN3uJyNmQX14aauO347lz38a88N0uFmXjvMt8Za7mlfvVSIN3CMqX7wXwqahxc0LcNp3Xz1fWnTVo88zZlMax9Y2au30t2SaXP+r/Ufxht9B+erdt/CETEyDMJP+Z4nNs3UvnxlDrhkURiKi4vbVmUj7VVgDqx5zFEnDMWS3wiFS/e63UACzH3T8aS3piaud/h3K7qROfeHdh6DMCx4g/C+h6LJbluepvIzGQqvfpqVVmFRGYm/6XvuH4k/T67C6Rk5wez2f2BMv7aMlKwZ3nqBkd2PlHdfduXtowU7PvyfLaxNUpBOlw4C/fT+KnxRHRoRdWaLWQ/MhVZWY0tNRFHnqpfHHlF2FISfY5pzUjBnu17zIhude9zIA60rzUlCWe+eked+YVYk311bekpOLz3zcknsuuh6R5s3+SbLiPu9JG4SsvZO/b2OvubWg9bLHT56WkiWzYi590ZlC/fTILRXAnLSMGRfeBnHJaRWufawjJSceZ5zi3+lCGU/DjPZ7/U8ZeQcOYIXKXl7Lq4rpe0fzuv5i+288IbJZN68tGsOuch4np4zQBukYG9oISjXryemE4tKVu1la33eXmuH4CcvAIapXsc0DLSU8nJyyc3L59G6Wk+y1evVXV8QVExaanqnNJSkyks3o/mwLjqcUDS/Hs4kjyLkVJ+BTQGTgOmAwOBhUKIuwGEEL2EEN8KIXYKIUoBdwiH5vUcsjdwrBCizP0PcFuuvFt/HY31lcA6Y5sLvdY7gBX1nbcQIh3lNTy7nk16o2Ix5/mdSxe/8/A+5jghxJ9CiD+/r3QbVOsYqOsOANY1YtduI6xW4rq3ZtVFk1g15lFaTDiXqNYHcWyue7iAo46OpQsou+tyKl66n8hzLvNdGRFJzI0PUvnRZOX5ER5BxGkXUvX1uwfQDXAd9Wxq69aTiONPoeIdFXcwrO8A5P5inFs21dm27IUniTzlLBJefB0RFYU0vIsOcnmBTgeAX1ZuokfbZiQYnhwl5ZXMXb6RaU/exMznxlNZbeeHP5QXwkNjT+fTOUsY89AbVFTVEGazBrrwuov8TyjgMzFWWa3EdW/FyoueYOWYx2g54RyiWmcibFZiu7Zi73s/s2TkHTgrqmlx45kHP6CBK2cnlVNvo+q9B7Avm0XEWXU7uj7YwrH1PxX7b98cYKPD0a1/X1uPYdjnfkrV1Fuxz/2U8BMv99su0D32/Rl+4iXUzPq47r23WLFktsKxZCZVU++CmmrCBp0OYeGEDT6TmrkHmBZ5KM8WcKz4nYoHr6LytYeIOP0Sj26zttT88gMVj98ANVWEn3Be7T41375H+d0X41g8l7Chp9UjH6hsqFOAHNI5HmwXz/08+L12E9ajJ1EnnULZG1MDb+AtabUiYuMouuFayqa+RsJ9D/pKHMI33DEjgenXjOTzy4cwplcrxn+tQiG0Tonj8n5tueazP7j+i0UclRaP1dh5dM+W/DBuBJ9dNoTUmAienbvuoJfmfwc6ZsQz/erhfH7ZsYzp1ZLx/1PVWEmVnXlbcvhx3DB+vnYElXYnP65VY6BfrNjFrcM68dM1I7h1WCcemrHqICqBT8axbAFld4+l4uUHiDzL67uQLsoeuIaSCWOwtuqApUnLAFdSDwFfGf8y68DvVeH0xSwffDMbLn+K5neM8dnMEh1JhzdvZdv97+IsU8YIGeDi6imimb92Jz1aZZAQHXnI+85YHtiruF6lILzTAOVvv0nB+aOomj2L6DPPDiBt0jd8mHRIi2faZYP4/IIBjOnejPE/rKhd9865ffnk/P68ckYvPlu1m6V7Vad1VLemfH/pID69oD+p0RE895tffR2w0g18HbbOPQgffjJVH70OgGvvLqq/+5SYe58m9u4nce7cinQaXlxWKyImjrJ7r6PywylE3/KA39EO7/7lXnUTuZdeTf4tdxJz7pmE9+gGQMzZp7P/hclknz6G4hdeJemeW+vufID226GSNf1P5gy+lcWXP0fHO0b5rLNGR3D0m+NZc/8HOMq8DXsHf6ddubuofPNOqj54GPuKOUScfp3vBmERRJx2LfZ5n0GN8o6zdR+K/ZfPqXrjDuzzPif8+Et99zmE9mX4SZdS8/NB6uLXjLp48BkBDhiAw9EFqt58gKopd1H1wRPY+h2PpYUyNIUdfRw1M96n8tnrqZn+PhFnXu0rEehU/M7F6ZKszyrilTGDmHzhYF7/bT07Czwe/xU1Dm794g9uO75HbXzgL5Zu49bju/PTzadw63HdeegH33ARAcu8+nTPG8jk84/h9d82+OgG4qFTe/PZ0m2c/9YcyqsdhFn9uqR/pf9wx+VUvBCg/xCAmtnfUzrxYsruHYeruJCoC66pu9Ehlh+O5Qsov/cKKl55UMUvrt3URflD11B66/lYW7WvrROr3nmW8OFnEHPfqxAZVcdrFZSndx3lIJXBv5/6IL8ddzeLL3iSlpcfT3J/w8hZXyfF58QCf+fCZiGyc1uKPprG9tNvwlVZReo1o+pue6jHrLe3ZvK+h3qPD9Yeeelddo68iNIf55BwwemHtH/Q6mGXizXHTWR576uI7dGWqPZe5o1DueaDtcfCbMSO6Efp9N98tsl//n22DrmU/d/PI+niun2IwI9K+m1T//m1fuRytj/yIbhcvvvYrMR2bU3Wuz+z/LjbcFZU0+yGswKIHeS6vM7hr/ThNZr/AkeUsRhASlklpZwppXxYSjkQlWzuQSPm709ABcobty9worFbgMCCgLo/P6K8er3/tQO84xNsNZZ3AqKklMOllFu81ldLKQ80H+hgxZAFyAlwHh1QHsl1kFK+LqXsI6V856Hfv6LP7KepzikkoolnZDIiM4WabF/vAHtBCbb4aITRaIto7NmmOquAwjkrcFVUYy8sZf/C9cR2PrDngCzMR3iNnFuS05DFdadPunFuXI0lvTEi1vDksFqJvvFBan6fjWOpqpws6Y2xpDUi7pHXiXvmI0RyGrEPT1GJ8Axc+XlYvLx+LalpuArqTteytmxN7E23Ufrw3chS5e0U1qkLYf0Gkvj2p8TdcT9h3XoRe6vyVnDt2UXpfbey/+ZxVP8yG1dWXe/YjKQ4sgs9o425RSWkJwaeCjNj0RqfEBQL122nSWoiyfExhNmsjOjVgZVblMGnVWYqUydexKcPXMWJ/brQ1Ji21OTyE+g7+yn6zn6KmpwiIpt4RkojMlOozvadymgvKPV7xslU+zzjlbXPuNh4xtX7CqjeV0CJkfAp9/uFxHVVnkOyrAgR5/HyE3FJdUI3UFMFduXF6tq+GixWiPKNWemNSEzDkpBK5GUPETnuKURcEpGXPABeHj6Ho3ugfW1dBuLcpDpLzo1LsDTy9ZCSJYWIeM93JOJT6kwXtTRuTcS5NxF1y0vYOvUj4pSxWDv0QZYUKO9hI2mNY90iLJmtEEkZWJLSiLr2SaJueQkRn0zU1Y8jYj2eia6ifCxJXt9SYiqyOHAiOgDnljVY0jIRMfHI4nxkcT6uHWp03LHsV6zN6xqz7EvmYuvpmRKfcdmJdJn5LF1mPos9p5CIxp53K7xxCvYc3+t2FJZgTYgB490Kz0yhJqf+cwTDY6Kx536GZ6bUfqvO/DwsaV7fcVo933Hr1sRPvI3999+NLDn4tFNnXh7VvxnTjDduAOlCJHjudUZcJNmlHmNITmlVndANsRFhRIeryTmD22TgcLkoMqZxn9WtOZ9eNoS3LziG+KgwmhvxilNiIrBaBBYhOLt7C9b4eQ1nxP5F3dbpOFySoooaFu7Mp0lCFMnREYRZLYxo14gV+9Tz+X7NHkYc1QiA49tnsibb1xtCFuUhkr3u88HK6U2rsaRnesppN5XlODauxNZVhbVx7S9CJKjvTCQk4zKm7IcPP53us56m+6ynqckuIqKxd72UXKdechSUYIv3vFeq7vJ99wBKFq4nsmUGtmRV3gqblQ5v3Ure179SOM3jnZuREEO2V9iknP3lpCXEBLzWGX7hJA62r8PpYvbq7ZzQo5641Ca9095UzZ5FxGCVXKohvuEDkR4bQU6ZJ7xBTlk1aTG+iVljI2yed7plmnqnK2uM/dX7nxwdzvDW6azNUe9uSrTXt9SlSZ132lWQhyXF6z6npOEqqvtOW5q3JmrcrZQ/fa9PktyaudMou/Nqyh68BVlWiit7b+1x7YtV2eHcugFcLkScp+xw5uZhzfDoWtNTceYHiLlfDy4jvISrqJiqeb8R3lkZc2JOOZ7KuWpqeuXsXzzLzz2DobMeZ+isx6nKLiKqsadei8pMpirAd3IoFCzcQHTLdMK9vqWj3xrPnq8XkDVtic+2derT2IPVxWtUXRxptAEsViJOuxbH+kU4tyyv3cXWaQDOzcsAcG76M3BdnOBdFyfXrYubtCZi1M1EjX9Z1cWn+tXFe1SbxrFukUr+Csjy/bWhMERsYp1QBoejC3i2LS/BuX5JrVeyrceQ2kS4zrULsfh5JGfER/l43+aUVNYJGZERH8XANhlEhdtIio6gd/NUNhrfjN3pYuIXf3By1+aM6Nikdp/vV+1gRAf1+/hOTVnj5zWcERflWy8dqm7ugb3uWqXGMeWCQXxyxXBO6tyUpom+ZfDf6j9kNK5bL/khS4pAukBKaub9GHAWjSzK8/H6FUmpuA5WJ6YdoE7sop69K3s3Fc/dSfkj1+NYNBeZq/oQLS4/jkGzJzFo9iSqcoqI8uqrRWYm12nH/12qjfK+Jr+E7GlLSOyp3jFHdj5hmZ66wdYoFXuO7/U6svMJa5zms40jpwB7VgH27HwqV6r2Zen0BUR2Vu+0I78YmxHGwJaWhKOg2OeYzux8whr5HtOZW/99PtR9nQVFWA0PUGtqMs5CX11HTj42730zUnHkHZruoe5b9uNcYkeq9nT8mNMatB52llRQ8sdaEoZ58gDYs/OxNfJ7xn6J6NQ2ftfm9Txij+1D9dqtOP2eo5uS7+cRd7yahZV5+Yn0nPU0PWc9TbVfOy8809PvrNU+QDsvrntrOkwdT98lk0k9tT9tnriKlBP7qr5pVgGly1XIyvwfFhLbre6slkA0Sk8lO9dTN+fk5pOemkJGeirZuXk+y9NS1bmnJCWSZ3is5+UXkpxYd/aYRnOkccQZiwOwDhVuowcqRvHdUsr5UsoNQN0YAr4sAzoDO6WUW/z+eQ+Z1xjLtkspq+s5Vr1IKXOAvcCIA5xHBuAKcB6B5856ePXPEbfx54jbyJ++hIxRKsZufO92OEorfMITuClasJa001RcqUajh5A/Q3UM8mcsIaF/R4TVgiUqnPhebanYXG9uQACc2zdgzWiCSG0EVhth/YZhN5IkubGkN/b83aId2MJqO21RV9yKa98uan7yZKF17dlO6Y3nUnrrhZTeeiGyMI+y+69B7vdUto5NG7A2aYoloxHYbEQcOxz7ogW+umnpxN3zCGXPPoZrnycKScV7b1B86SiKx46h9MmHsa9aRtkzjwEgEhLVRkIQPeYSqqbXzYDduVUTduUUsievCLvDyYxFaxnS46g625VWVLF0006G9vRMA2qUHM+qbXuprLYjpWTR+u20MhpwBSUqBpjLJXnj+18ZNbQ3AHvf+YklI25nyYjbyZu+mEajlJEgvnc7nPU842KvZ5w5eij5M5R3Yt6MP0no36HOM67J20/1vgKi2yhP8uTBXSnfpO6ZK2s7IikDkZAKFiu2Dv1wblnhK+hl5LU0aqWGaSvrxrh2I/P3Ujn5Fqpev52q129HlhZR9f5D4NVpOxzdA+0ry4qxNFPPxNK8I7LIN2asa99WLCmNEIlpYLVi7TIAx0ZfT5zKF2+m8oWbqHzhJhzrFlH949s4N/yJLNuP3F+ASFH30dq6C668Pcjc3VQ8fU3tPrKkkMqpdyPLPJ0t186NaiAlJQOsNmx9h+BYtdBHV6R5PP0tzdqCzYYsL0GWFOEqzENkqCnc1g49axO1CK/vz9atP64cT9iPnHdnsOa4iaw5biJFMxaTeu5QAGJ7HYWzpMJn2pybkgVrSD5VxUFLHTWMop+W1NnGm7IVW4hslUlEs3REmI3kMwZR/bv6Vh0bNmBr0hRLI+M7Hja8dl3tdaank/DgI+yf9BjOPYGiCdWlesFvhPfspe5F06aqzNnvudedMxPZVVTO3uIK7E4XP63fx5C2jXyOkV9WVeuZsDqrCCkliUZcxsJyVQ1klVQwZ1MWJ3VU9zivzBPjcM6mLNr6Ja7rnJngq7thH0PaZhxAt9jQDSMzLpJV+4qptDtV2bErn9bGVP602Aj+3K0auIt3FdA8yS+8zvaNWNO9yumjhx6knG5bW06LuASIMjr5YeHYOvWqfbccK/4g/JjjAQg/5ngcxjFr5nzHypG3sXLkbRTOWEz66KEAxPZS9ZI9QJm1//e1pBrvVfroobVJ7SJbep5LTNdWiDAbDiN5T9vnr6Ny8x72TfWNPd+5WTq78vezt6AEu8PJT8u3MCTAwGdpZTVLt2YxrHPLQ9530eY9tEpPJCMx8GCYWe+0tYnH+BMx8Bgcu9UzaIhv+EB0zohnV3EFe/dXqnd6czZDW/tOvc4vr659p9dk70dKSIwMo9LurI21XWl38seuAtoYAy955Z6m1pytuXUS5jm3bsDSqAmWNPVOhw8cjv1P33dapKQTM/FhKl6dhCvL9z67E9eJlHTCjh6MfYGa+GVf8hu2zqrssGQ2RdjCkKWesqNm/QZszZpgzVTPN+q44VQeYlxDERmJiI6q/TuiXx/sW42423kFRPTqDkBEn544dqu2V/mX3zJv5N3MG3k32TP+pNloFQM1qVdb7KWVf2nqekxLT1mT0LUlljAbNca31PP5cZRu3svWqdPq7OfK3oFITEfEu+vTvji3+SV1i/aui1uqurhKtQHCj78UV2EWjmUzfXaRZfuxNFVtJ0uzDshi3+aua+9WLMledXHXgTg2+NXFz99E5fM3Uvn8jaou/sGrLi7xq4tz1T11bFiKradqR9l6Hotjw59B0yUsQuUTAAiLwNqmG9Koc2VpEZaWndT1tu6Cq9A31n3nxknsKixjb1G5+pbW7mbIUb6z+4Ye1Zjlu/JxuFxU2h2s3ltI69Q4pJQ89P2ftEqN4+L+vu3RtNgo/typjCOLd+TWDm7W0S02dNftCaCbyfLdBR7dfUW0Tqk/XihQmwTPJSVvLNjIqF6+Rh7ntg1YGzVBGN9wWP9h2JcdpP9gDfMZ9AmEewATIKzPIJx7dtTZxrl9I5YM3zrRncyu9jje2s296sRYvzqxYy9cWeoZi7hEY2dB+KkXUvOLqpt2vjOT30bcxW8j7iJn+p80GaW+48TebXGUVgQlBIU1OgKrEUvaGh1B2tBulG5Q5V7lqk2Et2xCWNMMCLORcOqxlM32DX9UOmsRiWcNByCqR3tcpeU48opw5hfhyMojvJWqg2IGdqd6i6p/SmcvIuFsFeM14eyRlM7ybbNWrdlIWIsm2Joo3diThlI+13eb+jjQvuVzFxJ3ptKNO3Mk5XN8n131mo2ENTf2tf013QPtG9bc805ED+tPzXb13Es+/d70etiWHI813ohrHxlO/OBuVG3x1GtVqzcR3rJx7TOOP+VYymb7XnPZnEUknKVMEZHd2+MqK/cNQXHqEEp++MVnn7AWnmuOG9GP6m1KM+udGSwfeRvLR95GgVc7L66X6psGaucV/76WNOOaM0YPpcC45iVHX8+SvtexpO915P+wkK13vkHBjCXY84qp3ltAVBt1DomDu1Kx6dDaTEMH9ee7GbORUrJyzXpiY2NIS02mS4ej2LVnH3v2ZWO325k++xeGDepfu8+301Us7G+nz2LY4AEHktBojgiOmJjFQogU4AvgbWAVUIqKK3w7KrzDOqAauEEI8SrQEXjkIId9FbgK+EwI8SSQB7QGRgMT/QzGh8tjwPNCiByUN3M0MEJK+SwwCxV/+VshxO3ABqARyjN6lpTy10MRKJy1jJQRPem36GWclTVsvPnV2nVdP7qLjROmUJNTxLZHP6TT1PG0uvN8SldvJ+tjFdOqYvNeCuesoM/cZ0G6yPpoNuUbVEXYccrNJA7sTFhyHAOWT2H7059D4ZfgclH5wcvE3PYkWCzY50/HtXcn4cNOBaBm7g/Y+hxL+KDjwOFA2muoeFU9Fmu7Liqm2O5txD6spuFWffkWjlV1QkXXxeWk/LUXiH/kGbBYqJ45DeeuHUScpKYEVU//jqjzL0XEJxBz3Xi1j9PJ/luuPsBBIWLICCJPVVNcan6fT/XMuh0nm9XCXRedxLXPfYTLJTlzUA/aNknn87mqwzF6mPIwmLNsAwM6tyE6wuPY3q1NU47r05ExD72O1WqhQ/NGnDtEdUxnLFrDp3NUxTmiVwfOHNSjjnbBrOWkjOjFgEUv4aysYf3Nkz3H/uhONkyYSk1OEVse/YguU2+h9Z1jKFu9nX1+z/jouc8gpYt9H82pfcab7n6bTpNvwhJuo3JnLutvnkzaVQKki5pZHxJx7gSwWHCs/g1ZsA9b96EAOFbOw3ZUH2w9hoHLhXTUUPP9lNrzCj/1aqzN2kNULJHXPIN9wbc4Vx/CK304uvXsC1Dz03uEDz8fLFakw071z76ZqnG5qJn2LpEX3wXCgmP5PGTeHmx9VMPU8eesA552zfR3iTjnBoTVhqsoh+pvDm2KOS4XVZ9NJvqmx9S39PvPuLJ2Ejb4ZADsv04jrOcgbP1HqgR29hqq3vDEb63+bDJRY28Haxiu/Cyq3lfh0SPOHIsloylIiSzMoerjlwPKF89eSuKIXnT/fTKuymq2jfdkO27/wT1su3Uy9pwidj/2AW1fm0Cz2y+gfM128j5R9yMsLZEu05/GGheFdEkyrzyVVUNvwllWyY573qT9x/cjrBbyPp1NxM4dxjU7KX35BRKffAZhsVA5fRrOnTuIPFV9x1U/fEfMxZdiiU8g7mbPd1x0nfqO4++5n7DuPbAkJJDy6ReUv/cOVdOnUTVjGvG33UHym+8gHQ5KnvSNS22zWLhzZBeu/WIhLik5o2sz2qbG8cVydV6jerZk1qYsPl++A5vFQoTNwhOn966dRjfx2z/ZX1mDzWLhruO61sYlfmHeOjbmliAENI6P5t4TugXW/XIxLpfkjK5Nle4KlRN1VI8WzNqUzecrdmKzCCJsVp44rSdCCLo2TmLkUZmc//6vWC2CDukJnNNNTUG8/4RuPDVnLU6XJNxm5b7jfXVxuaj86GViJj6h3q1fZ+Dat5PwoUY5Pe8HbH0GEz7wOHA6kDU1VLz2KKA63jFX3gEWCwiBfckvOFaqTmb1j58Sfd29hB17IrIgl4rJdavcolnLSBrRi14LX8FVWc2WWzxlVscciKtVAACVlElEQVSP7mbrhNeoySlixyMf0H7qeJrfOYbyNTtqE5qknNqf9FFDcNkduKpq2Hj18wDEHd2B9FFDKF+3k+6zVOzVXZNU8kib1cKdZw/i2tenqed7dHvaNkrmi99VWJBRA5XBZs7qHQxo35SoCE8s3Pr2dXPgEBSY9k7HXHk1tmbNQEqcOTmUvvBsHWkzv+E2k8cTP6ALtuQ4ev75Bnue/RRYj81i4Y6h7bnu22Xqne7cmDYpsXyxWtUro7o2Y9aWHL5YvQerRRBptTLppK4IISioqGbCj8ro6HRJTmrfiGNaqsHTF3/bzMb8UgSQGR/JvcM7+d1nF5Vvv0TM3U+BxULNvOm49uwgfKSaIlsz63siz70EERtP9BW3ACCdTsruVlPSYyY8hIiLB6eTyrdfrE2EVzN3OtHX3k7cM28jHXYqJvvG0cXpoviZl0l96UmExUr599NxbN9BzFlKt/x/32NJTiL9vSlYYqLBJYkdcw45Yy5Xz/SphwEVKqfip9lUL1R1ftGkZ0mccANYrVBdQ9Gkus83Z9YKMkb0YOTC53FWVrP8Fk/d0v+j21kx4XWqcoppfcUJtL3+VCLSExk25wlyZq9gxcQ3yDz1aJqNGqySBFXZ+fNqVRckH92eZqMGs3/dLobOUmXlukmfA0YCYumiZu7HRJxzCwiBY80CVRd3U84JjlW/YDuqN7ZuQ0E6kQ47NT++AYClcVtsnQbgytuD9SIVo7dmwde4tq+hZub7hA8bAxaLqotnvl/nGdf8+I6K82ux4Fg296/VxT++Q8S57ro4l+r/qfaB/ddviTzvFmy9hiH3F1D12fNB0xWxCUScP1H9bbHgWLUA5xb1jld/+zrhJ1+qvK4ddmq+fcNnX5vFwp0n9uDaj39VZU/3lrRNT+CLpWqm0qjebWidFs/ANo0YPXUmQgjO6tmKtukJLN+Vzw+rd9EuPYHRryuj/I3DujC4XSb3n9qbp35aYdQPFu47tXdd3RN6cO0nC9Q33L0FbdPi+WLpNkO3Na1T4xnYOoPRb8xWuj3UuQHc+b/F/Lkzj+LKGo5/aRrXHtuJs3q0ZPraPXxmHGNE+8ac4RdbGZeLyvcD9B+GG/XSnB+w9TX6D+566VVPHRN13T3YOnZHxCYQ9+KnVH39HvZfphM5ZhzWFm1Agis/m8q3/Z6voV310StEj5+EsFio+e0nXPt2EjZEadt/+YGw3oMJGzASnE6kvZrKKUadmJhM9BW3g7CARWBfMh/HKlUnhvUbRtgwVdY7lv2G/bef6kjnzlpO2ogeDF30As7Kalbd7PmO+350O6smvEF1ThEtrzyB1tefRkR6IsfOfZLc2ctZPeENItISOObnx7DFRYFL0nLcScwffBthKXH0eWeCOkerlX3/W0De3JXExgJOF9kPvUbzdx9BWCwUfzmT6s27SDpf5VMp+mQ6ZfOWEDu0D23nvImrqpp9d3juW9ZDU2ny/G2IMBs1u7PZd/sLABRM+YKmL99J4ujjcOzLY/cNfjkFnC7yHnuVxm88jrBYKPnfz9Rs2Un8eacAUPLZj1hTk2j2+ctYYqORLknixWey87RxyPKKgPsCFL3xGY2ev4f4c07EkZVL9vjH6ujmP/4qmVMfR1jVvvatO4kfbeh+/iPWlCSafuale9GZ7DpD6QbaFyB5/BWEt2yKlC4c+3LJe/ilOs/XrHo4LCOJNi/eiLBYwGKh8PsFFM9aWhuzGKeLnIdfo9lbj4LVwv4vf6Zmyy4Sx6g+RPGn0yift4TYIX1pPestXJXVZN/lecYiMoKYgT3Jvs+3j5B+6+WEt2qCdEkc+3LJfuAV/CmatYzkEb3oY7TzNnm18zp/dDebvdp5HaaOp8WdYyhbs4Psj+uLzulh6z1v0X7yzVjCbFTuzGHzLa+SMbortz3wBEuWr6K4uIQRZ17EdVdcjMMI+3LeWadw7IC+/PrHEk4aPZaoyEgeuVu1t2w2K3ePv5arJ9yL0+nkrFOPp21rVTZdefFoJt73OF//8BOZGWk89+ihxUjXaP7NiGDFQQo1QogI4AHgOKAtEIHy1v0eeFRKWSiEOA94HBUfeBUqhMMMYJiUcp4QoiWwHegrpfzTOG47YBLK6zcS2AX8jDIW1wghHgTOlVJ6Ygn4ntdlwCtSyli/5XX2E0JcAUw0zr8QmCalHGusiwMeBc5BeUTnoAzI90gptx7o3szLGBWSh9zzxL8/dfVwcOTXjQHWEMTcPS4kur+f/W1IdAH631p/KIkjEemV9bchcQVpCuJfZd130QffyARadTy06YDBJu6CviHRBdS02BBQs8A/fnHDsGZ6Ykh0e7058OAbmUDp86Epp7ev//vJ6Q6Xrvc0PvhGJlAzf21IdMt2hCaw4dKdjQ6+kQkcd3vg0C1mI4uD6afx78ByVOCwNqbjClG9NPMQnEJMQISHZsLtrz+kHnwjk2gV+9fCHAWL8IjQ9NVEiOZU5xeGprxMiK06+EYmkFcSmv4DQP81T4VENyy1tY5u7Ee7tN5HhqExSGzOW/qve0eOGM9iI/zD3ca/+rb5DPjMb7HwWr/D+7exbDNw7gGO+SDw4AHWvwu8eyj7SSnfQsVYDnScUuBm459Go9FoNBqNRqPRaDQajUaj0QSV/0LMYo1Go9FoNBqNRqPRaDQajUaj0RwEbSzWaDQajUaj0Wg0Go1Go9FoNBqNNhZrNBqNRqPRaDQajUaj0Wg0Go3mCIpZrNFoNBqNRqPRaDQajUaj0WhCh0vq/Hb/drRnsUaj0Wg0Go1Go9FoNBqNRqPRaLSxWKPRaDQajUaj0Wg0Go1Go9FoNNpYrNFoNBqNRqPRaDQajUaj0Wg0GrSxWKPRaDQajUaj0Wg0Go1Go9FoNGhjsUaj0Wg0Go1Go9FoNBqNRqPRaAAhdZZCzQEQQoyTUr6udbXukaKtdbXukaatdbXukaatdbXukaatdbXukaQbSm2tq3WPRO0jkdapPbWh0Ytt+ctFqM/hr6I9izUHY5zW1bpHmLbW1bpHmrbW1bpHmrbW1bpHmrbW1bpHkm4otbWu1j0StTWafxzaWKzRaDQajUaj0Wg0Go1Go9FoNBptLNZoNBqNRqPRaDQajUaj0Wg0Go02FmsOTqji9mjdI1s3lNpaV+seadpaV+seadpaV+seadpaV+seSbqh1Na6WvdI1NZo/nHoBHcajUaj0Wg0Go1Go9FoNBqN5rBpldJdGxq92F6wUie402g0Go1Go9FoNBqNRqPRaDQazb8PbSzWaDQajUaj0Wg0Go1Go9FoNBqNNhZrNBqNRqPRaDQajUaj0Wg0Go1GG4s1Gk0DIIS4RAgREWB5uBDiklCck0bzdxBCxIf6HDQajUbzz0UIcawQwhZguU0IcWwIziesoTU1Go1Go9H8u9EJ7jQajekIIZxAppQy1295CpArpbQGUeuQO2JSyvnB0tX8N/B/l4UQk4H7pZT5oT0z8xBC3AS8LqWsCvW5aDT/dgzD3WPAq1LKnaE+HzMQQrx9qNtKKceaeS6hoCHbPAG0bwL2Sim/Mn6/BVwKbAVOl1JuNFHbBhwNNAfCvddJKd8PslY3YI2U0hXM4x6CbiFwlLvOF0LcCUyRUhY35Hn81xBCNAMGA+n4ObtJKZ8LyUlp/hb/pH6aECIDuBhoA9wnpcwXQhwD7JNSbjdT+79Ai5Ru2tDoxc6CVf+6BHfaWKw5KEKItsCehjAUCCFSUQX2Cilltdl6DY0Q4qVD3VZKeVOQNF3AIX3oZnVgjHPIkFLm+S3vCcyWUiYHWUsC7gLZfe3+v027Xq9zSQZOJHDH6WEztQOcSwZwtVm6QggL0BEoklLu81sXCYw+EjqLxvvVyMtYXAL0kFJuawDt51CN2XLjd1NUg9bU6w9gIG/Ia46XUpaYrXMA/aOAcwn8DR9xRq7/IkKIfsAIAhshglIPB9AsA7pIKXeYcfwD6IYBu4ERUsq1Jup877foWMAFrDZ+d0Hd6/lSytPNOg/jXNIA3O0PIURX4DxgrZTyE5M062vzHAX8KaU0bYaKEGILMFZKOd8wyvwIXAGcA8RIKU81SbcD8D3QCtXecgI2wA5UB/uaA9RLPwJXSimzgqkTQDdkbYB/AkKIaKAHgcvLr03SvBB4G3AAefj2aaSUsrUZun7n0Ii6bYBdZuseifxT+mlCiN7AbGA70BnoIKXcJoR4EDUgdIFZ2v8VtLHYl3+jsbjOFCnNfxshxOPARinle0IIAfyM6kTtF0KcKKVcZJJuHPAWqlMugXbANiHEFCBbSvmgGbqGdkMaA7oe4nbBLFxHex0vA3gY+B/wh7FsAHAm8EAQNQEQQqw2tCXwixDC4bXaCrQApgVZNs3r737AMygvLu/rvRu4Pci6Pggh+qM6adXGOe0FMo3fO1DPoSFphHrGQdc1PD6mA50AKYT4DtVZLTI2SQDeAYJqLAaWo+5pg3YW/WjIiv9m4Amg3Pi9DtVpM7uT6n+NDXnNRUKIkHhyCyFOAb5CvWe9gSWowcwI4FeTtSNRz7s+I2Y3E7XPO4CuaYa9UOgKIW4FngK2APvwM0KYoWnwEzAcZQBpMKSUdiGEHXOvDSnlae6/hRB3AZXA5V4DXTGoNt/qwEcIKp8DHwBvGw4J81HP+kYhRGMp5bPBEjLqPlD390MhhLfTgxVlJP89WHr10ATVxgA4DfhCSvm50R4zs9x6AViKqpOyjf8TgNeAe03Q86+HjgWiTND5q+dhvqByRHiM+stLUwYjhBAjgU+AlACrJeodN4OHgWdRg+VOkzTqIIRIAF5C9aPCA2wS1OsVQpRy6M49QXvGIZgJ8o/opxm6L0opHzDuvZufgMtN1tZo/hVoY7HGnwtRHhcAJ6Eae/2N5U8Aw0zSfRLVwO0F/Oa1/AdUBfKgGaINbQyQUpp1/w6k+aX7b6Mjc5eU8g2vTd4WQixGGYwnB1nerd0FZTgt81pXg+rQfBVMQSllgftvIcQjwM1Syplem2wTQuSiDAQ/BlPbj6eBj1AGnxKUYaAc1dB+K9hihzCtq12wNb14AihEjcwnoBr184UQw/09q4JMqDqLoRopD6XRNlT4X+NFqAZ+Q4T9eBh4SEo5yehIXIwyMn2Ap1NjFpOBs4AvUMalBnnnhBBPA7cAc6lrPD3idFHl801SylcaSM/NbOBxY3bEUjwDQIB5HnoGLwN3CSEul1I6Drr14XMTypO59hqllOVG/Twb1cYzk27AQuPvc4EtUsq+QogzUPV00IzFgLv9IYAilJHcTQ2qffuG/05BpgRljNkFHIe6RlAevpEm6vYFhhjP1gXYpJTLhBC3o9450wa4/oO8BfQEXqdhy8sXUe3mu/1nkJlMBvBmQxqKDZ4BuqP6R18DY1F91ZuBiSbo3WDCMQ+FNL/f9c4ECYbYP6if1hs168KfLNQ7p9H859HGYo0/GcAe4++Tgc+llIuNGF1/mqh7OnCWlHKFEMK70bMeMHN6USiNAaFgODAhwPK5KK+QoCKlfAhACLED+CwEMU874XmfvdkLdDBZuxtwhZRSGtMlI4zpTXcAH6MMycFkHr7TugJhVodiGCoW4noAIcRQ1PX9Yvx9pDFJCFFh/B0OPCCE2O+9gVnT10OEe3ZAfb8bkoY0kLcHPjP+tgPRUsoqIcTDqA6MmXESzwRGSSlnmagRiEuA870HGY9w3XiCP7vlUHAbpwOVE2Z66IGK+zkE2CuEWENdQ3WwvbhjgcaomRDeZALRQdYKRBSegeqRgNv7dxnQLJhCUsrLobbN84y3gbwB+Rl4QwixHGiLmvUDajDXzBicAnDXi3koo9pGVBusrQl6geqhhqqXrjFCyYDqS18hhCjw3sDkOLojgOPMmu15AFqi2noNaSgGVUb3w/xZVP6chKqXfjXa8UullJ8JIbKAq/E4xAQFKeV7wTzeX9AN5UyQUPbTKoGkAMs7YMxY1Gj+62hjscafAlRogD3A8cBdxnIb5nbSk/B4ZHgTh4p7ZhahNAaEIh5mvqH3hN/yc1GNe1MIVQMIWIsy5F0upawEEEJEAfcb68ykxuvvHNR3tR7VaW1sgl4+MB6YUc/6rigvLjOIB2qNpcZU5/OBT4FfgPNN0g1FZ3E+avaBm99R329DnIMEkrzCuUgg0ZiS6tlIysIg6wqUp4f7umKBVX4De6ZNfSV0hulSPJ54WSiDxxpUfRiogxFMKlCxZRsaC7DiP6T7CSqufLBn1RwQKaXl4FuZRj5BntFzEL4C3hFC3IbHw7c/akaZmR7UbjYDZwshvkK1a92ethlAsRmC7oHyEHE98CiqzXGuV33QC/W+m8UalBfmNmAxcIdhYLsKFeYl2Ah8Q31EoozkFd4bmTD4sQvfKerZgH9sU4m5/YdcfGfqNRQLUP2mrWYLCSHO9vo5E3hSCNEZZbC0e29r4kyMRMCdhHQ/KvzGFpQz0ZsmaYaahp4JEsp+2reG9ijjtxRCtETVTQ1ZR2o0/1i0sVjjz1fAx0KITUAyHsNTD8xp7LlZgvIufsH47TYOXI258d1CZgwIUTzM+1GdtmF4PKf7o7xtAk3F+duEKvaWH9eiQpnsFUKsMpZ1RQ1AnGKSpptlqGmZm1Bev48KlWTuImDVAfY7HL3W3tO7vBFCFGHegM9WVCdxs3uBlNIphBiDihfpn+woWDR4Z1FKOTRYx/obCHy98wSq3PD+bYZXYqhjt4XKk3sRMAh1z38EnhVCdEeFhzB75slTwAQhxLUNmcARNa35IkwK/fRP0BVCeM+u2Q08JFT281XUNUKYOmAcCtzerw3ItahQD+8CYcYyB8pT7dYG0H8IZSR9FpVQ1+2NeQKq/RUUvHI0HBSzYo4LIWyo7+gJf+9PKWXQ81L48RgQY/x9L6rtNRc1ODHaBD1/J4QPTdCog5SyZUPoHIR7gIeFEJdKKU01Ggshenn9nAI8I4RoTGCj7bIgSgfy2r07wDIzZ2JsRc1u3YVy9hhjhO07GxV6zTSEEOGo53w+yiEhzHu9iYnfGnomSCj7abeivNbzUNf2G2oQcQHmxFn/zyGlzm/3b0foh6jxxmho3oyqmN6VUi43lo8HSqWUpoykCiEGogLKf4pq6L6JmjJ3NHBskBsg3rrfANOklK8LIZ5CZYt+H2UMyJVSHm+GrqG9FPjSKwRGd7xCYJjVSRUq8/tNQEc8xqeXgj2dTQhx6aFua6bnsVCZmy9CTStyX+/HZk8PFUL0AeKklHOFysb+PnAMynh8uZQyqNO5hBBnoTKdB+wwCSGSUNMHg36vhRBPorKBnxBgnQ3V6D8t2I1bIcQ7h7JdQxhHjOuMNLPjJoQYcijbSSl/MescGhohxDwOboCRUsrhJmi3BmKllKuMcuRZPN/wBBnkTOheybHcHIvyZlpH3U550AZAhBAvef20oHIUrCOw8TRoRvkQ6h7qVHwppQxqGCxjOu9pUspPjd+T8Y0j6wRuCVH4gqBjlIvHozxNK1ED4gIVN7jBrtEYqG0MrHQPvhhtof1Syg1B0jhkY6yZnsdCiHKgk5Ry50E3Nhlj1kuR1J3NwybAYEQrlJF0J3XLy6ANRhjxpw8W4syQNc2AGRKMvq9TSvmSEGI4yqgZhqqvbjYz1r3Rrj4PmAQ8jzJetgTGoBL9TTVJ911UmJNAM0HmSikvM0EzJP00L/3hqJkXFmBZCMJ/HbE0T+6qy34vdhWu/tflmtHGYs0/BiFEV9QoX2+MAht4MthGNT/NBjUG+GmXAd2MOLaFKKP4GuM+/Cil9J/artH8IzEMAtFSypJ61luBpv+EzuvhIoQYAaRIKT/3WnYnyiPSBswCxkgpi0Nygg2EECIS5S0WC/wspTRz5sl/gkMd/IDgDoAIIeb+Bd2gJWkNlW4oEULcAAyXUp5t/C5FGVLdnvPdgVeklE+ZoN0eeFBKeb6XtrenmAvoZcJAZhXQQUq5I5jH/ZvnkgHkNbC3foMihJgNvGri1PyD6aeiBgVWSCmrD7a9CfrNUfXSejOM1MbskmQp5VyvZRcCjxi6X6OSZtbUc4i/qxuSwQghRIu/oPuvb+MdCOPd6gNsNrNvamhtB66VUs4wyuoeUsqtQohrUWEizjVJNwrVFx5LgJkgUsqK+vbVaPzRxmJftLFY86/H8FyrcnuZCiEuA65ExQ2aaPZ0p/8SRoKEEVLKdUKItcA9UspvhBA9gflSyjgTtRsD6SijfC1meXA3JEKISw51Wynl+2aeC9R6GLcBfjDifsUA1TLIWeiFEPH1GWvNJpTagTCzsyiEmAlMd3v+CyGORnlfvIWapngb8KGU8rZg6h7gfNJQ0/higW+llAtM0HgYNRhwq/HbhgrR0NPYpByVbGdhPYcIOg3hyW3oRAKnor7hqVLKYiFEG5S3nKnTUDXmI4S4H5WIrMJveRRwm5Ty4SDr/WbofWP8LgW6Sym3Gb/PR3kW9wumrnHsV4BCKeX9Xtp3omKuCpRnd76U8qog6y5CtW9C4q0lhAhDhUi4FpXs7ihjkP5JYKeU0vR41caU8vCGaEMb4Z8eB14CllI3gaFZM/XiUPXguShP1HbGfZ4CZEspHwyy3nkoo+1rXsteA8YZPzcAx0sp9wZZ93tgsZTyEeN3J1S89bmG5ljgKfd6zeEjhHgbWCulfNZv+QSUF/2VoTkz8xAq9FYHKeUuo794qpRyqRCiFWqGhFnh+9z6MZg0E0T4xqM+IGYOev0X36uGRhuLffk3GotDmWBD88/kBaAR1HqhTEVNCR2AJylI0BFCNK/nXzPDGGIaQohIIcS5Qog7hBCJxrI2wi9plAm442GCJx7mA8A7mBQPUwjR0zBM70Z5bv/p9W/Jgfb9G1olhocJQohS43fAf8HUBV71+/cGKlbi28a/d41lpk0fA+XBZHSSFwMfo+JggUp68my9O/59ioQQ6V76k933vwEIibYQ4jzDy8J72WuojO+rgTVCiCZBlu2KStrnZhTwu5TyKsOAfBMq/nrQEUK8LoR4w+t3DOq7vRfVQZ4nhDjRBOkz8C2TzkeFsRkEpKLuR6BYgoeNEGKEEGK037I7Ucl9ioUQM9zltgnabVGd/ykoY5O7TrgWFVPYNIQQcwJdlxAiXggxx0Tdtw2jj//yGKNjdUTpAg+gBlr8iTbWBZt2qJlLborxTeL7J+rbMoNhgP+7M11K+ZWU8ktUvRT0cC6oWRfPCiHONNp0yd7/TNDz5wHgNNQ0Z29P18XAZcEWE0KMEkJMEkKcYfx+BJUfY78QYqYQIiXYmn58jJqu/hyqbDatnefHk0AT1HTuSq/lP6BCuwWbG1He8AAIIUai8pzcj6qXLcB9Juj2QiVcczMGWCelPEFKeTNwCyp8gGkIIYaIAGGpjOXHmqj7mBDimgDLrzHec7M4mbplF8ayk03URQhxnRBirRCiQqjZqAgh7vRvl5jALjzJsLegYqyD6o9XBtwjiEgpy6WUq6SUK00IB/HlIf77Isi6/oTsvdJo/i3oBHcaf9qgjCyg4vfOlFJeJ1Rst69QnWQz2MEB4lIaBsV3gNuD6ZFpGANmoTqLiaiKqRh1nYkor2qzmICnk/ogEIe655uMdWbwOspQfBUqPrKZI343ojpIADeYqOODt0e2UEkEH0Q13t0xmfuhOlFme308j/LYSkE1+tx8Abxsgp7/aOVFwDOo5DJmEyrtG1ExvtVJeDqL96G8fB8z/q7TuTkMElGZyN0cg0qQ4WYJqsNsBoPxTQh1ERCPMkDtQg2G3IYnMWmwaIFvVurjga+klL8DCCEexbzM0XcC090/hPLkfhxfT+57jP+DzQvAz6j6oNhr+Xeo+shMhqKS+fkTiXoPzOJS1D0v9VseBVyC8po7knTdSSH96Yk5CYzi8TJwSSmb+a234ZfIKIi0QLW13LyK73u9C3PKrh+N/7/G916blZDTn/OBsVLKX4SKv+pmDXBUMIWEEBNRMUZXAjcIIV4HLkAZMF2owcRHMa8tDSqWbSg4HThLSrlCCOH9nNejkoQFm/Z42nWgBjV/llI+BrXhT8xwCkgBvL2Vj8U3ie88VPvPTJ4HAs16iEe1eXubpHsxyhDvz1LgLswxzoNqdwXyyi/HM4gbdIQQtwC3owZCnvBatRfVr/k8wG7B4n+o2MELgReBT4QQV6HK6KA6b4m6+RLqRQYhX4KU8p/irJhICN6r/xIuU80MmoZAG4s1/ng33EegKivwGL3M4nyUp9YUfI1641ANn0SU91wpwfX2eYEQGQPc006Nvyswt/PgphPQU0q56aBbHibSK5GaNDGB3UF4BtVJ9PaKXGA0AN9FebyYxQhUmJEiIXxsqVtRCSTNJpRTXRpKOxSdxSzUoNpuIUQEyqjk3UGKw9d7LZg0RXm6uhmJSpK5E0AI8SLBNxSDqhO84y/2w7czvA/zGtZdUUZEN7We3ABCiN0o44sZxuKBQH8ppdPvG/b2+AkqwjfzfDeh4tm7saK8i4I6rdrQTUZ9twJIEkJ4D8paUVnJc44g3VJUe0cC2/yMW1aUUX5KsHVRg7Vd8f2OvelubGMGTtQMlx0AUso7/dZnYk7ZFep4041RScD8sRH8ftA44Cop5XtCiGOA+cB5huc2Qog1mPNe1RLCuLFJQEGA5XH4es8Hi1h8B3QGAp95/V6LMVMyyOShDHa7hcrH0BvV1nQTjteAkEm0Rw1I+LPaWGcW6ajr96cAz+w5M9iE8vR80W/5KSivW7O4BvU9/2gMirtZhkrCHnSEEFcAn0op73Ivk1J+KYTYg3rHN0kpg913CfTd/hcI1Xul0fxr0MZijT9LgPuEiss5GE/sr5Yog7FZXAuM94tNNEcIsRGVcXaIECIXeIjgGosb3BgQYlajGs+mG4v/IbTEL16fQQXmG2yj8DWwuUkDqkzSDOUQbii0Q9FZnA48ZYRCOB31fv3qtb4b5jUyHfh64fVDDaa5KUZ5FgWbzajp6duEipfXBt9QHE0xz4s8kdB5ckNgL8/mwH6T9P7EY8T8OcD6SpRHfbDJ99JdF2C9xJywDKHSvQFloH4b5Znu/TxrgB1+g4zB4kfgQSHE91JKn3rACCvzAB5P3GCzGjXAtKie9SeivG2DipTyl4NvZSprUd6fO/yWj0Z5RAaTFhjTmqWUC4zBD+9EWKtQRnlTESqm+9GosspnhoKJuRqWoOrEF9xSxv9XA7+boLcHZbDbJYSIRw3C3OS1PoXAXoOHyzzgASHE9aj4zKDiFbvpRN13LdhUovoo2/2WNyVwuzNY7EL1Dbf5LT8W9TzM4llgihHuzB02YARq1uD1Juq2IHCZaEe18c3gFeB5IcRnwFvuXBDG/6bkhQhmwty/gxCiG2rWXCc8bYFnzE4iSOjeK43mX4M2Fmv8uQUV7+wM4DEp5VZj+SjMaey56Ydvg9rNGqCv8fcfqIZQsGloYwDg49kUEJOSF9yNMnTdi7rfdj9NUxI2hehaQXWKXxJCXOhOcmLEsH0ekxpdXsxHxUN0x3KVhhfKHcBskzQnCZUUA1QH8QEhhM97LKW8qe5u/1rtUHQW70dNp55lHPtSv6znY/GNZxhM1qNiPz5pNK6b4NtJbYEJXpjAZOBFIxbi0cBCKaW3YW84sNwEXQitJ/fPqJBAVxi/pfGePYR5Br1WKCPmNtS99vbiqgFypZRmeOkNM3TnoMIhedcFNahEYPuOFF33bBehMs7/LqW0H2SXYDEJZaTcKFTCOffAbQeUAdtibGMGbwMvCyFWSCl93l8hxJmo6dZBLaOFEI3dz0+o5H3e7S2nlPKjYOrVw0PAh0KIZqjBtlFCiA6o8BCnBFkrHN/yqAbfdpb/gF/QMa7tezxliRPV37Mb52aWsfhu4CchRGdDb4Lx99EoY2Kw+QLVvpuEGujIwrdd14f6PfgPh/tQ9f8W1L29yS+m68WY18Zz8xPwhBDidCllEdTO0njcWGcWU1GGzHB8jWuTUKEaTMHw1I9EzTB1e9zuBSZIKc2cBboNFaPa31v/ZAIPbgaDTFSIsbHAFUKIdcCbqMTJDRFWDqhN7tsW1Xfb6j+4GUSd01Ft6l/xhBwbBCwTQpwtpfy+3p0PkxC+VxrNvwYR5ETxmiMUozB1mtWhEkJsAL6XUt7mt/xp4DQpZQchRF/gf1LKoBmMhRCfAuVSyisMg2Y31HScb4FtUsorDniAw9O+1G9RGMoQcg7KUB/0uLZ+8frqxA6UUprSiQnFtRq6bYBvUB1x99TtJsBGVGy9zWboGtqdUN6XK4AhqJAXnYEE4BivgZhg6c3j4N69UkoZ9ARGodIWQjyOGshydxb7Aa3dxjQhxDjgIill0DuqQogEoMzfcGd02ErNKCsNg87nqA5xB2CRlPI0r/VPAi2llEFPriOEGItKEpUNPCSlzPZaNxkV/uMbE3Qnozr9bk/ui4DGbgO9EOJCVGe9nwnaTfB0iFujDOJtUQb5Y6WUgabj/qsRQrQAdkspzZ5G/Y/Q9TuHRtT1wtxVz+aHo9MCFYrgeDwhe9ye5NdJKf29BYOp/SHKSLoBVQ+CKkuOAj6XUp4fRK0zgbullEcbv0vxjREdAVwmpfw4WJoHOJcTUMbM3iiD/DLgYSllIO/9w9FxoZ6re9BjPirMmrv9kYpKKmiawVgIMQM1y+QKVHndA9XueA24V0pp1mAmQoguqJBA3vf5STM8BIUQUSjjpbteGiel/NVr/VxghpQy6EZMw3O7M5DnP5glhOgO7JFSmja1XwiRiXq30lHe6qD6L7nAEJMG9tzak1CORe6ysgZ4MUBYm2Dp2VCzXL+RUu4TKum5kFLmHmTXYGhfjgpzdTvqXbsa1Qa4HRXi7rMD7B4M/V6o73gMEIMKkfiWlNK0AQEhRBhq0OEG1DMWqEGml4F7gt22FUKsQvXtH/Bb/jBwhpSyezD1DnAeDfZe/ZdomtxFGxq92FO4JpQhIv8W2lis+UcgVCKyr1DxXJegOhN9UR5l50gppwkhrgPaSimDlvztn2gMMOJVjZBSXmDCsetkT/amoaeLmnmtXhoCOA7VIRYob4BZsgEKP8P4cC2+HadXpZRZZmv/FwhxZ/FtVIicUr/lMcDLUkpTEnIJIUYAp6Ku92Wp4p271z0A/CKlnGeCrk+HLdjHP4BuKsrrZBAeT+7/ea2fDfwhpbzXJP0olLGnF55v+CMppenZyEM0ldyt3bge3flHkq7hKf4yytu3TkJBk416SajklABbzJrZE0D3PNQ77U7utgn4JNiGDyHED6iY6u8av0uB7tLI1yCEmACcIKU8IZi6ocQwFksOHLfftIF54xwKUAbDNcbsnqOllBuN9t/LUspuJmiGAR+iBgeCOhCuCYwQIhq4EDUYIFB108febYIg69lQAyGLUKHUOhm666SUZoT78NYuBzrJEMTjFiqp3L2AOxnpXuBBKeVbDXgOESjnmrGo5Ld7pJQtTdJ6DlU/3An8ZiwejHLK+EhKeWt9+/5NvSqgi5Ryi9/ydsBqKWVkMPU0DUuTpM7a0OjF3qK12lis+fdjjKSeT+AOmxkZjd26zYDrUMkZBGrK9RQzPHv8dENmDKjnfFoDK6WUcaHQb0hCda1CiKHAlVLKi0w6fhiqkXWJlHLjwbY3E6OBH2l2Y76htYUQlwCfSSnNCkFwMH0nkOnvhWAYN7OllKaEeTLercdQgw4N2nEKcYftQJ7cZdI3FEgw9MJQicZGSCnXBvPYh6h/wKnk0qTQPYax9mPUtHG30au2oWji7JNQ6b6BGpi+AzUoMRY1++RmYKI0EpOZoHszyrBzxHmnuxFC7ATOllIuNX77G4u7AHOllGkmn8cQqDsYbiyXwRyIMLzGD4qZZahQSTH7SCm3CSG2oAZR5xgzrVZLKaNN0i0Cekuv5M0NgRDiKinlG/WsmyKlvMZE7fNQYRjSUf2HWqSUp5ukGbK6yTDsdZBS7mhg3dmoNs/XB904eJr+Hs2pgCVUnqdCiI4oL+OxQLRZRlQhRDbKa3qa3/JTgDellEGNuS6E2AXc5j9YKYQYg5qVcEhl6l/QW4UaTCsSQqzmwCESgz6w9l9DG4t9+Tcai3XMYo0PQojbUHF7pqI6bZNRnrbH4pvtN+hIKXfjiRlkOn4NrrdR8fz+CYzBvGRRCCEyUIH73YkE1gKvSSnNiHV6MEy9Vm8ML9/LUQ2tVnhGzIOOlNIuVCKwBqskDY/TFCnl517L7kQlQLMJIWYBY6SUxUeI9juo+GZ59RluzcAwTgrjX5JQCYzcWFExME37lox361pU2dzQLER5yTe4sVhKGTCGvFnemMZ9thO6pJEvoJJv9SDAVHKTdZ2o+mEJKrxLBvAwMP4I1D0JOF9K+atRjiyVUn4mhMhCTTk2xVgMTASeNowgH6AMEqZ4BPojhFhuaH4svcLJmEAGvjGoB6ASZLmpwJyEnP48j3qP/IlH1VG9gyUkpdwZygE9gzVAd1S81cXAHca7fRXmJV8FNdhyNib3FQLwlBCiUEr5lfdCIcTrgGle60KFybsFlTdgHw1UV4S4blqJ6hPuaGDdN4BnhBDNUfWiT+JqKeWyYAtKKR3GM/7R+N1g8YLdCCFiUf2ksagwaxtRHr7vmSibgJrl689WVMLhYPMGMFUI0RaVG0miZpLdCjxtgt5XeOLKm1W/azRHDNpYrPHnKpQXwpdCiBuAVwzvhPtQyZNMpSGnoIbaGBBgRFOgOlfJqNAFZmgeA8xAGbPcmd4vQiUiOUGak/09JNdq6FpQU/avQBkFrKhkN6+b3EkG1Zi7ChW/ryG4E09yCIQQR6Pijr2F8tK/DbjHpPMJhXYeyvjwHX5eiCaTb2i5Mzb7I4EHAiwPJj+jkso19ABXg3fY3AgVN/9m6vfiMsMD5GXgLiHE5VJKx0G3Di59Ud4v5cbUdpuUcpkQ4nbjvMzyeBkCnCKl3CCEkKiYnAuEENXAI5iXvDFUuol4Bj/2o5JibkHVj2+apAmqPTUUFT/4FVRn+RvUVP6Z0tzYzdNR8SifFCre/AfA1ybMAClAGZa2A0gp1/itb0fDDBa3Rxm5/FltrAsqRtvyOkIzoAfKUB1j/H0vKl/CXNS9Hm2i7i7gXiHEYOBP6tYPz5mkey7wtRCiWEo5G2oNxSeivjGzuAQ10BQKg1Oo6qYHgWeFCnkVqA1gVigdd1zzQO+QxLykkSEZIDe+obGod1ugjJq3SylNc3LxYiUq0en1fstvRuVgCTaPokKMTUTV9aAGXx4AXgq2mJTyIajtH34B7ArFzEuN5t+CDkOh8UEIUYGaYrRLCJELHC+lXGGM+C2WUiabpBuqKai3A12BBjcGGI0tb1woA9g8KaUZGZwRQvyB6iBd4+6MGhXmFFTMqIEm6TbotRrv65XApSjvpQ+Aj1DGve5SSrOyGHufw2RUPLntBG5UBzvrfDbK2OKe8vs0MEBKOcj4PQp4VEoZ9M5xKLSFEA8C93MIRuJglh/G1GWBinV+Dr6eczXATmlyTF/DEHE/8CmB3y1TpmoK3wSZ/kizymlD+23gLFTjvo4Xl7sDEGTN71FGzEqUt57/fTZlmrGhHaqp5CVANynlDiHEDlSCyN+MmRJrj0DdlajY4/OEED+jZtpMQHkzj5dSNjvgAYJzDuGoQc0LgJOBYill4wbQHWRojgKiUQNvH/hPPz6M438MxEspT61n/XTUtQYtqV49OvmoREkL/JYPAr4zo10rhPgK+NGYtRZyjBkxRdLETp8Q4kCJGaU0N4zdOajBnRNRbb/jgWFmhsQQQuSh2jlmemvXpx2SukmELkn2AZ2VzPLgN0IhPI4yWjbIALkQYhMqX89SlMPFx9IvN4aZCCGOBaah2ll/oJ7zAKAxcJKZBmshRBxAQ1yvEMKduK9TKL7h/wo6DIUvOgyF5kggG5WteRdqJHUAaiSxLeZ67r1AaKagDkY1uPYKIRrUGGCGceMQ6IHKPl7b4JNSuoRKaLDcLNEQXOs64H1glHfDRrUNGoyOqPjXoJInmk0iKhO2m2NQDT43S1CxOI8IbSnlg0KIL1DeaV+jvLiLg6lRj+4vAIYRa7fJHoD18Yrxf6ABBzO9bFqZdNxD4UzU9zyrATXzUVMWQ0GoppJvQCUD3YGq+68RQuxGeRntPQJ130V5ac8DnkB5Yd6A8ly/2UTdWqSUNcZAbiugMyZ4u9aj+xvwmxDiJlSb6xFUnOxglR9PAQuNcvopVCI9UM/5LmAY0D9IWgfiJ+AJIcTpUsoiqDWePm6sM4PZwONCiG400ICeEf5iALAsgKecHRgshPjdLMcIKWXI6gcp5VfGM50PZKFmZewwWfZ11My8B03WCUSo6qZhIdA0Ncb3QQiFR/MM4A0p5WoTjn1QpJTzhRBHoeped2LwL4DJZjtCSClLhRDHCpUo+g9pQtg8Ly0phNgIpGFum0qj+VejjcUaf+YAp6OMXG8BzwshRqOSv31+oB0Pk1BNQQ2ZMcCYVn0cqmNYg4pFNUv6JXAKMvtRHVL/pGutaABDmxvD0BYNrDfJ2LYBFXaiSAhRIqVcZYLGAZFSNnSjOgvljbBbqMzJPYH7vNbH4YnTdURoS5XcZa0Q4iHgE9lAMT8N7Z1CiHChkjQFCosQFO+8erQtB9/KFN1QddhAzRDY3ZCCUsrLG1LPj1BNJX8RaGT8/TCq43o+6vu99EjTlVI+7/X3HKESC/YBNpvdWRdCxKNmJ1yIagNtRRknPjRT1+8cmqG8iy9EGaqD5jVmzEo7FxUu52y/1YXAaCnlimDpHYBbUUbEHUIlNwI1QJCLigdqBqEY0Lsc5QwQaIZYGSrW6TuYG16lDkZ77wopZdBirQsh6puenoOaPTfB7RwQzFlcfroW4EIhxHHAKpRBvpZgzx7zO3ZI6ibplySyITEGXm7Fk29lHfCMyeV0gw+AuN8bIURnwOrffzHug8PMGZKGUfges44PIFSoywQp5WNey35Aza4ByBFCDJdSrjfxNG5H5Q64AZVsXXvBBhmXvqX/enQYCo0PRkgCi9vzQKhMv8egPEKmSintB9r/MHRDMgU1VAiVVfYtlJHJm73ABVLKX43tWgbTO0II8QJqyunt+CYSeAL4XEo5IVhahp4FFYeqFyr210soj98LjE02Aieb4QEihOiLilU8BuUp/wHKk6ibyY2Pg53XUOBKKeVFQT7uZJSR407UgM9FQGMpZY2x/kLgJillv2Dqhlo7VBgdxA+o+w2DySEZGhIhhL+Rp17MCn9hnMdNKGPWtSHy5nafRxRwHuobHtTA2qZPJQ+gGY3yLtolGzDBT6h0GwohxJeoTnEp8BnwoZRycQNpJ6HaARei2ncbUWGaPpRS7jrQvn9TLxqVaKydsWgT8HNDDu4Z53AhanaVQDlEfNyQ52A2QojfgedkPTF0jbL81nqMycE+l3DUQMgVKG/UXcH0PBZCzD3ETaWUcvi/Xbc+hBCt8RhP15sZdsNLs8GTZAshTkfNIPsVz4DWIOPf2VLK783SPsA5jTRzppMQYgEqSebHfsvHADcEu/0hVDK9CCllgdeyjqhcI7HA/6SUnwRRbwnwkpTyA+P3WSintMtQuU5eAXZIKS+o9yCHfw6lQCRq4MeBn1OLlLIhErAe0WQmdtKGRi+yitf968JQaGOx5h+BEGIxcL+UcoZQSV7KUKOaN6JizbU70P5BPhdTjQFCJf/6FTVN/2k8SbI6o4y4x2OEiwAqpZSBsnj/Xe1wQ/MaPDML7MBrwB1u414Q9SahEtjNBAaiGnndUYkLXCjv09VSyguDqet3DlF4sgkfgzJaf4RK6JNllq7fOTRCef2MRXkq/CalHBpkjVRUY3oQ6vu5VEr5P6/1s1HTuoLm3fNP0DaOn4zyxKwv+VnQG3xGXLn5qJkPOdSNoRtUT2ohxCEP5MggJhISB45T7Cdraszi71Fhg/ajykx/Ly7TQgYZ+n1RsTDPQz3r76SUZnraakzGqA9boTqk1UKIHqiwV9HAN1LKj0zUdnsQ/2TybKJA2tUoD3W3kdq0xJSGXncpZaAEc0ccQojbpJRPh0g7H+hd3wwQIURLYKmUMsXEc+iGMhBfhApP9SbwVkMNhPxXMGYlvIUyyLvraIGaKXmFNCnmqwicJHsAqt1lZpLsVShj5QN+yx9G9RG7m6Eb4DyaoNryVwDNTW7zlAI9pV88XaHyFiyTUiYEWe8DYL+U8gbjdypqlqYLNXuwC3Cxv/H6MPQKgWOlkfhUCPEGkCylPMf4PRR4T0p5wHjVh3kOl3GAEJtSyvfM0v6voI3FvmhjseZfiRCi16Fua1anwvA8DJNSvmuczwxUVvJqlOHpCzN0/c6hQYwBhtEjV0p5RT3r3wZOASKAkVLKP004h2hU2AABbDHLu0aohCc3Sym/E0J0QsXhPEVKOd1YPwT4SErZ1Az9AOfTHvWMLwZSpZSmheIxvKpPRTUqT0JNO30IeF1KmW2ibgJQ5m+AMAyqZcEeEPgnaAsh/ocKffE6gZOfBb3BZzTkuzeEJ4+hd6DkQd5IaWIioVAhhHjnQOulCdNyDQ/Mi1HfcFuUB8rVqA6MKbNsDN2jUe/zYinlciHEFaiEhtHANygv/UoTdJuiBi1XSimzhRAnomLLunUfN8OrORS6Qoh+qAHbJJThYwwqwds+VP6EjqhEsG8EU/efgBDieFTIqwbx0DcGnNaiZmJ8LKXc0xC6fudgA44GmgPh3uuklO8HUScX5RV3SX1GW7MQQpQBx9RnmBdCdAd+l1LGBFp/GLpxqNliV6JmA3yFGpCfRgMkFDYG423+75VRrtjN8ngNla6h8Q7KAWMcapYgKGeIKcCC+voXQdANVZLsKuP4/obTdiiHk0gzdA0NK2rGnDtx4irUQNsXUspDbZf9Hd1iYIQ0Ekd7Le8DzAm2E4RQiXSvcXtLCyHGo7yKO0op9wshngQGB+sZCyHKgc7SmFkqVN6gN6SULxq/mwMbpZRRwdCr5xwiUN9w+UE31vwttLHYF20s1vwrMRryEmU4PBCmeo5501BTUENhDBBCFADDD9Cg74GaIjlQSrkwSJr1Jj4xGvo9UZ2IoCY+EULUAK2klHuN35WoMBCbjd+ZqCRhDRo/3eg4nubt/RrEY7dFNSovRcVZ/QDVcVpHA3Sc/osIFcbmOCnlogbU/ASV7b7B4otqGgYhxAhUIrnTgUWo0DlfAQWY/A0LIS5GJV0rBBJQs00eQXmhulAee69JKe8Msu7JqNkB4UAlynvqXeCX/7d33mGWVMUbfoucQRCJInFZ0hIlBwEBEUWyICA/WEARlaSAAi4oOWckI0mUnHM2gCQlhyUteckZFtjv90edu9PTe2dmYft0T6j3efbZuX3v3O/MTN/uc+pUfYUHT9cC9pZ0SD/RvQVv6HsA8FO86uNUSb9Pz+8NbCRpsSp1S2NYD9gVL+cGDzIemeO+1IX+PHhQHLyE/elMOoNwC4jN8Gavd+L3xYskvZdDs6Q/GG/cNxc+z/0Cr6z6DPi0yqCLeYn+n4HVgF0knVHVe4+D9v14Fu8JXTz/K2AbSYtXrPsuXrF1Dl6x9VE6/hn1BItvxG3UTi0dHwr8WNKa/Uk3abwJrKdkWVc4vjKegZslezzN4ReT9ETp+GDggVyBPTMbAfxW0t9KxzcFDsmRfVpILvkp3qDyfGAPaprHm9nl+LVq41YCRlq7XIgnV/2gYr1y8PYK4HlJv0qPFwRulzRjRXqPAsMkXWhm38Czl5duBcfTpvnlkmapQq+k/XXgL3jwfwJ8nrdFXckfA4kIFnemLwaLo8FdAM12uAfAzP6ANyr4CCD9f7+ZTW5mf1CFVgxJrxwMOJqOYMC/cmaN4dlSb3Xz/FvAqKoCxYmmGp+0FmQtPscnPy1G0/MmxZci7UaPC/f1/JKvxKN4cGljebd5AMzquT+YN07cia4tGYb0Q+2R+HlcJz8HzjOzJfGM+bItQmXZak2TghCrS3o7Pd4Mr7zor9kY1+Pdz+eXNKapXk2f4d8Av5N0aAom/h3YrpUdb2a34dfrSoPFuDXQSXgzvW3wpmS/l3R00t0et2ioNGjboO7i+IbsY2Y2DP+9FwMRF+CBgSyY2W64h/7ZeHAcfEP3fDPbR9LhGbWnx3/P61IoYTdvLrSNCp6VVSDpSfzvPCxldG+O/+zHm9lVknI2bASf392H23u9mv6flo7zrjJSNun6adPnmPQZ3h+f+xRfl6NK76/An8zsX5IeKD5hXrG3L96fompG4b/PafGEi7p9oL8N/LLN8Ttx27X+pgswOb5eKfMW/jfIRVNNsk8FTk7JGMV+K78hw+/azO7EbRcuwhtx3p6OZ7sntGF33LpvuJkVfZqnAlbOoPcRHU11wSsxivfET/D1a1X8BTjBzBYBvoNvWBbXZcvjWew5OAhYEr8vfYLP50/Gm84HFaKuXT6CPkJkFge9AjP7AphF0sjS8Rlwy4ZKM5rN7HM8GHBcKRiQPRMi7ab+UdIFXTy/Ge7fvEC757+iZiONT1LW+lB8ggmeefIbvOwX3NPu1Cr/voVM+R7JkSlv7q02A56FcI5SJ+Mas2zOANbHsw/aWTLs19+0zRtxboJb1tQSNDazTfDJ7qT4JLv4s6rqEsGk+RYwqFVtYWZ7An+W9E7VWiXd0cDMretzyuReLHcWRvosrSLpbTN7iO695SrbiEgZNasB1+LXrKslfVHT/WFMdo95dPrTpPlYen4O4ClJk1as+x6whKThqez2U/xv3PITnBN4VBU3m21Qt3xOd7KVSRmiL+eqpjKzV/D7fDkrcTt8flB5NlVB41K82dzP8M1ygGXw4OlwSePc1HI8xrAMnoE7JNfvuKD1Jn4deThlwS4t6QlzG6zjcm1ipqSE6/EN8eJOkzLNPSYGbsC93W/CM9XBs8e/iwcx16w6GSLprofP9VbBe1S0KqoWq2HO8wG+8fNg6fgQvFdCpbYbTesmjRuB93AP2VYm95T45tM0krIEvazmJtkFXQN2xhtmz5oOv4wHio9VxcGMtEY8AV+fPFw4Xss8vqA3C74hsRiMacx5oqSXM2jdBPxX0m/M/YJvBmZX6u1i3tT5RFXUQ8jcvmRf4If4Jt6uKjQfN7MLgesknV6FXkl7BG65cU16PBhP+pg8c7LYgGPm6RaIQGOBV995LDKLg76JmS2M77RtrlJZoLkP6bnA7sULedVDoH0gYHG6z8L9qlwD/AKYy9zU/2rV12Tmr8BhZvaYSlYU5hYUh+C76FUyCLinm+fvB+avWLNF+UZfLpGs+kby7cLXg4BD8UVpsRnHz8iUNSZpiLn/9VDgjjQpOaf1dA7NEuvhWc3ZujT3Qu29gTmBkWb2PGNn+eYIBhyOd2vet8YM2+nonK39ezzz9J2a9FvUNdm5mI7u1G03unIgaV1zP8r/w//Op5vZ31tPZ5afnJSZJ0nmzciKzRI/Jc/cbSo8+EAKjH9M5wzBj/GNkf6iK0obPNRzfW4xFXBrm+O3pudyshZeKVBsRvVPM/sZHmTMgpnNjXvbbo7bft2Jl3nnxug4p14HZsMzI19M46he0P0+98cDpn+klFmcA0mfmftR74L/nlfCf/Yn8XvF0TkCIek9LwQuNLNv4ZVsh+HXqf3M7CzghoxBmLvxRso7lI7vSPfz3r6qC25fcx3wUtpUFd48+kP8852L3fFz6gzGbpJddbVLkUnwfh9HmVvnoUxN/BJL4dWnd5rZc3gQ/q8Z9dqSArV71ST3J+DalAgxI3CWOjcBXx/PdK4ESaPNGxTehfdneKP0/MZVabVhVmBM9YWkx81tE2cFavWaD4LeTgSLgxa7AQ+WA8UAcmP7B3Cj+22qFE3ZPK1F2jNmVlysTYiXU/25Sk1oPBhwKF7qcl/ayX0saS6El+//k+pLbifDA01d3QRb5YOVImmCnl9VueaYMiYzOxL3DSwGmm4xsydwu4Qskz9J9wD3pAXjpvjnZkL8PDsP9/V7pbv3GA8+Al7o8VX9S7u2QGKB6fCs3iatGPrcDvWXQdJ+ZraumV2bMyO+C+1X8Wypg81sVfwz/Bm+mLoIb26TwyNbwNdSZlNrE3W6ZB0AMH2X3zn+uk0ET5vSNeD29HsGL6+9Ni0YIf/8+DJgI8a2BdgQb7SXk9fxoFKZj2hf2j5emNmOeIB4GTx760y8se1LVWt1wcN4IO0Z4D/AHqmabTtgeHff+GVJmfB/wXtubKGa/KdbpIDsoelf7cib+u1rZvvhQctt8E2/T/B7Zg72wud1i+LZkOCVIYvjGdW5aEoXSQ8lS4bN8cxxw5N6zlOG5qcF3VHATmb2O+ppkt3JW9bM7saTmrI1lgOQ9F9gR3O7oI3x5I9D8c36dczsFSVbrlykyodPWvMMM/s/fHPtEWC3qqvoJN1ubqu2Jp7pW24s/1/8+lml5udmdgl+vczWn6gNxtgbeJ9Tss4LgiBsKIKEmT0JbKoufNTMbHG8xKiS8pPC+25Fxy71znTYFYD7oD1Xyn7JQiEYsCHuf5ozGNAq22tlfwxKh5/Es1Aqz/6whhqfpPeeGJ/E/l6ZGuh0o/0xXjL2ZOn4ILzcqtLS5h7GMj8+4fwp8HVlaupnZr/GNx52UE3d7nuDdt2YdyO/S9LJNWp2WzqfWbc7OxkAJF2SQbuTRZG5HcX3VbAPqotUZbMFfq9YLFMpedlGp1x1Y2QoY0+6Hxa0pio9NmCKfqQ7bFxeV+UmhZkVS7SnxucAd9NR9bJs+nekKu7TUBrHUDzItKU6ms/OhgdlLpBUae8CM3sB35g9R1IuD8ru9NcCppR0ScpuvoqO4MQmkm6rUOs94BZge5Vs1erEvH/AD/CA3smS3jFvaPi2pBzVet2N5ev4uXZURo1F8azXxego1z+sXL2XQXdI0l28Lt1k4bIuMDFws6Trc2kVNKfAs8XXS7o3Ab8uZ4Nm0D0Vtyk4lg5v2edz2Wz0MJZW8+qf4lZzt0haO6PeA3jl2uVp/fAgXqm5IvBPSeWM9j5J2gDYq86KxDTveJzOAeMF8c3D1oZx1h4vA4WwoehMX7ShiGBxAIwJqg1OWQHtnv8W8LjydbpdhfyN5cZlHNmDAU1gZr8FfoeXnrZrfHIjcLCkLE05zOxtYMncQa02uo8B10vauXT8aGAtVegLXXr/iYDtgcvK3mLpuR/myjgysyvx8tN38WZ7ZUuGdXPoNqFdyLYs837ua4mZ7YNnp1+PT+LLP+uRGTRH4x5vrYySA3Dv9U7ZgFVrJ92eqDyAWdCuPUCetCbsyp7IzBYvX0sr0lxlXF6n1HCnQt2txlH3L31d18x+CvxN0qc9vrhCzGxcs+Ekae6Ktcue33Ph1USt7N7Z8GDMs1UvkM3M1MsWG+ne8XbV4zKzocrgsfklxzAvHsybCs/mHSTpGTM7HJhOUjbrj94UpM5JU0kQZtbqCfEJHuiaGs8yPTqz7mG4dd95SXsz4LbMVgG90lvW3Fv/B3iCzY8y6ozpDWFmv8f9sX+QNgsuljR7Ru0heELAgvh941G8CX3lm31mtjZeYTMMb0Taqeolx3Wjic3igcpM0w7uVff+pnnt3ccjWBz0TcybrWwu6ZYunv8unhWSrelK0pkV+AalUpCuMp4r0JsDeKG8YDAzw2/SlQcDmsAaanxS0D8d73SbrcN7F7rfAy7F7TfuSoeXwf1tN5B0bUbtD4EFu9qAyah7ZnfPS9q6v2i3ycJsMRr/mx8q6ZQqNQva3QV+Kg/2JM3n6LlEP4t2UzQcLH4dz4g8V1Kl5Ze9CTP7A74Q/Kire2J/ImWrzyzp9XLmen9lXBfHkGeBbN6oaQc8+AA+BzmpvJnan2gqcGpmV+HNv3bA/ewXTQGnlYEzJc2TSXdePPFgauoPUs8EbAnMjTeOfMPMVsCbVGaxLGgiCcLM7gH+hwdQPzezvYGdJX09s+7TePbnBenx0rhl3mRdbahWpPs58E0VbNvM7CNggbrn1nVj3oxzKUlPmdnNwKWSjq8heWtd4BJ8XdjyKF4x/dtA0pUV6xWTEbJXUQX1EsHizkSwOOizmNkFeKln28y/NPn8UNKPM+kvju/SD4axfDiz3Sy6Wiia2QzAyKp1rcOjuUckTVOxdtH6Yj4Y0/jkfNz6YlQ33z6+2sOS9u3AvYy9c1x5FmZBe3Y8I6J1bj2Ke81mLWNPk7vjc2UQB91mYU4HLAn8Gves7jaIHfReioG99Pg9PPiR1bMwaW1PR6Oop+nwhMySSdZNpvxYVBlsSgvyWSWNHAjBUzN7FbcJuCItVGdqnV9NY2ZzAUMl7d30WKrCzNYALsf97FvWXksDcwDrSbohg+Y4+z7nqLZpOHD6FrCspCeLm2vmfsqPZQwyNRWkXhL3DH4Wt8EanHT3xX/vP8mkW3sSRLr/LaVkrWZmk+Lz6ZmV0RLC3Mt9LhV8xlNF6qCcc+ny/T8dyzoH+BLXDmXOLL4J/zzdiNtPLCDp6TTvPUvSXJl0H8QD08NKx/8I/EjSohXpLCvpLjP7Dt2si1VxFVUXY1kK39S7StKHZjYl8Kmk7I1J+zsRLO5MXwwWR4O7oMXBwF1mdmn6+vF0fAG8w+13geUy6p+CLyS2w2+OdV1cyn6QLabCS62q5pcZ3nOcULONT/4PeBsYkv4VEV5KnwVJL+KdwOvmVOCIlAXQrrQqS7b8QKKHSeTlKfv3V3hDpeykAMGLknJcO4o6bcvozWwS3Hv+7Iq1xokqdYtDoPtGZC3tyr3lUlb6KWnDaXM8cLyvucfeOZJOrFjyDXq+97XuWVVuZL4EbGRmV6f3nz1lRY6FpBFViTa4efpn4DLzhroCXvViora62bOa0ud2Q9wXfFVgBFBrsDhllG8DbC3pWxW//bHAacBOxYx1MzsGOAafZ1ZN5Y36viRH40GeVuC0xRXUcz+auM2xOejcF6RqlseD1F+UPk8jgFkz6h4OHCNpWLqmtLgeyFZJRfqcmtlK1JcEMRWF80nSpyloOw15G4RNSMHLNfE5+eMI5fs/tJkDVHz/b/ra0WJnPJnnR8ABhU3qjYF/ZdQdhPelKHMO7s9dFXeY2SHAfk0FZVNFwhXAt/G5wHx4I9Qj8RjATk2MKwh6E5FZHIzBzH6AN5qbofTUm8C2krJ16E4l+4ur1Igso96x6csd8Yl7sZPvhHjWyyhJK9QxniAfaTKwIx3eW4/g5a+vdfuN46/bnc9rpdnyKRNgFUlv29jelGXhqv0oG9PuiVTy+0DVWfrpvQ8EnpD0F/OV8Y14J/R3gbUl3dXtG4yfdm0VEaXFN8AkeCCidX5PgPs1f5rp99yrvOXMPd5PB4ZkqDwZJ79iqDbbJmVQH0/3AejKS0JtHP2KIYtX8kL4wvASfJP6nS50L65StzSGIXiAeAs8+/Q0vBFtLZYnqdpoPbxp0+p4pdGF5YyyCnR6TaPZumgquzdpX4BXAg5N2kPwefzlwDOShmbSfQtYSdIjpZ95ZbxB9syZdIveruXf9eOS2m58VaDbhBVVudkstGk4q4qbzSbdG4HiBvXaeLXgmPVT1Vn6ve3+3xtIG7lfKJ9t4Ajgt5L+Vjq+KXBIVZuJZrY6Ppd6C9hC0qNVvO+XHMP5wJR4QtMIOq4d3wWOU6a+NgOJyCzuTGQWB30aSVelLMjvAfPSYVNwg6SPuv3m8echYOakVweLpP8Nz2op7piPwjsa1+qvm4smrS+axtyz7jp8Et3qOL8FsKuZrSXp311+8/iTpUSsCy6mYxJ/UY26TWv3xLTky6TaHGjZ8qwNLAosm44fhGcI5qKriojKM8ckTT1G1GwdvMHeznSUky+DZ2H8qUrdgn6vWASa2Yr433ZjPGB+btUadZRbdqF7ipn9Hfdyvx+fA2TPrqo6APwltR8BHjGz/YC/1jDHAcDMpsYz1LfFrZEuBjYFrsGzI7MvmM1swaS/BfAx3tzuh8rn4X8vPucqz+8WAWrrC2Fmk+OlxgBPS/o4s2QT2b0AuwK3mtkTeBPDv+Fz+teATTLq3pC0W8Fomdk0wH7A1Rl1Pwa+1ub4YCCbnU4uG4BxoF0DxRMKX1ddeQLQ7lpd+T2wTC+6/0+Gf4aEXzuyVo91Rw3apwInp0q5f+E/84r4hkRlTdAl3Wxmi+BVGPea2d6ZsvG7Y3W88fvbpWqIp/FrdTCejK6tUDzIRWQWB70CM1sNOBAvvXwIz1QbgzI1AzFvyLWTpPdyvH8bvdoDt01mb5XGMQjYCL8BT1LS3SaT5r/x8+nnkkanYxPgZcgLS1o+h24TmDeluDZXtkFv1e6K5OV3NjChpI0yvP8nwLySXjSz4/H76Y5pgn2vpOkyaLYytxcCnsDLQFtMCHwLuEZSloCAmT2GdwD/d+n4criH3vw5dJsiZZ9ujnd+nw1vDnou7udXeaDJGvIsLo1hK+CCssVJUA3mTYvuwrMBL2kFqc3sMzyrKVuw2MyG4lnUC+AZ1WfjmYGfVq2dMvBbzA8cApxIR6PZZXGLhj0l/bUq3S7GMmnS/xk+9zD8Zz4F2CNH8KWp7N6C/uT4dWsJvPrjftxvPVuA3LxB9a3p4dz4RkArSL2yMvmCm9kpeLLJxrgVwxD8Pnk5cIukXXLolsYwFZ5N/GGPLw76DKn64kDcQrB47TgOb/hX6Zy3N1TqpUq5nYHd6LCPeRkPFB9btBKqUHNDfFPrEzqq1oC8SUxW8AAvVSUsja9pypXWwZdkxmnnj0BjgdfffaLPZRZHsDgYCzNbD88OKHatPlIZG3VZw91Q69o17i2B27pJGYkX44uHJYF78AyfSYE7qy5dK+h+jJcnPlE6Phi3J8hWCpp0vok3x/oGvmAbQ9U76GVrgjTR/L4yN/JrUtu6bkQyLX79+hwvix2eQfslYBNJ/zSzJ4HfSbo4nVt3S5o2g2arJHMYcATwQeHpUcBzwMXK1KwyfZ6WkfRg6fiiwF1Vf556WiwVybFwSvele4Dz8OzTrE3Qkt44eRbnvifWQVNVL02eV2b2Op61dA5+Tr2VjtcRLP4cr3o4oDjHyaFdOJd7WhjVMb87A1gT2IOOCqPl8N/FTTk2q5sKnDZNQ0HqafDM/CF4SfmrwEzAP/F5SLYArpntiJ9Xs6VDL+Kl+lX72Q9o0kbqAXgmaLv5dJaAopkdiZ/PewL/SIdXwq8d50n6TcV6w4DDJH1k3qCxu2Bx9qzrVAmDpLIdWZUaS9HhkXw4nZMgcicxXQU8KOn3hU29EcDfcauPnJUYA4IIFnemLwaLw4Yi6ISZ7Ybvop4NnJUOLwecb2b7KF/X35wl211iZhPhN/1Ou8ZmlmXXuD8FgL8kf8SbGByUbshb4jvV59CxeMvBu7gdxBOl43PRhUdlVZjZ5rgH+OfA63Se9OVo6le+Ac1J+zLYHDSl3VWp/LN4lsK5GasGLsavi08C0+N2JwCLAZUHp6FjcWBmz9FM9ufdwLFmtrlSV3Qzmw04io6MwSpp2tZkfklP1ajX1H2wKauiphq+NnlezYr7BA8FDjezG/H7YB0LqhPxbN7vmVkrWJ0raNlUiX47NgY2kHRj4dgzZjYSv45XHiyW9LKZLUbnwOkpZA6cAljXTUmFZ+4Nl5TF/iP9bGekf7WQ7vErpgrFMUFqSTfl1DWz3wO/wwNcxUDiwWY2jaSDK9ZrutlsK7FmJ7oO2ubqS3E6sDj+GaqzCfpP8GqqawrHnk6bfqfh1gyVUQwAS9q3yvfuiW6SLyhaNFSV3JPW38PwzZYT8SqTuu09dscbKH4bT146Aq/cmxaInkVBQGQWByXM7BXgD5JOLR3fDvijpFmaGVke6t41boLe4FlsZh/gDaGeMW+CsrKkh5Nf1dWSsnhDmdnR+EJxdzp7bx2MN1zZNYdu0n4aD1juI+mLXDoFvdHAzIXs3jElVf1ZuynSRHcn3FblrNbi28x2Ad6XdFpG7RkBWoGe9Dn6MfBIzpJu84aBl+FekC+lw7PhmzHr5cjgDvIzUCtemsa8R8TWeHOdOfDA5Vl4n4hczYsmATbEg9UrAjcDawFLSvpfDs0exvPdGoJ6rwKrlTOnzb2bb5U0U079ukn3364akZKOPwB8r8rNgiaD1E1g3ghsj/I9NyUKHKiKGoEV3rfRZrNpDGcA6wMX0iZomyvbNdkFrCHp7h5fXK1u7dWJ3QVtC0jSjyrWHQ08D9zWg/DWFek9gCdabCPp5ire8yuOY2Z8E3VJOqohTpD0SlNj6k9EZnFn+mJmcQSLg06kycji5UW/uQ/nAyo0O8qgPROwI14+LuAR4CRJr3X7jeOn+Spj7xq3bBNOyxkcT4u2vfBg9RyUMjGrKs3sDYGAtAmxuqRHzewRPGv7MjNbHLgj13mVfseHAT+no5LiM+AkfJKfpVw/aY8JkOfSKOl9gQdsWwHE9/CAbXcdu/u8dtK7Bc8ce6d0fBrgMkmr1TGOujCzW4FzJJ1hZl8HnsIXbrPjm3pHZNQ2YA08YGzAo3gpd7+YTKRzd25Jb/S00ZZrQZ7G0a1/sTJ5Fgf1kz5Ta+IB3HWBT5TB87yN7tx0BKunB64FLpT0t8y6syXdocAcNdhQ7IWXF/9fK6s32SWcgW+w7Z9Bs7HAqZmtjWfs7YLb6AB8G8+a2x/f6DsT/9m3rFC39iB1+uz8FN8AmRv//T6DBzPPy3lfMu9bsHCb9dJ8wEOSJsuo3W2zWUlXZdJ9C7ffyrrB00Z3OPAjeWPSOnXvAu6TtGPp+El4EHm5DJq1Bm0LuofS0fT0TDwJ4sUqNUp65wC/lJS74WfQIBEs7kwEi4M+T7p4P1IunzKzPfDA1+aZdFfAy7hfo7On3DeAtVRqqFShbmOetmZ2CJ4NeBBexr03Xr6/KZ6NenIu7boxs8vwxlunpAnJhrjVyfrASElrZtafAvdINnyR9lFOvaT5d7wRVtbmPQW90cDjdPh9LYjbIXQKiOcoE2xSu6A/JrO5cPwbwEuSslpipPPrx8AUeFZgVusCM3sT92J+1Mx+DgyV9G0z+xHudzcop35TmNnWdGyulZtkzl2RxpgGb2b2f3QfLM7ppdetf3HuAFvdNByYz35efYmxfB3YUtJRNWpOAKwNbIt7vE6aQWNCPBC+LR4YfxCvvLkw96aimV0JrILfn1p+64vgG8i3F19bYYl1I9m9SfsxPDB+d+n4ssCZkhYws1XxDcfZK9StPUhtZpfgti4P4RuXhs8/FsbnXxtWodOF9oPARZL+WDo+DN+8XjSjdiPNZs3sRTzxo2ztlhUz+zGwCbCVpA96en2Fuivjftgv42tT4WvTWYG1Jf2jm2//qpq1Bm1L2hMC6+DWPGvhAevTgctzVbvUjXVuvtotku7POZaBwNenGRSBxgJvvPdkBIuDvoeZFUvxp8YnenfTEbRdNv07sjwpqnAM/8Ynez+XNDodmwD4M75zv3wm3e52jReXtGwO3aTxLLCDpOvSwmIxSU+b2Q74ZGyjXNp1kzKYppL0YAqsHYH7QT0J7CppRKMDzIC5dcs+eFD8IToWiQBIuqRivWE9vypPmWBT2oVJ3714AKKYbTkhPtndVtKcFWrOjE+el8B9encAbsEzbcEn+GtLuqMqzTZj+AgYLGmEmV0E/E/Sn8wbKj6ZeZNrGbr2K/x1Rt3f4v6QJ+P3qBPxhlErA4fnyA7sZiyTAvMobzOyVUqHJsY9G3cA9pZ0fibdWipe2uiWK2BaP++GeEO24zLpNn5emfuAlj9L2Tc0uxjLN8qbbuP5fvPjAeKfAh8C5+MelYvm/PyUxnDmuL62qmy9prJ7k/bHwNKSHiodH4I3X53czOZM2lNWqFtrkNrc7uFkYH119qPGzNbCbV22z3it3ABvhHUb3kyvZXO2CrCxpMty6CbtWpvNFt7/17in6w6ttVodmDclnROf1z3P2PPpXF7JmDer3JHO1VQnSno5o2bjQds01/1pGsP0eMVVbYH6XFgvar46EIhgcWciWBz0SVLQclxQriybpjJ8m9g1LmgXAz6vAD+QdJ+ZzYUHfyrPpGoqENAUKajzC2BV2ge3ls6o3d1EOiYhFVDKvmx3A/4Y+JWkyprtmNl5eObSaXhG00x49+SheAbZicAMymh9YWb/wwMNF+N2PWtIutu8q/SVymSfY2a/AQ7Fs8bLfoXK/DM/Cfxe0kVW8MQ2s33wUvbtcmm3GcuieAOl2j/DZrYhvgGydqb371UVL2Y2FN88/Umm92/kvDL3Kz4WvzeNFbDLfW6ljaWVGPu+qKqyms3sTjzD8yK82ejt6fhn1BgsboKmsnuTxu14Vc+Wkl5Nx2bGN64nkfQdM1sDOL7KDNS6g9Rmdi3wL0l/6uL5YXhA9fvjq9XNGJYAdgUWoCOQeIQyezOb2W3py3Kz2XPwtX2WZqkpS38lvHn0o4wdtK0kM7+NbrcJCTmSIHoLTQVtzXtUDE3ao4BFJH2YWzc36d47Tkh6PudYBgIRLO5MXwwWT9TzS4L+jqTe0LX6Xbx7drm0aS7gnVyiku4ws0F03jW+EA8g70xH07scjMCD0iPw4MtawH14sDpXt+w/0TkQ8FsKgYBMmsCY7Kkf4HYQJ0t6J01G3lY+/81Tk+bl+MS2tpuWpAl6flX1WIP+vQ1oz4V/Zp8BlgaK5byjcIuTqpsLroZnMt1lbjXyGvAzJW91M9sfbxqVk/2Av+JZajcXAhJr4aXNudgJ+LWk4zNqdMXswH/S1x8Drc20v6bjtQWLG+a/eNZrLjbBK3yuM7PD8Uymp1Pwaw08k69ObgWOzvj+TZ1X5wKTAb/CryG13ZtSRuYZuC3D6yVt4XODKlgOOAE4VdLDFb3nVyZtps0DXCXpQzObEm8G9nkP3/pVmBNolx3+UXoO4Fngaxm0t8UbkY4ws9am3mx4Jdd66TVT4hnOVfIf4EgzKwepD6fDV3c+oKqS+kXxzayuuBr4WUVanTCzqfGKy4mBnSW9kUOnG4bif+PnzGysZrMZdd8ALs34/m1pMhhsDfTTKTElMB0wFfABGe8V5l7um+Dn11L433orNdiArmoiABwEX44IFge9hQuA081sd+BfdJRzHYwv2rKRSon2Kh5LmWPZvM4Sl+Ll3HcBxwB/TdYFs+FN2XLQSCDAvEHiTfhkZzo8IP8OXlI9Hb64ycG6eFOM23t8ZUWkTLgLGtyB/w4l383EZHhGSL/RLkz66gzMfwN4Lum/nioEiouGV8kTABiDpEvMbA58s+l/haduwrP4cjENvpHWBK8CX8c3157HA1H/xS0DBkTmgplNhW9ivpBRZiZ8Yw18YTpd+vo64JCMul2xKR6gyEVT59XiwLclPZZRoyv+iG807ZNhM63IUniw/U4zew7PbK3Fw79ICvZcgdtACA9YPoM3A/sE3wSrmroDp2OQ9JSZLYxbM82Pb6g+BtyoVE6aySKh7iD1DMAr3Tz/Cp6JWSkpU/paYGb8d/uemW2kGpu+pXn7EGpuNluVTctXoYmEE2vfT2cLYFczy9lPp/agrZmdgicTPYVbXqxbTvzorySrkXY9C7LZyQVBXyGCxUEnzOzY7p5XPk/K3fHJzhl0nJefAScBe2bSbBRJvyt8fZGZvUDy8VWmTsY0Fwg4GrgBDw6/Uzh+BV5On4uR5A00tON44KiUdXqapLvqELXOTRuGmHetbtHy732JDDSpXRjDzMDytLcbObFKKaAYYGkkUJmyWsqZLS/jWcfbZJL9K/A93Gqjbm7BN3/uxxcyR5nZJrh39N8bGE9WbOyGb4Y3UPwQyNJoNtFExUvLk7L8886EB3t2yKVLc+fV/4AZ8SBe3cyE35tyBoqR9F9gRzPbDdgYD3wcil+f1zGzVyS9nXMMiaPwTYEZ8PO6xYVAFi9smsvuBdxLBLg+/auFBoLUE1OyQSjxOSWrtYo4GD+PNsY3G4bh877B3X1T1aTf6Q3pXy2Y95JBHb1lZsYDuI9K+ldG3aYSTg7H5z3t+ukcgc85K6XBoO22+Hn9Ct7wdG2zsSvmc1mNNEEKEp+PV2u1fIyL85CwCxxPRofdbZ8nPIuDTpjZraVDE+MToIlwj8bKS9jNbCJ8cvkfvERvHvyCPVzNNXnJ6klpZhPjZai/l/R0Do0udB/HffTuSn6C10o60Mx+AhwlaaZMum8By0p6suQLOSfwmPJ5Um8EbIn/zHUsSjGz6fDMg22AxfDg/Gm4Z2O2wHUT/r29QTvpb4H/jg14G8by0p21Qq3R+KZW69r0M7wy4t30eApg69yeo12MLfd1ay88s/UG4EHG9is8Modu0p4AmKBVMm7eHb3VJPNkVdj0xXrulj0//nnO9je2sRu+jcYtA+7OeS0zs4OADyQdkK6ff8WzH2cDDpO0V7dv8OX1huBlveVy8tbPe5ukx6vULOnXdl6VdBfCPYuPBR5m7M9StqavaSPzUklNZPnOS0fDuxmAW5TJf7ug+Rrue/1waf4xF/BwFf65Xega3QROc2Jm0+Mbe+2y5bI0qq6bNvfiMlnuxWY2Evi+pHvT4xnwxIRp6/CSLYzjF7g9wlx4I/BnzGxP4BlJWTa6kk/0dZKOSZUuj+ObHlMBQyWdnUn3KnwzvJVw0voMr4x7gM+TSbf2fjrpvB6BN8bu8lpRddDWzM7qTq+g21h2edWke+EM+OfoHvyaORNefbOLSo0zgy/P9FPPF4HGAm+9/1Sf8yyOYHHQI6n053TgTkl/zqTxCd7s7bkc7/9lyR10SRpvA0tKeiaXRhvNWgMBBd23gJUkPVJarK0M/F3SzJl0p8HL8lfFM4vKC/IsDRsL+kvg2VSb4hPqK4DTJVWe7WPetKFu/97GtZP+88BfgD8qj/9kUes2xm1CXXmDGTP7aQ8v+Rawb8ZgcXfNUJX781QXNm7dspXj92xm6+KbeLV0PO8J84Zcy5Op4sXMvgBmkTQyPb4ab+DXXXl5FbpzjMvrcgVtzWwRPKNpIcbOqM5ybhW0t8N7FJyNByTK98VLcmkXxjAhnpG4jaQfZdZ6D1iqzWb10vhnbYac+nWTPrNXA5/i2esvAbOkx89JGpJRu7YgdVP34nR/mLl1zUrH3geGSBrXhuHjO4ad8YrMQ/BM54XSOb0lsJ2kLL72KVC+uqSH0nxkT9w7enNg11znVoMJJ6/iySbXlY6vDZyhDM2EB2LQtinSRuI6ku4t3SfWwW2alm14iH2eCBZ3JoLFQb/FzBYErpf0zUzvfzewl2ry/DKzK3p4yTR4cDPngu10fJJzeC6NcRjDMmS0vjCzZVMW8wXAh5KGtibVwJt447lnJA2tWjvpX4b7FJ5PmyZCko7IodtmHJPiHtjb4L6+L0qasw7tgUATGy9NkBapH9H1QmICYLImsppz01O2r6T7K9Qap27ZytAopU3w9CE8iy2nT3FjlAMvacG2WO7Pcqkaou1LyBi0NbP78Qy5I2h/b7ovh27SHt3N01kD1Ul/cnze8VSOz1AbvauAByX9vjD/GIHbjHwhaZNMuo1k96aqsQdwL+b38GDeh3hywOmSzsuk21iQuk7S52cBOm+KP4fP7Z5rHVC+xs2tKsHdJF1dCp4uBNyRawMkZdoOkvSCmZ0LPC9pr7T59ljGLP2mEk6Oxu1G2vXT+bukXXPoBvWQ5htDJD1n7qu/haR/pKqTRyRN0ewI+z4RLO5MXwwWh2dxMK7MiJcZ5WJf4AgzG4b7I3ZqDpZh0vXmODyfO0NgBLC3ma0E3MvYP3OlJd3WxvpC0t10NFvJwR1mdgg+0brRzJ7Am539DW8g9BrexCEXawCrpZ+zMSR9amYP4I2TlsAbo2TD6vPv7S3a5wHrkM9/srfwMvDrrjL/zGwx/PrZH7mXsbN9s3jLSXo+XS8PAE6oI6BVoDyRnJM8vpudRX3R3SPK3/Clron0t0uatwM/IUPDsS4YjAfFn6xJbwyS6mwI2sqU+4+kE81sEtxybCFglJmtL+nazEPYHbjdzL4NTIoH6BcCpsWD1pXTU+AUL3POxRDcEkBp82nSFFjbA984zxIsxhszn0dHkHo1CkHqTJpN8WjpseFl7K2vRV6/02/h9jVlPgOyZNkmRgArmNmVuJ/9xun49HRtB1IFNwC74pV6AEqVg/vhn7Nc7J7+HzD9dAYYj+P34ufw9dnPzfsH7UjmPitB0FeIYHHQCTMr75IaPsHdHLgmo3TrZn8JbUoyqXjS1UvKd/4P91cdkv4VEd6puzIkfWZmawK/6/HF1bE2vkj4PrAR3tV3STyIeApwnqRsTZPwie2nGd+/W5Kn26Z4RvEywBPAQbhlQi7Nbv17ydicrEHtXYHLzGx12pdVV7Iwtx4agJY0czQDvQ/fbOiqTLwn64SvjLkX9wr43/XfKpQlmdmUeJZTzgDIXKXHEwOLA3uR4ZqWrpe/oJlmfk1wG53Pn3bnUo4AiBg7wzd7Jko5czdlCz5UY3XCf/BzuvZgcQOshXszgzcTnBrfMN0GTxTIGiyW9Giy/dgBnw9MhjfIOiGj3UmTgdNRha9fwwOLj+FNjSvz729DbUFqMxvn/geSqm74WrnF1FfgGXwuUN7I/D5jB7Kr5EjgHPxceh5obR6ujM+9crErcGtdCSdmNgX+GV4Pn2tchjcxfJcG++kElXMMHck7f8Sbvf8Ev0/0ZPsWjAPhYND3iWBxUOZXpcetJjNn4kGuXPSGyVetSCoHP+rgEmADvMNvdiTdnBZpR+MZzHtL+mUd2oldgEPN7BeShtclmrLFt8ED5Ib7Ju8u6R81yB+Ad5zP7t/bi7R/hpf7voEvIMpB6qqCmIuM4+tyzY4Op/sKj+FkuJam0tab8Ay5CYD7zWzDQsbtVHhH+GzB4i6ye4eb2btJO0fA6Xo8yJOlMWMXlIOn7YKpOZix8LXhlTWrkr/CxoBzzay1qTcZcKqZdVqMqx91YE+cBBxtZkfQfoOrMluVMmZmeOC0ruZYX8MbgIFfpy+WNDLZU2Xpk9AiVQj8A/ippGE5tUo0ld0LcD+eOf8kvgm0v5nNhDfefTCjbp1B6hlLj1fG1yutgOXC+L2q8koISbdX/Z5fgcOB41NQ04Dlkl/x7vjcMwuSTjaze3FrlRsltSxtnsZ90HPpvpwqpzbDg+S5E072wxN6zsMbNP8Eb4S6cXffFPQtipY8ku43b8C6GPCoMjYkD4K+RHgWB41iZpfgzQPeS49XAO6V1Fg2aBOkifzrhYlXLp1heAD1dmqwvihpb4hnA3yCT+qLutNk0nwfLzudEN8p7hTAzKFrZk8C8+BZoKcD50t6v2qdbvQb8+9tSjs1XTlI0lF16g4Uksf758CWuJ/7MbjVyKqSnkrXr5eb8Eo2s/mA/+bwSkyZxX8ALqC9PVLljcBShuvjdFyrFsQ3AYqBGHL7fxZ9ITPrnDkur8tdDVTXz1vQa8w32GpujpW8IH8O3IiX+24v6VozWxj3V52+Sr02+iOBFeu0/DCz14EV5M2SngB2knSdmS2Az3GzeLsm7aWAqSXdamYz4o0MV8CDx1tLypIBambXA2dLOs/MTsaryI7Dg9RTSVouk+7v8CqTrSV9mI5Nic+/HpJ0QA7dgv6stLfdyrbhk3S3A/YGWr1kXsIb3PY3y4/aMbOn8T46F6THSwP/xHtCZGvWHNRDqkKcobgxmjZL98UTKW8CNpX0TiMD7Ed8bap5I9BY4O0Phvc5z+IIFgfdYmYT4TfHDzK9f7mZTy3NbXoDBU/MHXCPsUFpwXYI3jSi8vJnM+suS0yS5q5aM+kuhZeugWdElIO2WWwZzGyr7p7PoZusCk7NtSAbB/3jgSck1e7f25S2mb0JLN3y4g6qJQVbVpX0SOHYkcCP8ezTd8kcLDZvFtXpEG6RtC8wt6RuG+B9Rc3aA3ppQ69HJO1XtXZpHLUGT5sm/bxDJOXOpG7pddtEMadPttXcHMvM/gDshnuut+Y6o8xsKJ59u3yVem30DwOQ9NucOiXNpgKnE+AenM+3Aqd10WCQ+hVgdUmPlo4vBNysfM3PFsf7gAymjWVPXZunZvZ1POt1ZI8v/uoaiwLTS7q1cGxz4E94ZdEleD+FUV28RRVjWBuvhpgbWEveZG9b4FlJN1esNQqYS9JLhWNjmvtVqRXUj5ndCFzbSpBKmwF34RtMjwG/Bc6t857RX4lgcWf6YrA4bCgCoOddNjPLtctW/tD0uQ/ReDAM+CG+eDi/cPw/wB5k8Mqs2/oibTYMo+Pn2VPSJ3Xp5wpC96D5axizaKOVLW7e+O0HeMfof2YcQi3+vb1M+0zcVz3nzzYWZjYItxpp1+0+WyloA0xKyQpB0q6pnP12vDQ0N2+Ux4DfL17Ag9aVo5obgSXNrEHgwEnZ8kVqtb/IGQweB2ptjiXpj2b2CH6dvLAQUPocz27OzZTA5ma2Bu0rBHL4y++FezODZ3+ejQeLnwRyZskLb9TUqkiohTTf+QgPtCDpdbxnRR1MhdtclL16ZwGmyKh7Cn7/2Q7fCKktKFKcX0p6w8xmToHTRyX9K4Pk/vja5NakvyA+77oVr4TZBs9s/lMG7VZg+s94T4zV6Wj6OiFeJVFpsDi9bznw/TkRN+kvLELnBoUbA/+StB2AeZO7/fGgcRAMaOKiF7TYk4LnY9plO5DOu2x7ERfOKtkM2EbS7aUMtoeBQbnFa7K+uAfvkrx21Tv/40r6ObfErSH2SRPrFfBMyJxZZFfjzRKOMW90dy++aJ3KzIZKOjuTbl3+vb1JewpgWzNbC/dkLAepKw8GmNk6wMXAA3jW2D34OTYpcGfVeg3zBN6cstNiXNIuadF6eQ1jKHsxt/z0h6tif+xUwvzDQgnqiXgwscXnwC45M/fM7BZgg/IGrXkH+MskrZZLu0B/zgh5s/T43LoHYGZDgN/ggT3hn6/Da6hKqb05lqSL2xyrazN3AdzHFzwrsdMwqhZrMnAqScn2YkZqDBbTUJA6cTFwppn9Fs8OBFgW34io3CqowILA4nXamxSoe365BF4J2WJTPDC9FoCZPYhb3GUJFuMB4e0kXZCC4i3uIs+8suylD202FHNtJgbZmY4OH33wCohrCo/vAWarc0BB0FuJYHHQosldtiFm9lb62oCFzGy64gtye381xKyMvVgD/1xm+Wy2s74AclpfPAz8UtK7Fb/vOGFmS+IZB88CC+Hdjd8A1sB/9p9klF8Sn+CCNxV8D28mtDkeIMgVLN4HLzFuwr+3Ke0F8KAteElokVwBrz8C+0k6KJVyb4lnF50D/DuTZlNcim9ujXXOStopVRDskHMAqrep0NZ4Y7sL0uMt8ayq1iJxUbyhT86syO9QylZPTAasVLWYmT1E58/K5MC1qRx3DMrslVwXyuyB3BNmti4eyLqTjo36FfHmkRtIujKjfO3NsVJlzfK093atvIqq9P51N1BuMnAK/nc8zMx+CfxPNfgNNhikBr/3HAGcRUfG6ed4sstvMuo+BMyMZ4vXTd3zyxnwzOEWKwPFa9RtQM5533y0n1d9gPdRqJp2G1m1bygG2XgFT+54wcwmxT3Piw0ap8b73ATjyeh+nXMwMIhgcdBiOprbZbuezvYT5Sw14SVB/Y1H8AnXc6Xjm+Clkjmo1fpC0pZVvt9X4HDgGEnDUkCvxfXkLQUFn2y8k75eE7hU0mcpY/CEjLoTAuUS67poRLuBYADA/HjDRvBM5ikkfWJmf8SzfrI1i6wbSQcBB3Xz/I64l2A2kh/mZvjvfRSe7XxO2aeyIjbFrx1Ftmv595rZZsDOZAgWm1nRe7m4kQr++VqLzov2qrio9HisTNCgUvYHDpDUyaM6XT/2p3MgplIknZk2eA7EqzLOwc+pX0v6W7ff/BUwsy3w8nED3mbsipOsweK6aThwCvB3fFPpPuDzUnZktobCNBCkBpD0MfCLlFk8D36eDa/Bs/n3wKFmtjftbbfeavtd1VD3/PJ1fA34gplNiAeri/fISSg1rq6Yl/EEj3KCzcr4xm2lNL2ZGGTnWvyzuyewLm5NVKwIHEIz1+4g6HVEsDho0dQuW60eur2M/fAyp2/iQYCNzWwwnu26TibNRq0vGmBJYGib468AM2XWHgGsYGZX4gGejdPx6enIUMxBI/69vUB7DGY2Ob7h9VRGb9D36bAmeAW33XgYv69+LZPmgMTMDsQrXz7EF4aGVwf81sz2knSImU0GLCvptgok56Nzttg7QLED+r14NnsO7sUDaAJuaPP8x8CvqhYNr+TaGURH09ci59CRMZgNSafiJdXZm2Ph1UyHAn+s2jKmK5In9RaS3mvjT92JTKXkjQROE7+sUatIU0HqFl/gAUvR+Xqdi5vS/zfQeQPEyJ/kUvf88jZgmJntiPdpgORfnFiQsRNfquQU4NiCBcU3zWwl/Lqyb0bdoH/yB7yy5yY8O32rUnPGbYAbmxhYEPQ2IlgctGhkl60VyDGzOYAX2k2o03P9DklXmtkmeHbCaDzr937cK/Ombr/5q1O79UXDfEz7wN1gOmfS5+BIfOH/Af47vyMdXxnPQslF7f69TWub2VnAfySdaGaT4JnyCwGjzGx9Sdd2+wZfjbvxsvFH8UziI1LH8PXpfzYUjZEa2+yK+yGe1JrQp7/zjsCBZjY8fX0rvqgdX6ahkCUl6Zul5yeio9y5aubCgw3PAEvjGV0tRgEjJWULhPQSr+SBwEh8M7M8r1oSeK2uQUh6owaZaYCz6goUJ97EM/P/zdj+1HXQWOC0ica+iUaC1ClL/qCkPwl+/fzUzI4D9pL0WXffPx40UdHUou755T54YG04Hoj/dSlze0uqbzI3BkmHmtm0eABvMvxe/ynu8Z6zUi/oh6T73srpnPqgzZxqY/yzFQQDnv4YHAq+Gk3vsj2Ldy7uFMAzsxnSc/3RhgJJ1+OWCHXRhPVFk1yOZ0O0si5kZnPi5eNZy6wlnWxm9+Id4G8sNBJ8ms5Z+1XThH9v09prAcemr9fFKyFmxq9b+1Jo3lkhu+Jd2EkaUwMb4hmpu2bQG6j8Cm9MeUzxYLo/HZV82P+OB+3/XJHmC7iP/+NdPL9oek3lFDLhJ+j2hfn4DjV6JQ9gTgVONrN5gX/h18cVcb/Rw3IKm9n0eLbv6rT3EK46kHkeXi11XMXv2yWStjazL4BZWiXlZnY1sK2kV2oYQlPZvZ1IXtGdPs+SRuTQajBIfSheNfdz4B/p2Ep4AHkCMvkW1+yjX9Y+2czuA75JDfNLSc+lyseF8MbYL5deMgx4sWpdGLMZsCYeID8Az2KeAG+wFwG94CvTVT+dzBYyQdCnsHoro4LeTle7bGlx8UEpgFyl7mhgptQ1unj8W/iEYMocuk1iZpfimQFX5fq9ttH8Id6k4VBgL9wKY4z1RcaM5kZI2XDX4JnxUwKv4vYT/wLWrsHTLqgBM/sEmFfSi2Z2GvCupN3SxsBDkqZudoTBV8XMPgAWk9S2siUF256kzf1jPDSPwhenS0r6pPTclLhVxHWSdqlCr5tx1NYUrOCVfC/+s7fzSt5W0pxV6g5UzMxw3+vd8IofcF/Ow4Bjc9oWpLnH4nhp98uUNvKqDvqlKoDL8Mz4dt6uWWyL0rxy5pbFhpm9h19Lnsmh11tI8/hj8SSAsTZ+JGVPvqgzSG1mr+L2ateUjq8DnCZplhy6SWMR4Ge4jd82kl4xs/XwhtEPdPvNfQwzWxhYDvinpEfNbEG84mdS4FxJ7WyTqtL+BBgs6blcGkEQVM80U84dgcYC7334jPX8qt5FZBYHnSjvsiULiKmAx3IsXsyslQ0o4CAzK3ptTYiX4f63at1ewsd4x+LPzOwivFnTHT18z3jRkPVFY0h6D1jRzFYDlsADLvfX9bOmTZbv4dnF5YVTLb6+Nfn3Nq39KrCwmb2CB7W2T8enohSYqAozewb4tqQ3S8enw8+xuXPoDkBE5waoZQz4qKpAceIgPNDyhJkdT4d/8WA8Y3ACumn4VwUNNAVrxCt5oJLmU0fh2fFTp2Pvd/9dlbE6sIaku2vS+xl+H3wD93Yvn8t1edw3skirM3CaOByvflgPrxjcBm9OthO+OZGFnoLU5KsQnJb2Tc6expt3Z8HM1sQb+l4LrAZMnp6aB/g//PefjRQM3wPPtBVeXXNIOWhekdb38Q2f94EpzWx9fP3yX/x+eI2ZfS/j3Pp/+LXjuUzvHwRBELQhgsUBAGb2Y2B6SScVjp1ER9DlcTNbU1LVXdgXacnhJezFDNtReCCz3JW+XyDpJ2Y2BbABntl7Uwp2nY/v0j+SSbdu64vGkXQLcEvrsZktBewv6Xu5NM1sWTyr+RO8K/pLuNXKp/iEN1c21VnU79/btPYZwN/wLLkv6PDOW4aurQTGlzlpv/idFF+YB9XwEL7o7qo0f33cH7syJI00s+VxW4uD6QgytQKpv8jcEAzqbwrWqFfyQMXM5iYFe8zsUUnP1iA7knr9GPcBdpN0VI2a0LH5UT6WnQYDpwBrA5tJujNZcdwn6W9pfvkz4KJMuo0EqfFA4q9x3/oiO5E32eRPwK5pvlPc6LmNvD8vqdHbibjFS6sSYCXgUjPbQdIZFUvuDRwqaW8z2zTpniRprzSeg/CmjrmCxfvifSGG4ZZ5naoCwzYgCIIgD2FDEQBgZv/AM1tPTo+/iy+K9wEewxeut0v6eSb9M4GdUibogMTMZgR+jPuuDZZU+WZOE9YXTWFma+Dl1J/hpYjPmNkgPOj0A9znLWew+E7cv3cn4D18EfUh8FfgdEnnZdJ9BbcUud/MNsIXcEvjC7f1JS2TQ7cXaG+IZ3BfKOnFdGwr4B1Jl1eos0H68iJgKFCsxpgQz9pbVdL8VWkOZMzsJ8Dp+EL0pFbgNHkV74D7jw+VdH4m/a8B86WHw+talJrZ27gNRr8umR+oJIuk03Gf85bfqOFe+kNzZhmn5IBN8N4U2YPGZvYmsLSkdtmfOXVH4702Ws3l1gZuB4oVbEhaN4P2qcC38czPsQKnknIFbFvWPQtKGmFmLwAbSbo72TI9ksvWzcxepCNI/R6whKThZrYZbtGwRibdlfGN+Zfx5rLC7RJmxe3G/tHNt4+P7gfAwsnP931g0TTPnAuvxpwsh27Sfgo4RtLxpeO/An4laVDFeu/i96PhZjYB/plaRtL96fmFgZskzVylbkF/dOFhMXBheKFGv+xrEwR9nbCh6EzYUAR9mfmBYknij4AbJB0AY/yijm/3jVWgjgYkk9FRpvh02S+yv5J+7tXwEvpBZGqeRAPWF02QgoRn4r6b0wNDzWwn4GR84baopIczD2MIvuhXyu6ZNC0k9sCzx7MEi4Gv0dEo8nvAxSlT8gLcpzonjWib2aSSLk5fz2Zm+wFTAFdmOL9bi3zhwZ4in+FZ41mzigYSks43s0WBY4D9k/2H8PvElMBhuQLFSf9tPEO+bmpvCtaiTq/kAcwx+D1iVdxDH9yy58/A0fhGVGWY2UN0DrLMBYw0s+cZ20N4SJXa+L14c+qzm2hR9l4+t0btprJ7we0X5gZG4Mkem5rZf/AqtpybXdMBLbupd4EZgOF4APe0XKKS7kiJADviVkEGXAicqLEbsVXJ2/gGwHOl40uQqdlbgTmA69ocv5Z81ZijASSNTmvCdwrPvY/bgeRi1YzvHQRBEHRBBIuDFlPReRK5PF7W3eIRIMuOMYzpdnsQ7gc5CT7Z+9TMjgP2kpTFd7RJ0u78d/FF1Hp4+fxFwHdzBXCbsr5ogF2A30s6OHk0XwD8Fs90qSu7qZi5/RrwLXzh9gEdDY1yULt/b1PaZjY/HvwfbGYP4p+lG4Fp8IXNLma2kaTLqtKUNEHSfhb3LH6jqvcO2iNpDzO7GP/7trJ87wDOk3RPcyPLyq7AZWa2OvU2BavbK3mgsi6wnqQ7C8duM7PtgUupOFhM3uBkT0wBbGtma+GWMeVz+dc5RFtJCA0xHQ0EThNn4RsRt+E2OlfR4bW+U0bdpoLUpKBw7s3wMucDh6U5poCJzGwVPFh7ZmbtEcAa+DlVZE06zrsqeQ6/97YqXZZLY2jxTXz+lwVJt+d67yAI8jE6HAz6PBEsDlq8iHuLjkjlkYvgHmAtZiCvx92hwGa4BUOrZGwlPIA8AfCbjNpN8TK+oLgG2JqarCEkfYRn2Jxbsr74Lf3nmjAPHZsdF+GB+F1rLoO9Hy9DfRJftO1vZjMBW1Cxx2qJJvx7m9I+HHgFtyjYFP8sXQ9sm54/DtgTb8xSKZLmqvo9g66R9B+ayfBtiqaagtXtlTxQmRx4s83xt4DKy9cl7Vf1e34JFsAtmcAzPwcCTQZOjyp8fYuZDQaWwhvNPpRR+iyaCVKT5lY70tHs7RHctui1jLJ74z/z8/jm2qPp//Px62hODgeOM7Ml8MoEASsCW5KnEenJFLy321TmrYP/3bNgZr/ELcXOLR3fApgmKl6CIAjyEJ7FAQBmdiCwMR6c/R4e3Jm71dAmZbtsIWnlTPqv4p5m15SOr4P7zc6SQ7dJ0u/0b/hufct2450a9SfD7Ua2wLNAX+ovAbDkbzZzqwlV0U+uxjEsBUwt6dYUlD8bLzN+Ej/XswWM6/LvbVrbzF4H1pD0XzObGs/gWlrSven5wcBdkqarUregX1s38oGOmV0P3IovSO9RP2+2ZmYjgYPqbgoWXsn1YGY34l72W6YNXMxsSvw+MU0uf9ekswqMna2Xjqs/WlPVjZntAnwh6VgzWw0PnE5MCpyWvWYr0pwS+KGkC9LjE+m88fA5sIukD9t9f4bxzEENQWozWwG3ZHgNz9wGz3z9BrCWpH939b0V6c8DLI7/bR+Q9FROvYLu+rjl1QLp0GO4LVPWOV4TmNlw3NatfM1aEThT0nztvzMIgiaZaoq5ItBY4IOPnu1znsURLA4AMLPJ8Z3jH+KlRNsXyyPN7FbgOkmHZNL/GFhM0hOl44PxydfkOXSbIk2iT8B97VoXDuGZkb+SlKOMrDvri3P70wIxBYuLzcfOwbPTO2WZSLqk5qFlJ/n3fpq+ng23gsjl39uodk+bAinb6OUczU+sczfyYjXEZkCObuQDGjM7AFgFz9YfhWdT3Zb+/ae/BY8bbAp2PPCEpNq9kgcSZrYI7i86JV5pIjqaoK6V0xLKzO7HM8cvKx3/IbCvpCVzabcZy6at4GZ/po7Aacq+XE3SBunx+3g1Rquh36LA8ZIOrVi30SC1mf0bt+r5uaTR6dgEuP/3wpKWz6FbGsNUAKqhYeRAJHkkD5b0XOn4nHgzwX61RgyC/kIEizsTweIg+IqY2V14A5AdS8dPAhaXtGwzI6ueFES7B/dUPZGO0rUFgV+kl307R2OOlME9HR6UPpearC/qptQ5uSuUKYh4xbi8ThV3YC/69+LBh7J/75R4V/TLqtRtUjv9nWeS9Hp6/D4wRNKz6XHOYHGt3cgDJ21srgB8J/1bGvhE0jQNDqtyzOxw4L1c3sTd6E6C27aMokav5IFIOpe3oKMp16O4D/fHmXU/xINoz5aOzwk8LGmqCrUmwhsofybpycLx9XArlfklTVqVXtM0GTg1s38Ah7fus202TzcDdpa0TMW6jQSpC/qNJZuY2c64v/xs6dDLwJHA0YoFdmWY2XP4uXtZ6fgG+Dzsm02MKwiC7olgcWf6YrC4v/iTBuPJOAa4JOlHmYawO3CNma2Bl5EJLyObFc++7U8MA57FG9kVF4WXmtlRwA3pNT/LoP0HOltfTEHnRmz9AqUmZA3xA9zD7raadRvz721Y+1wz+zR9PRlwqpm1Fqk5gxBNdCMPfANiBmBGvMz4C+C+RkeUh0aagtGcV/KAwcwmBl4AVpd0agND+BifWz1bOj47Fc4HzGxB3H7hW+nx5Xh/hAuAJfBGb+tUpddL2BpYDf8ZwT1ky4HT4bgveNXMh9tctXgHvz62uJcOy4Iq2ZSx73nblYPU5PmZwSvI5gKeKB2fC/8dZMHMDsWrpw6js/3FH4BZ8PlQlXrv0/l63CX9bfMU94E+Nm103ZaOrQocjVd3BUEQBBmIYHHQoqkAFwCS7jCzQXiDilaWzYV40GlnOsq8+wPfBzZvlz0k6SMz2xvP+q2UVAb5QzybeYz1hZlltb5oirQgPxf4fc2l3Ifj2WIr4x2xz2p592ZmWTr8e+/AF1AnFsoyjwPu6mfafyk9bve5OTuDLtTfjXxAY2Yn4IvDb+HBl9vxhfq/W9Yn/YzumoLlzNTYB9itbq/kgYSkz8zsM/L+HbvjeuBgM1tX0tsAZjY9cGB6rioOxgPSv8arTX6MV1CdD/xI0vsVavUWmgyctip5AGiTbTkR7ptcNU0FqVtcAJxuZrvTudnbwcBfM+puC2wr6aLCsVvM7Anc1q/SYDHeLHCgMgwP/l9Px7k1IfB3/J4VBEEvRI1Nc4KqCBuKABizQ74FnnFSZ4CrW8xsUeD+HGXkTZGyIOfp6vdrZrPjze4qy4ps0vqiSZpq1mRmE+IZU9vgzQNvA04HLpf0WTffOj6aTfr3NqZdN2Z2Bt7Z/Sd4xvRfaNONXNIpjQ2yH5LOsdeB4/Hs7fuizLd6mvJKHmikwNYiwNaSPq9ZexbgDjwzv9VodQgwElilqnlAsr36vqT7zWw64C28H8ZpVbx/b8TMXgNWlfRoevwCsGJrM97M5sOvXZVnfprZk8Beki7s4vlNca/qSi2Skg3E4pIe7+L5BfB5fKV2EGb2HfzeC57d+3M6guGjgJOAPXJZrZnZW8CyRXuVdHwQcLekr+XQHciY2bx4M0HDvYqzNU4MgmD8mXKKOWOeXuDDj57rczYUTZZqB70ISbsD3wR2ITXhMLNrzWyjlKEZVMdIvLy3K+ZLr6mSlvXFfJIOlHSZpEslHZD0nk2v6W9cAmxQt6ikLyRdIWk9PBviVmB/4KVWI5Rc0j08zkmT2nWyFTC5pJPxTLkF8EyyI/AM0E0iUJyFQcBeuP/ppcBbZnalme1qZks0O7T8mNnkZvZdM/tWZqkz8SzQIC8rAT/C7wk3m9kVxX85hSW9gtsh/AYPFj8E7IZv8FW5YfwN4KWk+Q5uxdBvGul2wVjZvaWqrVzZvQBXA/ua2WTlJ5KX8rD0mqp5Ad/46IpF02uq5hY8i/lafCPxu8Bi6d/0knbJ3JPjbLwasswOeFPlbJjZKma2ShfHV86pXSdmtrqZbdJ6LGk4vn46G3jAzK5LG1FBEARBBsKGIhiDvJv8FcAVZjYz8FM8wHWimc0dXX4r41pgfzNbvVw+nSb5f8LtN6qkEeuLXsAIYG8zWwkvhezUVEbSkTWMYUq8qeBUwAfkDaI25d/btHadjNkVlnQpHrgMMpMWicNxn9NWttruwCH4xnefz1ovYmZnAf+RdGJqOvcfYCFglJmtL+naTNJNeSUPNN4ALm5COAWT/lX2SzazicxsZUlVBXRFIXCavs5SWdOLaAVO22bZki9wCnAQsAnwhJkdT4c1xGDcwmCC9JqqaQWpr5T0SfGJzEHqQbg10XfwAO1++IbEP4Cbzew28lagTAr8JF0rWzZby+B+4OeZ2bGtF2a4bh5Fe//4aYB9gSUr1muKPfE1EwBmtjRwAF6p9xjwW3wT+beNjC4IgqCfEzYUQVvMbB5gKB4wHgUskqN78ziMoz/aUMyKBy6/wEuqH8cXVQvhlhATAUtJeqlCzdqtL3oDZlZu4FNEkubOpDs5vmgbimfqXwqcIenmHHpJ88xxeZ2krfuTdt0kO4SZJL3e9FgGEmY2Af5ZagUHVsA3Je4HbpX0u+ZGVz1m9gqwTirh3wjPXl8at7ZZX9IymXRv7eZpSVoth25QH2b2BTBLyzaocHwGYGRV8610rfyQjg3SqUqPgf7VjCs1KV4Tt79qFzi9F7hO0i6Z9L8F/DmNYUxvCrxx8i8kdTcn+qqa38D91T/H57TtgtSLl8+3DOMYjN8fVsHvETMC70qaPpNed9fKIpVfN1Ojt4XLf08zmxN4WFLOCrbaSFY260i6Lz0+DFhO0orp8cbA/pLmb3CYQRB0QdhQdKYv2lBEZnEwhi4CXFtlDnD1VG7ZbxYRLSS9bGbL497BB9J5Qn898MsqA8WJlvVFVz7UOawvGkfSXHVrmtkpuD3BU3j2w7qpBDcrTQZi+0MQ+Evyqln39/v+tMHVS3gHz+R6APcAPwa4s4lNzJr4Gh3X5O8BF0saaWYX4JlUWZC0aq73DnoNRvsKlxkoVd+MJwPtvgDNZfcCkCwv1jazr+HzOoDhkt7KqDkyzWn/jDeVaxekzj6/lPR48hF+C2+yuym+QZFLb1Uzmxb/PQtPuHgnl16Jj/EM5nLwf3Y8wae/MB2d1yYr0Lny8h5gtjoHFATBuDM6klL7PBEsDoDmAlzAm+PwfOWZEE0j6Tng+6UJ/VNKnckz0IT1xUBlW9z+4hVgbXzhNtaLJK1b87iC6tgeD14G9bEJ/Ts4XOZVYOGUYbwWfs6BBz9qK+VPm8gr4Pen53t6fdA1qdJlnFZOOapeCpvzorNtELiNy8J0NAwbbyT9par36iv0osDp27h1TS00EaSGMdnw38EzilcD5gbuA27H7xn/yKQ7B3ACPscb8zc2s2vwhI8ROXQLXA8cbGbrttYNZjY9noByfWbtOnkFmAd4wcwmxZvb7VN4fmrg03bfGARBEIw/YUMRAGPKBUfgjU66PCkiwNU3acL6oreQOlNvBMwBTFJ8TtI2GfTOYhwCAgMwG7dfkK6VM9ex4A/GJm1uzUtHJtcnPXxLn8TM/oA3HXsZmBwYJGmUmQ0FhkpaPpPuWXT2Sr6P5JWM21/k8kru95jZboWHUwG74gG9f6djy+FWI0dIaudHOr76LbugrYC/49mJLUYBzwGnSnqjYt1ngG9LerN0fDrcZiyLHVTT1B04HWiY2f9w3+J78eDw7cA/JX3U7TeOv+5seEbraLxC8FE8YLwgPp8GP9+rbBZZHsMseLPIb+De8gBD8CzcVXJq14mZnYhXuu4JrAtsAczaalxoZpsDv85lyxQEwfgx+eTfikBjgY8/fr7P2VBEsDgAIsA1EEheZifiWWrtrC+eaWho2TCzdfAmQg/gDT/uwbMUJsWzFGPzI/hSdOX3GeTFzCbCy7d/iW/6GJ5RdBywl6R+1zjLzDbEN7kubPnNm9lWwDuSLs+k2YhX8kAjzbmelHRg6fjvgIUkbZFRexhweF1Z+l1tsJnZTMALkiZp/51B0DWpge47wI24NdFtOTyZ2+iegm+gfbfcNNrMpsAzyB+R9LPM45gC2BxYDL8f3g+cnztYXidm9nXgEmBFvEH0VqmxcOv5m4F/S9q7oSEGQdANESzuTASLgyDo9dRofdE4ZnYfcJGkg8zsfbwT+cvAOfgE88hGBxj0OSKzuBnM7EhgMzzDqFVavBIeQD5P0m+aGlsOzGzSlmVQymTbHpgCuFLSHRl1PwHmlfSimZ2GN4jaLW02PiRp6lzaAwkzew9YQtLw0vF58WzbPt+vwcw2SF9ehPfCeLfw9ITA6sCq0Zwq+CqY2cTAMrgFxarAssDrpMAxmYLHZvYisLmk27t4/jvAuZJmr1p7oJK8oT+Q9EXp+PTpeH/yaQ6CfkMEizsTweIgCIJehJl9AAyR9ExqfLKypIfNbBHgaklzNDzEIAjGgdQVfRtJ15SOrwOcJmmWZkZWLWY2P55JNRgvL94cz5ybBi97nhLYSNJlmfSfA36eNJ8Dtpd0rZktDNwhafocugONlMG9j6TTSse3BfaXNHPFeg/i5elvm1lPdmNDKtIc3XpLOqqZWnyGn1+7SbqqCr1gYJM8bZejw8N4aeA1SXNWrPMpME+r2qPN87PjFkmTVqnbRueb+IbpN/DGiWOIRIggCHoDk002RwQaC3zyyYg+FyyOBndBEPRn3gcmS1+/gnudPoxf+77W1KCCIPjSTAs83eb403jH9P7C4fi1andgU7zx6PV440xw2409gcsy6Z8B/A2vwPgCuDkdXwb3ug+q4SjgBDNbCrgrHVsW9xPeN4PexXQ0grqom9fNWJWgpAlgTGO/b1fthRwEJUYX/rU2KL6ZQWckPpdsGyzGK/eyVh4lr94zgM/xbOpiQEZABIuDIAiC8SYyi4Mg6LeY2WXANZJOMbNDgQ2Bs4H1gZGS1mxyfEEQjBtmdhdwn6QdS8dPAhaXtGwzI6sWM3sdWEPSf81sarx0f2lJ96bnBwN3SZou4xhq90oeiJjZJsBOwALp0GPAMZL+nknvT5L26eb5GYBbJC2aQz8IqiT52C9Nhw3FcnhywAjg1ta/rjKAx0P3FLyZ3eotq6DCc5MBN5HZs9jMnsY39fYpWzMEQRD0FiKzuDN9MbM4gsVBEPRbzGxuYCpJD6ZmIEcAKwBPArtKGtHoAIMgGCfMbGU8y/Zl4N949tRywKzA2pL+0c239xnKntgtr/VWA9LUFOxlSRNm0m/EKznIj5l9COwh6fg2z30NuAVA0uIZtNcB9sCDbAIeBQ4p28oEwbiSbMYmxysxisHhrE3uzGxW4F688uJ4vOJCeNO7X+CVa0tJeinjGMZYrOXSCIIgGF8iWNyZvhgsDhuKIAj6LcWJdOoQvUODwwmC4Csi6Q4zGwTsiPv5GnAhHkDemY6md/2B8uQ6+2S76JWc/G3LXsm7mFk2r+SBSMpC/AEwD3CypHfMbB7gbUlvZZD8MXCRmb0l6fzCOKbDsyEnwjM0KyX5MJ8InAf8JR1eCbjUzHaQdEbVmsGAYDc8E/6pOkUlvWxmy+Pn9IF0+HELtwz6Zc5AceIa3BoogsVBEARBNiKzOAiCfk0DC/IgCGrCzBYF7s+VaVs3KbP4Rjr8ZdcGbgc+So8nBb5b9c9rZlfiWXpH4V7JK+GZpkWv5CX7i91H05jZvHiAdircc3tQasR6ODCdpG27+/7x0N0SOAVYX9J1ZjZtGseUeAO81zNoPoXbaxxfOv4r4FeSBlWtGQR1kDLy50sPn5L0dk262wH74LZqD+ENI8cg6ZI6xhEEQdAdkVncmb6YWRzB4iAI+i1NLciDIKiHfhgsPnNcXidp64p1G/dKHkiY2VW4pcoOwDskq5Fkt3KmpHkyau8EHABsjDfTmxb4jqRXM+l9CiwkaXjp+Ly4t+ukOXSDoL+SNhW7Qv3lfhgEQd9m0sm+GYHGAp9+8kKfCxaHDUUQBP2Zo4Eb6FiQt7gCGKegTBAEQV1UHQT+EsyABy+R9H7yty1WXrwNTN3EwPopywPLSvrCrNPaYQTuw50NScekZnZXAU/jGcVZAsWJEcAawPDS8TWB5zPqBkG/RNIETY8hCIIg6P9EsDgIgv5MYwvyIAiCPkbtXskDnInbHJsDz+quHDO7onTos6R1cvH+KGndivTOAHYCDgeOM7MlgH/h59WKwJbAr6rQCoKBgJn9C/i+pHfS44OAw1qWamb2dbzSZo7mRhkEQRD0FyJYHARBf6fWBXkQBNXRJsBVZppaBjIwODdZBgBMBpxqZkWv5KA6bgB2BYamxzKzaYD9gKszab5ZevzXTDottgL2lHSymY3EG5JtkJ57DNhE0uWZxxAE/YllgUkKj3cETqWjCmRCYPa6BxUEQRD0T8KzOAiCfoeZLSvpLjO7APhQ0lAzex8Ygi+YLweekTS02zcKgqBRmvLwHWjE77lezGxW4Nb0cG7gAWBeYCSwUo5Gc3WTfFVnljSy6bEEQX+g/JlK89pFJT2THs8EvByexUEQ9AbCs7gzfdGzOILFQRD0O8xsFHAInnFxYzpcXJC/BqzcHxbkQRAEQd/DzCYHNgOWACYA7gfOk/RxowOriBTYminus0FQDREsDoKgLzHJpLNHoLHAqE9f7HPB4rChCIKgP7I2cDrwfWAjYClgSXxBfgr9aEEeBEEQ9C3MbNJ0DzrDzG4AtgPmx+9VdzY6uGp5tdQvYCwisBUE44wIb/kgCIKgJiJYHARBv0PSzWa2CHA0cDewt6RfNjuqIAiCYCBjZvMDlwCDzexBYHO8+mUaYDSwi5ltJOmy5kZZKdsD7zQ9iCDoJxjhLR8EQRDURNhQBEHQrzGzDYG/AZ/gi/ExSIrmWEEQBEEtmNmVwOTAUcCmwEq4d3HLP/84YElJyzYzwuoIz+IgqJbwlg+CoC8RNhSd6Ys2FBEsDoKg32JmSwHnpIeHA58Xn5f0l9oHFQRBEAxIzOx1YA1J/zWzqYF3gaUl3ZueHwzcJWm6BodZCWb2BTBLBIuDIAiCYOARweLO9MVgcdhQBEHQ7zCziYBhwB7AicCekj5pdlRBEATBAGcG4GUASe+b2YfAW4Xn3wambmJgGehzi6IgCIIgCKohklL7PhEsDoKgP3IPMD2wtqSbmx5MEARBECQGRIMqSRM0PYYgCIIgCILgqxHB4iAI+iMPA7+U9G7TAwmCIAiCAtGgKgiCIAiCIOjVhGdxEARBEARBEGQmGlQFQRAEQTAQmHiS2SLQWOCzUS/1OXuuCBYHQRAEQRAEQRAEQRAEQTDeRLC4M30xWBw2FEEQBEEQBEEQBEEQBEEQjDcRKe77RPOJIAiCIAiCIAiCIAiCIAiCIILFQRAEQRAEQRAEQRAEQRAEvQ0z29jMHjGz0Wa2VDev+56ZPWFmw81sz8Lx6c3sRjN7Kv3/tZ40I1gcBEEQBEEQBEEQBEEQBEHQ+3gY2AC4o6sXmNmEwAnA2sCCwGZmtmB6ek/gZknzATenx90SweIgCIIgCIIgCIIgCIIgCIJehqTHJD3Rw8uWBoZLekbSKOAC4EfpuR8Bf0lf/wVYryfNCBYHQRAEQRAEQRAEQRAEQRD0TWYDXig8fjEdA5hJ0isA6f9v9PRmE1U+vCAIgiAIgiAIgiAIgiAIBhyfj3rJmh5Db8LMtge2Lxw6RdIppdfcBMzc5tv3knT5uMi0OaZxH2VnIlgcBEEQBEEQBEEQBEEQBEFQMSkwfEoPr/nueMq8CHyz8Hh24OX09WtmNoukV8xsFmBkT28WNhRBEARBEARBEARBEARBEAR9k3uA+cxsLjObBNgUuCI9dwWwVfp6K6DHTOUIFgdBEARBEARBEARBEARBEPQyzGx9M3sRWA642syuT8dnNbNrACR9DvwSuB54DPi7pEfSWxwMrGFmTwFrpMfda0pf2cIiCIIgCIIgCIIgCIIgCIIg6CdEZnEQBEEQBEEQBEEQBEEQBEEQweIgCIIgCIIgCIIgCIIgCIIggsVBEARBEARBEARBEARBEAQBESwOgiAIgiAIgiAIgiAIgiAIiGBxEARBEARBEARBEARBEARBQASLgyAIgiAIgiAIgiAIgiAIAiJYHARBEARBEARBEARBEARBEBDB4iAIgiAIgiAIgiAIgiAIggD4fxR4/tcYM41q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103"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575" y="771550"/>
            <a:ext cx="5784577" cy="388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3249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10997"/>
            <a:ext cx="3034680" cy="3394472"/>
          </a:xfrm>
        </p:spPr>
        <p:txBody>
          <a:bodyPr>
            <a:normAutofit fontScale="62500" lnSpcReduction="20000"/>
          </a:bodyPr>
          <a:lstStyle/>
          <a:p>
            <a:pPr marL="109728" indent="0">
              <a:buNone/>
            </a:pPr>
            <a:r>
              <a:rPr lang="en-US" dirty="0" smtClean="0">
                <a:latin typeface="Times New Roman" pitchFamily="18" charset="0"/>
                <a:cs typeface="Times New Roman" pitchFamily="18" charset="0"/>
              </a:rPr>
              <a:t>     Bar </a:t>
            </a:r>
            <a:r>
              <a:rPr lang="en-US" dirty="0">
                <a:latin typeface="Times New Roman" pitchFamily="18" charset="0"/>
                <a:cs typeface="Times New Roman" pitchFamily="18" charset="0"/>
              </a:rPr>
              <a:t>graphs are used to compare things between different groups or to track changes over time.</a:t>
            </a:r>
          </a:p>
          <a:p>
            <a:endParaRPr lang="en-US" dirty="0">
              <a:latin typeface="Times New Roman" pitchFamily="18" charset="0"/>
              <a:cs typeface="Times New Roman" pitchFamily="18" charset="0"/>
            </a:endParaRPr>
          </a:p>
          <a:p>
            <a:pPr marL="109728" indent="0">
              <a:buNone/>
            </a:pPr>
            <a:r>
              <a:rPr lang="en-US" dirty="0" smtClean="0">
                <a:latin typeface="Times New Roman" pitchFamily="18" charset="0"/>
                <a:cs typeface="Times New Roman" pitchFamily="18" charset="0"/>
              </a:rPr>
              <a:t>     Here </a:t>
            </a:r>
            <a:r>
              <a:rPr lang="en-US" dirty="0">
                <a:latin typeface="Times New Roman" pitchFamily="18" charset="0"/>
                <a:cs typeface="Times New Roman" pitchFamily="18" charset="0"/>
              </a:rPr>
              <a:t>we are comparing the correlation values between the feature columns and the target label column which is Sale Price in our scenario.</a:t>
            </a:r>
          </a:p>
          <a:p>
            <a:endParaRPr lang="en-US" dirty="0">
              <a:latin typeface="Times New Roman" pitchFamily="18" charset="0"/>
              <a:cs typeface="Times New Roman" pitchFamily="18" charset="0"/>
            </a:endParaRPr>
          </a:p>
          <a:p>
            <a:pPr marL="109728" indent="0">
              <a:buNone/>
            </a:pPr>
            <a:r>
              <a:rPr lang="en-US" dirty="0" smtClean="0">
                <a:latin typeface="Times New Roman" pitchFamily="18" charset="0"/>
                <a:cs typeface="Times New Roman" pitchFamily="18" charset="0"/>
              </a:rPr>
              <a:t>     It </a:t>
            </a:r>
            <a:r>
              <a:rPr lang="en-US" dirty="0">
                <a:latin typeface="Times New Roman" pitchFamily="18" charset="0"/>
                <a:cs typeface="Times New Roman" pitchFamily="18" charset="0"/>
              </a:rPr>
              <a:t>gives us an insight on positive and negative correlated column details</a:t>
            </a:r>
            <a:r>
              <a:rPr lang="en-US"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
        <p:nvSpPr>
          <p:cNvPr id="3" name="Title 2"/>
          <p:cNvSpPr>
            <a:spLocks noGrp="1"/>
          </p:cNvSpPr>
          <p:nvPr>
            <p:ph type="title"/>
          </p:nvPr>
        </p:nvSpPr>
        <p:spPr>
          <a:xfrm>
            <a:off x="457200" y="205979"/>
            <a:ext cx="8229600" cy="709587"/>
          </a:xfrm>
        </p:spPr>
        <p:txBody>
          <a:bodyPr>
            <a:normAutofit/>
          </a:bodyPr>
          <a:lstStyle/>
          <a:p>
            <a:r>
              <a:rPr lang="en-IN" sz="2800" dirty="0" smtClean="0">
                <a:solidFill>
                  <a:schemeClr val="accent4">
                    <a:lumMod val="75000"/>
                  </a:schemeClr>
                </a:solidFill>
                <a:latin typeface="Times New Roman" pitchFamily="18" charset="0"/>
                <a:cs typeface="Times New Roman" pitchFamily="18" charset="0"/>
              </a:rPr>
              <a:t>BAR GRAPH</a:t>
            </a:r>
            <a:endParaRPr lang="en-IN" sz="2800" dirty="0">
              <a:solidFill>
                <a:schemeClr val="accent4">
                  <a:lumMod val="75000"/>
                </a:schemeClr>
              </a:solidFill>
              <a:latin typeface="Times New Roman" pitchFamily="18" charset="0"/>
              <a:cs typeface="Times New Roman" pitchFamily="18" charset="0"/>
            </a:endParaRPr>
          </a:p>
        </p:txBody>
      </p:sp>
      <p:pic>
        <p:nvPicPr>
          <p:cNvPr id="4" name="Content Placeholder 5">
            <a:extLst>
              <a:ext uri="{FF2B5EF4-FFF2-40B4-BE49-F238E27FC236}">
                <a16:creationId xmlns="" xmlns:a16="http://schemas.microsoft.com/office/drawing/2014/main" xmlns:lc="http://schemas.openxmlformats.org/drawingml/2006/lockedCanvas" id="{8719CE45-0651-43D2-A84C-2975CA297EF8}"/>
              </a:ext>
            </a:extLst>
          </p:cNvPr>
          <p:cNvPicPr>
            <a:picLocks noGrp="1" noChangeAspect="1"/>
          </p:cNvPicPr>
          <p:nvPr/>
        </p:nvPicPr>
        <p:blipFill>
          <a:blip r:embed="rId2"/>
          <a:stretch>
            <a:fillRect/>
          </a:stretch>
        </p:blipFill>
        <p:spPr>
          <a:xfrm>
            <a:off x="3598362" y="588203"/>
            <a:ext cx="5472608" cy="3783747"/>
          </a:xfrm>
          <a:prstGeom prst="rect">
            <a:avLst/>
          </a:prstGeom>
        </p:spPr>
      </p:pic>
    </p:spTree>
    <p:extLst>
      <p:ext uri="{BB962C8B-B14F-4D97-AF65-F5344CB8AC3E}">
        <p14:creationId xmlns:p14="http://schemas.microsoft.com/office/powerpoint/2010/main" val="19892449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12160" y="1110997"/>
            <a:ext cx="2674640" cy="3394472"/>
          </a:xfrm>
        </p:spPr>
        <p:txBody>
          <a:bodyPr>
            <a:normAutofit fontScale="62500" lnSpcReduction="20000"/>
          </a:bodyPr>
          <a:lstStyle/>
          <a:p>
            <a:pPr marL="109728" indent="0">
              <a:buNone/>
            </a:pPr>
            <a:r>
              <a:rPr lang="en-US" dirty="0" smtClean="0">
                <a:latin typeface="Times New Roman" pitchFamily="18" charset="0"/>
                <a:cs typeface="Times New Roman" pitchFamily="18" charset="0"/>
              </a:rPr>
              <a:t>     A </a:t>
            </a:r>
            <a:r>
              <a:rPr lang="en-US" dirty="0" err="1">
                <a:latin typeface="Times New Roman" pitchFamily="18" charset="0"/>
                <a:cs typeface="Times New Roman" pitchFamily="18" charset="0"/>
              </a:rPr>
              <a:t>Boxen</a:t>
            </a:r>
            <a:r>
              <a:rPr lang="en-US" dirty="0">
                <a:latin typeface="Times New Roman" pitchFamily="18" charset="0"/>
                <a:cs typeface="Times New Roman" pitchFamily="18" charset="0"/>
              </a:rPr>
              <a:t> Plot is also known as Whisker plot is created to display the summary of the set of data values having properties like minimum, first quartile, median, third quartile and maximum.</a:t>
            </a:r>
          </a:p>
          <a:p>
            <a:endParaRPr lang="en-US" dirty="0">
              <a:latin typeface="Times New Roman" pitchFamily="18" charset="0"/>
              <a:cs typeface="Times New Roman" pitchFamily="18" charset="0"/>
            </a:endParaRPr>
          </a:p>
          <a:p>
            <a:pPr marL="109728" indent="0">
              <a:buNone/>
            </a:pPr>
            <a:r>
              <a:rPr lang="en-US" dirty="0" smtClean="0">
                <a:latin typeface="Times New Roman" pitchFamily="18" charset="0"/>
                <a:cs typeface="Times New Roman" pitchFamily="18" charset="0"/>
              </a:rPr>
              <a:t>     We </a:t>
            </a:r>
            <a:r>
              <a:rPr lang="en-US" dirty="0">
                <a:latin typeface="Times New Roman" pitchFamily="18" charset="0"/>
                <a:cs typeface="Times New Roman" pitchFamily="18" charset="0"/>
              </a:rPr>
              <a:t>have used it to identify the outlier details for all the numeric </a:t>
            </a:r>
            <a:r>
              <a:rPr lang="en-US" dirty="0" err="1">
                <a:latin typeface="Times New Roman" pitchFamily="18" charset="0"/>
                <a:cs typeface="Times New Roman" pitchFamily="18" charset="0"/>
              </a:rPr>
              <a:t>datatype</a:t>
            </a:r>
            <a:r>
              <a:rPr lang="en-US" dirty="0">
                <a:latin typeface="Times New Roman" pitchFamily="18" charset="0"/>
                <a:cs typeface="Times New Roman" pitchFamily="18" charset="0"/>
              </a:rPr>
              <a:t> column values</a:t>
            </a:r>
            <a:r>
              <a:rPr lang="en-US"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IN" sz="2800" dirty="0" smtClean="0">
                <a:solidFill>
                  <a:schemeClr val="accent4">
                    <a:lumMod val="75000"/>
                  </a:schemeClr>
                </a:solidFill>
                <a:latin typeface="Times New Roman" pitchFamily="18" charset="0"/>
                <a:cs typeface="Times New Roman" pitchFamily="18" charset="0"/>
              </a:rPr>
              <a:t>BOXEN PLOT</a:t>
            </a:r>
            <a:endParaRPr lang="en-IN" sz="2800" dirty="0">
              <a:solidFill>
                <a:schemeClr val="accent4">
                  <a:lumMod val="75000"/>
                </a:schemeClr>
              </a:solidFill>
              <a:latin typeface="Times New Roman" pitchFamily="18" charset="0"/>
              <a:cs typeface="Times New Roman" pitchFamily="18" charset="0"/>
            </a:endParaRPr>
          </a:p>
        </p:txBody>
      </p:sp>
      <p:pic>
        <p:nvPicPr>
          <p:cNvPr id="4" name="Content Placeholder 7">
            <a:extLst>
              <a:ext uri="{FF2B5EF4-FFF2-40B4-BE49-F238E27FC236}">
                <a16:creationId xmlns="" xmlns:a16="http://schemas.microsoft.com/office/drawing/2014/main" xmlns:lc="http://schemas.openxmlformats.org/drawingml/2006/lockedCanvas" id="{1783A85E-7D43-4AA1-95A5-1BD6FB05781C}"/>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395537" y="915566"/>
            <a:ext cx="5544616" cy="3892790"/>
          </a:xfrm>
          <a:prstGeom prst="rect">
            <a:avLst/>
          </a:prstGeom>
        </p:spPr>
      </p:pic>
    </p:spTree>
    <p:extLst>
      <p:ext uri="{BB962C8B-B14F-4D97-AF65-F5344CB8AC3E}">
        <p14:creationId xmlns:p14="http://schemas.microsoft.com/office/powerpoint/2010/main" val="14103079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10997"/>
            <a:ext cx="2818656" cy="3394472"/>
          </a:xfrm>
        </p:spPr>
        <p:txBody>
          <a:bodyPr>
            <a:normAutofit fontScale="55000" lnSpcReduction="20000"/>
          </a:bodyPr>
          <a:lstStyle/>
          <a:p>
            <a:pPr marL="109728" indent="0">
              <a:buNone/>
            </a:pPr>
            <a:r>
              <a:rPr lang="en-US" dirty="0" smtClean="0">
                <a:latin typeface="Times New Roman" pitchFamily="18" charset="0"/>
                <a:cs typeface="Times New Roman" pitchFamily="18" charset="0"/>
              </a:rPr>
              <a:t>     Distribution </a:t>
            </a:r>
            <a:r>
              <a:rPr lang="en-US" dirty="0">
                <a:latin typeface="Times New Roman" pitchFamily="18" charset="0"/>
                <a:cs typeface="Times New Roman" pitchFamily="18" charset="0"/>
              </a:rPr>
              <a:t>plots visually assess the distribution of sample data by comparing the empirical distribution of the data with the theoretical values expected from a specified distribution.</a:t>
            </a:r>
          </a:p>
          <a:p>
            <a:endParaRPr lang="en-US" dirty="0">
              <a:latin typeface="Times New Roman" pitchFamily="18" charset="0"/>
              <a:cs typeface="Times New Roman" pitchFamily="18" charset="0"/>
            </a:endParaRPr>
          </a:p>
          <a:p>
            <a:pPr marL="109728" indent="0">
              <a:buNone/>
            </a:pPr>
            <a:r>
              <a:rPr lang="en-US" dirty="0" smtClean="0">
                <a:latin typeface="Times New Roman" pitchFamily="18" charset="0"/>
                <a:cs typeface="Times New Roman" pitchFamily="18" charset="0"/>
              </a:rPr>
              <a:t>     Here </a:t>
            </a:r>
            <a:r>
              <a:rPr lang="en-US" dirty="0">
                <a:latin typeface="Times New Roman" pitchFamily="18" charset="0"/>
                <a:cs typeface="Times New Roman" pitchFamily="18" charset="0"/>
              </a:rPr>
              <a:t>we have used it to analyze the </a:t>
            </a:r>
            <a:r>
              <a:rPr lang="en-US" dirty="0" err="1">
                <a:latin typeface="Times New Roman" pitchFamily="18" charset="0"/>
                <a:cs typeface="Times New Roman" pitchFamily="18" charset="0"/>
              </a:rPr>
              <a:t>skewness</a:t>
            </a:r>
            <a:r>
              <a:rPr lang="en-US" dirty="0">
                <a:latin typeface="Times New Roman" pitchFamily="18" charset="0"/>
                <a:cs typeface="Times New Roman" pitchFamily="18" charset="0"/>
              </a:rPr>
              <a:t> information for numeric </a:t>
            </a:r>
            <a:r>
              <a:rPr lang="en-US" dirty="0" err="1">
                <a:latin typeface="Times New Roman" pitchFamily="18" charset="0"/>
                <a:cs typeface="Times New Roman" pitchFamily="18" charset="0"/>
              </a:rPr>
              <a:t>datatype</a:t>
            </a:r>
            <a:r>
              <a:rPr lang="en-US" dirty="0">
                <a:latin typeface="Times New Roman" pitchFamily="18" charset="0"/>
                <a:cs typeface="Times New Roman" pitchFamily="18" charset="0"/>
              </a:rPr>
              <a:t> column values.</a:t>
            </a:r>
          </a:p>
          <a:p>
            <a:endParaRPr lang="en-US" dirty="0">
              <a:latin typeface="Times New Roman" pitchFamily="18" charset="0"/>
              <a:cs typeface="Times New Roman" pitchFamily="18" charset="0"/>
            </a:endParaRPr>
          </a:p>
          <a:p>
            <a:pPr marL="109728" indent="0">
              <a:buNone/>
            </a:pPr>
            <a:r>
              <a:rPr lang="en-US" dirty="0" smtClean="0">
                <a:latin typeface="Times New Roman" pitchFamily="18" charset="0"/>
                <a:cs typeface="Times New Roman" pitchFamily="18" charset="0"/>
              </a:rPr>
              <a:t>     The </a:t>
            </a:r>
            <a:r>
              <a:rPr lang="en-US" dirty="0">
                <a:latin typeface="Times New Roman" pitchFamily="18" charset="0"/>
                <a:cs typeface="Times New Roman" pitchFamily="18" charset="0"/>
              </a:rPr>
              <a:t>acceptable form usually is a normal distribution resembling a bell shape curve</a:t>
            </a:r>
            <a:r>
              <a:rPr lang="en-US"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IN" sz="2800" dirty="0" smtClean="0">
                <a:solidFill>
                  <a:schemeClr val="accent4">
                    <a:lumMod val="75000"/>
                  </a:schemeClr>
                </a:solidFill>
                <a:latin typeface="Times New Roman" pitchFamily="18" charset="0"/>
                <a:cs typeface="Times New Roman" pitchFamily="18" charset="0"/>
              </a:rPr>
              <a:t>DISTRIBUTION PLOT</a:t>
            </a:r>
            <a:endParaRPr lang="en-IN" sz="2800" dirty="0">
              <a:solidFill>
                <a:schemeClr val="accent4">
                  <a:lumMod val="75000"/>
                </a:schemeClr>
              </a:solidFill>
              <a:latin typeface="Times New Roman" pitchFamily="18" charset="0"/>
              <a:cs typeface="Times New Roman" pitchFamily="18" charset="0"/>
            </a:endParaRPr>
          </a:p>
        </p:txBody>
      </p:sp>
      <p:pic>
        <p:nvPicPr>
          <p:cNvPr id="4" name="Content Placeholder 7">
            <a:extLst>
              <a:ext uri="{FF2B5EF4-FFF2-40B4-BE49-F238E27FC236}">
                <a16:creationId xmlns="" xmlns:a16="http://schemas.microsoft.com/office/drawing/2014/main" xmlns:lc="http://schemas.openxmlformats.org/drawingml/2006/lockedCanvas" id="{F1800ACB-C6F1-4C4A-9B46-A760E211FBF1}"/>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3347864" y="915566"/>
            <a:ext cx="5472608" cy="4028142"/>
          </a:xfrm>
          <a:prstGeom prst="rect">
            <a:avLst/>
          </a:prstGeom>
        </p:spPr>
      </p:pic>
    </p:spTree>
    <p:extLst>
      <p:ext uri="{BB962C8B-B14F-4D97-AF65-F5344CB8AC3E}">
        <p14:creationId xmlns:p14="http://schemas.microsoft.com/office/powerpoint/2010/main" val="25761456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05979"/>
            <a:ext cx="8229600" cy="709587"/>
          </a:xfrm>
        </p:spPr>
        <p:txBody>
          <a:bodyPr>
            <a:normAutofit/>
          </a:bodyPr>
          <a:lstStyle/>
          <a:p>
            <a:r>
              <a:rPr lang="en-IN" sz="2800" dirty="0" smtClean="0">
                <a:solidFill>
                  <a:schemeClr val="accent4">
                    <a:lumMod val="75000"/>
                  </a:schemeClr>
                </a:solidFill>
                <a:latin typeface="Times New Roman" pitchFamily="18" charset="0"/>
                <a:cs typeface="Times New Roman" pitchFamily="18" charset="0"/>
              </a:rPr>
              <a:t>MODEL TRAINING PHASES</a:t>
            </a:r>
            <a:endParaRPr lang="en-IN" sz="2800" dirty="0">
              <a:solidFill>
                <a:schemeClr val="accent4">
                  <a:lumMod val="75000"/>
                </a:schemeClr>
              </a:solidFill>
              <a:latin typeface="Times New Roman" pitchFamily="18" charset="0"/>
              <a:cs typeface="Times New Roman" pitchFamily="18" charset="0"/>
            </a:endParaRPr>
          </a:p>
        </p:txBody>
      </p:sp>
      <p:pic>
        <p:nvPicPr>
          <p:cNvPr id="4" name="Content Placeholder 7">
            <a:extLst>
              <a:ext uri="{FF2B5EF4-FFF2-40B4-BE49-F238E27FC236}">
                <a16:creationId xmlns="" xmlns:a16="http://schemas.microsoft.com/office/drawing/2014/main" xmlns:lc="http://schemas.openxmlformats.org/drawingml/2006/lockedCanvas" id="{DFDB8577-5768-4E73-A058-50CCD4979420}"/>
              </a:ext>
            </a:extLst>
          </p:cNvPr>
          <p:cNvPicPr>
            <a:picLocks noGrp="1" noChangeAspect="1"/>
          </p:cNvPicPr>
          <p:nvPr>
            <p:ph idx="1"/>
          </p:nvPr>
        </p:nvPicPr>
        <p:blipFill>
          <a:blip r:embed="rId2" cstate="print">
            <a:extLst>
              <a:ext uri="{28A0092B-C50C-407E-A947-70E740481C1C}">
                <a14:useLocalDpi xmlns:a14="http://schemas.microsoft.com/office/drawing/2010/main" val="0"/>
              </a:ext>
              <a:ext uri="{837473B0-CC2E-450A-ABE3-18F120FF3D39}">
                <a1611:picAttrSrcUrl xmlns="" xmlns:a1611="http://schemas.microsoft.com/office/drawing/2016/11/main" xmlns:lc="http://schemas.openxmlformats.org/drawingml/2006/lockedCanvas" r:id="rId3"/>
              </a:ext>
            </a:extLst>
          </a:blip>
          <a:stretch>
            <a:fillRect/>
          </a:stretch>
        </p:blipFill>
        <p:spPr>
          <a:xfrm>
            <a:off x="1259632" y="1059582"/>
            <a:ext cx="6696744" cy="3456384"/>
          </a:xfrm>
          <a:prstGeom prst="rect">
            <a:avLst/>
          </a:prstGeom>
        </p:spPr>
      </p:pic>
    </p:spTree>
    <p:extLst>
      <p:ext uri="{BB962C8B-B14F-4D97-AF65-F5344CB8AC3E}">
        <p14:creationId xmlns:p14="http://schemas.microsoft.com/office/powerpoint/2010/main" val="34931654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5566"/>
            <a:ext cx="8229600" cy="3589903"/>
          </a:xfrm>
        </p:spPr>
        <p:txBody>
          <a:bodyPr>
            <a:normAutofit fontScale="77500" lnSpcReduction="20000"/>
          </a:bodyPr>
          <a:lstStyle/>
          <a:p>
            <a:pPr marL="109728" indent="0">
              <a:buNone/>
            </a:pPr>
            <a:r>
              <a:rPr lang="en-US" sz="2800" dirty="0">
                <a:latin typeface="Times New Roman" pitchFamily="18" charset="0"/>
                <a:cs typeface="Times New Roman" pitchFamily="18" charset="0"/>
              </a:rPr>
              <a:t>The algorithms used on training and test data are as follows:</a:t>
            </a:r>
          </a:p>
          <a:p>
            <a:pPr marL="914400" lvl="1" indent="-457200">
              <a:buClrTx/>
              <a:buFont typeface="Wingdings" pitchFamily="2" charset="2"/>
              <a:buChar char="ü"/>
            </a:pPr>
            <a:r>
              <a:rPr lang="en-IN" sz="2800" dirty="0">
                <a:latin typeface="Times New Roman" pitchFamily="18" charset="0"/>
                <a:cs typeface="Times New Roman" pitchFamily="18" charset="0"/>
              </a:rPr>
              <a:t>Linear Regression Model</a:t>
            </a:r>
          </a:p>
          <a:p>
            <a:pPr marL="914400" lvl="1" indent="-457200">
              <a:buClrTx/>
              <a:buFont typeface="Wingdings" pitchFamily="2" charset="2"/>
              <a:buChar char="ü"/>
            </a:pPr>
            <a:r>
              <a:rPr lang="en-US" sz="2800" dirty="0">
                <a:latin typeface="Times New Roman" pitchFamily="18" charset="0"/>
                <a:cs typeface="Times New Roman" pitchFamily="18" charset="0"/>
              </a:rPr>
              <a:t>Ridge Regularization Regression Model</a:t>
            </a:r>
          </a:p>
          <a:p>
            <a:pPr marL="914400" lvl="1" indent="-457200">
              <a:buClrTx/>
              <a:buFont typeface="Wingdings" pitchFamily="2" charset="2"/>
              <a:buChar char="ü"/>
            </a:pPr>
            <a:r>
              <a:rPr lang="en-IN" sz="2800" dirty="0">
                <a:latin typeface="Times New Roman" pitchFamily="18" charset="0"/>
                <a:cs typeface="Times New Roman" pitchFamily="18" charset="0"/>
              </a:rPr>
              <a:t>Lasso Regularization Regression Model</a:t>
            </a:r>
          </a:p>
          <a:p>
            <a:pPr marL="914400" lvl="1" indent="-457200">
              <a:buClrTx/>
              <a:buFont typeface="Wingdings" pitchFamily="2" charset="2"/>
              <a:buChar char="ü"/>
            </a:pPr>
            <a:r>
              <a:rPr lang="en-IN" sz="2800" dirty="0">
                <a:latin typeface="Times New Roman" pitchFamily="18" charset="0"/>
                <a:cs typeface="Times New Roman" pitchFamily="18" charset="0"/>
              </a:rPr>
              <a:t>Support Vector Regression Model</a:t>
            </a:r>
          </a:p>
          <a:p>
            <a:pPr marL="914400" lvl="1" indent="-457200">
              <a:buClrTx/>
              <a:buFont typeface="Wingdings" pitchFamily="2" charset="2"/>
              <a:buChar char="ü"/>
            </a:pPr>
            <a:r>
              <a:rPr lang="en-IN" sz="2800" dirty="0">
                <a:latin typeface="Times New Roman" pitchFamily="18" charset="0"/>
                <a:cs typeface="Times New Roman" pitchFamily="18" charset="0"/>
              </a:rPr>
              <a:t>Decision Tree Regression Model</a:t>
            </a:r>
          </a:p>
          <a:p>
            <a:pPr marL="914400" lvl="1" indent="-457200">
              <a:buClrTx/>
              <a:buFont typeface="Wingdings" pitchFamily="2" charset="2"/>
              <a:buChar char="ü"/>
            </a:pPr>
            <a:r>
              <a:rPr lang="en-IN" sz="2800" dirty="0">
                <a:latin typeface="Times New Roman" pitchFamily="18" charset="0"/>
                <a:cs typeface="Times New Roman" pitchFamily="18" charset="0"/>
              </a:rPr>
              <a:t>Random Forest Regression Model</a:t>
            </a:r>
          </a:p>
          <a:p>
            <a:pPr marL="914400" lvl="1" indent="-457200">
              <a:buClrTx/>
              <a:buFont typeface="Wingdings" pitchFamily="2" charset="2"/>
              <a:buChar char="ü"/>
            </a:pPr>
            <a:r>
              <a:rPr lang="en-US" sz="2800" dirty="0">
                <a:latin typeface="Times New Roman" pitchFamily="18" charset="0"/>
                <a:cs typeface="Times New Roman" pitchFamily="18" charset="0"/>
              </a:rPr>
              <a:t>K Nearest Neighbors Regression Model</a:t>
            </a:r>
          </a:p>
          <a:p>
            <a:pPr marL="914400" lvl="1" indent="-457200">
              <a:buClrTx/>
              <a:buFont typeface="Wingdings" pitchFamily="2" charset="2"/>
              <a:buChar char="ü"/>
            </a:pPr>
            <a:r>
              <a:rPr lang="en-US" sz="2800" dirty="0">
                <a:latin typeface="Times New Roman" pitchFamily="18" charset="0"/>
                <a:cs typeface="Times New Roman" pitchFamily="18" charset="0"/>
              </a:rPr>
              <a:t>Gradient Boosting Regression Model</a:t>
            </a:r>
          </a:p>
          <a:p>
            <a:pPr marL="914400" lvl="1" indent="-457200">
              <a:buClrTx/>
              <a:buFont typeface="Wingdings" pitchFamily="2" charset="2"/>
              <a:buChar char="ü"/>
            </a:pPr>
            <a:r>
              <a:rPr lang="en-IN" sz="2800" dirty="0">
                <a:latin typeface="Times New Roman" pitchFamily="18" charset="0"/>
                <a:cs typeface="Times New Roman" pitchFamily="18" charset="0"/>
              </a:rPr>
              <a:t>Ada Boost Regression Model</a:t>
            </a:r>
          </a:p>
          <a:p>
            <a:pPr marL="914400" lvl="1" indent="-457200">
              <a:buClrTx/>
              <a:buFont typeface="Wingdings" pitchFamily="2" charset="2"/>
              <a:buChar char="ü"/>
            </a:pPr>
            <a:r>
              <a:rPr lang="en-IN" sz="2800" dirty="0">
                <a:latin typeface="Times New Roman" pitchFamily="18" charset="0"/>
                <a:cs typeface="Times New Roman" pitchFamily="18" charset="0"/>
              </a:rPr>
              <a:t>Extra Trees Regression </a:t>
            </a:r>
            <a:r>
              <a:rPr lang="en-IN" sz="2800" dirty="0" smtClean="0">
                <a:latin typeface="Times New Roman" pitchFamily="18" charset="0"/>
                <a:cs typeface="Times New Roman" pitchFamily="18" charset="0"/>
              </a:rPr>
              <a:t>Model</a:t>
            </a:r>
            <a:endParaRPr lang="en-IN" sz="2800" dirty="0">
              <a:latin typeface="Times New Roman" pitchFamily="18" charset="0"/>
              <a:cs typeface="Times New Roman" pitchFamily="18" charset="0"/>
            </a:endParaRPr>
          </a:p>
        </p:txBody>
      </p:sp>
      <p:sp>
        <p:nvSpPr>
          <p:cNvPr id="3" name="Title 2"/>
          <p:cNvSpPr>
            <a:spLocks noGrp="1"/>
          </p:cNvSpPr>
          <p:nvPr>
            <p:ph type="title"/>
          </p:nvPr>
        </p:nvSpPr>
        <p:spPr>
          <a:xfrm>
            <a:off x="457200" y="205979"/>
            <a:ext cx="8229600" cy="637579"/>
          </a:xfrm>
        </p:spPr>
        <p:txBody>
          <a:bodyPr>
            <a:normAutofit/>
          </a:bodyPr>
          <a:lstStyle/>
          <a:p>
            <a:r>
              <a:rPr lang="en-IN" sz="2800" dirty="0" smtClean="0">
                <a:solidFill>
                  <a:schemeClr val="accent4">
                    <a:lumMod val="75000"/>
                  </a:schemeClr>
                </a:solidFill>
                <a:latin typeface="Times New Roman" pitchFamily="18" charset="0"/>
                <a:cs typeface="Times New Roman" pitchFamily="18" charset="0"/>
              </a:rPr>
              <a:t>MODELS DEVELOPMENT</a:t>
            </a:r>
            <a:endParaRPr lang="en-IN" sz="2800" dirty="0">
              <a:solidFill>
                <a:schemeClr val="accent4">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42873632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marL="109728" indent="0">
              <a:buNone/>
            </a:pPr>
            <a:r>
              <a:rPr lang="en-US" sz="2800" dirty="0">
                <a:latin typeface="Times New Roman" pitchFamily="18" charset="0"/>
                <a:cs typeface="Times New Roman" pitchFamily="18" charset="0"/>
              </a:rPr>
              <a:t>The key metrics used here were:</a:t>
            </a:r>
          </a:p>
          <a:p>
            <a:pPr marL="0" indent="0">
              <a:buClrTx/>
              <a:buNone/>
            </a:pP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sym typeface="Wingdings" pitchFamily="2" charset="2"/>
              </a:rPr>
              <a:t></a:t>
            </a:r>
            <a:r>
              <a:rPr lang="en-US" sz="2800" dirty="0" smtClean="0">
                <a:latin typeface="Times New Roman" pitchFamily="18" charset="0"/>
                <a:cs typeface="Times New Roman" pitchFamily="18" charset="0"/>
              </a:rPr>
              <a:t> R2 score</a:t>
            </a:r>
          </a:p>
          <a:p>
            <a:pPr marL="0" indent="0">
              <a:buClrTx/>
              <a:buNone/>
            </a:pP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sym typeface="Wingdings" pitchFamily="2" charset="2"/>
              </a:rPr>
              <a:t></a:t>
            </a:r>
            <a:r>
              <a:rPr lang="en-US" sz="2800" dirty="0">
                <a:latin typeface="Times New Roman" pitchFamily="18" charset="0"/>
                <a:cs typeface="Times New Roman" pitchFamily="18" charset="0"/>
                <a:sym typeface="Wingdings" pitchFamily="2" charset="2"/>
              </a:rPr>
              <a:t> </a:t>
            </a:r>
            <a:r>
              <a:rPr lang="en-US" sz="2800" dirty="0" smtClean="0">
                <a:latin typeface="Times New Roman" pitchFamily="18" charset="0"/>
                <a:cs typeface="Times New Roman" pitchFamily="18" charset="0"/>
              </a:rPr>
              <a:t>Cross </a:t>
            </a:r>
            <a:r>
              <a:rPr lang="en-US" sz="2800" dirty="0">
                <a:latin typeface="Times New Roman" pitchFamily="18" charset="0"/>
                <a:cs typeface="Times New Roman" pitchFamily="18" charset="0"/>
              </a:rPr>
              <a:t>Validation Score</a:t>
            </a:r>
          </a:p>
          <a:p>
            <a:pPr marL="0" indent="0">
              <a:buClrTx/>
              <a:buNone/>
            </a:pP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sym typeface="Wingdings" pitchFamily="2" charset="2"/>
              </a:rPr>
              <a:t></a:t>
            </a:r>
            <a:r>
              <a:rPr lang="en-US" sz="2800" dirty="0" smtClean="0">
                <a:latin typeface="Times New Roman" pitchFamily="18" charset="0"/>
                <a:cs typeface="Times New Roman" pitchFamily="18" charset="0"/>
              </a:rPr>
              <a:t> MAE</a:t>
            </a:r>
            <a:endParaRPr lang="en-US" sz="2800" dirty="0">
              <a:latin typeface="Times New Roman" pitchFamily="18" charset="0"/>
              <a:cs typeface="Times New Roman" pitchFamily="18" charset="0"/>
            </a:endParaRPr>
          </a:p>
          <a:p>
            <a:pPr marL="0" indent="0">
              <a:buClrTx/>
              <a:buNone/>
            </a:pPr>
            <a:r>
              <a:rPr lang="en-US" sz="2800" dirty="0">
                <a:latin typeface="Times New Roman" pitchFamily="18" charset="0"/>
                <a:cs typeface="Times New Roman" pitchFamily="18" charset="0"/>
                <a:sym typeface="Wingdings" pitchFamily="2" charset="2"/>
              </a:rPr>
              <a:t> </a:t>
            </a:r>
            <a:r>
              <a:rPr lang="en-US" sz="2800" dirty="0" smtClean="0">
                <a:latin typeface="Times New Roman" pitchFamily="18" charset="0"/>
                <a:cs typeface="Times New Roman" pitchFamily="18" charset="0"/>
                <a:sym typeface="Wingdings" pitchFamily="2" charset="2"/>
              </a:rPr>
              <a:t>        </a:t>
            </a:r>
            <a:r>
              <a:rPr lang="en-US" sz="2800" dirty="0" smtClean="0">
                <a:latin typeface="Times New Roman" pitchFamily="18" charset="0"/>
                <a:cs typeface="Times New Roman" pitchFamily="18" charset="0"/>
              </a:rPr>
              <a:t>MSE</a:t>
            </a:r>
            <a:endParaRPr lang="en-US" sz="2800" dirty="0">
              <a:latin typeface="Times New Roman" pitchFamily="18" charset="0"/>
              <a:cs typeface="Times New Roman" pitchFamily="18" charset="0"/>
            </a:endParaRPr>
          </a:p>
          <a:p>
            <a:pPr marL="0" indent="0">
              <a:buClrTx/>
              <a:buNone/>
            </a:pPr>
            <a:r>
              <a:rPr lang="en-US" sz="2800" dirty="0" smtClean="0">
                <a:latin typeface="Times New Roman" pitchFamily="18" charset="0"/>
                <a:cs typeface="Times New Roman" pitchFamily="18" charset="0"/>
                <a:sym typeface="Wingdings" pitchFamily="2" charset="2"/>
              </a:rPr>
              <a:t>         </a:t>
            </a:r>
            <a:r>
              <a:rPr lang="en-US" sz="2800" dirty="0" smtClean="0">
                <a:latin typeface="Times New Roman" pitchFamily="18" charset="0"/>
                <a:cs typeface="Times New Roman" pitchFamily="18" charset="0"/>
              </a:rPr>
              <a:t>RMSE</a:t>
            </a:r>
            <a:endParaRPr lang="en-US" sz="2800" dirty="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a:p>
            <a:pPr marL="109728" indent="0">
              <a:buNone/>
            </a:pPr>
            <a:r>
              <a:rPr lang="en-US" sz="2800" dirty="0" smtClean="0">
                <a:latin typeface="Times New Roman" pitchFamily="18" charset="0"/>
                <a:cs typeface="Times New Roman" pitchFamily="18" charset="0"/>
              </a:rPr>
              <a:t>     We </a:t>
            </a:r>
            <a:r>
              <a:rPr lang="en-US" sz="2800" dirty="0">
                <a:latin typeface="Times New Roman" pitchFamily="18" charset="0"/>
                <a:cs typeface="Times New Roman" pitchFamily="18" charset="0"/>
              </a:rPr>
              <a:t>tried to find out the best parameters list to increase our accuracy scores by </a:t>
            </a:r>
            <a:r>
              <a:rPr lang="en-US" sz="2800" dirty="0" err="1" smtClean="0">
                <a:latin typeface="Times New Roman" pitchFamily="18" charset="0"/>
                <a:cs typeface="Times New Roman" pitchFamily="18" charset="0"/>
              </a:rPr>
              <a:t>Hyperparameter</a:t>
            </a: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Tuning.</a:t>
            </a:r>
          </a:p>
          <a:p>
            <a:endParaRPr lang="en-US" sz="2800" dirty="0">
              <a:latin typeface="Times New Roman" pitchFamily="18" charset="0"/>
              <a:cs typeface="Times New Roman" pitchFamily="18" charset="0"/>
            </a:endParaRPr>
          </a:p>
          <a:p>
            <a:pPr marL="109728" indent="0">
              <a:buNone/>
            </a:pPr>
            <a:r>
              <a:rPr lang="en-US" sz="2800" dirty="0" smtClean="0">
                <a:latin typeface="Times New Roman" pitchFamily="18" charset="0"/>
                <a:cs typeface="Times New Roman" pitchFamily="18" charset="0"/>
              </a:rPr>
              <a:t>     In </a:t>
            </a:r>
            <a:r>
              <a:rPr lang="en-US" sz="2800" dirty="0">
                <a:latin typeface="Times New Roman" pitchFamily="18" charset="0"/>
                <a:cs typeface="Times New Roman" pitchFamily="18" charset="0"/>
              </a:rPr>
              <a:t>order to achieve a higher score we used the </a:t>
            </a:r>
            <a:r>
              <a:rPr lang="en-IN" sz="2800" dirty="0">
                <a:latin typeface="Times New Roman" pitchFamily="18" charset="0"/>
                <a:cs typeface="Times New Roman" pitchFamily="18" charset="0"/>
              </a:rPr>
              <a:t>Grid Search CV method with 5 folds</a:t>
            </a:r>
            <a:r>
              <a:rPr lang="en-IN" sz="2800" dirty="0" smtClean="0">
                <a:latin typeface="Times New Roman" pitchFamily="18" charset="0"/>
                <a:cs typeface="Times New Roman" pitchFamily="18" charset="0"/>
              </a:rPr>
              <a:t>.</a:t>
            </a:r>
            <a:endParaRPr lang="en-IN" sz="28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r>
              <a:rPr lang="en-IN" sz="2800" dirty="0" smtClean="0">
                <a:solidFill>
                  <a:schemeClr val="accent4">
                    <a:lumMod val="75000"/>
                  </a:schemeClr>
                </a:solidFill>
                <a:latin typeface="Times New Roman" pitchFamily="18" charset="0"/>
                <a:cs typeface="Times New Roman" pitchFamily="18" charset="0"/>
              </a:rPr>
              <a:t>EVALUATION AND HYPER PARAMETER TUNING</a:t>
            </a:r>
            <a:endParaRPr lang="en-IN" sz="2800" dirty="0">
              <a:solidFill>
                <a:schemeClr val="accent4">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42063911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1600" dirty="0" smtClean="0"/>
              <a:t>	</a:t>
            </a:r>
            <a:r>
              <a:rPr lang="en-US" sz="2000" dirty="0" smtClean="0">
                <a:latin typeface="Times New Roman" pitchFamily="18" charset="0"/>
                <a:cs typeface="Times New Roman" pitchFamily="18" charset="0"/>
              </a:rPr>
              <a:t>I would like to express my deepest gratitude to my SME </a:t>
            </a:r>
            <a:r>
              <a:rPr lang="en-US" sz="2000" dirty="0" err="1" smtClean="0">
                <a:latin typeface="Times New Roman" pitchFamily="18" charset="0"/>
                <a:cs typeface="Times New Roman" pitchFamily="18" charset="0"/>
              </a:rPr>
              <a:t>Khusboo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Garg</a:t>
            </a:r>
            <a:r>
              <a:rPr lang="en-US" sz="2000" dirty="0" smtClean="0">
                <a:latin typeface="Times New Roman" pitchFamily="18" charset="0"/>
                <a:cs typeface="Times New Roman" pitchFamily="18" charset="0"/>
              </a:rPr>
              <a:t> as well as Flip </a:t>
            </a:r>
            <a:r>
              <a:rPr lang="en-US" sz="2000" dirty="0" err="1" smtClean="0">
                <a:latin typeface="Times New Roman" pitchFamily="18" charset="0"/>
                <a:cs typeface="Times New Roman" pitchFamily="18" charset="0"/>
              </a:rPr>
              <a:t>Robo</a:t>
            </a:r>
            <a:r>
              <a:rPr lang="en-US" sz="2000" dirty="0" smtClean="0">
                <a:latin typeface="Times New Roman" pitchFamily="18" charset="0"/>
                <a:cs typeface="Times New Roman" pitchFamily="18" charset="0"/>
              </a:rPr>
              <a:t> Technologies who gave me the opportunity to do this project on Housing: Price Prediction, which also helped me in doing lots of research wherein I came to know about so many new things.</a:t>
            </a:r>
          </a:p>
          <a:p>
            <a:pPr marL="0" indent="0">
              <a:buNone/>
            </a:pP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	Also, I have utilized a few external resources that helped me to complete the project. I ensured that I learn from the samples and modify things according to my project requirement.</a:t>
            </a:r>
            <a:endParaRPr lang="en-IN" sz="2000" dirty="0" smtClean="0">
              <a:latin typeface="Times New Roman" pitchFamily="18" charset="0"/>
              <a:cs typeface="Times New Roman" pitchFamily="18" charset="0"/>
            </a:endParaRPr>
          </a:p>
          <a:p>
            <a:pPr marL="0" indent="0">
              <a:buNone/>
            </a:pPr>
            <a:endParaRPr lang="en-IN" sz="1600" dirty="0"/>
          </a:p>
        </p:txBody>
      </p:sp>
      <p:sp>
        <p:nvSpPr>
          <p:cNvPr id="2" name="Title 1"/>
          <p:cNvSpPr>
            <a:spLocks noGrp="1"/>
          </p:cNvSpPr>
          <p:nvPr>
            <p:ph type="title"/>
          </p:nvPr>
        </p:nvSpPr>
        <p:spPr/>
        <p:txBody>
          <a:bodyPr>
            <a:normAutofit/>
          </a:bodyPr>
          <a:lstStyle/>
          <a:p>
            <a:r>
              <a:rPr lang="en-IN" sz="2800" b="1" dirty="0" smtClean="0">
                <a:solidFill>
                  <a:schemeClr val="accent1">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ACKNOWLEDGMENT</a:t>
            </a:r>
            <a:endParaRPr lang="en-IN" sz="2800" b="1" dirty="0">
              <a:solidFill>
                <a:schemeClr val="accent1">
                  <a:lumMod val="50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11194025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457200" indent="-457200">
              <a:buClrTx/>
              <a:buFont typeface="Wingdings" pitchFamily="2" charset="2"/>
              <a:buChar char="v"/>
            </a:pPr>
            <a:r>
              <a:rPr lang="en-US" sz="2400" dirty="0">
                <a:latin typeface="Times New Roman" pitchFamily="18" charset="0"/>
                <a:cs typeface="Times New Roman" pitchFamily="18" charset="0"/>
              </a:rPr>
              <a:t>During this project I have faced a problem of low amount of data for training the machine learning models upon.</a:t>
            </a:r>
          </a:p>
          <a:p>
            <a:pPr marL="457200" indent="-457200">
              <a:buClrTx/>
              <a:buFont typeface="Wingdings" pitchFamily="2" charset="2"/>
              <a:buChar char="v"/>
            </a:pPr>
            <a:r>
              <a:rPr lang="en-US" sz="2400" dirty="0">
                <a:latin typeface="Times New Roman" pitchFamily="18" charset="0"/>
                <a:cs typeface="Times New Roman" pitchFamily="18" charset="0"/>
              </a:rPr>
              <a:t>Many columns are with same entries in more than 80% of rows which lead to reduction in our model performance.</a:t>
            </a:r>
          </a:p>
          <a:p>
            <a:pPr marL="457200" indent="-457200">
              <a:buClrTx/>
              <a:buFont typeface="Wingdings" pitchFamily="2" charset="2"/>
              <a:buChar char="v"/>
            </a:pPr>
            <a:r>
              <a:rPr lang="en-US" sz="2400" dirty="0">
                <a:latin typeface="Times New Roman" pitchFamily="18" charset="0"/>
                <a:cs typeface="Times New Roman" pitchFamily="18" charset="0"/>
              </a:rPr>
              <a:t>One more issue present is there are large number of missing values in this data set, so we have to fill those missing values in correct manner manually.</a:t>
            </a:r>
          </a:p>
          <a:p>
            <a:pPr marL="457200" indent="-457200">
              <a:buClrTx/>
              <a:buFont typeface="Wingdings" pitchFamily="2" charset="2"/>
              <a:buChar char="v"/>
            </a:pPr>
            <a:r>
              <a:rPr lang="en-US" sz="2400" dirty="0">
                <a:latin typeface="Times New Roman" pitchFamily="18" charset="0"/>
                <a:cs typeface="Times New Roman" pitchFamily="18" charset="0"/>
              </a:rPr>
              <a:t>We can still improve our model accuracy with some feature engineering and by doing some extensive </a:t>
            </a:r>
            <a:r>
              <a:rPr lang="en-US" sz="2400" dirty="0" err="1" smtClean="0">
                <a:latin typeface="Times New Roman" pitchFamily="18" charset="0"/>
                <a:cs typeface="Times New Roman" pitchFamily="18" charset="0"/>
              </a:rPr>
              <a:t>hyperparameter</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tuning on it</a:t>
            </a:r>
            <a:r>
              <a:rPr lang="en-US" sz="2400" dirty="0" smtClean="0">
                <a:latin typeface="Times New Roman" pitchFamily="18" charset="0"/>
                <a:cs typeface="Times New Roman" pitchFamily="18" charset="0"/>
              </a:rPr>
              <a:t>.</a:t>
            </a:r>
            <a:endParaRPr lang="en-IN" sz="24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r>
              <a:rPr lang="en-IN" sz="2800" dirty="0" smtClean="0">
                <a:solidFill>
                  <a:schemeClr val="accent4">
                    <a:lumMod val="75000"/>
                  </a:schemeClr>
                </a:solidFill>
                <a:latin typeface="Times New Roman" pitchFamily="18" charset="0"/>
                <a:cs typeface="Times New Roman" pitchFamily="18" charset="0"/>
              </a:rPr>
              <a:t>CONCLUSION AND SCOPE FOR FUTURE WORK</a:t>
            </a:r>
            <a:endParaRPr lang="en-IN" sz="2800" dirty="0">
              <a:solidFill>
                <a:schemeClr val="accent4">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9927865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851669"/>
            <a:ext cx="8229600" cy="1224137"/>
          </a:xfrm>
        </p:spPr>
        <p:txBody>
          <a:bodyPr>
            <a:normAutofit/>
          </a:bodyPr>
          <a:lstStyle/>
          <a:p>
            <a:pPr marL="109728" indent="0" algn="ctr">
              <a:buNone/>
            </a:pPr>
            <a:r>
              <a:rPr lang="en-IN" sz="4000" b="1" dirty="0" smtClean="0">
                <a:solidFill>
                  <a:schemeClr val="accent3">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     		THANK YOU  			</a:t>
            </a:r>
            <a:endParaRPr lang="en-IN" sz="4000" b="1" dirty="0">
              <a:solidFill>
                <a:schemeClr val="accent3">
                  <a:lumMod val="75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12466149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2000" dirty="0" smtClean="0">
                <a:latin typeface="Times New Roman" pitchFamily="18" charset="0"/>
                <a:cs typeface="Times New Roman" pitchFamily="18" charset="0"/>
              </a:rPr>
              <a:t>	Surprise </a:t>
            </a:r>
            <a:r>
              <a:rPr lang="en-US" sz="2000" dirty="0">
                <a:latin typeface="Times New Roman" pitchFamily="18" charset="0"/>
                <a:cs typeface="Times New Roman" pitchFamily="18" charset="0"/>
              </a:rPr>
              <a:t>Housing is a US based Real estate and housing company who is trying to </a:t>
            </a:r>
            <a:r>
              <a:rPr lang="en-US" sz="2000" dirty="0" smtClean="0">
                <a:latin typeface="Times New Roman" pitchFamily="18" charset="0"/>
                <a:cs typeface="Times New Roman" pitchFamily="18" charset="0"/>
              </a:rPr>
              <a:t>enter </a:t>
            </a:r>
            <a:r>
              <a:rPr lang="en-US" sz="2000" dirty="0">
                <a:latin typeface="Times New Roman" pitchFamily="18" charset="0"/>
                <a:cs typeface="Times New Roman" pitchFamily="18" charset="0"/>
              </a:rPr>
              <a:t>into Australian Real estate market. The company is looking at prospective properties to buy houses to enter the market. We are required to build a model using Machine Learning in order to predict the actual value of the prospective properties and decide whether to invest in them or not.</a:t>
            </a:r>
          </a:p>
          <a:p>
            <a:pPr marL="0" indent="0">
              <a:buNone/>
            </a:pPr>
            <a:endParaRPr lang="en-US" sz="2000" dirty="0">
              <a:latin typeface="Times New Roman" pitchFamily="18" charset="0"/>
              <a:cs typeface="Times New Roman" pitchFamily="18" charset="0"/>
            </a:endParaRPr>
          </a:p>
          <a:p>
            <a:pPr marL="109728" indent="0">
              <a:buNone/>
            </a:pPr>
            <a:r>
              <a:rPr lang="en-US" sz="2000" dirty="0" smtClean="0">
                <a:latin typeface="Times New Roman" pitchFamily="18" charset="0"/>
                <a:cs typeface="Times New Roman" pitchFamily="18" charset="0"/>
              </a:rPr>
              <a:t>For </a:t>
            </a:r>
            <a:r>
              <a:rPr lang="en-US" sz="2000" dirty="0">
                <a:latin typeface="Times New Roman" pitchFamily="18" charset="0"/>
                <a:cs typeface="Times New Roman" pitchFamily="18" charset="0"/>
              </a:rPr>
              <a:t>this Surprise Housing wants to know:</a:t>
            </a:r>
          </a:p>
          <a:p>
            <a:pPr marL="800100" lvl="1" indent="-342900">
              <a:buClrTx/>
              <a:buFont typeface="Wingdings" pitchFamily="2" charset="2"/>
              <a:buChar char="Ø"/>
            </a:pPr>
            <a:r>
              <a:rPr lang="en-US" sz="2000" dirty="0">
                <a:latin typeface="Times New Roman" pitchFamily="18" charset="0"/>
                <a:cs typeface="Times New Roman" pitchFamily="18" charset="0"/>
              </a:rPr>
              <a:t> Which variables are important to predict the sale price of house?</a:t>
            </a:r>
          </a:p>
          <a:p>
            <a:pPr marL="800100" lvl="1" indent="-342900">
              <a:buClrTx/>
              <a:buFont typeface="Wingdings" pitchFamily="2" charset="2"/>
              <a:buChar char="Ø"/>
            </a:pPr>
            <a:r>
              <a:rPr lang="en-US" sz="2000" dirty="0">
                <a:latin typeface="Times New Roman" pitchFamily="18" charset="0"/>
                <a:cs typeface="Times New Roman" pitchFamily="18" charset="0"/>
              </a:rPr>
              <a:t> How do these feature variables describe the price of the house?</a:t>
            </a:r>
          </a:p>
          <a:p>
            <a:pPr marL="109728" indent="0">
              <a:buNone/>
            </a:pPr>
            <a:endParaRPr lang="en-IN" sz="20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IN" sz="2800" dirty="0" smtClean="0">
                <a:solidFill>
                  <a:schemeClr val="accent1">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INTRODUCTION</a:t>
            </a:r>
            <a:endParaRPr lang="en-IN" sz="2800" dirty="0">
              <a:solidFill>
                <a:schemeClr val="accent1">
                  <a:lumMod val="50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39773701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buClr>
                <a:schemeClr val="tx1"/>
              </a:buClr>
              <a:buFont typeface="Wingdings" pitchFamily="2" charset="2"/>
              <a:buChar char="ü"/>
            </a:pPr>
            <a:r>
              <a:rPr lang="en-US" sz="2000" dirty="0">
                <a:latin typeface="Times New Roman" pitchFamily="18" charset="0"/>
                <a:cs typeface="Times New Roman" pitchFamily="18" charset="0"/>
              </a:rPr>
              <a:t> Analytical Problem </a:t>
            </a:r>
            <a:r>
              <a:rPr lang="en-US" sz="2000" dirty="0" smtClean="0">
                <a:latin typeface="Times New Roman" pitchFamily="18" charset="0"/>
                <a:cs typeface="Times New Roman" pitchFamily="18" charset="0"/>
              </a:rPr>
              <a:t>Framing</a:t>
            </a:r>
          </a:p>
          <a:p>
            <a:pPr marL="754380" lvl="1" indent="-342900">
              <a:buClr>
                <a:schemeClr val="tx1"/>
              </a:buClr>
              <a:buFont typeface="Arial" pitchFamily="34" charset="0"/>
              <a:buChar char="•"/>
            </a:pPr>
            <a:r>
              <a:rPr lang="en-US" sz="2000" dirty="0">
                <a:latin typeface="Times New Roman" pitchFamily="18" charset="0"/>
                <a:cs typeface="Times New Roman" pitchFamily="18" charset="0"/>
              </a:rPr>
              <a:t>	Exploratory Data Analysis (EDA)</a:t>
            </a:r>
          </a:p>
          <a:p>
            <a:pPr marL="754380" lvl="1" indent="-342900">
              <a:buClr>
                <a:schemeClr val="tx1"/>
              </a:buClr>
              <a:buFont typeface="Arial" pitchFamily="34" charset="0"/>
              <a:buChar char="•"/>
            </a:pPr>
            <a:r>
              <a:rPr lang="en-US" sz="2000" dirty="0" smtClean="0">
                <a:latin typeface="Times New Roman" pitchFamily="18" charset="0"/>
                <a:cs typeface="Times New Roman" pitchFamily="18" charset="0"/>
              </a:rPr>
              <a:t>	Visualizations</a:t>
            </a:r>
          </a:p>
          <a:p>
            <a:pPr>
              <a:buClr>
                <a:schemeClr val="tx1"/>
              </a:buClr>
              <a:buFont typeface="Wingdings" pitchFamily="2" charset="2"/>
              <a:buChar char="ü"/>
            </a:pPr>
            <a:r>
              <a:rPr lang="en-US" sz="2000" dirty="0" smtClean="0">
                <a:latin typeface="Times New Roman" pitchFamily="18" charset="0"/>
                <a:cs typeface="Times New Roman" pitchFamily="18" charset="0"/>
              </a:rPr>
              <a:t>Data Pre-Processing on train and test datasets</a:t>
            </a:r>
          </a:p>
          <a:p>
            <a:pPr>
              <a:buClr>
                <a:schemeClr val="tx1"/>
              </a:buClr>
              <a:buFont typeface="Wingdings" pitchFamily="2" charset="2"/>
              <a:buChar char="ü"/>
            </a:pPr>
            <a:r>
              <a:rPr lang="en-US" sz="2000" dirty="0" smtClean="0">
                <a:latin typeface="Times New Roman" pitchFamily="18" charset="0"/>
                <a:cs typeface="Times New Roman" pitchFamily="18" charset="0"/>
              </a:rPr>
              <a:t> Models </a:t>
            </a:r>
            <a:r>
              <a:rPr lang="en-US" sz="2000" dirty="0">
                <a:latin typeface="Times New Roman" pitchFamily="18" charset="0"/>
                <a:cs typeface="Times New Roman" pitchFamily="18" charset="0"/>
              </a:rPr>
              <a:t>Development and </a:t>
            </a:r>
            <a:r>
              <a:rPr lang="en-US" sz="2000" dirty="0" smtClean="0">
                <a:latin typeface="Times New Roman" pitchFamily="18" charset="0"/>
                <a:cs typeface="Times New Roman" pitchFamily="18" charset="0"/>
              </a:rPr>
              <a:t>Evaluation</a:t>
            </a:r>
            <a:endParaRPr lang="en-US" sz="2000" dirty="0">
              <a:latin typeface="Times New Roman" pitchFamily="18" charset="0"/>
              <a:cs typeface="Times New Roman" pitchFamily="18" charset="0"/>
            </a:endParaRPr>
          </a:p>
          <a:p>
            <a:pPr>
              <a:buClr>
                <a:schemeClr val="tx1"/>
              </a:buClr>
              <a:buFont typeface="Wingdings" pitchFamily="2" charset="2"/>
              <a:buChar char="ü"/>
            </a:pPr>
            <a:r>
              <a:rPr lang="en-US" sz="2000" dirty="0">
                <a:latin typeface="Times New Roman" pitchFamily="18" charset="0"/>
                <a:cs typeface="Times New Roman" pitchFamily="18" charset="0"/>
              </a:rPr>
              <a:t> Performing hyper parameter tuning, saving the best model and predicting the </a:t>
            </a:r>
            <a:r>
              <a:rPr lang="en-US" sz="2000" dirty="0" smtClean="0">
                <a:latin typeface="Times New Roman" pitchFamily="18" charset="0"/>
                <a:cs typeface="Times New Roman" pitchFamily="18" charset="0"/>
              </a:rPr>
              <a:t>label</a:t>
            </a:r>
            <a:endParaRPr lang="en-US" sz="2000" dirty="0">
              <a:latin typeface="Times New Roman" pitchFamily="18" charset="0"/>
              <a:cs typeface="Times New Roman" pitchFamily="18" charset="0"/>
            </a:endParaRPr>
          </a:p>
          <a:p>
            <a:pPr>
              <a:buClr>
                <a:schemeClr val="tx1"/>
              </a:buClr>
              <a:buFont typeface="Wingdings" pitchFamily="2" charset="2"/>
              <a:buChar char="ü"/>
            </a:pPr>
            <a:r>
              <a:rPr lang="en-US" sz="2000" dirty="0">
                <a:latin typeface="Times New Roman" pitchFamily="18" charset="0"/>
                <a:cs typeface="Times New Roman" pitchFamily="18" charset="0"/>
              </a:rPr>
              <a:t> Conclusion and future work discussion</a:t>
            </a:r>
          </a:p>
          <a:p>
            <a:pPr>
              <a:buFont typeface="Wingdings" pitchFamily="2" charset="2"/>
              <a:buChar char="ü"/>
            </a:pPr>
            <a:endParaRPr lang="en-IN" sz="20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IN" sz="2800" dirty="0" smtClean="0">
                <a:solidFill>
                  <a:schemeClr val="accent4">
                    <a:lumMod val="75000"/>
                  </a:schemeClr>
                </a:solidFill>
                <a:latin typeface="Times New Roman" pitchFamily="18" charset="0"/>
                <a:cs typeface="Times New Roman" pitchFamily="18" charset="0"/>
              </a:rPr>
              <a:t>AGENDA</a:t>
            </a:r>
            <a:endParaRPr lang="en-IN" sz="2800" dirty="0">
              <a:solidFill>
                <a:schemeClr val="accent4">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1766387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10996"/>
            <a:ext cx="8229600" cy="3620994"/>
          </a:xfrm>
        </p:spPr>
        <p:txBody>
          <a:bodyPr>
            <a:noAutofit/>
          </a:bodyPr>
          <a:lstStyle/>
          <a:p>
            <a:pPr marL="109728" indent="0">
              <a:buNone/>
            </a:pPr>
            <a:r>
              <a:rPr lang="en-US" sz="1900" dirty="0" smtClean="0">
                <a:latin typeface="Times New Roman" pitchFamily="18" charset="0"/>
                <a:cs typeface="Times New Roman" pitchFamily="18" charset="0"/>
              </a:rPr>
              <a:t>	Houses are one of the necessary need of each and every person around the globe and therefore housing and real estate market is one of the best markets which is the major contributors in the world’s economy. It is a very large market and there are various companies working in the domain.</a:t>
            </a:r>
          </a:p>
          <a:p>
            <a:pPr marL="109728" indent="0">
              <a:buNone/>
            </a:pPr>
            <a:r>
              <a:rPr lang="en-US" sz="1900" dirty="0" smtClean="0">
                <a:latin typeface="Times New Roman" pitchFamily="18" charset="0"/>
                <a:cs typeface="Times New Roman" pitchFamily="18" charset="0"/>
              </a:rPr>
              <a:t>	Data science comes as a very important tool to solve problems in the domain to help the companies increase their overall revenue, profits, improving their marketing strategies and focusing on changing trends in house sales and purchases. </a:t>
            </a:r>
          </a:p>
          <a:p>
            <a:pPr marL="109728" indent="0">
              <a:buNone/>
            </a:pPr>
            <a:r>
              <a:rPr lang="en-US" sz="1900" dirty="0" smtClean="0">
                <a:latin typeface="Times New Roman" pitchFamily="18" charset="0"/>
                <a:cs typeface="Times New Roman" pitchFamily="18" charset="0"/>
              </a:rPr>
              <a:t>	Predictive </a:t>
            </a:r>
            <a:r>
              <a:rPr lang="en-US" sz="1900" dirty="0" err="1" smtClean="0">
                <a:latin typeface="Times New Roman" pitchFamily="18" charset="0"/>
                <a:cs typeface="Times New Roman" pitchFamily="18" charset="0"/>
              </a:rPr>
              <a:t>modelling</a:t>
            </a:r>
            <a:r>
              <a:rPr lang="en-US" sz="1900" dirty="0" smtClean="0">
                <a:latin typeface="Times New Roman" pitchFamily="18" charset="0"/>
                <a:cs typeface="Times New Roman" pitchFamily="18" charset="0"/>
              </a:rPr>
              <a:t>, Market mix </a:t>
            </a:r>
            <a:r>
              <a:rPr lang="en-US" sz="1900" dirty="0" err="1" smtClean="0">
                <a:latin typeface="Times New Roman" pitchFamily="18" charset="0"/>
                <a:cs typeface="Times New Roman" pitchFamily="18" charset="0"/>
              </a:rPr>
              <a:t>modelling</a:t>
            </a:r>
            <a:r>
              <a:rPr lang="en-US" sz="1900" dirty="0" smtClean="0">
                <a:latin typeface="Times New Roman" pitchFamily="18" charset="0"/>
                <a:cs typeface="Times New Roman" pitchFamily="18" charset="0"/>
              </a:rPr>
              <a:t>, recommendation systems are some of the machine learning techniques used for achieving the business goals for housing companies. Our problem is related to one such housing company.</a:t>
            </a:r>
          </a:p>
          <a:p>
            <a:pPr marL="109728" indent="0">
              <a:buNone/>
            </a:pPr>
            <a:endParaRPr lang="en-IN" sz="1900" dirty="0"/>
          </a:p>
          <a:p>
            <a:pPr marL="109728" indent="0">
              <a:buNone/>
            </a:pPr>
            <a:endParaRPr lang="en-IN" sz="1900" dirty="0"/>
          </a:p>
        </p:txBody>
      </p:sp>
      <p:sp>
        <p:nvSpPr>
          <p:cNvPr id="3" name="Title 2"/>
          <p:cNvSpPr>
            <a:spLocks noGrp="1"/>
          </p:cNvSpPr>
          <p:nvPr>
            <p:ph type="title"/>
          </p:nvPr>
        </p:nvSpPr>
        <p:spPr/>
        <p:txBody>
          <a:bodyPr>
            <a:normAutofit/>
          </a:bodyPr>
          <a:lstStyle/>
          <a:p>
            <a:r>
              <a:rPr lang="en-IN" sz="2800" dirty="0" smtClean="0">
                <a:solidFill>
                  <a:schemeClr val="accent4">
                    <a:lumMod val="75000"/>
                  </a:schemeClr>
                </a:solidFill>
                <a:latin typeface="Times New Roman" pitchFamily="18" charset="0"/>
                <a:cs typeface="Times New Roman" pitchFamily="18" charset="0"/>
              </a:rPr>
              <a:t>PROBLEM STATEMENT</a:t>
            </a:r>
            <a:endParaRPr lang="en-IN" sz="2800" dirty="0">
              <a:solidFill>
                <a:schemeClr val="accent4">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5508547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09728" indent="0">
              <a:buNone/>
            </a:pPr>
            <a:r>
              <a:rPr lang="en-US" sz="2000" dirty="0" smtClean="0">
                <a:latin typeface="Times New Roman" pitchFamily="18" charset="0"/>
                <a:cs typeface="Times New Roman" pitchFamily="18" charset="0"/>
              </a:rPr>
              <a:t>	As </a:t>
            </a:r>
            <a:r>
              <a:rPr lang="en-US" sz="2000" dirty="0">
                <a:latin typeface="Times New Roman" pitchFamily="18" charset="0"/>
                <a:cs typeface="Times New Roman" pitchFamily="18" charset="0"/>
              </a:rPr>
              <a:t>we are provided with two sets of data, one is for training and other </a:t>
            </a:r>
            <a:r>
              <a:rPr lang="en-US" sz="2000" dirty="0" smtClean="0">
                <a:latin typeface="Times New Roman" pitchFamily="18" charset="0"/>
                <a:cs typeface="Times New Roman" pitchFamily="18" charset="0"/>
              </a:rPr>
              <a:t>is for </a:t>
            </a:r>
            <a:r>
              <a:rPr lang="en-US" sz="2000" dirty="0">
                <a:latin typeface="Times New Roman" pitchFamily="18" charset="0"/>
                <a:cs typeface="Times New Roman" pitchFamily="18" charset="0"/>
              </a:rPr>
              <a:t>testing. </a:t>
            </a:r>
            <a:r>
              <a:rPr lang="en-US" sz="2000" dirty="0" smtClean="0">
                <a:latin typeface="Times New Roman" pitchFamily="18" charset="0"/>
                <a:cs typeface="Times New Roman" pitchFamily="18" charset="0"/>
              </a:rPr>
              <a:t>Here we </a:t>
            </a:r>
            <a:r>
              <a:rPr lang="en-US" sz="2000" dirty="0">
                <a:latin typeface="Times New Roman" pitchFamily="18" charset="0"/>
                <a:cs typeface="Times New Roman" pitchFamily="18" charset="0"/>
              </a:rPr>
              <a:t>need to build a machine learning model using train dataset and then by using that model we will make predictions for test dataset.</a:t>
            </a:r>
          </a:p>
          <a:p>
            <a:pPr marL="109728" indent="0">
              <a:buNone/>
            </a:pPr>
            <a:endParaRPr lang="en-US" sz="2000" dirty="0" smtClean="0">
              <a:latin typeface="Times New Roman" pitchFamily="18" charset="0"/>
              <a:cs typeface="Times New Roman" pitchFamily="18" charset="0"/>
            </a:endParaRPr>
          </a:p>
          <a:p>
            <a:pPr marL="109728" indent="0">
              <a:buNone/>
            </a:pPr>
            <a:r>
              <a:rPr lang="en-US" sz="2000" dirty="0" smtClean="0">
                <a:latin typeface="Times New Roman" pitchFamily="18" charset="0"/>
                <a:cs typeface="Times New Roman" pitchFamily="18" charset="0"/>
              </a:rPr>
              <a:t>	Both </a:t>
            </a:r>
            <a:r>
              <a:rPr lang="en-US" sz="2000" dirty="0">
                <a:latin typeface="Times New Roman" pitchFamily="18" charset="0"/>
                <a:cs typeface="Times New Roman" pitchFamily="18" charset="0"/>
              </a:rPr>
              <a:t>the datasets are in </a:t>
            </a:r>
            <a:r>
              <a:rPr lang="en-US" sz="2000" dirty="0" err="1">
                <a:latin typeface="Times New Roman" pitchFamily="18" charset="0"/>
                <a:cs typeface="Times New Roman" pitchFamily="18" charset="0"/>
              </a:rPr>
              <a:t>csv</a:t>
            </a:r>
            <a:r>
              <a:rPr lang="en-US" sz="2000" dirty="0">
                <a:latin typeface="Times New Roman" pitchFamily="18" charset="0"/>
                <a:cs typeface="Times New Roman" pitchFamily="18" charset="0"/>
              </a:rPr>
              <a:t> format, train dataset has 1168 rows and 81 columns whereas test dataset has 292 rows and 80 columns. Here in the test dataset we do not have the target label and need to predict the </a:t>
            </a:r>
            <a:r>
              <a:rPr lang="en-US" sz="2000" dirty="0" smtClean="0">
                <a:latin typeface="Times New Roman" pitchFamily="18" charset="0"/>
                <a:cs typeface="Times New Roman" pitchFamily="18" charset="0"/>
              </a:rPr>
              <a:t>same using best saved model.</a:t>
            </a:r>
            <a:endParaRPr lang="en-US" sz="2000" dirty="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pPr marL="109728" indent="0">
              <a:buNone/>
            </a:pPr>
            <a:r>
              <a:rPr lang="en-US" sz="2000" dirty="0" smtClean="0">
                <a:latin typeface="Times New Roman" pitchFamily="18" charset="0"/>
                <a:cs typeface="Times New Roman" pitchFamily="18" charset="0"/>
              </a:rPr>
              <a:t>	And </a:t>
            </a:r>
            <a:r>
              <a:rPr lang="en-US" sz="2000" dirty="0">
                <a:latin typeface="Times New Roman" pitchFamily="18" charset="0"/>
                <a:cs typeface="Times New Roman" pitchFamily="18" charset="0"/>
              </a:rPr>
              <a:t>as we have to predict house sale prices in this problem which is a continuous data, I will be using different regression machine learning models</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IN" sz="2800" dirty="0" smtClean="0">
                <a:solidFill>
                  <a:schemeClr val="accent4">
                    <a:lumMod val="75000"/>
                  </a:schemeClr>
                </a:solidFill>
                <a:latin typeface="Times New Roman" pitchFamily="18" charset="0"/>
                <a:cs typeface="Times New Roman" pitchFamily="18" charset="0"/>
              </a:rPr>
              <a:t>ANALYTICAL PROBLEM FRAMING</a:t>
            </a:r>
            <a:endParaRPr lang="en-IN" sz="2800" dirty="0">
              <a:solidFill>
                <a:schemeClr val="accent4">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9234197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5566"/>
            <a:ext cx="8229600" cy="4176464"/>
          </a:xfrm>
        </p:spPr>
        <p:txBody>
          <a:bodyPr>
            <a:noAutofit/>
          </a:bodyPr>
          <a:lstStyle/>
          <a:p>
            <a:pPr marL="342900" lvl="0" indent="-342900">
              <a:buClrTx/>
              <a:buFont typeface="Wingdings" pitchFamily="2" charset="2"/>
              <a:buChar char="Ø"/>
            </a:pPr>
            <a:r>
              <a:rPr lang="en-IN" sz="1600" dirty="0">
                <a:latin typeface="Times New Roman" pitchFamily="18" charset="0"/>
                <a:cs typeface="Times New Roman" pitchFamily="18" charset="0"/>
              </a:rPr>
              <a:t>Importing the necessary packages and libraries.</a:t>
            </a:r>
          </a:p>
          <a:p>
            <a:pPr marL="342900" lvl="0" indent="-342900">
              <a:buClrTx/>
              <a:buFont typeface="Wingdings" pitchFamily="2" charset="2"/>
              <a:buChar char="Ø"/>
            </a:pPr>
            <a:r>
              <a:rPr lang="en-IN" sz="1600" dirty="0">
                <a:latin typeface="Times New Roman" pitchFamily="18" charset="0"/>
                <a:cs typeface="Times New Roman" pitchFamily="18" charset="0"/>
              </a:rPr>
              <a:t>Reading the CSV file and converted into data frame.</a:t>
            </a:r>
          </a:p>
          <a:p>
            <a:pPr marL="342900" lvl="0" indent="-342900">
              <a:buClrTx/>
              <a:buFont typeface="Wingdings" pitchFamily="2" charset="2"/>
              <a:buChar char="Ø"/>
            </a:pPr>
            <a:r>
              <a:rPr lang="en-IN" sz="1600" dirty="0">
                <a:latin typeface="Times New Roman" pitchFamily="18" charset="0"/>
                <a:cs typeface="Times New Roman" pitchFamily="18" charset="0"/>
              </a:rPr>
              <a:t>Checking the data dimensions for the original dataset.</a:t>
            </a:r>
          </a:p>
          <a:p>
            <a:pPr marL="342900" lvl="0" indent="-342900">
              <a:buClrTx/>
              <a:buFont typeface="Wingdings" pitchFamily="2" charset="2"/>
              <a:buChar char="Ø"/>
            </a:pPr>
            <a:r>
              <a:rPr lang="en-IN" sz="1600" dirty="0">
                <a:latin typeface="Times New Roman" pitchFamily="18" charset="0"/>
                <a:cs typeface="Times New Roman" pitchFamily="18" charset="0"/>
              </a:rPr>
              <a:t>Looking for null values and accordingly fill the missing data.</a:t>
            </a:r>
          </a:p>
          <a:p>
            <a:pPr marL="342900" lvl="0" indent="-342900">
              <a:buClrTx/>
              <a:buFont typeface="Wingdings" pitchFamily="2" charset="2"/>
              <a:buChar char="Ø"/>
            </a:pPr>
            <a:r>
              <a:rPr lang="en-IN" sz="1600" dirty="0">
                <a:latin typeface="Times New Roman" pitchFamily="18" charset="0"/>
                <a:cs typeface="Times New Roman" pitchFamily="18" charset="0"/>
              </a:rPr>
              <a:t>Checking the summary of the dataset.</a:t>
            </a:r>
          </a:p>
          <a:p>
            <a:pPr marL="342900" lvl="0" indent="-342900">
              <a:buClrTx/>
              <a:buFont typeface="Wingdings" pitchFamily="2" charset="2"/>
              <a:buChar char="Ø"/>
            </a:pPr>
            <a:r>
              <a:rPr lang="en-IN" sz="1600" dirty="0">
                <a:latin typeface="Times New Roman" pitchFamily="18" charset="0"/>
                <a:cs typeface="Times New Roman" pitchFamily="18" charset="0"/>
              </a:rPr>
              <a:t>Checking unique values.</a:t>
            </a:r>
          </a:p>
          <a:p>
            <a:pPr marL="342900" lvl="0" indent="-342900">
              <a:buClrTx/>
              <a:buFont typeface="Wingdings" pitchFamily="2" charset="2"/>
              <a:buChar char="Ø"/>
            </a:pPr>
            <a:r>
              <a:rPr lang="en-IN" sz="1600" dirty="0">
                <a:latin typeface="Times New Roman" pitchFamily="18" charset="0"/>
                <a:cs typeface="Times New Roman" pitchFamily="18" charset="0"/>
              </a:rPr>
              <a:t>Checking all the categorical columns in the dataset.</a:t>
            </a:r>
          </a:p>
          <a:p>
            <a:pPr marL="342900" lvl="0" indent="-342900">
              <a:buClrTx/>
              <a:buFont typeface="Wingdings" pitchFamily="2" charset="2"/>
              <a:buChar char="Ø"/>
            </a:pPr>
            <a:r>
              <a:rPr lang="en-IN" sz="1600" dirty="0">
                <a:latin typeface="Times New Roman" pitchFamily="18" charset="0"/>
                <a:cs typeface="Times New Roman" pitchFamily="18" charset="0"/>
              </a:rPr>
              <a:t>Visualizing each features using </a:t>
            </a:r>
            <a:r>
              <a:rPr lang="en-IN" sz="1600" dirty="0" err="1">
                <a:latin typeface="Times New Roman" pitchFamily="18" charset="0"/>
                <a:cs typeface="Times New Roman" pitchFamily="18" charset="0"/>
              </a:rPr>
              <a:t>matplotlib</a:t>
            </a:r>
            <a:r>
              <a:rPr lang="en-IN" sz="1600" dirty="0">
                <a:latin typeface="Times New Roman" pitchFamily="18" charset="0"/>
                <a:cs typeface="Times New Roman" pitchFamily="18" charset="0"/>
              </a:rPr>
              <a:t> and </a:t>
            </a:r>
            <a:r>
              <a:rPr lang="en-IN" sz="1600" dirty="0" err="1">
                <a:latin typeface="Times New Roman" pitchFamily="18" charset="0"/>
                <a:cs typeface="Times New Roman" pitchFamily="18" charset="0"/>
              </a:rPr>
              <a:t>seaborn</a:t>
            </a:r>
            <a:r>
              <a:rPr lang="en-IN" sz="1600" dirty="0">
                <a:latin typeface="Times New Roman" pitchFamily="18" charset="0"/>
                <a:cs typeface="Times New Roman" pitchFamily="18" charset="0"/>
              </a:rPr>
              <a:t>.</a:t>
            </a:r>
          </a:p>
          <a:p>
            <a:pPr marL="342900" lvl="0" indent="-342900">
              <a:buClrTx/>
              <a:buFont typeface="Wingdings" pitchFamily="2" charset="2"/>
              <a:buChar char="Ø"/>
            </a:pPr>
            <a:r>
              <a:rPr lang="en-IN" sz="1600" dirty="0">
                <a:latin typeface="Times New Roman" pitchFamily="18" charset="0"/>
                <a:cs typeface="Times New Roman" pitchFamily="18" charset="0"/>
              </a:rPr>
              <a:t>Performing encoding using the ordinal encoder on categorical features.</a:t>
            </a:r>
          </a:p>
          <a:p>
            <a:pPr marL="342900" lvl="0" indent="-342900">
              <a:buClrTx/>
              <a:buFont typeface="Wingdings" pitchFamily="2" charset="2"/>
              <a:buChar char="Ø"/>
            </a:pPr>
            <a:r>
              <a:rPr lang="en-IN" sz="1600" dirty="0">
                <a:latin typeface="Times New Roman" pitchFamily="18" charset="0"/>
                <a:cs typeface="Times New Roman" pitchFamily="18" charset="0"/>
              </a:rPr>
              <a:t>Checking for co-relation/multi-</a:t>
            </a:r>
            <a:r>
              <a:rPr lang="en-IN" sz="1600" dirty="0" err="1">
                <a:latin typeface="Times New Roman" pitchFamily="18" charset="0"/>
                <a:cs typeface="Times New Roman" pitchFamily="18" charset="0"/>
              </a:rPr>
              <a:t>collinearity</a:t>
            </a:r>
            <a:r>
              <a:rPr lang="en-IN" sz="1600" dirty="0">
                <a:latin typeface="Times New Roman" pitchFamily="18" charset="0"/>
                <a:cs typeface="Times New Roman" pitchFamily="18" charset="0"/>
              </a:rPr>
              <a:t> in a </a:t>
            </a:r>
            <a:r>
              <a:rPr lang="en-IN" sz="1600" dirty="0" err="1">
                <a:latin typeface="Times New Roman" pitchFamily="18" charset="0"/>
                <a:cs typeface="Times New Roman" pitchFamily="18" charset="0"/>
              </a:rPr>
              <a:t>heatmap</a:t>
            </a:r>
            <a:r>
              <a:rPr lang="en-IN" sz="1600" dirty="0">
                <a:latin typeface="Times New Roman" pitchFamily="18" charset="0"/>
                <a:cs typeface="Times New Roman" pitchFamily="18" charset="0"/>
              </a:rPr>
              <a:t>.</a:t>
            </a:r>
          </a:p>
          <a:p>
            <a:pPr marL="342900" lvl="0" indent="-342900">
              <a:buClrTx/>
              <a:buFont typeface="Wingdings" pitchFamily="2" charset="2"/>
              <a:buChar char="Ø"/>
            </a:pPr>
            <a:r>
              <a:rPr lang="en-IN" sz="1600" dirty="0">
                <a:latin typeface="Times New Roman" pitchFamily="18" charset="0"/>
                <a:cs typeface="Times New Roman" pitchFamily="18" charset="0"/>
              </a:rPr>
              <a:t>Checking for Outliers/</a:t>
            </a:r>
            <a:r>
              <a:rPr lang="en-IN" sz="1600" dirty="0" err="1">
                <a:latin typeface="Times New Roman" pitchFamily="18" charset="0"/>
                <a:cs typeface="Times New Roman" pitchFamily="18" charset="0"/>
              </a:rPr>
              <a:t>Skewness</a:t>
            </a:r>
            <a:r>
              <a:rPr lang="en-IN" sz="1600" dirty="0">
                <a:latin typeface="Times New Roman" pitchFamily="18" charset="0"/>
                <a:cs typeface="Times New Roman" pitchFamily="18" charset="0"/>
              </a:rPr>
              <a:t> using </a:t>
            </a:r>
            <a:r>
              <a:rPr lang="en-IN" sz="1600" dirty="0" err="1">
                <a:latin typeface="Times New Roman" pitchFamily="18" charset="0"/>
                <a:cs typeface="Times New Roman" pitchFamily="18" charset="0"/>
              </a:rPr>
              <a:t>boxen</a:t>
            </a:r>
            <a:r>
              <a:rPr lang="en-IN" sz="1600" dirty="0">
                <a:latin typeface="Times New Roman" pitchFamily="18" charset="0"/>
                <a:cs typeface="Times New Roman" pitchFamily="18" charset="0"/>
              </a:rPr>
              <a:t> plot and distribution plot.</a:t>
            </a:r>
          </a:p>
          <a:p>
            <a:pPr marL="342900" lvl="0" indent="-342900">
              <a:buClrTx/>
              <a:buFont typeface="Wingdings" pitchFamily="2" charset="2"/>
              <a:buChar char="Ø"/>
            </a:pPr>
            <a:r>
              <a:rPr lang="en-IN" sz="1600" dirty="0">
                <a:latin typeface="Times New Roman" pitchFamily="18" charset="0"/>
                <a:cs typeface="Times New Roman" pitchFamily="18" charset="0"/>
              </a:rPr>
              <a:t>Perform Scaling using Standard </a:t>
            </a:r>
            <a:r>
              <a:rPr lang="en-IN" sz="1600" dirty="0" err="1">
                <a:latin typeface="Times New Roman" pitchFamily="18" charset="0"/>
                <a:cs typeface="Times New Roman" pitchFamily="18" charset="0"/>
              </a:rPr>
              <a:t>Scaler</a:t>
            </a:r>
            <a:r>
              <a:rPr lang="en-IN" sz="1600" dirty="0">
                <a:latin typeface="Times New Roman" pitchFamily="18" charset="0"/>
                <a:cs typeface="Times New Roman" pitchFamily="18" charset="0"/>
              </a:rPr>
              <a:t> method.</a:t>
            </a:r>
          </a:p>
          <a:p>
            <a:pPr marL="342900" lvl="0" indent="-342900">
              <a:buClrTx/>
              <a:buFont typeface="Wingdings" pitchFamily="2" charset="2"/>
              <a:buChar char="Ø"/>
            </a:pPr>
            <a:r>
              <a:rPr lang="en-IN" sz="1600" dirty="0">
                <a:latin typeface="Times New Roman" pitchFamily="18" charset="0"/>
                <a:cs typeface="Times New Roman" pitchFamily="18" charset="0"/>
              </a:rPr>
              <a:t>Checking for the final dimension of dataset to confirm the input details.</a:t>
            </a:r>
          </a:p>
          <a:p>
            <a:pPr marL="342900" lvl="0" indent="-342900">
              <a:buClrTx/>
              <a:buFont typeface="Wingdings" pitchFamily="2" charset="2"/>
              <a:buChar char="Ø"/>
            </a:pPr>
            <a:r>
              <a:rPr lang="en-IN" sz="1600" dirty="0">
                <a:latin typeface="Times New Roman" pitchFamily="18" charset="0"/>
                <a:cs typeface="Times New Roman" pitchFamily="18" charset="0"/>
              </a:rPr>
              <a:t>Creating train test split and the best random state found in the range 1-1000</a:t>
            </a:r>
            <a:r>
              <a:rPr lang="en-IN" sz="1600" dirty="0" smtClean="0">
                <a:latin typeface="Times New Roman" pitchFamily="18" charset="0"/>
                <a:cs typeface="Times New Roman" pitchFamily="18" charset="0"/>
              </a:rPr>
              <a:t>.</a:t>
            </a:r>
            <a:endParaRPr lang="en-IN" sz="1600" dirty="0">
              <a:latin typeface="Times New Roman" pitchFamily="18" charset="0"/>
              <a:cs typeface="Times New Roman" pitchFamily="18" charset="0"/>
            </a:endParaRPr>
          </a:p>
        </p:txBody>
      </p:sp>
      <p:sp>
        <p:nvSpPr>
          <p:cNvPr id="3" name="Title 2"/>
          <p:cNvSpPr>
            <a:spLocks noGrp="1"/>
          </p:cNvSpPr>
          <p:nvPr>
            <p:ph type="title"/>
          </p:nvPr>
        </p:nvSpPr>
        <p:spPr>
          <a:xfrm>
            <a:off x="457200" y="205979"/>
            <a:ext cx="8229600" cy="637579"/>
          </a:xfrm>
        </p:spPr>
        <p:txBody>
          <a:bodyPr>
            <a:normAutofit/>
          </a:bodyPr>
          <a:lstStyle/>
          <a:p>
            <a:r>
              <a:rPr lang="en-IN" sz="2800" dirty="0" smtClean="0">
                <a:solidFill>
                  <a:schemeClr val="accent4">
                    <a:lumMod val="75000"/>
                  </a:schemeClr>
                </a:solidFill>
                <a:latin typeface="Times New Roman" pitchFamily="18" charset="0"/>
                <a:cs typeface="Times New Roman" pitchFamily="18" charset="0"/>
              </a:rPr>
              <a:t>DATA PRE-PROCESSING</a:t>
            </a:r>
            <a:endParaRPr lang="en-IN" sz="2800" dirty="0">
              <a:solidFill>
                <a:schemeClr val="accent4">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0267577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843559"/>
            <a:ext cx="8208912" cy="3600400"/>
          </a:xfrm>
        </p:spPr>
        <p:txBody>
          <a:bodyPr>
            <a:normAutofit/>
          </a:bodyPr>
          <a:lstStyle/>
          <a:p>
            <a:pPr marL="457200" indent="-457200">
              <a:buClrTx/>
              <a:buFont typeface="+mj-lt"/>
              <a:buAutoNum type="arabicPeriod"/>
            </a:pPr>
            <a:r>
              <a:rPr lang="en-US" sz="2000" b="1" dirty="0" err="1" smtClean="0">
                <a:latin typeface="Times New Roman" pitchFamily="18" charset="0"/>
                <a:cs typeface="Times New Roman" pitchFamily="18" charset="0"/>
              </a:rPr>
              <a:t>Univariate</a:t>
            </a:r>
            <a:r>
              <a:rPr lang="en-US" sz="2000" b="1" dirty="0" smtClean="0">
                <a:latin typeface="Times New Roman" pitchFamily="18" charset="0"/>
                <a:cs typeface="Times New Roman" pitchFamily="18" charset="0"/>
              </a:rPr>
              <a:t> analysis:</a:t>
            </a:r>
            <a:r>
              <a:rPr lang="en-US" sz="2000" dirty="0">
                <a:latin typeface="Times New Roman" pitchFamily="18" charset="0"/>
                <a:cs typeface="Times New Roman" pitchFamily="18" charset="0"/>
              </a:rPr>
              <a:t> is the simplest form of analyzing data. “</a:t>
            </a:r>
            <a:r>
              <a:rPr lang="en-US" sz="2000" dirty="0" err="1">
                <a:latin typeface="Times New Roman" pitchFamily="18" charset="0"/>
                <a:cs typeface="Times New Roman" pitchFamily="18" charset="0"/>
              </a:rPr>
              <a:t>Uni</a:t>
            </a:r>
            <a:r>
              <a:rPr lang="en-US" sz="2000" dirty="0">
                <a:latin typeface="Times New Roman" pitchFamily="18" charset="0"/>
                <a:cs typeface="Times New Roman" pitchFamily="18" charset="0"/>
              </a:rPr>
              <a:t>” means “one”, so in other words your data has only one variable.</a:t>
            </a:r>
          </a:p>
          <a:p>
            <a:pPr marL="457200" indent="-457200">
              <a:buClrTx/>
              <a:buFont typeface="+mj-lt"/>
              <a:buAutoNum type="arabicPeriod"/>
            </a:pPr>
            <a:r>
              <a:rPr lang="en-US" sz="2000" b="1" dirty="0" smtClean="0">
                <a:latin typeface="Times New Roman" pitchFamily="18" charset="0"/>
                <a:cs typeface="Times New Roman" pitchFamily="18" charset="0"/>
              </a:rPr>
              <a:t>Multivariate analysis:</a:t>
            </a:r>
            <a:r>
              <a:rPr lang="en-US" sz="2000" dirty="0">
                <a:latin typeface="Times New Roman" pitchFamily="18" charset="0"/>
                <a:cs typeface="Times New Roman" pitchFamily="18" charset="0"/>
              </a:rPr>
              <a:t> is a set of statistical techniques used for </a:t>
            </a:r>
            <a:r>
              <a:rPr lang="en-US" sz="2000" b="1" dirty="0">
                <a:latin typeface="Times New Roman" pitchFamily="18" charset="0"/>
                <a:cs typeface="Times New Roman" pitchFamily="18" charset="0"/>
              </a:rPr>
              <a:t>analysis</a:t>
            </a:r>
            <a:r>
              <a:rPr lang="en-US" sz="2000" dirty="0">
                <a:latin typeface="Times New Roman" pitchFamily="18" charset="0"/>
                <a:cs typeface="Times New Roman" pitchFamily="18" charset="0"/>
              </a:rPr>
              <a:t> of data that contain more than one variable. </a:t>
            </a:r>
          </a:p>
          <a:p>
            <a:pPr marL="457200" indent="-457200">
              <a:buClrTx/>
              <a:buFont typeface="+mj-lt"/>
              <a:buAutoNum type="arabicPeriod"/>
            </a:pPr>
            <a:r>
              <a:rPr lang="en-US" sz="2000" b="1" dirty="0" smtClean="0">
                <a:latin typeface="Times New Roman" pitchFamily="18" charset="0"/>
                <a:cs typeface="Times New Roman" pitchFamily="18" charset="0"/>
              </a:rPr>
              <a:t>Correlation:</a:t>
            </a:r>
            <a:r>
              <a:rPr lang="en-US" sz="2000" dirty="0">
                <a:latin typeface="Times New Roman" pitchFamily="18" charset="0"/>
                <a:cs typeface="Times New Roman" pitchFamily="18" charset="0"/>
              </a:rPr>
              <a:t> is used to test relationships between quantitative variables or categorical variables.</a:t>
            </a:r>
          </a:p>
          <a:p>
            <a:pPr marL="457200" indent="-457200">
              <a:buClrTx/>
              <a:buFont typeface="+mj-lt"/>
              <a:buAutoNum type="arabicPeriod"/>
            </a:pPr>
            <a:r>
              <a:rPr lang="en-US" sz="2000" b="1" dirty="0" smtClean="0">
                <a:latin typeface="Times New Roman" pitchFamily="18" charset="0"/>
                <a:cs typeface="Times New Roman" pitchFamily="18" charset="0"/>
              </a:rPr>
              <a:t>Correlation with Target Variable:</a:t>
            </a:r>
            <a:r>
              <a:rPr lang="en-US" sz="2000" dirty="0">
                <a:latin typeface="Times New Roman" pitchFamily="18" charset="0"/>
                <a:cs typeface="Times New Roman" pitchFamily="18" charset="0"/>
              </a:rPr>
              <a:t> with the target variable to know how the data is related.</a:t>
            </a:r>
          </a:p>
          <a:p>
            <a:pPr marL="457200" indent="-457200">
              <a:buClrTx/>
              <a:buFont typeface="+mj-lt"/>
              <a:buAutoNum type="arabicPeriod"/>
            </a:pPr>
            <a:r>
              <a:rPr lang="en-US" sz="2000" b="1" dirty="0" smtClean="0">
                <a:latin typeface="Times New Roman" pitchFamily="18" charset="0"/>
                <a:cs typeface="Times New Roman" pitchFamily="18" charset="0"/>
              </a:rPr>
              <a:t>Conclusion: </a:t>
            </a:r>
            <a:r>
              <a:rPr lang="en-US" sz="2000" dirty="0" smtClean="0">
                <a:latin typeface="Times New Roman" pitchFamily="18" charset="0"/>
                <a:cs typeface="Times New Roman" pitchFamily="18" charset="0"/>
              </a:rPr>
              <a:t>Summary for </a:t>
            </a:r>
            <a:r>
              <a:rPr lang="en-US" sz="2000" dirty="0">
                <a:latin typeface="Times New Roman" pitchFamily="18" charset="0"/>
                <a:cs typeface="Times New Roman" pitchFamily="18" charset="0"/>
              </a:rPr>
              <a:t>the conclusion of all the </a:t>
            </a:r>
            <a:r>
              <a:rPr lang="en-US" sz="2000" dirty="0" smtClean="0">
                <a:latin typeface="Times New Roman" pitchFamily="18" charset="0"/>
                <a:cs typeface="Times New Roman" pitchFamily="18" charset="0"/>
              </a:rPr>
              <a:t>analysis.</a:t>
            </a:r>
            <a:endParaRPr lang="en-US" sz="2000" dirty="0">
              <a:latin typeface="Times New Roman" pitchFamily="18" charset="0"/>
              <a:cs typeface="Times New Roman" pitchFamily="18" charset="0"/>
            </a:endParaRPr>
          </a:p>
        </p:txBody>
      </p:sp>
      <p:sp>
        <p:nvSpPr>
          <p:cNvPr id="3" name="Title 2"/>
          <p:cNvSpPr>
            <a:spLocks noGrp="1"/>
          </p:cNvSpPr>
          <p:nvPr>
            <p:ph type="title"/>
          </p:nvPr>
        </p:nvSpPr>
        <p:spPr>
          <a:xfrm>
            <a:off x="457200" y="205979"/>
            <a:ext cx="8229600" cy="637579"/>
          </a:xfrm>
        </p:spPr>
        <p:txBody>
          <a:bodyPr>
            <a:normAutofit/>
          </a:bodyPr>
          <a:lstStyle/>
          <a:p>
            <a:r>
              <a:rPr lang="en-IN" sz="2300" dirty="0" smtClean="0">
                <a:solidFill>
                  <a:schemeClr val="accent4">
                    <a:lumMod val="75000"/>
                  </a:schemeClr>
                </a:solidFill>
                <a:latin typeface="Times New Roman" pitchFamily="18" charset="0"/>
                <a:cs typeface="Times New Roman" pitchFamily="18" charset="0"/>
              </a:rPr>
              <a:t>EXPLORATORY DATA ANALYSIS AND VISALIZATION</a:t>
            </a:r>
            <a:endParaRPr lang="en-IN" sz="2300" dirty="0">
              <a:solidFill>
                <a:schemeClr val="accent4">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970756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292080" y="1110997"/>
            <a:ext cx="3394720" cy="3394472"/>
          </a:xfrm>
        </p:spPr>
        <p:txBody>
          <a:bodyPr>
            <a:normAutofit fontScale="62500" lnSpcReduction="20000"/>
          </a:bodyPr>
          <a:lstStyle/>
          <a:p>
            <a:endParaRPr lang="en-US" dirty="0"/>
          </a:p>
          <a:p>
            <a:pPr marL="109728" indent="0">
              <a:buNone/>
            </a:pPr>
            <a:r>
              <a:rPr lang="en-US" sz="2900" dirty="0" smtClean="0">
                <a:latin typeface="Times New Roman" pitchFamily="18" charset="0"/>
                <a:cs typeface="Times New Roman" pitchFamily="18" charset="0"/>
              </a:rPr>
              <a:t>	A </a:t>
            </a:r>
            <a:r>
              <a:rPr lang="en-US" sz="2900" dirty="0">
                <a:latin typeface="Times New Roman" pitchFamily="18" charset="0"/>
                <a:cs typeface="Times New Roman" pitchFamily="18" charset="0"/>
              </a:rPr>
              <a:t>Pie Chart is a circular statistical plot that can display only one series of data. </a:t>
            </a:r>
          </a:p>
          <a:p>
            <a:pPr marL="109728" indent="0">
              <a:buNone/>
            </a:pPr>
            <a:endParaRPr lang="en-US" sz="2900" dirty="0">
              <a:latin typeface="Times New Roman" pitchFamily="18" charset="0"/>
              <a:cs typeface="Times New Roman" pitchFamily="18" charset="0"/>
            </a:endParaRPr>
          </a:p>
          <a:p>
            <a:pPr marL="109728" indent="0">
              <a:buNone/>
            </a:pPr>
            <a:r>
              <a:rPr lang="en-US" sz="2900" dirty="0" smtClean="0">
                <a:latin typeface="Times New Roman" pitchFamily="18" charset="0"/>
                <a:cs typeface="Times New Roman" pitchFamily="18" charset="0"/>
              </a:rPr>
              <a:t>	The </a:t>
            </a:r>
            <a:r>
              <a:rPr lang="en-US" sz="2900" dirty="0">
                <a:latin typeface="Times New Roman" pitchFamily="18" charset="0"/>
                <a:cs typeface="Times New Roman" pitchFamily="18" charset="0"/>
              </a:rPr>
              <a:t>area of the chart is the total percentage of the given data. </a:t>
            </a:r>
          </a:p>
          <a:p>
            <a:endParaRPr lang="en-US" sz="2900" dirty="0">
              <a:latin typeface="Times New Roman" pitchFamily="18" charset="0"/>
              <a:cs typeface="Times New Roman" pitchFamily="18" charset="0"/>
            </a:endParaRPr>
          </a:p>
          <a:p>
            <a:pPr marL="109728" indent="0">
              <a:buNone/>
            </a:pPr>
            <a:r>
              <a:rPr lang="en-US" sz="2900" dirty="0" smtClean="0">
                <a:latin typeface="Times New Roman" pitchFamily="18" charset="0"/>
                <a:cs typeface="Times New Roman" pitchFamily="18" charset="0"/>
              </a:rPr>
              <a:t>	The </a:t>
            </a:r>
            <a:r>
              <a:rPr lang="en-US" sz="2900" dirty="0">
                <a:latin typeface="Times New Roman" pitchFamily="18" charset="0"/>
                <a:cs typeface="Times New Roman" pitchFamily="18" charset="0"/>
              </a:rPr>
              <a:t>area of slices of the pie represents the percentage of the parts of the data.</a:t>
            </a:r>
            <a:endParaRPr lang="en-IN" sz="2900" dirty="0">
              <a:latin typeface="Times New Roman" pitchFamily="18" charset="0"/>
              <a:cs typeface="Times New Roman" pitchFamily="18" charset="0"/>
            </a:endParaRPr>
          </a:p>
          <a:p>
            <a:pPr marL="109728" indent="0">
              <a:buNone/>
            </a:pPr>
            <a:endParaRPr lang="en-IN" dirty="0"/>
          </a:p>
        </p:txBody>
      </p:sp>
      <p:sp>
        <p:nvSpPr>
          <p:cNvPr id="3" name="Title 2"/>
          <p:cNvSpPr>
            <a:spLocks noGrp="1"/>
          </p:cNvSpPr>
          <p:nvPr>
            <p:ph type="title"/>
          </p:nvPr>
        </p:nvSpPr>
        <p:spPr/>
        <p:txBody>
          <a:bodyPr>
            <a:normAutofit/>
          </a:bodyPr>
          <a:lstStyle/>
          <a:p>
            <a:r>
              <a:rPr lang="en-IN" sz="2800" dirty="0" smtClean="0">
                <a:solidFill>
                  <a:schemeClr val="accent4">
                    <a:lumMod val="75000"/>
                  </a:schemeClr>
                </a:solidFill>
                <a:latin typeface="Times New Roman" pitchFamily="18" charset="0"/>
                <a:cs typeface="Times New Roman" pitchFamily="18" charset="0"/>
              </a:rPr>
              <a:t>PIE PLOT</a:t>
            </a:r>
            <a:endParaRPr lang="en-IN" sz="2800" dirty="0">
              <a:solidFill>
                <a:schemeClr val="accent4">
                  <a:lumMod val="75000"/>
                </a:schemeClr>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5" y="1147763"/>
            <a:ext cx="4392487" cy="284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151800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127</TotalTime>
  <Words>787</Words>
  <Application>Microsoft Office PowerPoint</Application>
  <PresentationFormat>On-screen Show (16:9)</PresentationFormat>
  <Paragraphs>129</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Concourse</vt:lpstr>
      <vt:lpstr>HOUSING: PRICE PREDICTION PROJECT PRESENTATION</vt:lpstr>
      <vt:lpstr>ACKNOWLEDGMENT</vt:lpstr>
      <vt:lpstr>INTRODUCTION</vt:lpstr>
      <vt:lpstr>AGENDA</vt:lpstr>
      <vt:lpstr>PROBLEM STATEMENT</vt:lpstr>
      <vt:lpstr>ANALYTICAL PROBLEM FRAMING</vt:lpstr>
      <vt:lpstr>DATA PRE-PROCESSING</vt:lpstr>
      <vt:lpstr>EXPLORATORY DATA ANALYSIS AND VISALIZATION</vt:lpstr>
      <vt:lpstr>PIE PLOT</vt:lpstr>
      <vt:lpstr>COUNT PLOT</vt:lpstr>
      <vt:lpstr>SCATTER PLOT</vt:lpstr>
      <vt:lpstr>HISTOGRAM</vt:lpstr>
      <vt:lpstr>HEAT MAP</vt:lpstr>
      <vt:lpstr>BAR GRAPH</vt:lpstr>
      <vt:lpstr>BOXEN PLOT</vt:lpstr>
      <vt:lpstr>DISTRIBUTION PLOT</vt:lpstr>
      <vt:lpstr>MODEL TRAINING PHASES</vt:lpstr>
      <vt:lpstr>MODELS DEVELOPMENT</vt:lpstr>
      <vt:lpstr>EVALUATION AND HYPER PARAMETER TUNING</vt:lpstr>
      <vt:lpstr>CONCLUSION AND SCOPE FOR FUTURE WORK</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 PROJECT PRESENTATION</dc:title>
  <dc:creator>Windows User</dc:creator>
  <cp:lastModifiedBy>Windows User</cp:lastModifiedBy>
  <cp:revision>70</cp:revision>
  <dcterms:created xsi:type="dcterms:W3CDTF">2022-11-24T17:31:57Z</dcterms:created>
  <dcterms:modified xsi:type="dcterms:W3CDTF">2022-11-24T19:39:09Z</dcterms:modified>
</cp:coreProperties>
</file>