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dminit\Downloads\Employee%20performanc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dminit\Downloads\Employee%20performance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9-4E5B-AE44-E355E6E101B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39-4E5B-AE44-E355E6E101B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19</c:v>
                </c:pt>
                <c:pt idx="1">
                  <c:v>12</c:v>
                </c:pt>
                <c:pt idx="2">
                  <c:v>15</c:v>
                </c:pt>
                <c:pt idx="3">
                  <c:v>12</c:v>
                </c:pt>
                <c:pt idx="4">
                  <c:v>16</c:v>
                </c:pt>
                <c:pt idx="5">
                  <c:v>19</c:v>
                </c:pt>
                <c:pt idx="6">
                  <c:v>13</c:v>
                </c:pt>
                <c:pt idx="7">
                  <c:v>15</c:v>
                </c:pt>
                <c:pt idx="8">
                  <c:v>13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39-4E5B-AE44-E355E6E101B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39-4E5B-AE44-E355E6E10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733960"/>
        <c:axId val="22639112"/>
      </c:barChart>
      <c:catAx>
        <c:axId val="10073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9112"/>
        <c:crosses val="autoZero"/>
        <c:auto val="1"/>
        <c:lblAlgn val="ctr"/>
        <c:lblOffset val="100"/>
        <c:noMultiLvlLbl val="0"/>
      </c:catAx>
      <c:valAx>
        <c:axId val="2263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analysis.xlsx]Sheet1!PivotTable1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215686274509803E-2"/>
          <c:y val="0.1400851679254379"/>
          <c:w val="0.69483752030996138"/>
          <c:h val="0.6745695982917389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C45-4E01-9529-18CF175652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C45-4E01-9529-18CF175652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C45-4E01-9529-18CF175652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C45-4E01-9529-18CF175652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C45-4E01-9529-18CF175652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C45-4E01-9529-18CF175652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C45-4E01-9529-18CF175652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C45-4E01-9529-18CF175652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C45-4E01-9529-18CF175652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C45-4E01-9529-18CF175652E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C45-4E01-9529-18CF175652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C45-4E01-9529-18CF175652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C45-4E01-9529-18CF175652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C45-4E01-9529-18CF175652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C45-4E01-9529-18CF175652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C45-4E01-9529-18CF175652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C45-4E01-9529-18CF175652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C45-4E01-9529-18CF175652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C45-4E01-9529-18CF175652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C45-4E01-9529-18CF175652E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C45-4E01-9529-18CF175652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C45-4E01-9529-18CF175652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C45-4E01-9529-18CF175652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C45-4E01-9529-18CF175652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C45-4E01-9529-18CF175652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C45-4E01-9529-18CF175652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C45-4E01-9529-18CF175652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C45-4E01-9529-18CF175652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C45-4E01-9529-18CF175652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19</c:v>
                </c:pt>
                <c:pt idx="1">
                  <c:v>12</c:v>
                </c:pt>
                <c:pt idx="2">
                  <c:v>15</c:v>
                </c:pt>
                <c:pt idx="3">
                  <c:v>12</c:v>
                </c:pt>
                <c:pt idx="4">
                  <c:v>16</c:v>
                </c:pt>
                <c:pt idx="5">
                  <c:v>19</c:v>
                </c:pt>
                <c:pt idx="6">
                  <c:v>13</c:v>
                </c:pt>
                <c:pt idx="7">
                  <c:v>15</c:v>
                </c:pt>
                <c:pt idx="8">
                  <c:v>13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C45-4E01-9529-18CF175652E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C45-4E01-9529-18CF175652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C45-4E01-9529-18CF175652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C45-4E01-9529-18CF175652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C45-4E01-9529-18CF175652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C45-4E01-9529-18CF175652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C45-4E01-9529-18CF175652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C45-4E01-9529-18CF175652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C45-4E01-9529-18CF175652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C45-4E01-9529-18CF175652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C45-4E01-9529-18CF175652E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C45-4E01-9529-18CF17565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429670722977813"/>
          <c:y val="6.9821833711464026E-2"/>
          <c:w val="8.163397757098545E-2"/>
          <c:h val="0.88347791271853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/>
      </a:solidFill>
    </a:ln>
    <a:effectLst/>
  </c:spPr>
  <c:txPr>
    <a:bodyPr/>
    <a:lstStyle/>
    <a:p>
      <a:pPr>
        <a:defRPr sz="9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5584" y="5644791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14375" y="213369"/>
            <a:ext cx="97536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67330" y="2739188"/>
            <a:ext cx="8610600" cy="26161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STUDENT NAME       : KAYALVIZHI S</a:t>
            </a:r>
          </a:p>
          <a:p>
            <a:r>
              <a:rPr lang="en-US" sz="2800" dirty="0"/>
              <a:t>REGISTER NO            : 312208394 </a:t>
            </a:r>
          </a:p>
          <a:p>
            <a:r>
              <a:rPr lang="en-US" sz="2800" dirty="0"/>
              <a:t>NAAN MUDHALVAN: asunm1330312208394</a:t>
            </a:r>
          </a:p>
          <a:p>
            <a:r>
              <a:rPr lang="en-US" sz="2800" dirty="0"/>
              <a:t>DEPARTMENT           : B.COM (Accounting &amp;Finance)</a:t>
            </a:r>
          </a:p>
          <a:p>
            <a:r>
              <a:rPr lang="en-US" sz="2800" dirty="0"/>
              <a:t>COLLEGE                    : </a:t>
            </a:r>
            <a:r>
              <a:rPr lang="en-US" sz="2800" dirty="0" err="1"/>
              <a:t>Chellammal</a:t>
            </a:r>
            <a:r>
              <a:rPr lang="en-US" sz="2800" dirty="0"/>
              <a:t> Women ‘s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E4A7E-3B0C-4B9E-A1FC-5AD69EA94B89}"/>
              </a:ext>
            </a:extLst>
          </p:cNvPr>
          <p:cNvSpPr txBox="1"/>
          <p:nvPr/>
        </p:nvSpPr>
        <p:spPr>
          <a:xfrm>
            <a:off x="838200" y="144780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Go to Kaggle website &amp; download the data from Edu-net dashboard.</a:t>
            </a:r>
          </a:p>
          <a:p>
            <a:r>
              <a:rPr lang="en-US" sz="2800" dirty="0"/>
              <a:t>Feature collection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Highlighted the necessary features to create performance analysis using the data.</a:t>
            </a:r>
          </a:p>
          <a:p>
            <a:r>
              <a:rPr lang="en-US" sz="2800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Identify the missing values using conditional formatting &amp; Filtering the missing values.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A30AD1A-7F9E-F26C-58E6-76966B251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809324"/>
              </p:ext>
            </p:extLst>
          </p:nvPr>
        </p:nvGraphicFramePr>
        <p:xfrm>
          <a:off x="685799" y="1295399"/>
          <a:ext cx="8458201" cy="478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6C9B-381E-4B9F-8361-A3EA7F55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3D3276-EF71-4290-BEA4-4FCEB8FFA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186316"/>
              </p:ext>
            </p:extLst>
          </p:nvPr>
        </p:nvGraphicFramePr>
        <p:xfrm>
          <a:off x="533400" y="1371600"/>
          <a:ext cx="8382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282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D0ADC-D0F8-4B22-9D1A-E965F86DDE0E}"/>
              </a:ext>
            </a:extLst>
          </p:cNvPr>
          <p:cNvSpPr txBox="1"/>
          <p:nvPr/>
        </p:nvSpPr>
        <p:spPr>
          <a:xfrm>
            <a:off x="1219200" y="1752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The graph provides the insights on high performance level of various departments.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 The chart suggests a diverse distribution, with emphasis on the larger segments representing higher contributions to the “High”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42925" y="551593"/>
            <a:ext cx="5029200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6813C-8961-40D2-9EF2-9475ED7F96DF}"/>
              </a:ext>
            </a:extLst>
          </p:cNvPr>
          <p:cNvSpPr txBox="1"/>
          <p:nvPr/>
        </p:nvSpPr>
        <p:spPr>
          <a:xfrm>
            <a:off x="962026" y="1894962"/>
            <a:ext cx="906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Employee performance analysis could solve the below challenges,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Performance Measurement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Productivity enhancement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Talent Management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Employee Engagement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049266"/>
            <a:ext cx="8362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cs typeface="Times New Roman" panose="02020603050405020304" pitchFamily="18" charset="0"/>
              </a:rPr>
              <a:t>This project categorizes employee performance levels (Low, Medium, High &amp; Very High) across business units, in comprehensive table with data.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cs typeface="Times New Roman" panose="02020603050405020304" pitchFamily="18" charset="0"/>
              </a:rPr>
              <a:t>The bar graph visually represents performance distribution across business units which will provide clear insights for improving productivity and aligning employee contributions with Org objectives.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40C762-4B0F-415B-A7B0-5A6CCD55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6" y="2203565"/>
            <a:ext cx="2934284" cy="2901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E5DFA-FEFF-4F03-A07E-5E56B0C55737}"/>
              </a:ext>
            </a:extLst>
          </p:cNvPr>
          <p:cNvSpPr txBox="1"/>
          <p:nvPr/>
        </p:nvSpPr>
        <p:spPr>
          <a:xfrm>
            <a:off x="838200" y="1695450"/>
            <a:ext cx="458724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HR Managers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Talent Management teams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Business Unit leaders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Department heads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Executives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Senior Management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0" y="341708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4D669-F9F7-48DF-BC00-BC703D9D8F84}"/>
              </a:ext>
            </a:extLst>
          </p:cNvPr>
          <p:cNvSpPr txBox="1"/>
          <p:nvPr/>
        </p:nvSpPr>
        <p:spPr>
          <a:xfrm>
            <a:off x="476036" y="2090172"/>
            <a:ext cx="882036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Conditional formatting: To find &amp; highlight empty cells/ missing values in the column.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Filter: To remove missing values.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Formula: To calculate the performance levels.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Pivot: To summarize the data.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Graph: It is used for data visualization.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525A5-A065-475A-BCD7-E148A4BC232A}"/>
              </a:ext>
            </a:extLst>
          </p:cNvPr>
          <p:cNvSpPr txBox="1"/>
          <p:nvPr/>
        </p:nvSpPr>
        <p:spPr>
          <a:xfrm>
            <a:off x="755332" y="1447800"/>
            <a:ext cx="104460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data set is taken from “</a:t>
            </a:r>
            <a:r>
              <a:rPr lang="en-US" sz="2800" dirty="0">
                <a:solidFill>
                  <a:srgbClr val="FF0000"/>
                </a:solidFill>
              </a:rPr>
              <a:t>Kaggle</a:t>
            </a:r>
            <a:r>
              <a:rPr lang="en-US" sz="2800" dirty="0"/>
              <a:t>”</a:t>
            </a:r>
          </a:p>
          <a:p>
            <a:r>
              <a:rPr lang="en-US" sz="2800" dirty="0"/>
              <a:t>There are totally 26 Features. In that, we have considered 9 Features.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Employee ID- Numerical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Name - 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Business Unit -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Employee Status - 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Employee type -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Gender Code -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Score - </a:t>
            </a:r>
            <a:r>
              <a:rPr lang="en-US" sz="2800" dirty="0"/>
              <a:t>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employee rating - Numerical</a:t>
            </a:r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Performance level - Text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541A6-FBE2-41AB-90FF-2E8E2E528E49}"/>
              </a:ext>
            </a:extLst>
          </p:cNvPr>
          <p:cNvSpPr txBox="1"/>
          <p:nvPr/>
        </p:nvSpPr>
        <p:spPr>
          <a:xfrm>
            <a:off x="775592" y="20193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=IFS(Z14&gt;=5,"VERY HIGH",Z14&gt;=4,"HIGH",Z14&gt;=3,"MED",TRUE,"LOW")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415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R, PADMINI</cp:lastModifiedBy>
  <cp:revision>26</cp:revision>
  <dcterms:created xsi:type="dcterms:W3CDTF">2024-03-29T15:07:22Z</dcterms:created>
  <dcterms:modified xsi:type="dcterms:W3CDTF">2024-09-01T17:46:42Z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