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5" r:id="rId8"/>
    <p:sldId id="263" r:id="rId9"/>
    <p:sldId id="264" r:id="rId10"/>
    <p:sldId id="267" r:id="rId11"/>
    <p:sldId id="269" r:id="rId12"/>
    <p:sldId id="266" r:id="rId13"/>
    <p:sldId id="257" r:id="rId14"/>
    <p:sldId id="268" r:id="rId15"/>
    <p:sldId id="270" r:id="rId16"/>
    <p:sldId id="271" r:id="rId17"/>
    <p:sldId id="272" r:id="rId18"/>
    <p:sldId id="273" r:id="rId19"/>
    <p:sldId id="274" r:id="rId20"/>
    <p:sldId id="278" r:id="rId21"/>
    <p:sldId id="281" r:id="rId22"/>
    <p:sldId id="282"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 Ramanathan" userId="183dcdb23a4c8ecf" providerId="LiveId" clId="{E4E0BC35-64B7-44EC-83D6-C479CDAB5680}"/>
    <pc:docChg chg="modSld">
      <pc:chgData name="Kavin Ramanathan" userId="183dcdb23a4c8ecf" providerId="LiveId" clId="{E4E0BC35-64B7-44EC-83D6-C479CDAB5680}" dt="2024-10-30T12:08:15.249" v="21" actId="14100"/>
      <pc:docMkLst>
        <pc:docMk/>
      </pc:docMkLst>
      <pc:sldChg chg="modSp mod">
        <pc:chgData name="Kavin Ramanathan" userId="183dcdb23a4c8ecf" providerId="LiveId" clId="{E4E0BC35-64B7-44EC-83D6-C479CDAB5680}" dt="2024-10-29T16:09:33.523" v="6" actId="14100"/>
        <pc:sldMkLst>
          <pc:docMk/>
          <pc:sldMk cId="1737951915" sldId="257"/>
        </pc:sldMkLst>
        <pc:picChg chg="mod">
          <ac:chgData name="Kavin Ramanathan" userId="183dcdb23a4c8ecf" providerId="LiveId" clId="{E4E0BC35-64B7-44EC-83D6-C479CDAB5680}" dt="2024-10-29T16:09:33.523" v="6" actId="14100"/>
          <ac:picMkLst>
            <pc:docMk/>
            <pc:sldMk cId="1737951915" sldId="257"/>
            <ac:picMk id="10" creationId="{74C2B38A-480C-7C35-288E-91103F13AE9B}"/>
          </ac:picMkLst>
        </pc:picChg>
      </pc:sldChg>
      <pc:sldChg chg="modSp mod">
        <pc:chgData name="Kavin Ramanathan" userId="183dcdb23a4c8ecf" providerId="LiveId" clId="{E4E0BC35-64B7-44EC-83D6-C479CDAB5680}" dt="2024-10-29T16:10:09.752" v="13" actId="14100"/>
        <pc:sldMkLst>
          <pc:docMk/>
          <pc:sldMk cId="2924553189" sldId="260"/>
        </pc:sldMkLst>
        <pc:picChg chg="mod">
          <ac:chgData name="Kavin Ramanathan" userId="183dcdb23a4c8ecf" providerId="LiveId" clId="{E4E0BC35-64B7-44EC-83D6-C479CDAB5680}" dt="2024-10-29T16:10:09.752" v="13" actId="14100"/>
          <ac:picMkLst>
            <pc:docMk/>
            <pc:sldMk cId="2924553189" sldId="260"/>
            <ac:picMk id="5" creationId="{9DBD3565-840E-7DCE-3810-A4740BCBBADE}"/>
          </ac:picMkLst>
        </pc:picChg>
        <pc:picChg chg="mod">
          <ac:chgData name="Kavin Ramanathan" userId="183dcdb23a4c8ecf" providerId="LiveId" clId="{E4E0BC35-64B7-44EC-83D6-C479CDAB5680}" dt="2024-10-29T16:10:04.697" v="11" actId="1076"/>
          <ac:picMkLst>
            <pc:docMk/>
            <pc:sldMk cId="2924553189" sldId="260"/>
            <ac:picMk id="7" creationId="{3AED2B84-11CA-6DE8-6DCD-EC333BFAEDC7}"/>
          </ac:picMkLst>
        </pc:picChg>
      </pc:sldChg>
      <pc:sldChg chg="modSp">
        <pc:chgData name="Kavin Ramanathan" userId="183dcdb23a4c8ecf" providerId="LiveId" clId="{E4E0BC35-64B7-44EC-83D6-C479CDAB5680}" dt="2024-10-29T14:25:57.115" v="4" actId="20577"/>
        <pc:sldMkLst>
          <pc:docMk/>
          <pc:sldMk cId="3490133629" sldId="262"/>
        </pc:sldMkLst>
        <pc:graphicFrameChg chg="mod">
          <ac:chgData name="Kavin Ramanathan" userId="183dcdb23a4c8ecf" providerId="LiveId" clId="{E4E0BC35-64B7-44EC-83D6-C479CDAB5680}" dt="2024-10-29T14:25:57.115" v="4" actId="20577"/>
          <ac:graphicFrameMkLst>
            <pc:docMk/>
            <pc:sldMk cId="3490133629" sldId="262"/>
            <ac:graphicFrameMk id="10" creationId="{D48DC7A9-4CD7-DD9F-335D-9A5D9FB366C4}"/>
          </ac:graphicFrameMkLst>
        </pc:graphicFrameChg>
      </pc:sldChg>
      <pc:sldChg chg="modSp">
        <pc:chgData name="Kavin Ramanathan" userId="183dcdb23a4c8ecf" providerId="LiveId" clId="{E4E0BC35-64B7-44EC-83D6-C479CDAB5680}" dt="2024-10-30T12:06:53.947" v="18" actId="255"/>
        <pc:sldMkLst>
          <pc:docMk/>
          <pc:sldMk cId="1282856681" sldId="266"/>
        </pc:sldMkLst>
        <pc:graphicFrameChg chg="mod">
          <ac:chgData name="Kavin Ramanathan" userId="183dcdb23a4c8ecf" providerId="LiveId" clId="{E4E0BC35-64B7-44EC-83D6-C479CDAB5680}" dt="2024-10-30T12:06:53.947" v="18" actId="255"/>
          <ac:graphicFrameMkLst>
            <pc:docMk/>
            <pc:sldMk cId="1282856681" sldId="266"/>
            <ac:graphicFrameMk id="11" creationId="{BE624FDD-4E2C-357A-C76C-AAD433127CD4}"/>
          </ac:graphicFrameMkLst>
        </pc:graphicFrameChg>
      </pc:sldChg>
      <pc:sldChg chg="modSp mod">
        <pc:chgData name="Kavin Ramanathan" userId="183dcdb23a4c8ecf" providerId="LiveId" clId="{E4E0BC35-64B7-44EC-83D6-C479CDAB5680}" dt="2024-10-29T16:09:54.308" v="10" actId="14100"/>
        <pc:sldMkLst>
          <pc:docMk/>
          <pc:sldMk cId="765132193" sldId="268"/>
        </pc:sldMkLst>
        <pc:picChg chg="mod">
          <ac:chgData name="Kavin Ramanathan" userId="183dcdb23a4c8ecf" providerId="LiveId" clId="{E4E0BC35-64B7-44EC-83D6-C479CDAB5680}" dt="2024-10-29T16:09:54.308" v="10" actId="14100"/>
          <ac:picMkLst>
            <pc:docMk/>
            <pc:sldMk cId="765132193" sldId="268"/>
            <ac:picMk id="7" creationId="{E7ADA615-2514-7FA0-C7A2-499825BADC75}"/>
          </ac:picMkLst>
        </pc:picChg>
      </pc:sldChg>
      <pc:sldChg chg="modSp mod">
        <pc:chgData name="Kavin Ramanathan" userId="183dcdb23a4c8ecf" providerId="LiveId" clId="{E4E0BC35-64B7-44EC-83D6-C479CDAB5680}" dt="2024-10-30T12:08:15.249" v="21" actId="14100"/>
        <pc:sldMkLst>
          <pc:docMk/>
          <pc:sldMk cId="1599798566" sldId="271"/>
        </pc:sldMkLst>
        <pc:picChg chg="mod">
          <ac:chgData name="Kavin Ramanathan" userId="183dcdb23a4c8ecf" providerId="LiveId" clId="{E4E0BC35-64B7-44EC-83D6-C479CDAB5680}" dt="2024-10-30T12:08:15.249" v="21" actId="14100"/>
          <ac:picMkLst>
            <pc:docMk/>
            <pc:sldMk cId="1599798566" sldId="271"/>
            <ac:picMk id="6" creationId="{DF118CA1-033D-2B89-32CF-6256D2300346}"/>
          </ac:picMkLst>
        </pc:picChg>
      </pc:sldChg>
    </pc:docChg>
  </pc:docChgLst>
  <pc:docChgLst>
    <pc:chgData name="Kayalvili K G" userId="9ba2d77bb865dfa8" providerId="Windows Live" clId="Web-{E86DA221-C681-B099-CD3C-77BA2D1F8DE3}"/>
    <pc:docChg chg="modSld">
      <pc:chgData name="Kayalvili K G" userId="9ba2d77bb865dfa8" providerId="Windows Live" clId="Web-{E86DA221-C681-B099-CD3C-77BA2D1F8DE3}" dt="2024-10-28T05:18:09.981" v="75" actId="20577"/>
      <pc:docMkLst>
        <pc:docMk/>
      </pc:docMkLst>
      <pc:sldChg chg="modSp">
        <pc:chgData name="Kayalvili K G" userId="9ba2d77bb865dfa8" providerId="Windows Live" clId="Web-{E86DA221-C681-B099-CD3C-77BA2D1F8DE3}" dt="2024-10-28T04:47:32.653" v="14" actId="20577"/>
        <pc:sldMkLst>
          <pc:docMk/>
          <pc:sldMk cId="2924553189" sldId="260"/>
        </pc:sldMkLst>
        <pc:spChg chg="mod">
          <ac:chgData name="Kayalvili K G" userId="9ba2d77bb865dfa8" providerId="Windows Live" clId="Web-{E86DA221-C681-B099-CD3C-77BA2D1F8DE3}" dt="2024-10-28T04:47:32.653" v="14" actId="20577"/>
          <ac:spMkLst>
            <pc:docMk/>
            <pc:sldMk cId="2924553189" sldId="260"/>
            <ac:spMk id="6" creationId="{464FD941-6FB4-1DAE-0B92-CF674F28A9BB}"/>
          </ac:spMkLst>
        </pc:spChg>
      </pc:sldChg>
      <pc:sldChg chg="delSp">
        <pc:chgData name="Kayalvili K G" userId="9ba2d77bb865dfa8" providerId="Windows Live" clId="Web-{E86DA221-C681-B099-CD3C-77BA2D1F8DE3}" dt="2024-10-28T04:47:50.529" v="15"/>
        <pc:sldMkLst>
          <pc:docMk/>
          <pc:sldMk cId="3490133629" sldId="262"/>
        </pc:sldMkLst>
        <pc:spChg chg="del">
          <ac:chgData name="Kayalvili K G" userId="9ba2d77bb865dfa8" providerId="Windows Live" clId="Web-{E86DA221-C681-B099-CD3C-77BA2D1F8DE3}" dt="2024-10-28T04:47:50.529" v="15"/>
          <ac:spMkLst>
            <pc:docMk/>
            <pc:sldMk cId="3490133629" sldId="262"/>
            <ac:spMk id="34" creationId="{6C5A17D6-560A-842C-1D6F-7272380A8B9D}"/>
          </ac:spMkLst>
        </pc:spChg>
      </pc:sldChg>
      <pc:sldChg chg="modSp">
        <pc:chgData name="Kayalvili K G" userId="9ba2d77bb865dfa8" providerId="Windows Live" clId="Web-{E86DA221-C681-B099-CD3C-77BA2D1F8DE3}" dt="2024-10-28T05:17:20.041" v="71" actId="14100"/>
        <pc:sldMkLst>
          <pc:docMk/>
          <pc:sldMk cId="3620010211" sldId="263"/>
        </pc:sldMkLst>
        <pc:spChg chg="mod">
          <ac:chgData name="Kayalvili K G" userId="9ba2d77bb865dfa8" providerId="Windows Live" clId="Web-{E86DA221-C681-B099-CD3C-77BA2D1F8DE3}" dt="2024-10-28T04:52:21.679" v="47" actId="14100"/>
          <ac:spMkLst>
            <pc:docMk/>
            <pc:sldMk cId="3620010211" sldId="263"/>
            <ac:spMk id="4" creationId="{B16F14CE-47A3-78BA-D2F3-D71416BEAFC8}"/>
          </ac:spMkLst>
        </pc:spChg>
        <pc:spChg chg="mod">
          <ac:chgData name="Kayalvili K G" userId="9ba2d77bb865dfa8" providerId="Windows Live" clId="Web-{E86DA221-C681-B099-CD3C-77BA2D1F8DE3}" dt="2024-10-28T05:17:20.041" v="71" actId="14100"/>
          <ac:spMkLst>
            <pc:docMk/>
            <pc:sldMk cId="3620010211" sldId="263"/>
            <ac:spMk id="7" creationId="{2D648FD3-5429-C857-968A-5B00303CD37F}"/>
          </ac:spMkLst>
        </pc:spChg>
      </pc:sldChg>
      <pc:sldChg chg="modSp">
        <pc:chgData name="Kayalvili K G" userId="9ba2d77bb865dfa8" providerId="Windows Live" clId="Web-{E86DA221-C681-B099-CD3C-77BA2D1F8DE3}" dt="2024-10-28T05:11:32.764" v="63" actId="20577"/>
        <pc:sldMkLst>
          <pc:docMk/>
          <pc:sldMk cId="1282856681" sldId="266"/>
        </pc:sldMkLst>
        <pc:graphicFrameChg chg="modGraphic">
          <ac:chgData name="Kayalvili K G" userId="9ba2d77bb865dfa8" providerId="Windows Live" clId="Web-{E86DA221-C681-B099-CD3C-77BA2D1F8DE3}" dt="2024-10-28T05:11:32.764" v="63" actId="20577"/>
          <ac:graphicFrameMkLst>
            <pc:docMk/>
            <pc:sldMk cId="1282856681" sldId="266"/>
            <ac:graphicFrameMk id="11" creationId="{BE624FDD-4E2C-357A-C76C-AAD433127CD4}"/>
          </ac:graphicFrameMkLst>
        </pc:graphicFrameChg>
      </pc:sldChg>
      <pc:sldChg chg="modSp">
        <pc:chgData name="Kayalvili K G" userId="9ba2d77bb865dfa8" providerId="Windows Live" clId="Web-{E86DA221-C681-B099-CD3C-77BA2D1F8DE3}" dt="2024-10-28T05:10:03.558" v="57" actId="20577"/>
        <pc:sldMkLst>
          <pc:docMk/>
          <pc:sldMk cId="2217646178" sldId="267"/>
        </pc:sldMkLst>
        <pc:graphicFrameChg chg="modGraphic">
          <ac:chgData name="Kayalvili K G" userId="9ba2d77bb865dfa8" providerId="Windows Live" clId="Web-{E86DA221-C681-B099-CD3C-77BA2D1F8DE3}" dt="2024-10-28T05:10:03.558" v="57" actId="20577"/>
          <ac:graphicFrameMkLst>
            <pc:docMk/>
            <pc:sldMk cId="2217646178" sldId="267"/>
            <ac:graphicFrameMk id="8" creationId="{F3BBB421-CB46-3CA3-2AB4-8E64D6935178}"/>
          </ac:graphicFrameMkLst>
        </pc:graphicFrameChg>
      </pc:sldChg>
      <pc:sldChg chg="modSp">
        <pc:chgData name="Kayalvili K G" userId="9ba2d77bb865dfa8" providerId="Windows Live" clId="Web-{E86DA221-C681-B099-CD3C-77BA2D1F8DE3}" dt="2024-10-28T05:13:58.081" v="66" actId="20577"/>
        <pc:sldMkLst>
          <pc:docMk/>
          <pc:sldMk cId="765132193" sldId="268"/>
        </pc:sldMkLst>
        <pc:spChg chg="mod">
          <ac:chgData name="Kayalvili K G" userId="9ba2d77bb865dfa8" providerId="Windows Live" clId="Web-{E86DA221-C681-B099-CD3C-77BA2D1F8DE3}" dt="2024-10-28T05:13:58.081" v="66" actId="20577"/>
          <ac:spMkLst>
            <pc:docMk/>
            <pc:sldMk cId="765132193" sldId="268"/>
            <ac:spMk id="4" creationId="{B0BA5F4D-47A9-961B-6FA4-5815AB03EBF5}"/>
          </ac:spMkLst>
        </pc:spChg>
      </pc:sldChg>
      <pc:sldChg chg="modSp">
        <pc:chgData name="Kayalvili K G" userId="9ba2d77bb865dfa8" providerId="Windows Live" clId="Web-{E86DA221-C681-B099-CD3C-77BA2D1F8DE3}" dt="2024-10-28T05:16:27.899" v="70" actId="20577"/>
        <pc:sldMkLst>
          <pc:docMk/>
          <pc:sldMk cId="148811591" sldId="278"/>
        </pc:sldMkLst>
        <pc:graphicFrameChg chg="modGraphic">
          <ac:chgData name="Kayalvili K G" userId="9ba2d77bb865dfa8" providerId="Windows Live" clId="Web-{E86DA221-C681-B099-CD3C-77BA2D1F8DE3}" dt="2024-10-28T05:16:27.899" v="70" actId="20577"/>
          <ac:graphicFrameMkLst>
            <pc:docMk/>
            <pc:sldMk cId="148811591" sldId="278"/>
            <ac:graphicFrameMk id="5" creationId="{53AF030E-DA65-6DBA-53BD-1D5AC40D46CE}"/>
          </ac:graphicFrameMkLst>
        </pc:graphicFrameChg>
      </pc:sldChg>
      <pc:sldChg chg="modSp">
        <pc:chgData name="Kayalvili K G" userId="9ba2d77bb865dfa8" providerId="Windows Live" clId="Web-{E86DA221-C681-B099-CD3C-77BA2D1F8DE3}" dt="2024-10-28T05:18:09.981" v="75" actId="20577"/>
        <pc:sldMkLst>
          <pc:docMk/>
          <pc:sldMk cId="1507898004" sldId="281"/>
        </pc:sldMkLst>
        <pc:graphicFrameChg chg="modGraphic">
          <ac:chgData name="Kayalvili K G" userId="9ba2d77bb865dfa8" providerId="Windows Live" clId="Web-{E86DA221-C681-B099-CD3C-77BA2D1F8DE3}" dt="2024-10-28T05:18:09.981" v="75" actId="20577"/>
          <ac:graphicFrameMkLst>
            <pc:docMk/>
            <pc:sldMk cId="1507898004" sldId="281"/>
            <ac:graphicFrameMk id="5" creationId="{53AF030E-DA65-6DBA-53BD-1D5AC40D46CE}"/>
          </ac:graphicFrameMkLst>
        </pc:graphicFrameChg>
      </pc:sldChg>
    </pc:docChg>
  </pc:docChgLst>
  <pc:docChgLst>
    <pc:chgData name="Kavin Ramanathan" userId="183dcdb23a4c8ecf" providerId="LiveId" clId="{85FB791E-C38E-461C-B8EE-D8AA615ABFB5}"/>
    <pc:docChg chg="undo custSel addSld delSld modSld">
      <pc:chgData name="Kavin Ramanathan" userId="183dcdb23a4c8ecf" providerId="LiveId" clId="{85FB791E-C38E-461C-B8EE-D8AA615ABFB5}" dt="2024-10-25T15:37:39.332" v="4623" actId="478"/>
      <pc:docMkLst>
        <pc:docMk/>
      </pc:docMkLst>
      <pc:sldChg chg="addSp delSp modSp mod modClrScheme chgLayout">
        <pc:chgData name="Kavin Ramanathan" userId="183dcdb23a4c8ecf" providerId="LiveId" clId="{85FB791E-C38E-461C-B8EE-D8AA615ABFB5}" dt="2024-10-25T12:56:42.082" v="3405" actId="20577"/>
        <pc:sldMkLst>
          <pc:docMk/>
          <pc:sldMk cId="1737951915" sldId="257"/>
        </pc:sldMkLst>
        <pc:spChg chg="del mod ord">
          <ac:chgData name="Kavin Ramanathan" userId="183dcdb23a4c8ecf" providerId="LiveId" clId="{85FB791E-C38E-461C-B8EE-D8AA615ABFB5}" dt="2024-10-25T12:43:48.921" v="2906" actId="700"/>
          <ac:spMkLst>
            <pc:docMk/>
            <pc:sldMk cId="1737951915" sldId="257"/>
            <ac:spMk id="2" creationId="{8AD9880A-6664-9B73-27C2-C40596986683}"/>
          </ac:spMkLst>
        </pc:spChg>
        <pc:spChg chg="add del mod ord">
          <ac:chgData name="Kavin Ramanathan" userId="183dcdb23a4c8ecf" providerId="LiveId" clId="{85FB791E-C38E-461C-B8EE-D8AA615ABFB5}" dt="2024-10-25T12:43:48.921" v="2906" actId="700"/>
          <ac:spMkLst>
            <pc:docMk/>
            <pc:sldMk cId="1737951915" sldId="257"/>
            <ac:spMk id="5" creationId="{A8F5D4BF-7C9C-E34E-D650-68E9492A346E}"/>
          </ac:spMkLst>
        </pc:spChg>
        <pc:spChg chg="add mod ord">
          <ac:chgData name="Kavin Ramanathan" userId="183dcdb23a4c8ecf" providerId="LiveId" clId="{85FB791E-C38E-461C-B8EE-D8AA615ABFB5}" dt="2024-10-25T12:44:26.668" v="2932" actId="255"/>
          <ac:spMkLst>
            <pc:docMk/>
            <pc:sldMk cId="1737951915" sldId="257"/>
            <ac:spMk id="6" creationId="{EBE88CD6-AD7C-3D73-CE15-73AB68FA8E71}"/>
          </ac:spMkLst>
        </pc:spChg>
        <pc:spChg chg="add del mod ord">
          <ac:chgData name="Kavin Ramanathan" userId="183dcdb23a4c8ecf" providerId="LiveId" clId="{85FB791E-C38E-461C-B8EE-D8AA615ABFB5}" dt="2024-10-25T12:43:51.076" v="2907" actId="22"/>
          <ac:spMkLst>
            <pc:docMk/>
            <pc:sldMk cId="1737951915" sldId="257"/>
            <ac:spMk id="7" creationId="{D9A2EF00-1291-6FD2-79B8-F4BECA4A114B}"/>
          </ac:spMkLst>
        </pc:spChg>
        <pc:spChg chg="add mod ord">
          <ac:chgData name="Kavin Ramanathan" userId="183dcdb23a4c8ecf" providerId="LiveId" clId="{85FB791E-C38E-461C-B8EE-D8AA615ABFB5}" dt="2024-10-25T12:56:42.082" v="3405" actId="20577"/>
          <ac:spMkLst>
            <pc:docMk/>
            <pc:sldMk cId="1737951915" sldId="257"/>
            <ac:spMk id="8" creationId="{9A60EC7F-0A21-B579-C261-7B49205FA9C8}"/>
          </ac:spMkLst>
        </pc:spChg>
        <pc:picChg chg="del">
          <ac:chgData name="Kavin Ramanathan" userId="183dcdb23a4c8ecf" providerId="LiveId" clId="{85FB791E-C38E-461C-B8EE-D8AA615ABFB5}" dt="2024-10-25T12:38:47.648" v="2833" actId="478"/>
          <ac:picMkLst>
            <pc:docMk/>
            <pc:sldMk cId="1737951915" sldId="257"/>
            <ac:picMk id="4" creationId="{69AADA73-D1E7-BE09-8EC7-23EEBAC163FC}"/>
          </ac:picMkLst>
        </pc:picChg>
        <pc:picChg chg="add mod ord">
          <ac:chgData name="Kavin Ramanathan" userId="183dcdb23a4c8ecf" providerId="LiveId" clId="{85FB791E-C38E-461C-B8EE-D8AA615ABFB5}" dt="2024-10-25T12:43:51.076" v="2907" actId="22"/>
          <ac:picMkLst>
            <pc:docMk/>
            <pc:sldMk cId="1737951915" sldId="257"/>
            <ac:picMk id="10" creationId="{74C2B38A-480C-7C35-288E-91103F13AE9B}"/>
          </ac:picMkLst>
        </pc:picChg>
      </pc:sldChg>
      <pc:sldChg chg="modSp mod">
        <pc:chgData name="Kavin Ramanathan" userId="183dcdb23a4c8ecf" providerId="LiveId" clId="{85FB791E-C38E-461C-B8EE-D8AA615ABFB5}" dt="2024-10-25T15:07:37.556" v="4442" actId="20577"/>
        <pc:sldMkLst>
          <pc:docMk/>
          <pc:sldMk cId="2544862144" sldId="258"/>
        </pc:sldMkLst>
        <pc:spChg chg="mod">
          <ac:chgData name="Kavin Ramanathan" userId="183dcdb23a4c8ecf" providerId="LiveId" clId="{85FB791E-C38E-461C-B8EE-D8AA615ABFB5}" dt="2024-10-25T15:07:37.556" v="4442" actId="20577"/>
          <ac:spMkLst>
            <pc:docMk/>
            <pc:sldMk cId="2544862144" sldId="258"/>
            <ac:spMk id="3" creationId="{4DE5762C-08FB-FBE2-BFE2-D680070AF14C}"/>
          </ac:spMkLst>
        </pc:spChg>
      </pc:sldChg>
      <pc:sldChg chg="addSp delSp modSp mod">
        <pc:chgData name="Kavin Ramanathan" userId="183dcdb23a4c8ecf" providerId="LiveId" clId="{85FB791E-C38E-461C-B8EE-D8AA615ABFB5}" dt="2024-10-25T15:08:12.902" v="4456" actId="27636"/>
        <pc:sldMkLst>
          <pc:docMk/>
          <pc:sldMk cId="2924553189" sldId="260"/>
        </pc:sldMkLst>
        <pc:spChg chg="mod">
          <ac:chgData name="Kavin Ramanathan" userId="183dcdb23a4c8ecf" providerId="LiveId" clId="{85FB791E-C38E-461C-B8EE-D8AA615ABFB5}" dt="2024-10-25T10:52:15.859" v="422" actId="14100"/>
          <ac:spMkLst>
            <pc:docMk/>
            <pc:sldMk cId="2924553189" sldId="260"/>
            <ac:spMk id="2" creationId="{2522949E-4194-CFCB-2D26-FFDA68773C44}"/>
          </ac:spMkLst>
        </pc:spChg>
        <pc:spChg chg="add">
          <ac:chgData name="Kavin Ramanathan" userId="183dcdb23a4c8ecf" providerId="LiveId" clId="{85FB791E-C38E-461C-B8EE-D8AA615ABFB5}" dt="2024-10-25T10:49:32.524" v="405"/>
          <ac:spMkLst>
            <pc:docMk/>
            <pc:sldMk cId="2924553189" sldId="260"/>
            <ac:spMk id="3" creationId="{AE6876F4-B4C4-0F30-481E-3DCBA36FE104}"/>
          </ac:spMkLst>
        </pc:spChg>
        <pc:spChg chg="mod">
          <ac:chgData name="Kavin Ramanathan" userId="183dcdb23a4c8ecf" providerId="LiveId" clId="{85FB791E-C38E-461C-B8EE-D8AA615ABFB5}" dt="2024-10-25T15:08:12.902" v="4456" actId="27636"/>
          <ac:spMkLst>
            <pc:docMk/>
            <pc:sldMk cId="2924553189" sldId="260"/>
            <ac:spMk id="6" creationId="{464FD941-6FB4-1DAE-0B92-CF674F28A9BB}"/>
          </ac:spMkLst>
        </pc:spChg>
        <pc:graphicFrameChg chg="add del modGraphic">
          <ac:chgData name="Kavin Ramanathan" userId="183dcdb23a4c8ecf" providerId="LiveId" clId="{85FB791E-C38E-461C-B8EE-D8AA615ABFB5}" dt="2024-10-25T10:56:17.337" v="474" actId="1032"/>
          <ac:graphicFrameMkLst>
            <pc:docMk/>
            <pc:sldMk cId="2924553189" sldId="260"/>
            <ac:graphicFrameMk id="8" creationId="{8FB9FF8E-502C-A4E0-90F1-ABD0E7EE636A}"/>
          </ac:graphicFrameMkLst>
        </pc:graphicFrameChg>
        <pc:picChg chg="mod">
          <ac:chgData name="Kavin Ramanathan" userId="183dcdb23a4c8ecf" providerId="LiveId" clId="{85FB791E-C38E-461C-B8EE-D8AA615ABFB5}" dt="2024-10-25T10:53:23.405" v="435" actId="1076"/>
          <ac:picMkLst>
            <pc:docMk/>
            <pc:sldMk cId="2924553189" sldId="260"/>
            <ac:picMk id="5" creationId="{9DBD3565-840E-7DCE-3810-A4740BCBBADE}"/>
          </ac:picMkLst>
        </pc:picChg>
        <pc:picChg chg="add mod">
          <ac:chgData name="Kavin Ramanathan" userId="183dcdb23a4c8ecf" providerId="LiveId" clId="{85FB791E-C38E-461C-B8EE-D8AA615ABFB5}" dt="2024-10-25T10:52:32.893" v="426" actId="14100"/>
          <ac:picMkLst>
            <pc:docMk/>
            <pc:sldMk cId="2924553189" sldId="260"/>
            <ac:picMk id="7" creationId="{3AED2B84-11CA-6DE8-6DCD-EC333BFAEDC7}"/>
          </ac:picMkLst>
        </pc:picChg>
      </pc:sldChg>
      <pc:sldChg chg="addSp delSp modSp mod modClrScheme chgLayout">
        <pc:chgData name="Kavin Ramanathan" userId="183dcdb23a4c8ecf" providerId="LiveId" clId="{85FB791E-C38E-461C-B8EE-D8AA615ABFB5}" dt="2024-10-25T11:10:44.151" v="591" actId="20577"/>
        <pc:sldMkLst>
          <pc:docMk/>
          <pc:sldMk cId="2480671207" sldId="261"/>
        </pc:sldMkLst>
        <pc:spChg chg="mod ord">
          <ac:chgData name="Kavin Ramanathan" userId="183dcdb23a4c8ecf" providerId="LiveId" clId="{85FB791E-C38E-461C-B8EE-D8AA615ABFB5}" dt="2024-10-25T10:57:38.211" v="505" actId="1076"/>
          <ac:spMkLst>
            <pc:docMk/>
            <pc:sldMk cId="2480671207" sldId="261"/>
            <ac:spMk id="2" creationId="{2522949E-4194-CFCB-2D26-FFDA68773C44}"/>
          </ac:spMkLst>
        </pc:spChg>
        <pc:spChg chg="del mod ord">
          <ac:chgData name="Kavin Ramanathan" userId="183dcdb23a4c8ecf" providerId="LiveId" clId="{85FB791E-C38E-461C-B8EE-D8AA615ABFB5}" dt="2024-10-25T10:57:32.219" v="502" actId="700"/>
          <ac:spMkLst>
            <pc:docMk/>
            <pc:sldMk cId="2480671207" sldId="261"/>
            <ac:spMk id="3" creationId="{DF7D7357-B9EF-BFAD-3CB3-DFFADA07E049}"/>
          </ac:spMkLst>
        </pc:spChg>
        <pc:spChg chg="add del mod ord">
          <ac:chgData name="Kavin Ramanathan" userId="183dcdb23a4c8ecf" providerId="LiveId" clId="{85FB791E-C38E-461C-B8EE-D8AA615ABFB5}" dt="2024-10-25T10:58:21.252" v="510" actId="22"/>
          <ac:spMkLst>
            <pc:docMk/>
            <pc:sldMk cId="2480671207" sldId="261"/>
            <ac:spMk id="4" creationId="{433FC37C-2423-D21B-D5BF-F236E6970E06}"/>
          </ac:spMkLst>
        </pc:spChg>
        <pc:spChg chg="add mod ord">
          <ac:chgData name="Kavin Ramanathan" userId="183dcdb23a4c8ecf" providerId="LiveId" clId="{85FB791E-C38E-461C-B8EE-D8AA615ABFB5}" dt="2024-10-25T11:10:44.151" v="591" actId="20577"/>
          <ac:spMkLst>
            <pc:docMk/>
            <pc:sldMk cId="2480671207" sldId="261"/>
            <ac:spMk id="5" creationId="{A5A6A7B1-B075-718A-9967-5AEA801D47D5}"/>
          </ac:spMkLst>
        </pc:spChg>
        <pc:picChg chg="add mod ord">
          <ac:chgData name="Kavin Ramanathan" userId="183dcdb23a4c8ecf" providerId="LiveId" clId="{85FB791E-C38E-461C-B8EE-D8AA615ABFB5}" dt="2024-10-25T10:58:28.564" v="513" actId="1076"/>
          <ac:picMkLst>
            <pc:docMk/>
            <pc:sldMk cId="2480671207" sldId="261"/>
            <ac:picMk id="7" creationId="{9DB53195-2C7E-E8B9-6C1A-F71445B12047}"/>
          </ac:picMkLst>
        </pc:picChg>
        <pc:picChg chg="add mod">
          <ac:chgData name="Kavin Ramanathan" userId="183dcdb23a4c8ecf" providerId="LiveId" clId="{85FB791E-C38E-461C-B8EE-D8AA615ABFB5}" dt="2024-10-25T10:59:00.615" v="520" actId="1076"/>
          <ac:picMkLst>
            <pc:docMk/>
            <pc:sldMk cId="2480671207" sldId="261"/>
            <ac:picMk id="9" creationId="{75EE4D8E-9819-9F52-2BEE-F6F10F456A7D}"/>
          </ac:picMkLst>
        </pc:picChg>
      </pc:sldChg>
      <pc:sldChg chg="addSp delSp modSp new mod">
        <pc:chgData name="Kavin Ramanathan" userId="183dcdb23a4c8ecf" providerId="LiveId" clId="{85FB791E-C38E-461C-B8EE-D8AA615ABFB5}" dt="2024-10-25T11:28:52.341" v="1256" actId="20577"/>
        <pc:sldMkLst>
          <pc:docMk/>
          <pc:sldMk cId="3490133629" sldId="262"/>
        </pc:sldMkLst>
        <pc:spChg chg="mod">
          <ac:chgData name="Kavin Ramanathan" userId="183dcdb23a4c8ecf" providerId="LiveId" clId="{85FB791E-C38E-461C-B8EE-D8AA615ABFB5}" dt="2024-10-25T11:13:34.500" v="643" actId="1076"/>
          <ac:spMkLst>
            <pc:docMk/>
            <pc:sldMk cId="3490133629" sldId="262"/>
            <ac:spMk id="2" creationId="{2746068C-F000-7C53-16D0-011BEFC08F4F}"/>
          </ac:spMkLst>
        </pc:spChg>
        <pc:spChg chg="del">
          <ac:chgData name="Kavin Ramanathan" userId="183dcdb23a4c8ecf" providerId="LiveId" clId="{85FB791E-C38E-461C-B8EE-D8AA615ABFB5}" dt="2024-10-25T11:12:43.355" v="593" actId="22"/>
          <ac:spMkLst>
            <pc:docMk/>
            <pc:sldMk cId="3490133629" sldId="262"/>
            <ac:spMk id="3" creationId="{5E41A16A-B827-302D-4933-8A70CDA07F32}"/>
          </ac:spMkLst>
        </pc:spChg>
        <pc:spChg chg="mod">
          <ac:chgData name="Kavin Ramanathan" userId="183dcdb23a4c8ecf" providerId="LiveId" clId="{85FB791E-C38E-461C-B8EE-D8AA615ABFB5}" dt="2024-10-25T11:28:52.341" v="1256" actId="20577"/>
          <ac:spMkLst>
            <pc:docMk/>
            <pc:sldMk cId="3490133629" sldId="262"/>
            <ac:spMk id="4" creationId="{3B5FE952-37CE-777F-EDC3-030F882BDB3E}"/>
          </ac:spMkLst>
        </pc:spChg>
        <pc:spChg chg="add">
          <ac:chgData name="Kavin Ramanathan" userId="183dcdb23a4c8ecf" providerId="LiveId" clId="{85FB791E-C38E-461C-B8EE-D8AA615ABFB5}" dt="2024-10-25T11:27:54.015" v="1171"/>
          <ac:spMkLst>
            <pc:docMk/>
            <pc:sldMk cId="3490133629" sldId="262"/>
            <ac:spMk id="7" creationId="{4F6C9034-6DFB-0DC5-FEAE-C118D2F3C9D9}"/>
          </ac:spMkLst>
        </pc:spChg>
        <pc:picChg chg="add mod ord">
          <ac:chgData name="Kavin Ramanathan" userId="183dcdb23a4c8ecf" providerId="LiveId" clId="{85FB791E-C38E-461C-B8EE-D8AA615ABFB5}" dt="2024-10-25T11:13:38.714" v="644" actId="1076"/>
          <ac:picMkLst>
            <pc:docMk/>
            <pc:sldMk cId="3490133629" sldId="262"/>
            <ac:picMk id="6" creationId="{2702C269-F579-13D9-BFB4-5A74E3C86449}"/>
          </ac:picMkLst>
        </pc:picChg>
      </pc:sldChg>
      <pc:sldChg chg="addSp delSp modSp new mod">
        <pc:chgData name="Kavin Ramanathan" userId="183dcdb23a4c8ecf" providerId="LiveId" clId="{85FB791E-C38E-461C-B8EE-D8AA615ABFB5}" dt="2024-10-25T12:11:46.650" v="1988" actId="20577"/>
        <pc:sldMkLst>
          <pc:docMk/>
          <pc:sldMk cId="3620010211" sldId="263"/>
        </pc:sldMkLst>
        <pc:spChg chg="mod">
          <ac:chgData name="Kavin Ramanathan" userId="183dcdb23a4c8ecf" providerId="LiveId" clId="{85FB791E-C38E-461C-B8EE-D8AA615ABFB5}" dt="2024-10-25T11:30:17.346" v="1290" actId="1076"/>
          <ac:spMkLst>
            <pc:docMk/>
            <pc:sldMk cId="3620010211" sldId="263"/>
            <ac:spMk id="2" creationId="{912E297F-1B1E-95A6-5290-B7CB7E28C339}"/>
          </ac:spMkLst>
        </pc:spChg>
        <pc:spChg chg="del">
          <ac:chgData name="Kavin Ramanathan" userId="183dcdb23a4c8ecf" providerId="LiveId" clId="{85FB791E-C38E-461C-B8EE-D8AA615ABFB5}" dt="2024-10-25T11:29:36.778" v="1258" actId="22"/>
          <ac:spMkLst>
            <pc:docMk/>
            <pc:sldMk cId="3620010211" sldId="263"/>
            <ac:spMk id="3" creationId="{6294B188-41A1-4A22-C6EB-9D4CC15A0394}"/>
          </ac:spMkLst>
        </pc:spChg>
        <pc:spChg chg="mod">
          <ac:chgData name="Kavin Ramanathan" userId="183dcdb23a4c8ecf" providerId="LiveId" clId="{85FB791E-C38E-461C-B8EE-D8AA615ABFB5}" dt="2024-10-25T12:11:46.650" v="1988" actId="20577"/>
          <ac:spMkLst>
            <pc:docMk/>
            <pc:sldMk cId="3620010211" sldId="263"/>
            <ac:spMk id="4" creationId="{B16F14CE-47A3-78BA-D2F3-D71416BEAFC8}"/>
          </ac:spMkLst>
        </pc:spChg>
        <pc:picChg chg="add mod ord">
          <ac:chgData name="Kavin Ramanathan" userId="183dcdb23a4c8ecf" providerId="LiveId" clId="{85FB791E-C38E-461C-B8EE-D8AA615ABFB5}" dt="2024-10-25T11:29:42.276" v="1260" actId="14100"/>
          <ac:picMkLst>
            <pc:docMk/>
            <pc:sldMk cId="3620010211" sldId="263"/>
            <ac:picMk id="6" creationId="{6B8A9DE1-8B11-6EA8-A38E-4E48057972CE}"/>
          </ac:picMkLst>
        </pc:picChg>
      </pc:sldChg>
      <pc:sldChg chg="addSp delSp modSp new mod">
        <pc:chgData name="Kavin Ramanathan" userId="183dcdb23a4c8ecf" providerId="LiveId" clId="{85FB791E-C38E-461C-B8EE-D8AA615ABFB5}" dt="2024-10-25T13:49:45.886" v="4327" actId="20577"/>
        <pc:sldMkLst>
          <pc:docMk/>
          <pc:sldMk cId="1487171123" sldId="264"/>
        </pc:sldMkLst>
        <pc:spChg chg="mod">
          <ac:chgData name="Kavin Ramanathan" userId="183dcdb23a4c8ecf" providerId="LiveId" clId="{85FB791E-C38E-461C-B8EE-D8AA615ABFB5}" dt="2024-10-25T13:49:45.886" v="4327" actId="20577"/>
          <ac:spMkLst>
            <pc:docMk/>
            <pc:sldMk cId="1487171123" sldId="264"/>
            <ac:spMk id="2" creationId="{C9057DBD-EAA1-AA70-60D4-B607BE098CE6}"/>
          </ac:spMkLst>
        </pc:spChg>
        <pc:spChg chg="del">
          <ac:chgData name="Kavin Ramanathan" userId="183dcdb23a4c8ecf" providerId="LiveId" clId="{85FB791E-C38E-461C-B8EE-D8AA615ABFB5}" dt="2024-10-25T11:54:55.710" v="1628" actId="22"/>
          <ac:spMkLst>
            <pc:docMk/>
            <pc:sldMk cId="1487171123" sldId="264"/>
            <ac:spMk id="3" creationId="{39696213-6C37-4CFE-F019-20218F883B14}"/>
          </ac:spMkLst>
        </pc:spChg>
        <pc:spChg chg="mod">
          <ac:chgData name="Kavin Ramanathan" userId="183dcdb23a4c8ecf" providerId="LiveId" clId="{85FB791E-C38E-461C-B8EE-D8AA615ABFB5}" dt="2024-10-25T11:57:21.467" v="1683" actId="20577"/>
          <ac:spMkLst>
            <pc:docMk/>
            <pc:sldMk cId="1487171123" sldId="264"/>
            <ac:spMk id="4" creationId="{3487F755-E3D6-7A88-3A00-D96A7DCBB1FA}"/>
          </ac:spMkLst>
        </pc:spChg>
        <pc:spChg chg="add">
          <ac:chgData name="Kavin Ramanathan" userId="183dcdb23a4c8ecf" providerId="LiveId" clId="{85FB791E-C38E-461C-B8EE-D8AA615ABFB5}" dt="2024-10-25T11:55:35.915" v="1642"/>
          <ac:spMkLst>
            <pc:docMk/>
            <pc:sldMk cId="1487171123" sldId="264"/>
            <ac:spMk id="7" creationId="{9A0221FB-24EF-7F22-3E6E-EA51C792E67E}"/>
          </ac:spMkLst>
        </pc:spChg>
        <pc:picChg chg="add mod ord">
          <ac:chgData name="Kavin Ramanathan" userId="183dcdb23a4c8ecf" providerId="LiveId" clId="{85FB791E-C38E-461C-B8EE-D8AA615ABFB5}" dt="2024-10-25T11:54:55.710" v="1628" actId="22"/>
          <ac:picMkLst>
            <pc:docMk/>
            <pc:sldMk cId="1487171123" sldId="264"/>
            <ac:picMk id="6" creationId="{03E2BACB-D5D0-68B9-767F-53A0DE9EBB53}"/>
          </ac:picMkLst>
        </pc:picChg>
      </pc:sldChg>
      <pc:sldChg chg="addSp delSp modSp new mod">
        <pc:chgData name="Kavin Ramanathan" userId="183dcdb23a4c8ecf" providerId="LiveId" clId="{85FB791E-C38E-461C-B8EE-D8AA615ABFB5}" dt="2024-10-25T15:09:05.195" v="4457" actId="27107"/>
        <pc:sldMkLst>
          <pc:docMk/>
          <pc:sldMk cId="3724283517" sldId="265"/>
        </pc:sldMkLst>
        <pc:spChg chg="mod">
          <ac:chgData name="Kavin Ramanathan" userId="183dcdb23a4c8ecf" providerId="LiveId" clId="{85FB791E-C38E-461C-B8EE-D8AA615ABFB5}" dt="2024-10-25T11:36:40.886" v="1319" actId="1076"/>
          <ac:spMkLst>
            <pc:docMk/>
            <pc:sldMk cId="3724283517" sldId="265"/>
            <ac:spMk id="2" creationId="{F14AC166-FECE-7D77-DC25-2C504990A50B}"/>
          </ac:spMkLst>
        </pc:spChg>
        <pc:spChg chg="del">
          <ac:chgData name="Kavin Ramanathan" userId="183dcdb23a4c8ecf" providerId="LiveId" clId="{85FB791E-C38E-461C-B8EE-D8AA615ABFB5}" dt="2024-10-25T11:42:24.874" v="1497" actId="22"/>
          <ac:spMkLst>
            <pc:docMk/>
            <pc:sldMk cId="3724283517" sldId="265"/>
            <ac:spMk id="3" creationId="{60946932-135D-25BB-3179-4F0CD4A173EF}"/>
          </ac:spMkLst>
        </pc:spChg>
        <pc:spChg chg="mod">
          <ac:chgData name="Kavin Ramanathan" userId="183dcdb23a4c8ecf" providerId="LiveId" clId="{85FB791E-C38E-461C-B8EE-D8AA615ABFB5}" dt="2024-10-25T15:09:05.195" v="4457" actId="27107"/>
          <ac:spMkLst>
            <pc:docMk/>
            <pc:sldMk cId="3724283517" sldId="265"/>
            <ac:spMk id="4" creationId="{9916454C-AE7F-1F30-6A1F-1D3CB4FB7953}"/>
          </ac:spMkLst>
        </pc:spChg>
        <pc:picChg chg="add mod ord">
          <ac:chgData name="Kavin Ramanathan" userId="183dcdb23a4c8ecf" providerId="LiveId" clId="{85FB791E-C38E-461C-B8EE-D8AA615ABFB5}" dt="2024-10-25T11:42:27.955" v="1498" actId="1076"/>
          <ac:picMkLst>
            <pc:docMk/>
            <pc:sldMk cId="3724283517" sldId="265"/>
            <ac:picMk id="6" creationId="{4FBB67A6-D5BE-DBC8-0268-E88E32EFF2B1}"/>
          </ac:picMkLst>
        </pc:picChg>
        <pc:picChg chg="add mod">
          <ac:chgData name="Kavin Ramanathan" userId="183dcdb23a4c8ecf" providerId="LiveId" clId="{85FB791E-C38E-461C-B8EE-D8AA615ABFB5}" dt="2024-10-25T11:42:48.866" v="1502" actId="1076"/>
          <ac:picMkLst>
            <pc:docMk/>
            <pc:sldMk cId="3724283517" sldId="265"/>
            <ac:picMk id="8" creationId="{F7C3E375-9B1D-C857-D064-F0D710E0A5C6}"/>
          </ac:picMkLst>
        </pc:picChg>
      </pc:sldChg>
      <pc:sldChg chg="addSp delSp modSp new mod">
        <pc:chgData name="Kavin Ramanathan" userId="183dcdb23a4c8ecf" providerId="LiveId" clId="{85FB791E-C38E-461C-B8EE-D8AA615ABFB5}" dt="2024-10-25T12:42:20.108" v="2905" actId="20577"/>
        <pc:sldMkLst>
          <pc:docMk/>
          <pc:sldMk cId="1282856681" sldId="266"/>
        </pc:sldMkLst>
        <pc:spChg chg="mod">
          <ac:chgData name="Kavin Ramanathan" userId="183dcdb23a4c8ecf" providerId="LiveId" clId="{85FB791E-C38E-461C-B8EE-D8AA615ABFB5}" dt="2024-10-25T12:25:33.344" v="2526" actId="1076"/>
          <ac:spMkLst>
            <pc:docMk/>
            <pc:sldMk cId="1282856681" sldId="266"/>
            <ac:spMk id="2" creationId="{D29865FC-8682-7E41-5DEA-8A8F34BB8EBE}"/>
          </ac:spMkLst>
        </pc:spChg>
        <pc:spChg chg="del">
          <ac:chgData name="Kavin Ramanathan" userId="183dcdb23a4c8ecf" providerId="LiveId" clId="{85FB791E-C38E-461C-B8EE-D8AA615ABFB5}" dt="2024-10-25T12:30:29.318" v="2656" actId="22"/>
          <ac:spMkLst>
            <pc:docMk/>
            <pc:sldMk cId="1282856681" sldId="266"/>
            <ac:spMk id="3" creationId="{28CB71AB-CE14-B4B3-0893-E2CB34E96584}"/>
          </ac:spMkLst>
        </pc:spChg>
        <pc:spChg chg="mod">
          <ac:chgData name="Kavin Ramanathan" userId="183dcdb23a4c8ecf" providerId="LiveId" clId="{85FB791E-C38E-461C-B8EE-D8AA615ABFB5}" dt="2024-10-25T12:42:20.108" v="2905" actId="20577"/>
          <ac:spMkLst>
            <pc:docMk/>
            <pc:sldMk cId="1282856681" sldId="266"/>
            <ac:spMk id="4" creationId="{35A89650-3EE9-8C0F-B16A-62836C414BD6}"/>
          </ac:spMkLst>
        </pc:spChg>
        <pc:spChg chg="add del mod">
          <ac:chgData name="Kavin Ramanathan" userId="183dcdb23a4c8ecf" providerId="LiveId" clId="{85FB791E-C38E-461C-B8EE-D8AA615ABFB5}" dt="2024-10-25T12:38:32.328" v="2830"/>
          <ac:spMkLst>
            <pc:docMk/>
            <pc:sldMk cId="1282856681" sldId="266"/>
            <ac:spMk id="8" creationId="{16EAD177-AE33-9FF0-2FC7-3BE1B10B9F03}"/>
          </ac:spMkLst>
        </pc:spChg>
        <pc:picChg chg="add del mod ord">
          <ac:chgData name="Kavin Ramanathan" userId="183dcdb23a4c8ecf" providerId="LiveId" clId="{85FB791E-C38E-461C-B8EE-D8AA615ABFB5}" dt="2024-10-25T12:30:38.407" v="2659" actId="21"/>
          <ac:picMkLst>
            <pc:docMk/>
            <pc:sldMk cId="1282856681" sldId="266"/>
            <ac:picMk id="6" creationId="{1ED70BCB-63DF-BFE8-8BF6-0F7BB24782F9}"/>
          </ac:picMkLst>
        </pc:picChg>
        <pc:picChg chg="add mod">
          <ac:chgData name="Kavin Ramanathan" userId="183dcdb23a4c8ecf" providerId="LiveId" clId="{85FB791E-C38E-461C-B8EE-D8AA615ABFB5}" dt="2024-10-25T12:38:38.175" v="2832" actId="14100"/>
          <ac:picMkLst>
            <pc:docMk/>
            <pc:sldMk cId="1282856681" sldId="266"/>
            <ac:picMk id="9" creationId="{C58B9027-0E92-3C03-8242-1FD842126718}"/>
          </ac:picMkLst>
        </pc:picChg>
      </pc:sldChg>
      <pc:sldChg chg="addSp delSp modSp new mod">
        <pc:chgData name="Kavin Ramanathan" userId="183dcdb23a4c8ecf" providerId="LiveId" clId="{85FB791E-C38E-461C-B8EE-D8AA615ABFB5}" dt="2024-10-25T12:30:48.762" v="2663" actId="14100"/>
        <pc:sldMkLst>
          <pc:docMk/>
          <pc:sldMk cId="2217646178" sldId="267"/>
        </pc:sldMkLst>
        <pc:spChg chg="mod">
          <ac:chgData name="Kavin Ramanathan" userId="183dcdb23a4c8ecf" providerId="LiveId" clId="{85FB791E-C38E-461C-B8EE-D8AA615ABFB5}" dt="2024-10-25T12:22:34.511" v="2409" actId="1076"/>
          <ac:spMkLst>
            <pc:docMk/>
            <pc:sldMk cId="2217646178" sldId="267"/>
            <ac:spMk id="2" creationId="{CAB82CE3-ED42-BF8E-C3CB-F817FA4AC251}"/>
          </ac:spMkLst>
        </pc:spChg>
        <pc:spChg chg="del mod">
          <ac:chgData name="Kavin Ramanathan" userId="183dcdb23a4c8ecf" providerId="LiveId" clId="{85FB791E-C38E-461C-B8EE-D8AA615ABFB5}" dt="2024-10-25T12:30:41.594" v="2660"/>
          <ac:spMkLst>
            <pc:docMk/>
            <pc:sldMk cId="2217646178" sldId="267"/>
            <ac:spMk id="3" creationId="{68745F3C-DDE4-94ED-9CA6-D4501436DFF0}"/>
          </ac:spMkLst>
        </pc:spChg>
        <pc:spChg chg="mod">
          <ac:chgData name="Kavin Ramanathan" userId="183dcdb23a4c8ecf" providerId="LiveId" clId="{85FB791E-C38E-461C-B8EE-D8AA615ABFB5}" dt="2024-10-25T12:24:54.817" v="2508" actId="20577"/>
          <ac:spMkLst>
            <pc:docMk/>
            <pc:sldMk cId="2217646178" sldId="267"/>
            <ac:spMk id="4" creationId="{7EC02DFB-CE80-0CA3-6071-A64BF2392CAF}"/>
          </ac:spMkLst>
        </pc:spChg>
        <pc:picChg chg="add mod">
          <ac:chgData name="Kavin Ramanathan" userId="183dcdb23a4c8ecf" providerId="LiveId" clId="{85FB791E-C38E-461C-B8EE-D8AA615ABFB5}" dt="2024-10-25T12:30:48.762" v="2663" actId="14100"/>
          <ac:picMkLst>
            <pc:docMk/>
            <pc:sldMk cId="2217646178" sldId="267"/>
            <ac:picMk id="6" creationId="{1ED70BCB-63DF-BFE8-8BF6-0F7BB24782F9}"/>
          </ac:picMkLst>
        </pc:picChg>
      </pc:sldChg>
      <pc:sldChg chg="addSp delSp modSp new mod">
        <pc:chgData name="Kavin Ramanathan" userId="183dcdb23a4c8ecf" providerId="LiveId" clId="{85FB791E-C38E-461C-B8EE-D8AA615ABFB5}" dt="2024-10-25T13:09:35.463" v="3639" actId="20577"/>
        <pc:sldMkLst>
          <pc:docMk/>
          <pc:sldMk cId="765132193" sldId="268"/>
        </pc:sldMkLst>
        <pc:spChg chg="mod">
          <ac:chgData name="Kavin Ramanathan" userId="183dcdb23a4c8ecf" providerId="LiveId" clId="{85FB791E-C38E-461C-B8EE-D8AA615ABFB5}" dt="2024-10-25T12:57:58.635" v="3426" actId="1076"/>
          <ac:spMkLst>
            <pc:docMk/>
            <pc:sldMk cId="765132193" sldId="268"/>
            <ac:spMk id="2" creationId="{CD9D886B-DC4D-3F33-EE33-03D239B0E63F}"/>
          </ac:spMkLst>
        </pc:spChg>
        <pc:spChg chg="del">
          <ac:chgData name="Kavin Ramanathan" userId="183dcdb23a4c8ecf" providerId="LiveId" clId="{85FB791E-C38E-461C-B8EE-D8AA615ABFB5}" dt="2024-10-25T12:57:35.823" v="3407" actId="22"/>
          <ac:spMkLst>
            <pc:docMk/>
            <pc:sldMk cId="765132193" sldId="268"/>
            <ac:spMk id="3" creationId="{09032D69-1C74-99D1-2AED-A557E2E5E41F}"/>
          </ac:spMkLst>
        </pc:spChg>
        <pc:spChg chg="mod">
          <ac:chgData name="Kavin Ramanathan" userId="183dcdb23a4c8ecf" providerId="LiveId" clId="{85FB791E-C38E-461C-B8EE-D8AA615ABFB5}" dt="2024-10-25T13:09:35.463" v="3639" actId="20577"/>
          <ac:spMkLst>
            <pc:docMk/>
            <pc:sldMk cId="765132193" sldId="268"/>
            <ac:spMk id="4" creationId="{B0BA5F4D-47A9-961B-6FA4-5815AB03EBF5}"/>
          </ac:spMkLst>
        </pc:spChg>
        <pc:picChg chg="add mod ord">
          <ac:chgData name="Kavin Ramanathan" userId="183dcdb23a4c8ecf" providerId="LiveId" clId="{85FB791E-C38E-461C-B8EE-D8AA615ABFB5}" dt="2024-10-25T12:57:35.823" v="3407" actId="22"/>
          <ac:picMkLst>
            <pc:docMk/>
            <pc:sldMk cId="765132193" sldId="268"/>
            <ac:picMk id="6" creationId="{DFBE4DC1-3B25-2E3D-7EA3-C39A9E1183EF}"/>
          </ac:picMkLst>
        </pc:picChg>
      </pc:sldChg>
      <pc:sldChg chg="addSp delSp modSp new mod">
        <pc:chgData name="Kavin Ramanathan" userId="183dcdb23a4c8ecf" providerId="LiveId" clId="{85FB791E-C38E-461C-B8EE-D8AA615ABFB5}" dt="2024-10-25T15:10:45.868" v="4493" actId="20577"/>
        <pc:sldMkLst>
          <pc:docMk/>
          <pc:sldMk cId="2303531996" sldId="269"/>
        </pc:sldMkLst>
        <pc:spChg chg="mod">
          <ac:chgData name="Kavin Ramanathan" userId="183dcdb23a4c8ecf" providerId="LiveId" clId="{85FB791E-C38E-461C-B8EE-D8AA615ABFB5}" dt="2024-10-25T13:10:09.554" v="3666" actId="20577"/>
          <ac:spMkLst>
            <pc:docMk/>
            <pc:sldMk cId="2303531996" sldId="269"/>
            <ac:spMk id="2" creationId="{F9291B14-6187-C118-2224-A8CF98987D85}"/>
          </ac:spMkLst>
        </pc:spChg>
        <pc:spChg chg="del">
          <ac:chgData name="Kavin Ramanathan" userId="183dcdb23a4c8ecf" providerId="LiveId" clId="{85FB791E-C38E-461C-B8EE-D8AA615ABFB5}" dt="2024-10-25T13:10:26.564" v="3667" actId="22"/>
          <ac:spMkLst>
            <pc:docMk/>
            <pc:sldMk cId="2303531996" sldId="269"/>
            <ac:spMk id="3" creationId="{1C2E3A43-6C16-E4CC-3A33-8D01B649D64C}"/>
          </ac:spMkLst>
        </pc:spChg>
        <pc:spChg chg="mod">
          <ac:chgData name="Kavin Ramanathan" userId="183dcdb23a4c8ecf" providerId="LiveId" clId="{85FB791E-C38E-461C-B8EE-D8AA615ABFB5}" dt="2024-10-25T15:10:45.868" v="4493" actId="20577"/>
          <ac:spMkLst>
            <pc:docMk/>
            <pc:sldMk cId="2303531996" sldId="269"/>
            <ac:spMk id="4" creationId="{65DCCDE8-9290-04DD-D3DA-1214C29E96F3}"/>
          </ac:spMkLst>
        </pc:spChg>
        <pc:picChg chg="add mod ord">
          <ac:chgData name="Kavin Ramanathan" userId="183dcdb23a4c8ecf" providerId="LiveId" clId="{85FB791E-C38E-461C-B8EE-D8AA615ABFB5}" dt="2024-10-25T13:10:29.856" v="3669" actId="14100"/>
          <ac:picMkLst>
            <pc:docMk/>
            <pc:sldMk cId="2303531996" sldId="269"/>
            <ac:picMk id="6" creationId="{BBBC11B4-4C00-AC6D-8D9C-19FB2CFE4DB8}"/>
          </ac:picMkLst>
        </pc:picChg>
      </pc:sldChg>
      <pc:sldChg chg="addSp delSp modSp new mod">
        <pc:chgData name="Kavin Ramanathan" userId="183dcdb23a4c8ecf" providerId="LiveId" clId="{85FB791E-C38E-461C-B8EE-D8AA615ABFB5}" dt="2024-10-25T13:40:29.581" v="4174" actId="255"/>
        <pc:sldMkLst>
          <pc:docMk/>
          <pc:sldMk cId="3932230601" sldId="270"/>
        </pc:sldMkLst>
        <pc:spChg chg="mod">
          <ac:chgData name="Kavin Ramanathan" userId="183dcdb23a4c8ecf" providerId="LiveId" clId="{85FB791E-C38E-461C-B8EE-D8AA615ABFB5}" dt="2024-10-25T13:14:38.239" v="3756" actId="1076"/>
          <ac:spMkLst>
            <pc:docMk/>
            <pc:sldMk cId="3932230601" sldId="270"/>
            <ac:spMk id="2" creationId="{2C360005-1E91-897E-D3EC-E6774875F4DB}"/>
          </ac:spMkLst>
        </pc:spChg>
        <pc:spChg chg="del">
          <ac:chgData name="Kavin Ramanathan" userId="183dcdb23a4c8ecf" providerId="LiveId" clId="{85FB791E-C38E-461C-B8EE-D8AA615ABFB5}" dt="2024-10-25T13:13:15.176" v="3708" actId="22"/>
          <ac:spMkLst>
            <pc:docMk/>
            <pc:sldMk cId="3932230601" sldId="270"/>
            <ac:spMk id="3" creationId="{01FCF004-243D-5538-1081-F6897715E6EC}"/>
          </ac:spMkLst>
        </pc:spChg>
        <pc:spChg chg="mod">
          <ac:chgData name="Kavin Ramanathan" userId="183dcdb23a4c8ecf" providerId="LiveId" clId="{85FB791E-C38E-461C-B8EE-D8AA615ABFB5}" dt="2024-10-25T13:40:29.581" v="4174" actId="255"/>
          <ac:spMkLst>
            <pc:docMk/>
            <pc:sldMk cId="3932230601" sldId="270"/>
            <ac:spMk id="4" creationId="{BD4363B7-9F1C-B3EE-C27A-45BAEE6B9374}"/>
          </ac:spMkLst>
        </pc:spChg>
        <pc:picChg chg="add mod ord">
          <ac:chgData name="Kavin Ramanathan" userId="183dcdb23a4c8ecf" providerId="LiveId" clId="{85FB791E-C38E-461C-B8EE-D8AA615ABFB5}" dt="2024-10-25T13:13:15.176" v="3708" actId="22"/>
          <ac:picMkLst>
            <pc:docMk/>
            <pc:sldMk cId="3932230601" sldId="270"/>
            <ac:picMk id="6" creationId="{5ACB4796-F662-81C2-8E38-EE560E9B5C07}"/>
          </ac:picMkLst>
        </pc:picChg>
      </pc:sldChg>
      <pc:sldChg chg="addSp delSp modSp new mod">
        <pc:chgData name="Kavin Ramanathan" userId="183dcdb23a4c8ecf" providerId="LiveId" clId="{85FB791E-C38E-461C-B8EE-D8AA615ABFB5}" dt="2024-10-25T13:40:20.937" v="4172" actId="255"/>
        <pc:sldMkLst>
          <pc:docMk/>
          <pc:sldMk cId="1599798566" sldId="271"/>
        </pc:sldMkLst>
        <pc:spChg chg="mod">
          <ac:chgData name="Kavin Ramanathan" userId="183dcdb23a4c8ecf" providerId="LiveId" clId="{85FB791E-C38E-461C-B8EE-D8AA615ABFB5}" dt="2024-10-25T13:16:13.501" v="3784" actId="1076"/>
          <ac:spMkLst>
            <pc:docMk/>
            <pc:sldMk cId="1599798566" sldId="271"/>
            <ac:spMk id="2" creationId="{C70AD8EA-6835-839E-0F79-D04BA84C6D6B}"/>
          </ac:spMkLst>
        </pc:spChg>
        <pc:spChg chg="del">
          <ac:chgData name="Kavin Ramanathan" userId="183dcdb23a4c8ecf" providerId="LiveId" clId="{85FB791E-C38E-461C-B8EE-D8AA615ABFB5}" dt="2024-10-25T13:15:46.858" v="3758" actId="22"/>
          <ac:spMkLst>
            <pc:docMk/>
            <pc:sldMk cId="1599798566" sldId="271"/>
            <ac:spMk id="3" creationId="{7D5A2C48-8E89-8819-709E-F803E2AE6425}"/>
          </ac:spMkLst>
        </pc:spChg>
        <pc:spChg chg="mod">
          <ac:chgData name="Kavin Ramanathan" userId="183dcdb23a4c8ecf" providerId="LiveId" clId="{85FB791E-C38E-461C-B8EE-D8AA615ABFB5}" dt="2024-10-25T13:40:20.937" v="4172" actId="255"/>
          <ac:spMkLst>
            <pc:docMk/>
            <pc:sldMk cId="1599798566" sldId="271"/>
            <ac:spMk id="4" creationId="{70AE5A16-B80D-8374-A393-FF6AB5689E15}"/>
          </ac:spMkLst>
        </pc:spChg>
        <pc:picChg chg="add mod ord">
          <ac:chgData name="Kavin Ramanathan" userId="183dcdb23a4c8ecf" providerId="LiveId" clId="{85FB791E-C38E-461C-B8EE-D8AA615ABFB5}" dt="2024-10-25T13:15:52.576" v="3761" actId="14100"/>
          <ac:picMkLst>
            <pc:docMk/>
            <pc:sldMk cId="1599798566" sldId="271"/>
            <ac:picMk id="6" creationId="{DF118CA1-033D-2B89-32CF-6256D2300346}"/>
          </ac:picMkLst>
        </pc:picChg>
      </pc:sldChg>
      <pc:sldChg chg="addSp delSp modSp new mod">
        <pc:chgData name="Kavin Ramanathan" userId="183dcdb23a4c8ecf" providerId="LiveId" clId="{85FB791E-C38E-461C-B8EE-D8AA615ABFB5}" dt="2024-10-25T13:40:03.714" v="4170" actId="14100"/>
        <pc:sldMkLst>
          <pc:docMk/>
          <pc:sldMk cId="3172035996" sldId="272"/>
        </pc:sldMkLst>
        <pc:spChg chg="mod">
          <ac:chgData name="Kavin Ramanathan" userId="183dcdb23a4c8ecf" providerId="LiveId" clId="{85FB791E-C38E-461C-B8EE-D8AA615ABFB5}" dt="2024-10-25T13:17:17.474" v="3824" actId="1076"/>
          <ac:spMkLst>
            <pc:docMk/>
            <pc:sldMk cId="3172035996" sldId="272"/>
            <ac:spMk id="2" creationId="{295F88A1-B6DC-F725-2C02-061757ADADFD}"/>
          </ac:spMkLst>
        </pc:spChg>
        <pc:spChg chg="del">
          <ac:chgData name="Kavin Ramanathan" userId="183dcdb23a4c8ecf" providerId="LiveId" clId="{85FB791E-C38E-461C-B8EE-D8AA615ABFB5}" dt="2024-10-25T13:17:58.681" v="3825" actId="22"/>
          <ac:spMkLst>
            <pc:docMk/>
            <pc:sldMk cId="3172035996" sldId="272"/>
            <ac:spMk id="3" creationId="{900E3DAA-EF78-8DA7-86BC-00B3D574D539}"/>
          </ac:spMkLst>
        </pc:spChg>
        <pc:spChg chg="mod">
          <ac:chgData name="Kavin Ramanathan" userId="183dcdb23a4c8ecf" providerId="LiveId" clId="{85FB791E-C38E-461C-B8EE-D8AA615ABFB5}" dt="2024-10-25T13:40:03.714" v="4170" actId="14100"/>
          <ac:spMkLst>
            <pc:docMk/>
            <pc:sldMk cId="3172035996" sldId="272"/>
            <ac:spMk id="4" creationId="{B56AF78E-C57C-D00E-1A33-6C85399BF560}"/>
          </ac:spMkLst>
        </pc:spChg>
        <pc:picChg chg="add mod ord">
          <ac:chgData name="Kavin Ramanathan" userId="183dcdb23a4c8ecf" providerId="LiveId" clId="{85FB791E-C38E-461C-B8EE-D8AA615ABFB5}" dt="2024-10-25T13:18:07.490" v="3828" actId="1076"/>
          <ac:picMkLst>
            <pc:docMk/>
            <pc:sldMk cId="3172035996" sldId="272"/>
            <ac:picMk id="6" creationId="{56CF8719-E15B-C718-C042-0F84EF46FE5F}"/>
          </ac:picMkLst>
        </pc:picChg>
        <pc:picChg chg="add mod">
          <ac:chgData name="Kavin Ramanathan" userId="183dcdb23a4c8ecf" providerId="LiveId" clId="{85FB791E-C38E-461C-B8EE-D8AA615ABFB5}" dt="2024-10-25T13:18:52.368" v="3832" actId="1076"/>
          <ac:picMkLst>
            <pc:docMk/>
            <pc:sldMk cId="3172035996" sldId="272"/>
            <ac:picMk id="8" creationId="{77424ACE-B2CE-28AA-409E-9209F1711642}"/>
          </ac:picMkLst>
        </pc:picChg>
      </pc:sldChg>
      <pc:sldChg chg="addSp delSp modSp new mod">
        <pc:chgData name="Kavin Ramanathan" userId="183dcdb23a4c8ecf" providerId="LiveId" clId="{85FB791E-C38E-461C-B8EE-D8AA615ABFB5}" dt="2024-10-25T13:40:51.209" v="4178" actId="1076"/>
        <pc:sldMkLst>
          <pc:docMk/>
          <pc:sldMk cId="235774611" sldId="273"/>
        </pc:sldMkLst>
        <pc:spChg chg="mod">
          <ac:chgData name="Kavin Ramanathan" userId="183dcdb23a4c8ecf" providerId="LiveId" clId="{85FB791E-C38E-461C-B8EE-D8AA615ABFB5}" dt="2024-10-25T13:25:32.923" v="3895" actId="1076"/>
          <ac:spMkLst>
            <pc:docMk/>
            <pc:sldMk cId="235774611" sldId="273"/>
            <ac:spMk id="2" creationId="{BB6B8D2F-02A3-D481-FFE1-391C0E7DC0D1}"/>
          </ac:spMkLst>
        </pc:spChg>
        <pc:spChg chg="del">
          <ac:chgData name="Kavin Ramanathan" userId="183dcdb23a4c8ecf" providerId="LiveId" clId="{85FB791E-C38E-461C-B8EE-D8AA615ABFB5}" dt="2024-10-25T13:20:09.840" v="3834" actId="22"/>
          <ac:spMkLst>
            <pc:docMk/>
            <pc:sldMk cId="235774611" sldId="273"/>
            <ac:spMk id="3" creationId="{CBC106EB-A338-BC3F-FF3A-5EE020F4FC90}"/>
          </ac:spMkLst>
        </pc:spChg>
        <pc:spChg chg="del">
          <ac:chgData name="Kavin Ramanathan" userId="183dcdb23a4c8ecf" providerId="LiveId" clId="{85FB791E-C38E-461C-B8EE-D8AA615ABFB5}" dt="2024-10-25T13:21:11.273" v="3835" actId="22"/>
          <ac:spMkLst>
            <pc:docMk/>
            <pc:sldMk cId="235774611" sldId="273"/>
            <ac:spMk id="4" creationId="{9232D270-6FDC-D8CD-2731-484058919335}"/>
          </ac:spMkLst>
        </pc:spChg>
        <pc:spChg chg="add mod">
          <ac:chgData name="Kavin Ramanathan" userId="183dcdb23a4c8ecf" providerId="LiveId" clId="{85FB791E-C38E-461C-B8EE-D8AA615ABFB5}" dt="2024-10-25T13:40:51.209" v="4178" actId="1076"/>
          <ac:spMkLst>
            <pc:docMk/>
            <pc:sldMk cId="235774611" sldId="273"/>
            <ac:spMk id="10" creationId="{62EC6868-9E19-38ED-B5EA-23FA734C2BEF}"/>
          </ac:spMkLst>
        </pc:spChg>
        <pc:picChg chg="add mod ord">
          <ac:chgData name="Kavin Ramanathan" userId="183dcdb23a4c8ecf" providerId="LiveId" clId="{85FB791E-C38E-461C-B8EE-D8AA615ABFB5}" dt="2024-10-25T13:20:09.840" v="3834" actId="22"/>
          <ac:picMkLst>
            <pc:docMk/>
            <pc:sldMk cId="235774611" sldId="273"/>
            <ac:picMk id="6" creationId="{91831BEC-E738-3952-DEBF-A392490FBE70}"/>
          </ac:picMkLst>
        </pc:picChg>
        <pc:picChg chg="add del mod ord">
          <ac:chgData name="Kavin Ramanathan" userId="183dcdb23a4c8ecf" providerId="LiveId" clId="{85FB791E-C38E-461C-B8EE-D8AA615ABFB5}" dt="2024-10-25T13:21:14.121" v="3836" actId="478"/>
          <ac:picMkLst>
            <pc:docMk/>
            <pc:sldMk cId="235774611" sldId="273"/>
            <ac:picMk id="8" creationId="{D5556382-6852-15D5-4527-E4DCE7E654D2}"/>
          </ac:picMkLst>
        </pc:picChg>
      </pc:sldChg>
      <pc:sldChg chg="addSp delSp modSp new mod">
        <pc:chgData name="Kavin Ramanathan" userId="183dcdb23a4c8ecf" providerId="LiveId" clId="{85FB791E-C38E-461C-B8EE-D8AA615ABFB5}" dt="2024-10-25T13:44:08.237" v="4268"/>
        <pc:sldMkLst>
          <pc:docMk/>
          <pc:sldMk cId="3367260848" sldId="274"/>
        </pc:sldMkLst>
        <pc:spChg chg="mod">
          <ac:chgData name="Kavin Ramanathan" userId="183dcdb23a4c8ecf" providerId="LiveId" clId="{85FB791E-C38E-461C-B8EE-D8AA615ABFB5}" dt="2024-10-25T13:24:57.709" v="3870" actId="14100"/>
          <ac:spMkLst>
            <pc:docMk/>
            <pc:sldMk cId="3367260848" sldId="274"/>
            <ac:spMk id="2" creationId="{D0CE417C-8CA5-CD53-1053-E2F9FCAA8661}"/>
          </ac:spMkLst>
        </pc:spChg>
        <pc:spChg chg="del">
          <ac:chgData name="Kavin Ramanathan" userId="183dcdb23a4c8ecf" providerId="LiveId" clId="{85FB791E-C38E-461C-B8EE-D8AA615ABFB5}" dt="2024-10-25T13:23:38.429" v="3839" actId="22"/>
          <ac:spMkLst>
            <pc:docMk/>
            <pc:sldMk cId="3367260848" sldId="274"/>
            <ac:spMk id="3" creationId="{02D7584B-5968-A11F-242A-A03D52224867}"/>
          </ac:spMkLst>
        </pc:spChg>
        <pc:spChg chg="mod">
          <ac:chgData name="Kavin Ramanathan" userId="183dcdb23a4c8ecf" providerId="LiveId" clId="{85FB791E-C38E-461C-B8EE-D8AA615ABFB5}" dt="2024-10-25T13:44:08.237" v="4268"/>
          <ac:spMkLst>
            <pc:docMk/>
            <pc:sldMk cId="3367260848" sldId="274"/>
            <ac:spMk id="4" creationId="{4F29F334-EB98-D674-B2CC-68F9ABD60F28}"/>
          </ac:spMkLst>
        </pc:spChg>
        <pc:picChg chg="add mod ord">
          <ac:chgData name="Kavin Ramanathan" userId="183dcdb23a4c8ecf" providerId="LiveId" clId="{85FB791E-C38E-461C-B8EE-D8AA615ABFB5}" dt="2024-10-25T13:24:10.743" v="3845" actId="14100"/>
          <ac:picMkLst>
            <pc:docMk/>
            <pc:sldMk cId="3367260848" sldId="274"/>
            <ac:picMk id="6" creationId="{1577F399-64F9-695D-08F5-725124D87A09}"/>
          </ac:picMkLst>
        </pc:picChg>
        <pc:picChg chg="add mod">
          <ac:chgData name="Kavin Ramanathan" userId="183dcdb23a4c8ecf" providerId="LiveId" clId="{85FB791E-C38E-461C-B8EE-D8AA615ABFB5}" dt="2024-10-25T13:24:18.828" v="3848" actId="1076"/>
          <ac:picMkLst>
            <pc:docMk/>
            <pc:sldMk cId="3367260848" sldId="274"/>
            <ac:picMk id="8" creationId="{5FDC453C-CDE5-8C4C-8D92-4A95F73A9131}"/>
          </ac:picMkLst>
        </pc:picChg>
      </pc:sldChg>
      <pc:sldChg chg="addSp delSp modSp new del mod modClrScheme chgLayout">
        <pc:chgData name="Kavin Ramanathan" userId="183dcdb23a4c8ecf" providerId="LiveId" clId="{85FB791E-C38E-461C-B8EE-D8AA615ABFB5}" dt="2024-10-25T14:13:22.549" v="4330" actId="2696"/>
        <pc:sldMkLst>
          <pc:docMk/>
          <pc:sldMk cId="443333286" sldId="275"/>
        </pc:sldMkLst>
        <pc:spChg chg="del mod ord">
          <ac:chgData name="Kavin Ramanathan" userId="183dcdb23a4c8ecf" providerId="LiveId" clId="{85FB791E-C38E-461C-B8EE-D8AA615ABFB5}" dt="2024-10-25T13:45:14.385" v="4271" actId="700"/>
          <ac:spMkLst>
            <pc:docMk/>
            <pc:sldMk cId="443333286" sldId="275"/>
            <ac:spMk id="2" creationId="{D825E7D4-1294-A3BA-A069-5FA9335433A1}"/>
          </ac:spMkLst>
        </pc:spChg>
        <pc:spChg chg="del mod ord">
          <ac:chgData name="Kavin Ramanathan" userId="183dcdb23a4c8ecf" providerId="LiveId" clId="{85FB791E-C38E-461C-B8EE-D8AA615ABFB5}" dt="2024-10-25T13:45:14.385" v="4271" actId="700"/>
          <ac:spMkLst>
            <pc:docMk/>
            <pc:sldMk cId="443333286" sldId="275"/>
            <ac:spMk id="3" creationId="{4FD8E948-C2A1-E145-97C0-8F5340F8064C}"/>
          </ac:spMkLst>
        </pc:spChg>
        <pc:spChg chg="del">
          <ac:chgData name="Kavin Ramanathan" userId="183dcdb23a4c8ecf" providerId="LiveId" clId="{85FB791E-C38E-461C-B8EE-D8AA615ABFB5}" dt="2024-10-25T13:45:14.385" v="4271" actId="700"/>
          <ac:spMkLst>
            <pc:docMk/>
            <pc:sldMk cId="443333286" sldId="275"/>
            <ac:spMk id="4" creationId="{DEFDA04C-16D0-20BB-D54B-11F23DCB914C}"/>
          </ac:spMkLst>
        </pc:spChg>
        <pc:spChg chg="add mod ord">
          <ac:chgData name="Kavin Ramanathan" userId="183dcdb23a4c8ecf" providerId="LiveId" clId="{85FB791E-C38E-461C-B8EE-D8AA615ABFB5}" dt="2024-10-25T13:45:33.541" v="4290" actId="1076"/>
          <ac:spMkLst>
            <pc:docMk/>
            <pc:sldMk cId="443333286" sldId="275"/>
            <ac:spMk id="5" creationId="{461B7E2B-751D-701B-BBD6-14C1F191D1FC}"/>
          </ac:spMkLst>
        </pc:spChg>
        <pc:spChg chg="add del mod ord">
          <ac:chgData name="Kavin Ramanathan" userId="183dcdb23a4c8ecf" providerId="LiveId" clId="{85FB791E-C38E-461C-B8EE-D8AA615ABFB5}" dt="2024-10-25T14:11:54.298" v="4328"/>
          <ac:spMkLst>
            <pc:docMk/>
            <pc:sldMk cId="443333286" sldId="275"/>
            <ac:spMk id="6" creationId="{B726A2F0-0868-AE6A-1FA5-4FD3835EADC9}"/>
          </ac:spMkLst>
        </pc:spChg>
        <pc:spChg chg="add mod">
          <ac:chgData name="Kavin Ramanathan" userId="183dcdb23a4c8ecf" providerId="LiveId" clId="{85FB791E-C38E-461C-B8EE-D8AA615ABFB5}" dt="2024-10-25T14:12:23.441" v="4329" actId="21"/>
          <ac:spMkLst>
            <pc:docMk/>
            <pc:sldMk cId="443333286" sldId="275"/>
            <ac:spMk id="7" creationId="{156FF902-5C39-8EF3-E648-F1F792EF6577}"/>
          </ac:spMkLst>
        </pc:spChg>
      </pc:sldChg>
      <pc:sldChg chg="addSp delSp modSp new mod modClrScheme chgLayout">
        <pc:chgData name="Kavin Ramanathan" userId="183dcdb23a4c8ecf" providerId="LiveId" clId="{85FB791E-C38E-461C-B8EE-D8AA615ABFB5}" dt="2024-10-25T14:17:43.760" v="4413" actId="14100"/>
        <pc:sldMkLst>
          <pc:docMk/>
          <pc:sldMk cId="2947165082" sldId="276"/>
        </pc:sldMkLst>
        <pc:spChg chg="del mod ord">
          <ac:chgData name="Kavin Ramanathan" userId="183dcdb23a4c8ecf" providerId="LiveId" clId="{85FB791E-C38E-461C-B8EE-D8AA615ABFB5}" dt="2024-10-25T14:13:31.052" v="4331" actId="700"/>
          <ac:spMkLst>
            <pc:docMk/>
            <pc:sldMk cId="2947165082" sldId="276"/>
            <ac:spMk id="2" creationId="{01E1E4AB-DB52-B925-E4AB-63C57193F211}"/>
          </ac:spMkLst>
        </pc:spChg>
        <pc:spChg chg="del mod ord">
          <ac:chgData name="Kavin Ramanathan" userId="183dcdb23a4c8ecf" providerId="LiveId" clId="{85FB791E-C38E-461C-B8EE-D8AA615ABFB5}" dt="2024-10-25T14:13:31.052" v="4331" actId="700"/>
          <ac:spMkLst>
            <pc:docMk/>
            <pc:sldMk cId="2947165082" sldId="276"/>
            <ac:spMk id="3" creationId="{7B01CA8B-18D1-79CE-25F3-5357676E9DBC}"/>
          </ac:spMkLst>
        </pc:spChg>
        <pc:spChg chg="del">
          <ac:chgData name="Kavin Ramanathan" userId="183dcdb23a4c8ecf" providerId="LiveId" clId="{85FB791E-C38E-461C-B8EE-D8AA615ABFB5}" dt="2024-10-25T14:13:31.052" v="4331" actId="700"/>
          <ac:spMkLst>
            <pc:docMk/>
            <pc:sldMk cId="2947165082" sldId="276"/>
            <ac:spMk id="4" creationId="{BEF6C8CE-FAF2-05CA-EB02-7FA8035A6DCB}"/>
          </ac:spMkLst>
        </pc:spChg>
        <pc:spChg chg="add mod ord">
          <ac:chgData name="Kavin Ramanathan" userId="183dcdb23a4c8ecf" providerId="LiveId" clId="{85FB791E-C38E-461C-B8EE-D8AA615ABFB5}" dt="2024-10-25T14:16:03.778" v="4376" actId="1076"/>
          <ac:spMkLst>
            <pc:docMk/>
            <pc:sldMk cId="2947165082" sldId="276"/>
            <ac:spMk id="5" creationId="{F9834605-DDC1-022E-67B7-BE0D4FF7BA60}"/>
          </ac:spMkLst>
        </pc:spChg>
        <pc:spChg chg="add mod ord">
          <ac:chgData name="Kavin Ramanathan" userId="183dcdb23a4c8ecf" providerId="LiveId" clId="{85FB791E-C38E-461C-B8EE-D8AA615ABFB5}" dt="2024-10-25T14:17:43.760" v="4413" actId="14100"/>
          <ac:spMkLst>
            <pc:docMk/>
            <pc:sldMk cId="2947165082" sldId="276"/>
            <ac:spMk id="6" creationId="{CA75FD3D-051E-074B-A88F-3034D297B090}"/>
          </ac:spMkLst>
        </pc:spChg>
      </pc:sldChg>
      <pc:sldChg chg="addSp delSp modSp new mod modClrScheme chgLayout">
        <pc:chgData name="Kavin Ramanathan" userId="183dcdb23a4c8ecf" providerId="LiveId" clId="{85FB791E-C38E-461C-B8EE-D8AA615ABFB5}" dt="2024-10-25T15:37:39.332" v="4623" actId="478"/>
        <pc:sldMkLst>
          <pc:docMk/>
          <pc:sldMk cId="1242521164" sldId="277"/>
        </pc:sldMkLst>
        <pc:spChg chg="del mod ord">
          <ac:chgData name="Kavin Ramanathan" userId="183dcdb23a4c8ecf" providerId="LiveId" clId="{85FB791E-C38E-461C-B8EE-D8AA615ABFB5}" dt="2024-10-25T14:18:09.091" v="4416" actId="700"/>
          <ac:spMkLst>
            <pc:docMk/>
            <pc:sldMk cId="1242521164" sldId="277"/>
            <ac:spMk id="2" creationId="{75D15C6F-28FC-58BD-1E79-38A65FED8198}"/>
          </ac:spMkLst>
        </pc:spChg>
        <pc:spChg chg="del mod ord">
          <ac:chgData name="Kavin Ramanathan" userId="183dcdb23a4c8ecf" providerId="LiveId" clId="{85FB791E-C38E-461C-B8EE-D8AA615ABFB5}" dt="2024-10-25T14:18:09.091" v="4416" actId="700"/>
          <ac:spMkLst>
            <pc:docMk/>
            <pc:sldMk cId="1242521164" sldId="277"/>
            <ac:spMk id="3" creationId="{85DBC9AB-733E-67AF-BF65-4AB3DED790FC}"/>
          </ac:spMkLst>
        </pc:spChg>
        <pc:spChg chg="add mod ord">
          <ac:chgData name="Kavin Ramanathan" userId="183dcdb23a4c8ecf" providerId="LiveId" clId="{85FB791E-C38E-461C-B8EE-D8AA615ABFB5}" dt="2024-10-25T14:18:25.074" v="4428" actId="122"/>
          <ac:spMkLst>
            <pc:docMk/>
            <pc:sldMk cId="1242521164" sldId="277"/>
            <ac:spMk id="4" creationId="{52345042-636A-CEC9-C7DB-143F7C1F4954}"/>
          </ac:spMkLst>
        </pc:spChg>
        <pc:spChg chg="add del mod ord">
          <ac:chgData name="Kavin Ramanathan" userId="183dcdb23a4c8ecf" providerId="LiveId" clId="{85FB791E-C38E-461C-B8EE-D8AA615ABFB5}" dt="2024-10-25T15:37:39.332" v="4623" actId="478"/>
          <ac:spMkLst>
            <pc:docMk/>
            <pc:sldMk cId="1242521164" sldId="277"/>
            <ac:spMk id="5" creationId="{83766168-92A5-E38C-33A9-5509C403B5EA}"/>
          </ac:spMkLst>
        </pc:spChg>
      </pc:sldChg>
      <pc:sldChg chg="addSp delSp modSp new del mod">
        <pc:chgData name="Kavin Ramanathan" userId="183dcdb23a4c8ecf" providerId="LiveId" clId="{85FB791E-C38E-461C-B8EE-D8AA615ABFB5}" dt="2024-10-25T14:17:56.915" v="4414" actId="2696"/>
        <pc:sldMkLst>
          <pc:docMk/>
          <pc:sldMk cId="3809234491" sldId="277"/>
        </pc:sldMkLst>
        <pc:spChg chg="mod">
          <ac:chgData name="Kavin Ramanathan" userId="183dcdb23a4c8ecf" providerId="LiveId" clId="{85FB791E-C38E-461C-B8EE-D8AA615ABFB5}" dt="2024-10-25T14:16:18.763" v="4380" actId="1076"/>
          <ac:spMkLst>
            <pc:docMk/>
            <pc:sldMk cId="3809234491" sldId="277"/>
            <ac:spMk id="2" creationId="{F96E2ED2-F464-BCCC-85B5-7A8E31E6D468}"/>
          </ac:spMkLst>
        </pc:spChg>
        <pc:spChg chg="mod">
          <ac:chgData name="Kavin Ramanathan" userId="183dcdb23a4c8ecf" providerId="LiveId" clId="{85FB791E-C38E-461C-B8EE-D8AA615ABFB5}" dt="2024-10-25T14:16:26.211" v="4383" actId="14100"/>
          <ac:spMkLst>
            <pc:docMk/>
            <pc:sldMk cId="3809234491" sldId="277"/>
            <ac:spMk id="3" creationId="{96DA335E-4D0A-4C78-5FF8-CD3E3CF24062}"/>
          </ac:spMkLst>
        </pc:spChg>
        <pc:spChg chg="add del mod">
          <ac:chgData name="Kavin Ramanathan" userId="183dcdb23a4c8ecf" providerId="LiveId" clId="{85FB791E-C38E-461C-B8EE-D8AA615ABFB5}" dt="2024-10-25T14:15:32.426" v="4346"/>
          <ac:spMkLst>
            <pc:docMk/>
            <pc:sldMk cId="3809234491" sldId="277"/>
            <ac:spMk id="5" creationId="{92DDD7A2-E877-8082-872E-F5B4B461FDCD}"/>
          </ac:spMkLst>
        </pc:spChg>
      </pc:sldChg>
      <pc:sldChg chg="modSp new mod">
        <pc:chgData name="Kavin Ramanathan" userId="183dcdb23a4c8ecf" providerId="LiveId" clId="{85FB791E-C38E-461C-B8EE-D8AA615ABFB5}" dt="2024-10-25T15:37:14.306" v="4621" actId="14100"/>
        <pc:sldMkLst>
          <pc:docMk/>
          <pc:sldMk cId="148811591" sldId="278"/>
        </pc:sldMkLst>
        <pc:spChg chg="mod">
          <ac:chgData name="Kavin Ramanathan" userId="183dcdb23a4c8ecf" providerId="LiveId" clId="{85FB791E-C38E-461C-B8EE-D8AA615ABFB5}" dt="2024-10-25T15:36:41.988" v="4616" actId="14100"/>
          <ac:spMkLst>
            <pc:docMk/>
            <pc:sldMk cId="148811591" sldId="278"/>
            <ac:spMk id="2" creationId="{413075B9-1923-EA91-4DEE-6E7D289D4E42}"/>
          </ac:spMkLst>
        </pc:spChg>
        <pc:spChg chg="mod">
          <ac:chgData name="Kavin Ramanathan" userId="183dcdb23a4c8ecf" providerId="LiveId" clId="{85FB791E-C38E-461C-B8EE-D8AA615ABFB5}" dt="2024-10-25T15:37:14.306" v="4621" actId="14100"/>
          <ac:spMkLst>
            <pc:docMk/>
            <pc:sldMk cId="148811591" sldId="278"/>
            <ac:spMk id="3" creationId="{74CAFFF7-2E18-F399-B091-2B354F5B4AF8}"/>
          </ac:spMkLst>
        </pc:spChg>
      </pc:sldChg>
      <pc:sldChg chg="delSp modSp new mod">
        <pc:chgData name="Kavin Ramanathan" userId="183dcdb23a4c8ecf" providerId="LiveId" clId="{85FB791E-C38E-461C-B8EE-D8AA615ABFB5}" dt="2024-10-25T15:36:33.782" v="4615" actId="14100"/>
        <pc:sldMkLst>
          <pc:docMk/>
          <pc:sldMk cId="4072033305" sldId="279"/>
        </pc:sldMkLst>
        <pc:spChg chg="del mod">
          <ac:chgData name="Kavin Ramanathan" userId="183dcdb23a4c8ecf" providerId="LiveId" clId="{85FB791E-C38E-461C-B8EE-D8AA615ABFB5}" dt="2024-10-25T15:33:34.927" v="4574" actId="478"/>
          <ac:spMkLst>
            <pc:docMk/>
            <pc:sldMk cId="4072033305" sldId="279"/>
            <ac:spMk id="2" creationId="{4EC4500E-C9CC-4278-1284-306547CC4851}"/>
          </ac:spMkLst>
        </pc:spChg>
        <pc:spChg chg="mod">
          <ac:chgData name="Kavin Ramanathan" userId="183dcdb23a4c8ecf" providerId="LiveId" clId="{85FB791E-C38E-461C-B8EE-D8AA615ABFB5}" dt="2024-10-25T15:36:33.782" v="4615" actId="14100"/>
          <ac:spMkLst>
            <pc:docMk/>
            <pc:sldMk cId="4072033305" sldId="279"/>
            <ac:spMk id="3" creationId="{1732A3E3-4C98-F45B-FEC7-C65724D4C13C}"/>
          </ac:spMkLst>
        </pc:spChg>
      </pc:sldChg>
      <pc:sldChg chg="delSp modSp new mod">
        <pc:chgData name="Kavin Ramanathan" userId="183dcdb23a4c8ecf" providerId="LiveId" clId="{85FB791E-C38E-461C-B8EE-D8AA615ABFB5}" dt="2024-10-25T15:36:20.024" v="4613" actId="14100"/>
        <pc:sldMkLst>
          <pc:docMk/>
          <pc:sldMk cId="861040889" sldId="280"/>
        </pc:sldMkLst>
        <pc:spChg chg="del mod">
          <ac:chgData name="Kavin Ramanathan" userId="183dcdb23a4c8ecf" providerId="LiveId" clId="{85FB791E-C38E-461C-B8EE-D8AA615ABFB5}" dt="2024-10-25T15:35:34.207" v="4601" actId="478"/>
          <ac:spMkLst>
            <pc:docMk/>
            <pc:sldMk cId="861040889" sldId="280"/>
            <ac:spMk id="2" creationId="{515C7BAC-CA51-8684-BB51-E5A5F30BCC53}"/>
          </ac:spMkLst>
        </pc:spChg>
        <pc:spChg chg="mod">
          <ac:chgData name="Kavin Ramanathan" userId="183dcdb23a4c8ecf" providerId="LiveId" clId="{85FB791E-C38E-461C-B8EE-D8AA615ABFB5}" dt="2024-10-25T15:36:20.024" v="4613" actId="14100"/>
          <ac:spMkLst>
            <pc:docMk/>
            <pc:sldMk cId="861040889" sldId="280"/>
            <ac:spMk id="3" creationId="{8052FB4A-E163-CEA5-D51F-CCBF159B4970}"/>
          </ac:spMkLst>
        </pc:spChg>
      </pc:sldChg>
    </pc:docChg>
  </pc:docChgLst>
  <pc:docChgLst>
    <pc:chgData name="Kayalvili K G" userId="9ba2d77bb865dfa8" providerId="Windows Live" clId="Web-{04313FA1-9FE2-C569-1F98-DBD548E3EFA5}"/>
    <pc:docChg chg="addSld delSld modSld">
      <pc:chgData name="Kayalvili K G" userId="9ba2d77bb865dfa8" providerId="Windows Live" clId="Web-{04313FA1-9FE2-C569-1F98-DBD548E3EFA5}" dt="2024-10-26T02:52:47.118" v="499" actId="20577"/>
      <pc:docMkLst>
        <pc:docMk/>
      </pc:docMkLst>
      <pc:sldChg chg="addSp modSp mod setBg">
        <pc:chgData name="Kayalvili K G" userId="9ba2d77bb865dfa8" providerId="Windows Live" clId="Web-{04313FA1-9FE2-C569-1F98-DBD548E3EFA5}" dt="2024-10-26T01:46:46.377" v="0"/>
        <pc:sldMkLst>
          <pc:docMk/>
          <pc:sldMk cId="2064798037" sldId="256"/>
        </pc:sldMkLst>
        <pc:spChg chg="mod">
          <ac:chgData name="Kayalvili K G" userId="9ba2d77bb865dfa8" providerId="Windows Live" clId="Web-{04313FA1-9FE2-C569-1F98-DBD548E3EFA5}" dt="2024-10-26T01:46:46.377" v="0"/>
          <ac:spMkLst>
            <pc:docMk/>
            <pc:sldMk cId="2064798037" sldId="256"/>
            <ac:spMk id="2" creationId="{756DAE99-0951-8CDD-6289-2E6BCF981E3A}"/>
          </ac:spMkLst>
        </pc:spChg>
        <pc:spChg chg="mod">
          <ac:chgData name="Kayalvili K G" userId="9ba2d77bb865dfa8" providerId="Windows Live" clId="Web-{04313FA1-9FE2-C569-1F98-DBD548E3EFA5}" dt="2024-10-26T01:46:46.377" v="0"/>
          <ac:spMkLst>
            <pc:docMk/>
            <pc:sldMk cId="2064798037" sldId="256"/>
            <ac:spMk id="3" creationId="{63B78119-D730-BB7E-1705-5FC0701CEC22}"/>
          </ac:spMkLst>
        </pc:spChg>
        <pc:spChg chg="add">
          <ac:chgData name="Kayalvili K G" userId="9ba2d77bb865dfa8" providerId="Windows Live" clId="Web-{04313FA1-9FE2-C569-1F98-DBD548E3EFA5}" dt="2024-10-26T01:46:46.377" v="0"/>
          <ac:spMkLst>
            <pc:docMk/>
            <pc:sldMk cId="2064798037" sldId="256"/>
            <ac:spMk id="9" creationId="{9C493F85-4BF4-2722-7AD6-4491C264856B}"/>
          </ac:spMkLst>
        </pc:spChg>
        <pc:spChg chg="add">
          <ac:chgData name="Kayalvili K G" userId="9ba2d77bb865dfa8" providerId="Windows Live" clId="Web-{04313FA1-9FE2-C569-1F98-DBD548E3EFA5}" dt="2024-10-26T01:46:46.377" v="0"/>
          <ac:spMkLst>
            <pc:docMk/>
            <pc:sldMk cId="2064798037" sldId="256"/>
            <ac:spMk id="11" creationId="{3643E582-2F5C-967E-4197-32864E7D6142}"/>
          </ac:spMkLst>
        </pc:spChg>
        <pc:spChg chg="add">
          <ac:chgData name="Kayalvili K G" userId="9ba2d77bb865dfa8" providerId="Windows Live" clId="Web-{04313FA1-9FE2-C569-1F98-DBD548E3EFA5}" dt="2024-10-26T01:46:46.377" v="0"/>
          <ac:spMkLst>
            <pc:docMk/>
            <pc:sldMk cId="2064798037" sldId="256"/>
            <ac:spMk id="13" creationId="{5DBCC854-0144-FBE6-C55E-82A562BAB335}"/>
          </ac:spMkLst>
        </pc:spChg>
        <pc:spChg chg="add">
          <ac:chgData name="Kayalvili K G" userId="9ba2d77bb865dfa8" providerId="Windows Live" clId="Web-{04313FA1-9FE2-C569-1F98-DBD548E3EFA5}" dt="2024-10-26T01:46:46.377" v="0"/>
          <ac:spMkLst>
            <pc:docMk/>
            <pc:sldMk cId="2064798037" sldId="256"/>
            <ac:spMk id="15" creationId="{715B084D-B395-62E7-F6F2-43CFBC726571}"/>
          </ac:spMkLst>
        </pc:spChg>
        <pc:picChg chg="add">
          <ac:chgData name="Kayalvili K G" userId="9ba2d77bb865dfa8" providerId="Windows Live" clId="Web-{04313FA1-9FE2-C569-1F98-DBD548E3EFA5}" dt="2024-10-26T01:46:46.377" v="0"/>
          <ac:picMkLst>
            <pc:docMk/>
            <pc:sldMk cId="2064798037" sldId="256"/>
            <ac:picMk id="5" creationId="{3DED5768-3CDA-3118-57D0-5DEECCF806BC}"/>
          </ac:picMkLst>
        </pc:picChg>
      </pc:sldChg>
      <pc:sldChg chg="addSp delSp">
        <pc:chgData name="Kayalvili K G" userId="9ba2d77bb865dfa8" providerId="Windows Live" clId="Web-{04313FA1-9FE2-C569-1F98-DBD548E3EFA5}" dt="2024-10-26T01:53:01.191" v="22"/>
        <pc:sldMkLst>
          <pc:docMk/>
          <pc:sldMk cId="1737951915" sldId="257"/>
        </pc:sldMkLst>
        <pc:spChg chg="del">
          <ac:chgData name="Kayalvili K G" userId="9ba2d77bb865dfa8" providerId="Windows Live" clId="Web-{04313FA1-9FE2-C569-1F98-DBD548E3EFA5}" dt="2024-10-26T01:53:01.191" v="22"/>
          <ac:spMkLst>
            <pc:docMk/>
            <pc:sldMk cId="1737951915" sldId="257"/>
            <ac:spMk id="8" creationId="{9A60EC7F-0A21-B579-C261-7B49205FA9C8}"/>
          </ac:spMkLst>
        </pc:spChg>
        <pc:graphicFrameChg chg="add">
          <ac:chgData name="Kayalvili K G" userId="9ba2d77bb865dfa8" providerId="Windows Live" clId="Web-{04313FA1-9FE2-C569-1F98-DBD548E3EFA5}" dt="2024-10-26T01:53:01.191" v="22"/>
          <ac:graphicFrameMkLst>
            <pc:docMk/>
            <pc:sldMk cId="1737951915" sldId="257"/>
            <ac:graphicFrameMk id="12" creationId="{109484C8-4A00-4975-6882-84CC75329CE0}"/>
          </ac:graphicFrameMkLst>
        </pc:graphicFrameChg>
      </pc:sldChg>
      <pc:sldChg chg="modSp">
        <pc:chgData name="Kayalvili K G" userId="9ba2d77bb865dfa8" providerId="Windows Live" clId="Web-{04313FA1-9FE2-C569-1F98-DBD548E3EFA5}" dt="2024-10-26T01:47:50.925" v="1"/>
        <pc:sldMkLst>
          <pc:docMk/>
          <pc:sldMk cId="3974106316" sldId="259"/>
        </pc:sldMkLst>
        <pc:graphicFrameChg chg="modGraphic">
          <ac:chgData name="Kayalvili K G" userId="9ba2d77bb865dfa8" providerId="Windows Live" clId="Web-{04313FA1-9FE2-C569-1F98-DBD548E3EFA5}" dt="2024-10-26T01:47:50.925" v="1"/>
          <ac:graphicFrameMkLst>
            <pc:docMk/>
            <pc:sldMk cId="3974106316" sldId="259"/>
            <ac:graphicFrameMk id="4" creationId="{E2764FB2-4A2A-D474-74C6-BBF886278BB7}"/>
          </ac:graphicFrameMkLst>
        </pc:graphicFrameChg>
      </pc:sldChg>
      <pc:sldChg chg="addSp delSp">
        <pc:chgData name="Kayalvili K G" userId="9ba2d77bb865dfa8" providerId="Windows Live" clId="Web-{04313FA1-9FE2-C569-1F98-DBD548E3EFA5}" dt="2024-10-26T01:49:12.534" v="2"/>
        <pc:sldMkLst>
          <pc:docMk/>
          <pc:sldMk cId="2480671207" sldId="261"/>
        </pc:sldMkLst>
        <pc:spChg chg="del">
          <ac:chgData name="Kayalvili K G" userId="9ba2d77bb865dfa8" providerId="Windows Live" clId="Web-{04313FA1-9FE2-C569-1F98-DBD548E3EFA5}" dt="2024-10-26T01:49:12.534" v="2"/>
          <ac:spMkLst>
            <pc:docMk/>
            <pc:sldMk cId="2480671207" sldId="261"/>
            <ac:spMk id="5" creationId="{A5A6A7B1-B075-718A-9967-5AEA801D47D5}"/>
          </ac:spMkLst>
        </pc:spChg>
        <pc:graphicFrameChg chg="add">
          <ac:chgData name="Kayalvili K G" userId="9ba2d77bb865dfa8" providerId="Windows Live" clId="Web-{04313FA1-9FE2-C569-1F98-DBD548E3EFA5}" dt="2024-10-26T01:49:12.534" v="2"/>
          <ac:graphicFrameMkLst>
            <pc:docMk/>
            <pc:sldMk cId="2480671207" sldId="261"/>
            <ac:graphicFrameMk id="11" creationId="{138DED40-D57D-9372-F70C-0ED5DAD6E25E}"/>
          </ac:graphicFrameMkLst>
        </pc:graphicFrameChg>
      </pc:sldChg>
      <pc:sldChg chg="addSp delSp">
        <pc:chgData name="Kayalvili K G" userId="9ba2d77bb865dfa8" providerId="Windows Live" clId="Web-{04313FA1-9FE2-C569-1F98-DBD548E3EFA5}" dt="2024-10-26T01:49:47.581" v="5"/>
        <pc:sldMkLst>
          <pc:docMk/>
          <pc:sldMk cId="3490133629" sldId="262"/>
        </pc:sldMkLst>
        <pc:spChg chg="add del">
          <ac:chgData name="Kayalvili K G" userId="9ba2d77bb865dfa8" providerId="Windows Live" clId="Web-{04313FA1-9FE2-C569-1F98-DBD548E3EFA5}" dt="2024-10-26T01:49:47.581" v="5"/>
          <ac:spMkLst>
            <pc:docMk/>
            <pc:sldMk cId="3490133629" sldId="262"/>
            <ac:spMk id="4" creationId="{3B5FE952-37CE-777F-EDC3-030F882BDB3E}"/>
          </ac:spMkLst>
        </pc:spChg>
        <pc:graphicFrameChg chg="add del">
          <ac:chgData name="Kayalvili K G" userId="9ba2d77bb865dfa8" providerId="Windows Live" clId="Web-{04313FA1-9FE2-C569-1F98-DBD548E3EFA5}" dt="2024-10-26T01:49:47.550" v="4"/>
          <ac:graphicFrameMkLst>
            <pc:docMk/>
            <pc:sldMk cId="3490133629" sldId="262"/>
            <ac:graphicFrameMk id="8" creationId="{7FFEEDB6-4890-AF53-BB7D-751661DF0150}"/>
          </ac:graphicFrameMkLst>
        </pc:graphicFrameChg>
        <pc:graphicFrameChg chg="add">
          <ac:chgData name="Kayalvili K G" userId="9ba2d77bb865dfa8" providerId="Windows Live" clId="Web-{04313FA1-9FE2-C569-1F98-DBD548E3EFA5}" dt="2024-10-26T01:49:47.581" v="5"/>
          <ac:graphicFrameMkLst>
            <pc:docMk/>
            <pc:sldMk cId="3490133629" sldId="262"/>
            <ac:graphicFrameMk id="10" creationId="{D48DC7A9-4CD7-DD9F-335D-9A5D9FB366C4}"/>
          </ac:graphicFrameMkLst>
        </pc:graphicFrameChg>
      </pc:sldChg>
      <pc:sldChg chg="addSp modSp mod setBg">
        <pc:chgData name="Kayalvili K G" userId="9ba2d77bb865dfa8" providerId="Windows Live" clId="Web-{04313FA1-9FE2-C569-1F98-DBD548E3EFA5}" dt="2024-10-26T01:50:54.066" v="9" actId="20577"/>
        <pc:sldMkLst>
          <pc:docMk/>
          <pc:sldMk cId="3620010211" sldId="263"/>
        </pc:sldMkLst>
        <pc:spChg chg="mod">
          <ac:chgData name="Kayalvili K G" userId="9ba2d77bb865dfa8" providerId="Windows Live" clId="Web-{04313FA1-9FE2-C569-1F98-DBD548E3EFA5}" dt="2024-10-26T01:50:39.831" v="6"/>
          <ac:spMkLst>
            <pc:docMk/>
            <pc:sldMk cId="3620010211" sldId="263"/>
            <ac:spMk id="2" creationId="{912E297F-1B1E-95A6-5290-B7CB7E28C339}"/>
          </ac:spMkLst>
        </pc:spChg>
        <pc:spChg chg="mod">
          <ac:chgData name="Kayalvili K G" userId="9ba2d77bb865dfa8" providerId="Windows Live" clId="Web-{04313FA1-9FE2-C569-1F98-DBD548E3EFA5}" dt="2024-10-26T01:50:54.066" v="9" actId="20577"/>
          <ac:spMkLst>
            <pc:docMk/>
            <pc:sldMk cId="3620010211" sldId="263"/>
            <ac:spMk id="4" creationId="{B16F14CE-47A3-78BA-D2F3-D71416BEAFC8}"/>
          </ac:spMkLst>
        </pc:spChg>
        <pc:spChg chg="add">
          <ac:chgData name="Kayalvili K G" userId="9ba2d77bb865dfa8" providerId="Windows Live" clId="Web-{04313FA1-9FE2-C569-1F98-DBD548E3EFA5}" dt="2024-10-26T01:50:39.831" v="6"/>
          <ac:spMkLst>
            <pc:docMk/>
            <pc:sldMk cId="3620010211" sldId="263"/>
            <ac:spMk id="11" creationId="{4654246F-8623-7F3F-7EFA-15A14DAF0D33}"/>
          </ac:spMkLst>
        </pc:spChg>
        <pc:spChg chg="add">
          <ac:chgData name="Kayalvili K G" userId="9ba2d77bb865dfa8" providerId="Windows Live" clId="Web-{04313FA1-9FE2-C569-1F98-DBD548E3EFA5}" dt="2024-10-26T01:50:39.831" v="6"/>
          <ac:spMkLst>
            <pc:docMk/>
            <pc:sldMk cId="3620010211" sldId="263"/>
            <ac:spMk id="13" creationId="{FAC4BDE1-4D40-5601-7947-DB5EFE31DAB9}"/>
          </ac:spMkLst>
        </pc:spChg>
        <pc:picChg chg="mod ord">
          <ac:chgData name="Kayalvili K G" userId="9ba2d77bb865dfa8" providerId="Windows Live" clId="Web-{04313FA1-9FE2-C569-1F98-DBD548E3EFA5}" dt="2024-10-26T01:50:39.831" v="6"/>
          <ac:picMkLst>
            <pc:docMk/>
            <pc:sldMk cId="3620010211" sldId="263"/>
            <ac:picMk id="6" creationId="{6B8A9DE1-8B11-6EA8-A38E-4E48057972CE}"/>
          </ac:picMkLst>
        </pc:picChg>
      </pc:sldChg>
      <pc:sldChg chg="addSp modSp mod setBg">
        <pc:chgData name="Kayalvili K G" userId="9ba2d77bb865dfa8" providerId="Windows Live" clId="Web-{04313FA1-9FE2-C569-1F98-DBD548E3EFA5}" dt="2024-10-26T01:51:27.660" v="14" actId="20577"/>
        <pc:sldMkLst>
          <pc:docMk/>
          <pc:sldMk cId="1487171123" sldId="264"/>
        </pc:sldMkLst>
        <pc:spChg chg="mod">
          <ac:chgData name="Kayalvili K G" userId="9ba2d77bb865dfa8" providerId="Windows Live" clId="Web-{04313FA1-9FE2-C569-1F98-DBD548E3EFA5}" dt="2024-10-26T01:51:04.519" v="10"/>
          <ac:spMkLst>
            <pc:docMk/>
            <pc:sldMk cId="1487171123" sldId="264"/>
            <ac:spMk id="2" creationId="{C9057DBD-EAA1-AA70-60D4-B607BE098CE6}"/>
          </ac:spMkLst>
        </pc:spChg>
        <pc:spChg chg="mod">
          <ac:chgData name="Kayalvili K G" userId="9ba2d77bb865dfa8" providerId="Windows Live" clId="Web-{04313FA1-9FE2-C569-1F98-DBD548E3EFA5}" dt="2024-10-26T01:51:27.660" v="14" actId="20577"/>
          <ac:spMkLst>
            <pc:docMk/>
            <pc:sldMk cId="1487171123" sldId="264"/>
            <ac:spMk id="4" creationId="{3487F755-E3D6-7A88-3A00-D96A7DCBB1FA}"/>
          </ac:spMkLst>
        </pc:spChg>
        <pc:spChg chg="add">
          <ac:chgData name="Kayalvili K G" userId="9ba2d77bb865dfa8" providerId="Windows Live" clId="Web-{04313FA1-9FE2-C569-1F98-DBD548E3EFA5}" dt="2024-10-26T01:51:04.519" v="10"/>
          <ac:spMkLst>
            <pc:docMk/>
            <pc:sldMk cId="1487171123" sldId="264"/>
            <ac:spMk id="11" creationId="{4654246F-8623-7F3F-7EFA-15A14DAF0D33}"/>
          </ac:spMkLst>
        </pc:spChg>
        <pc:spChg chg="add">
          <ac:chgData name="Kayalvili K G" userId="9ba2d77bb865dfa8" providerId="Windows Live" clId="Web-{04313FA1-9FE2-C569-1F98-DBD548E3EFA5}" dt="2024-10-26T01:51:04.519" v="10"/>
          <ac:spMkLst>
            <pc:docMk/>
            <pc:sldMk cId="1487171123" sldId="264"/>
            <ac:spMk id="13" creationId="{FAC4BDE1-4D40-5601-7947-DB5EFE31DAB9}"/>
          </ac:spMkLst>
        </pc:spChg>
        <pc:picChg chg="mod ord">
          <ac:chgData name="Kayalvili K G" userId="9ba2d77bb865dfa8" providerId="Windows Live" clId="Web-{04313FA1-9FE2-C569-1F98-DBD548E3EFA5}" dt="2024-10-26T01:51:04.519" v="10"/>
          <ac:picMkLst>
            <pc:docMk/>
            <pc:sldMk cId="1487171123" sldId="264"/>
            <ac:picMk id="6" creationId="{03E2BACB-D5D0-68B9-767F-53A0DE9EBB53}"/>
          </ac:picMkLst>
        </pc:picChg>
      </pc:sldChg>
      <pc:sldChg chg="addSp delSp">
        <pc:chgData name="Kayalvili K G" userId="9ba2d77bb865dfa8" providerId="Windows Live" clId="Web-{04313FA1-9FE2-C569-1F98-DBD548E3EFA5}" dt="2024-10-26T01:52:45.129" v="21"/>
        <pc:sldMkLst>
          <pc:docMk/>
          <pc:sldMk cId="1282856681" sldId="266"/>
        </pc:sldMkLst>
        <pc:spChg chg="del">
          <ac:chgData name="Kayalvili K G" userId="9ba2d77bb865dfa8" providerId="Windows Live" clId="Web-{04313FA1-9FE2-C569-1F98-DBD548E3EFA5}" dt="2024-10-26T01:52:45.129" v="21"/>
          <ac:spMkLst>
            <pc:docMk/>
            <pc:sldMk cId="1282856681" sldId="266"/>
            <ac:spMk id="4" creationId="{35A89650-3EE9-8C0F-B16A-62836C414BD6}"/>
          </ac:spMkLst>
        </pc:spChg>
        <pc:graphicFrameChg chg="add">
          <ac:chgData name="Kayalvili K G" userId="9ba2d77bb865dfa8" providerId="Windows Live" clId="Web-{04313FA1-9FE2-C569-1F98-DBD548E3EFA5}" dt="2024-10-26T01:52:45.129" v="21"/>
          <ac:graphicFrameMkLst>
            <pc:docMk/>
            <pc:sldMk cId="1282856681" sldId="266"/>
            <ac:graphicFrameMk id="11" creationId="{BE624FDD-4E2C-357A-C76C-AAD433127CD4}"/>
          </ac:graphicFrameMkLst>
        </pc:graphicFrameChg>
      </pc:sldChg>
      <pc:sldChg chg="addSp delSp">
        <pc:chgData name="Kayalvili K G" userId="9ba2d77bb865dfa8" providerId="Windows Live" clId="Web-{04313FA1-9FE2-C569-1F98-DBD548E3EFA5}" dt="2024-10-26T01:51:41.425" v="15"/>
        <pc:sldMkLst>
          <pc:docMk/>
          <pc:sldMk cId="2217646178" sldId="267"/>
        </pc:sldMkLst>
        <pc:spChg chg="del">
          <ac:chgData name="Kayalvili K G" userId="9ba2d77bb865dfa8" providerId="Windows Live" clId="Web-{04313FA1-9FE2-C569-1F98-DBD548E3EFA5}" dt="2024-10-26T01:51:41.425" v="15"/>
          <ac:spMkLst>
            <pc:docMk/>
            <pc:sldMk cId="2217646178" sldId="267"/>
            <ac:spMk id="4" creationId="{7EC02DFB-CE80-0CA3-6071-A64BF2392CAF}"/>
          </ac:spMkLst>
        </pc:spChg>
        <pc:graphicFrameChg chg="add">
          <ac:chgData name="Kayalvili K G" userId="9ba2d77bb865dfa8" providerId="Windows Live" clId="Web-{04313FA1-9FE2-C569-1F98-DBD548E3EFA5}" dt="2024-10-26T01:51:41.425" v="15"/>
          <ac:graphicFrameMkLst>
            <pc:docMk/>
            <pc:sldMk cId="2217646178" sldId="267"/>
            <ac:graphicFrameMk id="8" creationId="{F3BBB421-CB46-3CA3-2AB4-8E64D6935178}"/>
          </ac:graphicFrameMkLst>
        </pc:graphicFrameChg>
      </pc:sldChg>
      <pc:sldChg chg="addSp modSp mod setBg">
        <pc:chgData name="Kayalvili K G" userId="9ba2d77bb865dfa8" providerId="Windows Live" clId="Web-{04313FA1-9FE2-C569-1F98-DBD548E3EFA5}" dt="2024-10-26T01:53:56.067" v="27" actId="20577"/>
        <pc:sldMkLst>
          <pc:docMk/>
          <pc:sldMk cId="765132193" sldId="268"/>
        </pc:sldMkLst>
        <pc:spChg chg="mod">
          <ac:chgData name="Kayalvili K G" userId="9ba2d77bb865dfa8" providerId="Windows Live" clId="Web-{04313FA1-9FE2-C569-1F98-DBD548E3EFA5}" dt="2024-10-26T01:53:37.848" v="23"/>
          <ac:spMkLst>
            <pc:docMk/>
            <pc:sldMk cId="765132193" sldId="268"/>
            <ac:spMk id="2" creationId="{CD9D886B-DC4D-3F33-EE33-03D239B0E63F}"/>
          </ac:spMkLst>
        </pc:spChg>
        <pc:spChg chg="mod">
          <ac:chgData name="Kayalvili K G" userId="9ba2d77bb865dfa8" providerId="Windows Live" clId="Web-{04313FA1-9FE2-C569-1F98-DBD548E3EFA5}" dt="2024-10-26T01:53:56.067" v="27" actId="20577"/>
          <ac:spMkLst>
            <pc:docMk/>
            <pc:sldMk cId="765132193" sldId="268"/>
            <ac:spMk id="4" creationId="{B0BA5F4D-47A9-961B-6FA4-5815AB03EBF5}"/>
          </ac:spMkLst>
        </pc:spChg>
        <pc:spChg chg="add">
          <ac:chgData name="Kayalvili K G" userId="9ba2d77bb865dfa8" providerId="Windows Live" clId="Web-{04313FA1-9FE2-C569-1F98-DBD548E3EFA5}" dt="2024-10-26T01:53:37.848" v="23"/>
          <ac:spMkLst>
            <pc:docMk/>
            <pc:sldMk cId="765132193" sldId="268"/>
            <ac:spMk id="11" creationId="{4654246F-8623-7F3F-7EFA-15A14DAF0D33}"/>
          </ac:spMkLst>
        </pc:spChg>
        <pc:spChg chg="add">
          <ac:chgData name="Kayalvili K G" userId="9ba2d77bb865dfa8" providerId="Windows Live" clId="Web-{04313FA1-9FE2-C569-1F98-DBD548E3EFA5}" dt="2024-10-26T01:53:37.848" v="23"/>
          <ac:spMkLst>
            <pc:docMk/>
            <pc:sldMk cId="765132193" sldId="268"/>
            <ac:spMk id="13" creationId="{FAC4BDE1-4D40-5601-7947-DB5EFE31DAB9}"/>
          </ac:spMkLst>
        </pc:spChg>
        <pc:picChg chg="mod ord">
          <ac:chgData name="Kayalvili K G" userId="9ba2d77bb865dfa8" providerId="Windows Live" clId="Web-{04313FA1-9FE2-C569-1F98-DBD548E3EFA5}" dt="2024-10-26T01:53:37.848" v="23"/>
          <ac:picMkLst>
            <pc:docMk/>
            <pc:sldMk cId="765132193" sldId="268"/>
            <ac:picMk id="6" creationId="{DFBE4DC1-3B25-2E3D-7EA3-C39A9E1183EF}"/>
          </ac:picMkLst>
        </pc:picChg>
      </pc:sldChg>
      <pc:sldChg chg="addSp modSp mod setBg">
        <pc:chgData name="Kayalvili K G" userId="9ba2d77bb865dfa8" providerId="Windows Live" clId="Web-{04313FA1-9FE2-C569-1F98-DBD548E3EFA5}" dt="2024-10-26T01:52:33.941" v="20" actId="1076"/>
        <pc:sldMkLst>
          <pc:docMk/>
          <pc:sldMk cId="2303531996" sldId="269"/>
        </pc:sldMkLst>
        <pc:spChg chg="mod">
          <ac:chgData name="Kayalvili K G" userId="9ba2d77bb865dfa8" providerId="Windows Live" clId="Web-{04313FA1-9FE2-C569-1F98-DBD548E3EFA5}" dt="2024-10-26T01:52:25.894" v="19" actId="1076"/>
          <ac:spMkLst>
            <pc:docMk/>
            <pc:sldMk cId="2303531996" sldId="269"/>
            <ac:spMk id="2" creationId="{F9291B14-6187-C118-2224-A8CF98987D85}"/>
          </ac:spMkLst>
        </pc:spChg>
        <pc:spChg chg="mod">
          <ac:chgData name="Kayalvili K G" userId="9ba2d77bb865dfa8" providerId="Windows Live" clId="Web-{04313FA1-9FE2-C569-1F98-DBD548E3EFA5}" dt="2024-10-26T01:52:33.941" v="20" actId="1076"/>
          <ac:spMkLst>
            <pc:docMk/>
            <pc:sldMk cId="2303531996" sldId="269"/>
            <ac:spMk id="4" creationId="{65DCCDE8-9290-04DD-D3DA-1214C29E96F3}"/>
          </ac:spMkLst>
        </pc:spChg>
        <pc:spChg chg="add">
          <ac:chgData name="Kayalvili K G" userId="9ba2d77bb865dfa8" providerId="Windows Live" clId="Web-{04313FA1-9FE2-C569-1F98-DBD548E3EFA5}" dt="2024-10-26T01:52:08.488" v="16"/>
          <ac:spMkLst>
            <pc:docMk/>
            <pc:sldMk cId="2303531996" sldId="269"/>
            <ac:spMk id="11" creationId="{BA2D69FB-D601-1AB3-9866-BD5D97800C9E}"/>
          </ac:spMkLst>
        </pc:spChg>
        <pc:spChg chg="add">
          <ac:chgData name="Kayalvili K G" userId="9ba2d77bb865dfa8" providerId="Windows Live" clId="Web-{04313FA1-9FE2-C569-1F98-DBD548E3EFA5}" dt="2024-10-26T01:52:08.488" v="16"/>
          <ac:spMkLst>
            <pc:docMk/>
            <pc:sldMk cId="2303531996" sldId="269"/>
            <ac:spMk id="13" creationId="{D150D424-378A-5EAF-BEF3-AB85F9E35F0E}"/>
          </ac:spMkLst>
        </pc:spChg>
        <pc:picChg chg="mod">
          <ac:chgData name="Kayalvili K G" userId="9ba2d77bb865dfa8" providerId="Windows Live" clId="Web-{04313FA1-9FE2-C569-1F98-DBD548E3EFA5}" dt="2024-10-26T01:52:08.488" v="16"/>
          <ac:picMkLst>
            <pc:docMk/>
            <pc:sldMk cId="2303531996" sldId="269"/>
            <ac:picMk id="6" creationId="{BBBC11B4-4C00-AC6D-8D9C-19FB2CFE4DB8}"/>
          </ac:picMkLst>
        </pc:picChg>
      </pc:sldChg>
      <pc:sldChg chg="addSp modSp mod setBg">
        <pc:chgData name="Kayalvili K G" userId="9ba2d77bb865dfa8" providerId="Windows Live" clId="Web-{04313FA1-9FE2-C569-1F98-DBD548E3EFA5}" dt="2024-10-26T01:54:17.739" v="28"/>
        <pc:sldMkLst>
          <pc:docMk/>
          <pc:sldMk cId="3932230601" sldId="270"/>
        </pc:sldMkLst>
        <pc:spChg chg="mod">
          <ac:chgData name="Kayalvili K G" userId="9ba2d77bb865dfa8" providerId="Windows Live" clId="Web-{04313FA1-9FE2-C569-1F98-DBD548E3EFA5}" dt="2024-10-26T01:54:17.739" v="28"/>
          <ac:spMkLst>
            <pc:docMk/>
            <pc:sldMk cId="3932230601" sldId="270"/>
            <ac:spMk id="2" creationId="{2C360005-1E91-897E-D3EC-E6774875F4DB}"/>
          </ac:spMkLst>
        </pc:spChg>
        <pc:spChg chg="mod">
          <ac:chgData name="Kayalvili K G" userId="9ba2d77bb865dfa8" providerId="Windows Live" clId="Web-{04313FA1-9FE2-C569-1F98-DBD548E3EFA5}" dt="2024-10-26T01:54:17.739" v="28"/>
          <ac:spMkLst>
            <pc:docMk/>
            <pc:sldMk cId="3932230601" sldId="270"/>
            <ac:spMk id="4" creationId="{BD4363B7-9F1C-B3EE-C27A-45BAEE6B9374}"/>
          </ac:spMkLst>
        </pc:spChg>
        <pc:spChg chg="add">
          <ac:chgData name="Kayalvili K G" userId="9ba2d77bb865dfa8" providerId="Windows Live" clId="Web-{04313FA1-9FE2-C569-1F98-DBD548E3EFA5}" dt="2024-10-26T01:54:17.739" v="28"/>
          <ac:spMkLst>
            <pc:docMk/>
            <pc:sldMk cId="3932230601" sldId="270"/>
            <ac:spMk id="11" creationId="{4654246F-8623-7F3F-7EFA-15A14DAF0D33}"/>
          </ac:spMkLst>
        </pc:spChg>
        <pc:spChg chg="add">
          <ac:chgData name="Kayalvili K G" userId="9ba2d77bb865dfa8" providerId="Windows Live" clId="Web-{04313FA1-9FE2-C569-1F98-DBD548E3EFA5}" dt="2024-10-26T01:54:17.739" v="28"/>
          <ac:spMkLst>
            <pc:docMk/>
            <pc:sldMk cId="3932230601" sldId="270"/>
            <ac:spMk id="13" creationId="{FAC4BDE1-4D40-5601-7947-DB5EFE31DAB9}"/>
          </ac:spMkLst>
        </pc:spChg>
        <pc:picChg chg="mod ord">
          <ac:chgData name="Kayalvili K G" userId="9ba2d77bb865dfa8" providerId="Windows Live" clId="Web-{04313FA1-9FE2-C569-1F98-DBD548E3EFA5}" dt="2024-10-26T01:54:17.739" v="28"/>
          <ac:picMkLst>
            <pc:docMk/>
            <pc:sldMk cId="3932230601" sldId="270"/>
            <ac:picMk id="6" creationId="{5ACB4796-F662-81C2-8E38-EE560E9B5C07}"/>
          </ac:picMkLst>
        </pc:picChg>
      </pc:sldChg>
      <pc:sldChg chg="addSp modSp mod setBg">
        <pc:chgData name="Kayalvili K G" userId="9ba2d77bb865dfa8" providerId="Windows Live" clId="Web-{04313FA1-9FE2-C569-1F98-DBD548E3EFA5}" dt="2024-10-26T01:55:26.629" v="31" actId="14100"/>
        <pc:sldMkLst>
          <pc:docMk/>
          <pc:sldMk cId="1599798566" sldId="271"/>
        </pc:sldMkLst>
        <pc:spChg chg="mod">
          <ac:chgData name="Kayalvili K G" userId="9ba2d77bb865dfa8" providerId="Windows Live" clId="Web-{04313FA1-9FE2-C569-1F98-DBD548E3EFA5}" dt="2024-10-26T01:55:26.629" v="31" actId="14100"/>
          <ac:spMkLst>
            <pc:docMk/>
            <pc:sldMk cId="1599798566" sldId="271"/>
            <ac:spMk id="2" creationId="{C70AD8EA-6835-839E-0F79-D04BA84C6D6B}"/>
          </ac:spMkLst>
        </pc:spChg>
        <pc:spChg chg="mod">
          <ac:chgData name="Kayalvili K G" userId="9ba2d77bb865dfa8" providerId="Windows Live" clId="Web-{04313FA1-9FE2-C569-1F98-DBD548E3EFA5}" dt="2024-10-26T01:55:16.770" v="29"/>
          <ac:spMkLst>
            <pc:docMk/>
            <pc:sldMk cId="1599798566" sldId="271"/>
            <ac:spMk id="4" creationId="{70AE5A16-B80D-8374-A393-FF6AB5689E15}"/>
          </ac:spMkLst>
        </pc:spChg>
        <pc:spChg chg="add">
          <ac:chgData name="Kayalvili K G" userId="9ba2d77bb865dfa8" providerId="Windows Live" clId="Web-{04313FA1-9FE2-C569-1F98-DBD548E3EFA5}" dt="2024-10-26T01:55:16.770" v="29"/>
          <ac:spMkLst>
            <pc:docMk/>
            <pc:sldMk cId="1599798566" sldId="271"/>
            <ac:spMk id="11" creationId="{4654246F-8623-7F3F-7EFA-15A14DAF0D33}"/>
          </ac:spMkLst>
        </pc:spChg>
        <pc:spChg chg="add">
          <ac:chgData name="Kayalvili K G" userId="9ba2d77bb865dfa8" providerId="Windows Live" clId="Web-{04313FA1-9FE2-C569-1F98-DBD548E3EFA5}" dt="2024-10-26T01:55:16.770" v="29"/>
          <ac:spMkLst>
            <pc:docMk/>
            <pc:sldMk cId="1599798566" sldId="271"/>
            <ac:spMk id="13" creationId="{FAC4BDE1-4D40-5601-7947-DB5EFE31DAB9}"/>
          </ac:spMkLst>
        </pc:spChg>
        <pc:picChg chg="mod ord">
          <ac:chgData name="Kayalvili K G" userId="9ba2d77bb865dfa8" providerId="Windows Live" clId="Web-{04313FA1-9FE2-C569-1F98-DBD548E3EFA5}" dt="2024-10-26T01:55:16.770" v="29"/>
          <ac:picMkLst>
            <pc:docMk/>
            <pc:sldMk cId="1599798566" sldId="271"/>
            <ac:picMk id="6" creationId="{DF118CA1-033D-2B89-32CF-6256D2300346}"/>
          </ac:picMkLst>
        </pc:picChg>
      </pc:sldChg>
      <pc:sldChg chg="addSp delSp">
        <pc:chgData name="Kayalvili K G" userId="9ba2d77bb865dfa8" providerId="Windows Live" clId="Web-{04313FA1-9FE2-C569-1F98-DBD548E3EFA5}" dt="2024-10-26T01:57:33.213" v="39"/>
        <pc:sldMkLst>
          <pc:docMk/>
          <pc:sldMk cId="3172035996" sldId="272"/>
        </pc:sldMkLst>
        <pc:spChg chg="add del">
          <ac:chgData name="Kayalvili K G" userId="9ba2d77bb865dfa8" providerId="Windows Live" clId="Web-{04313FA1-9FE2-C569-1F98-DBD548E3EFA5}" dt="2024-10-26T01:57:33.213" v="39"/>
          <ac:spMkLst>
            <pc:docMk/>
            <pc:sldMk cId="3172035996" sldId="272"/>
            <ac:spMk id="4" creationId="{B56AF78E-C57C-D00E-1A33-6C85399BF560}"/>
          </ac:spMkLst>
        </pc:spChg>
        <pc:graphicFrameChg chg="add del">
          <ac:chgData name="Kayalvili K G" userId="9ba2d77bb865dfa8" providerId="Windows Live" clId="Web-{04313FA1-9FE2-C569-1F98-DBD548E3EFA5}" dt="2024-10-26T01:55:51.114" v="33"/>
          <ac:graphicFrameMkLst>
            <pc:docMk/>
            <pc:sldMk cId="3172035996" sldId="272"/>
            <ac:graphicFrameMk id="10" creationId="{EE20D5AD-D484-11AB-2CC3-2E0DFE791CD7}"/>
          </ac:graphicFrameMkLst>
        </pc:graphicFrameChg>
        <pc:graphicFrameChg chg="add del">
          <ac:chgData name="Kayalvili K G" userId="9ba2d77bb865dfa8" providerId="Windows Live" clId="Web-{04313FA1-9FE2-C569-1F98-DBD548E3EFA5}" dt="2024-10-26T01:57:33.213" v="39"/>
          <ac:graphicFrameMkLst>
            <pc:docMk/>
            <pc:sldMk cId="3172035996" sldId="272"/>
            <ac:graphicFrameMk id="11" creationId="{63F16EE0-EA81-25E2-8DFB-863B4089905F}"/>
          </ac:graphicFrameMkLst>
        </pc:graphicFrameChg>
        <pc:graphicFrameChg chg="add del">
          <ac:chgData name="Kayalvili K G" userId="9ba2d77bb865dfa8" providerId="Windows Live" clId="Web-{04313FA1-9FE2-C569-1F98-DBD548E3EFA5}" dt="2024-10-26T01:56:35.040" v="37"/>
          <ac:graphicFrameMkLst>
            <pc:docMk/>
            <pc:sldMk cId="3172035996" sldId="272"/>
            <ac:graphicFrameMk id="12" creationId="{DA964CA8-251D-1F4E-5621-A9E74896ADDF}"/>
          </ac:graphicFrameMkLst>
        </pc:graphicFrameChg>
      </pc:sldChg>
      <pc:sldChg chg="addSp delSp modSp mod setBg">
        <pc:chgData name="Kayalvili K G" userId="9ba2d77bb865dfa8" providerId="Windows Live" clId="Web-{04313FA1-9FE2-C569-1F98-DBD548E3EFA5}" dt="2024-10-26T01:56:34.556" v="36"/>
        <pc:sldMkLst>
          <pc:docMk/>
          <pc:sldMk cId="235774611" sldId="273"/>
        </pc:sldMkLst>
        <pc:spChg chg="mod">
          <ac:chgData name="Kayalvili K G" userId="9ba2d77bb865dfa8" providerId="Windows Live" clId="Web-{04313FA1-9FE2-C569-1F98-DBD548E3EFA5}" dt="2024-10-26T01:56:34.556" v="36"/>
          <ac:spMkLst>
            <pc:docMk/>
            <pc:sldMk cId="235774611" sldId="273"/>
            <ac:spMk id="2" creationId="{BB6B8D2F-02A3-D481-FFE1-391C0E7DC0D1}"/>
          </ac:spMkLst>
        </pc:spChg>
        <pc:spChg chg="mod">
          <ac:chgData name="Kayalvili K G" userId="9ba2d77bb865dfa8" providerId="Windows Live" clId="Web-{04313FA1-9FE2-C569-1F98-DBD548E3EFA5}" dt="2024-10-26T01:56:34.556" v="36"/>
          <ac:spMkLst>
            <pc:docMk/>
            <pc:sldMk cId="235774611" sldId="273"/>
            <ac:spMk id="10" creationId="{62EC6868-9E19-38ED-B5EA-23FA734C2BEF}"/>
          </ac:spMkLst>
        </pc:spChg>
        <pc:spChg chg="add del">
          <ac:chgData name="Kayalvili K G" userId="9ba2d77bb865dfa8" providerId="Windows Live" clId="Web-{04313FA1-9FE2-C569-1F98-DBD548E3EFA5}" dt="2024-10-26T01:56:34.556" v="36"/>
          <ac:spMkLst>
            <pc:docMk/>
            <pc:sldMk cId="235774611" sldId="273"/>
            <ac:spMk id="15" creationId="{FAFDCCA3-5CE7-058C-1962-A071B76432F1}"/>
          </ac:spMkLst>
        </pc:spChg>
        <pc:spChg chg="add del">
          <ac:chgData name="Kayalvili K G" userId="9ba2d77bb865dfa8" providerId="Windows Live" clId="Web-{04313FA1-9FE2-C569-1F98-DBD548E3EFA5}" dt="2024-10-26T01:56:34.556" v="36"/>
          <ac:spMkLst>
            <pc:docMk/>
            <pc:sldMk cId="235774611" sldId="273"/>
            <ac:spMk id="17" creationId="{FAC4BDE1-4D40-5601-7947-DB5EFE31DAB9}"/>
          </ac:spMkLst>
        </pc:spChg>
        <pc:picChg chg="mod ord">
          <ac:chgData name="Kayalvili K G" userId="9ba2d77bb865dfa8" providerId="Windows Live" clId="Web-{04313FA1-9FE2-C569-1F98-DBD548E3EFA5}" dt="2024-10-26T01:56:34.556" v="36"/>
          <ac:picMkLst>
            <pc:docMk/>
            <pc:sldMk cId="235774611" sldId="273"/>
            <ac:picMk id="6" creationId="{91831BEC-E738-3952-DEBF-A392490FBE70}"/>
          </ac:picMkLst>
        </pc:picChg>
      </pc:sldChg>
      <pc:sldChg chg="addSp delSp modSp">
        <pc:chgData name="Kayalvili K G" userId="9ba2d77bb865dfa8" providerId="Windows Live" clId="Web-{04313FA1-9FE2-C569-1F98-DBD548E3EFA5}" dt="2024-10-26T02:52:47.118" v="499" actId="20577"/>
        <pc:sldMkLst>
          <pc:docMk/>
          <pc:sldMk cId="148811591" sldId="278"/>
        </pc:sldMkLst>
        <pc:spChg chg="del">
          <ac:chgData name="Kayalvili K G" userId="9ba2d77bb865dfa8" providerId="Windows Live" clId="Web-{04313FA1-9FE2-C569-1F98-DBD548E3EFA5}" dt="2024-10-26T01:58:40.322" v="40"/>
          <ac:spMkLst>
            <pc:docMk/>
            <pc:sldMk cId="148811591" sldId="278"/>
            <ac:spMk id="3" creationId="{74CAFFF7-2E18-F399-B091-2B354F5B4AF8}"/>
          </ac:spMkLst>
        </pc:spChg>
        <pc:graphicFrameChg chg="add modGraphic">
          <ac:chgData name="Kayalvili K G" userId="9ba2d77bb865dfa8" providerId="Windows Live" clId="Web-{04313FA1-9FE2-C569-1F98-DBD548E3EFA5}" dt="2024-10-26T02:52:47.118" v="499" actId="20577"/>
          <ac:graphicFrameMkLst>
            <pc:docMk/>
            <pc:sldMk cId="148811591" sldId="278"/>
            <ac:graphicFrameMk id="5" creationId="{53AF030E-DA65-6DBA-53BD-1D5AC40D46CE}"/>
          </ac:graphicFrameMkLst>
        </pc:graphicFrameChg>
      </pc:sldChg>
      <pc:sldChg chg="addSp delSp modSp del mod setBg">
        <pc:chgData name="Kayalvili K G" userId="9ba2d77bb865dfa8" providerId="Windows Live" clId="Web-{04313FA1-9FE2-C569-1F98-DBD548E3EFA5}" dt="2024-10-26T02:37:48.050" v="393"/>
        <pc:sldMkLst>
          <pc:docMk/>
          <pc:sldMk cId="4072033305" sldId="279"/>
        </pc:sldMkLst>
        <pc:spChg chg="mod">
          <ac:chgData name="Kayalvili K G" userId="9ba2d77bb865dfa8" providerId="Windows Live" clId="Web-{04313FA1-9FE2-C569-1F98-DBD548E3EFA5}" dt="2024-10-26T02:19:58.799" v="189" actId="20577"/>
          <ac:spMkLst>
            <pc:docMk/>
            <pc:sldMk cId="4072033305" sldId="279"/>
            <ac:spMk id="3" creationId="{1732A3E3-4C98-F45B-FEC7-C65724D4C13C}"/>
          </ac:spMkLst>
        </pc:spChg>
        <pc:spChg chg="add del">
          <ac:chgData name="Kayalvili K G" userId="9ba2d77bb865dfa8" providerId="Windows Live" clId="Web-{04313FA1-9FE2-C569-1F98-DBD548E3EFA5}" dt="2024-10-26T02:09:10.679" v="170"/>
          <ac:spMkLst>
            <pc:docMk/>
            <pc:sldMk cId="4072033305" sldId="279"/>
            <ac:spMk id="8" creationId="{E0FEA777-1A99-F20D-9443-EF409644A03F}"/>
          </ac:spMkLst>
        </pc:spChg>
        <pc:spChg chg="add del">
          <ac:chgData name="Kayalvili K G" userId="9ba2d77bb865dfa8" providerId="Windows Live" clId="Web-{04313FA1-9FE2-C569-1F98-DBD548E3EFA5}" dt="2024-10-26T02:09:10.679" v="170"/>
          <ac:spMkLst>
            <pc:docMk/>
            <pc:sldMk cId="4072033305" sldId="279"/>
            <ac:spMk id="10" creationId="{D150D424-378A-5EAF-BEF3-AB85F9E35F0E}"/>
          </ac:spMkLst>
        </pc:spChg>
        <pc:spChg chg="add del">
          <ac:chgData name="Kayalvili K G" userId="9ba2d77bb865dfa8" providerId="Windows Live" clId="Web-{04313FA1-9FE2-C569-1F98-DBD548E3EFA5}" dt="2024-10-26T02:09:27.462" v="172"/>
          <ac:spMkLst>
            <pc:docMk/>
            <pc:sldMk cId="4072033305" sldId="279"/>
            <ac:spMk id="12" creationId="{E0FEA777-1A99-F20D-9443-EF409644A03F}"/>
          </ac:spMkLst>
        </pc:spChg>
        <pc:spChg chg="add del">
          <ac:chgData name="Kayalvili K G" userId="9ba2d77bb865dfa8" providerId="Windows Live" clId="Web-{04313FA1-9FE2-C569-1F98-DBD548E3EFA5}" dt="2024-10-26T02:09:27.462" v="172"/>
          <ac:spMkLst>
            <pc:docMk/>
            <pc:sldMk cId="4072033305" sldId="279"/>
            <ac:spMk id="13" creationId="{D150D424-378A-5EAF-BEF3-AB85F9E35F0E}"/>
          </ac:spMkLst>
        </pc:spChg>
      </pc:sldChg>
      <pc:sldChg chg="modSp del">
        <pc:chgData name="Kayalvili K G" userId="9ba2d77bb865dfa8" providerId="Windows Live" clId="Web-{04313FA1-9FE2-C569-1F98-DBD548E3EFA5}" dt="2024-10-26T02:51:55.210" v="493"/>
        <pc:sldMkLst>
          <pc:docMk/>
          <pc:sldMk cId="861040889" sldId="280"/>
        </pc:sldMkLst>
        <pc:spChg chg="mod">
          <ac:chgData name="Kayalvili K G" userId="9ba2d77bb865dfa8" providerId="Windows Live" clId="Web-{04313FA1-9FE2-C569-1F98-DBD548E3EFA5}" dt="2024-10-26T02:15:00.507" v="184" actId="20577"/>
          <ac:spMkLst>
            <pc:docMk/>
            <pc:sldMk cId="861040889" sldId="280"/>
            <ac:spMk id="3" creationId="{8052FB4A-E163-CEA5-D51F-CCBF159B4970}"/>
          </ac:spMkLst>
        </pc:spChg>
      </pc:sldChg>
      <pc:sldChg chg="addSp delSp modSp add replId">
        <pc:chgData name="Kayalvili K G" userId="9ba2d77bb865dfa8" providerId="Windows Live" clId="Web-{04313FA1-9FE2-C569-1F98-DBD548E3EFA5}" dt="2024-10-26T02:52:32.571" v="497" actId="20577"/>
        <pc:sldMkLst>
          <pc:docMk/>
          <pc:sldMk cId="1507898004" sldId="281"/>
        </pc:sldMkLst>
        <pc:spChg chg="del mod">
          <ac:chgData name="Kayalvili K G" userId="9ba2d77bb865dfa8" providerId="Windows Live" clId="Web-{04313FA1-9FE2-C569-1F98-DBD548E3EFA5}" dt="2024-10-26T02:36:40.156" v="390"/>
          <ac:spMkLst>
            <pc:docMk/>
            <pc:sldMk cId="1507898004" sldId="281"/>
            <ac:spMk id="2" creationId="{413075B9-1923-EA91-4DEE-6E7D289D4E42}"/>
          </ac:spMkLst>
        </pc:spChg>
        <pc:spChg chg="add del mod">
          <ac:chgData name="Kayalvili K G" userId="9ba2d77bb865dfa8" providerId="Windows Live" clId="Web-{04313FA1-9FE2-C569-1F98-DBD548E3EFA5}" dt="2024-10-26T02:36:44.688" v="391"/>
          <ac:spMkLst>
            <pc:docMk/>
            <pc:sldMk cId="1507898004" sldId="281"/>
            <ac:spMk id="5204" creationId="{9532945E-F690-6DF6-47E0-99A0D4DE93E2}"/>
          </ac:spMkLst>
        </pc:spChg>
        <pc:graphicFrameChg chg="mod modGraphic">
          <ac:chgData name="Kayalvili K G" userId="9ba2d77bb865dfa8" providerId="Windows Live" clId="Web-{04313FA1-9FE2-C569-1F98-DBD548E3EFA5}" dt="2024-10-26T02:52:32.571" v="497" actId="20577"/>
          <ac:graphicFrameMkLst>
            <pc:docMk/>
            <pc:sldMk cId="1507898004" sldId="281"/>
            <ac:graphicFrameMk id="5" creationId="{53AF030E-DA65-6DBA-53BD-1D5AC40D46CE}"/>
          </ac:graphicFrameMkLst>
        </pc:graphicFrameChg>
      </pc:sldChg>
      <pc:sldChg chg="addSp delSp modSp new del">
        <pc:chgData name="Kayalvili K G" userId="9ba2d77bb865dfa8" providerId="Windows Live" clId="Web-{04313FA1-9FE2-C569-1F98-DBD548E3EFA5}" dt="2024-10-26T02:10:07.386" v="174"/>
        <pc:sldMkLst>
          <pc:docMk/>
          <pc:sldMk cId="3861170445" sldId="281"/>
        </pc:sldMkLst>
        <pc:spChg chg="del">
          <ac:chgData name="Kayalvili K G" userId="9ba2d77bb865dfa8" providerId="Windows Live" clId="Web-{04313FA1-9FE2-C569-1F98-DBD548E3EFA5}" dt="2024-10-26T02:00:30.514" v="49"/>
          <ac:spMkLst>
            <pc:docMk/>
            <pc:sldMk cId="3861170445" sldId="281"/>
            <ac:spMk id="2" creationId="{1F990DDF-7D72-DBAE-915A-2DBF705A2649}"/>
          </ac:spMkLst>
        </pc:spChg>
        <pc:spChg chg="del mod">
          <ac:chgData name="Kayalvili K G" userId="9ba2d77bb865dfa8" providerId="Windows Live" clId="Web-{04313FA1-9FE2-C569-1F98-DBD548E3EFA5}" dt="2024-10-26T02:06:27.061" v="162"/>
          <ac:spMkLst>
            <pc:docMk/>
            <pc:sldMk cId="3861170445" sldId="281"/>
            <ac:spMk id="3" creationId="{60704A35-0A6A-A72D-ADBE-A22E99B3E60A}"/>
          </ac:spMkLst>
        </pc:spChg>
        <pc:graphicFrameChg chg="add modGraphic">
          <ac:chgData name="Kayalvili K G" userId="9ba2d77bb865dfa8" providerId="Windows Live" clId="Web-{04313FA1-9FE2-C569-1F98-DBD548E3EFA5}" dt="2024-10-26T02:07:58.049" v="168" actId="20577"/>
          <ac:graphicFrameMkLst>
            <pc:docMk/>
            <pc:sldMk cId="3861170445" sldId="281"/>
            <ac:graphicFrameMk id="5" creationId="{730ED90F-E9FF-A68D-1718-B26B526F892A}"/>
          </ac:graphicFrameMkLst>
        </pc:graphicFrameChg>
      </pc:sldChg>
      <pc:sldChg chg="modSp add replId">
        <pc:chgData name="Kayalvili K G" userId="9ba2d77bb865dfa8" providerId="Windows Live" clId="Web-{04313FA1-9FE2-C569-1F98-DBD548E3EFA5}" dt="2024-10-26T02:52:13.945" v="495" actId="20577"/>
        <pc:sldMkLst>
          <pc:docMk/>
          <pc:sldMk cId="4071526444" sldId="282"/>
        </pc:sldMkLst>
        <pc:graphicFrameChg chg="modGraphic">
          <ac:chgData name="Kayalvili K G" userId="9ba2d77bb865dfa8" providerId="Windows Live" clId="Web-{04313FA1-9FE2-C569-1F98-DBD548E3EFA5}" dt="2024-10-26T02:52:13.945" v="495" actId="20577"/>
          <ac:graphicFrameMkLst>
            <pc:docMk/>
            <pc:sldMk cId="4071526444" sldId="282"/>
            <ac:graphicFrameMk id="5" creationId="{53AF030E-DA65-6DBA-53BD-1D5AC40D46CE}"/>
          </ac:graphicFrameMkLst>
        </pc:graphicFrameChg>
      </pc:sldChg>
    </pc:docChg>
  </pc:docChgLst>
  <pc:docChgLst>
    <pc:chgData name="Kayalvili K G" userId="9ba2d77bb865dfa8" providerId="Windows Live" clId="Web-{5FF8AEE7-B439-248E-2D44-0DEEA7453627}"/>
    <pc:docChg chg="modSld">
      <pc:chgData name="Kayalvili K G" userId="9ba2d77bb865dfa8" providerId="Windows Live" clId="Web-{5FF8AEE7-B439-248E-2D44-0DEEA7453627}" dt="2024-10-28T04:18:48.327" v="33"/>
      <pc:docMkLst>
        <pc:docMk/>
      </pc:docMkLst>
      <pc:sldChg chg="addSp delSp modSp">
        <pc:chgData name="Kayalvili K G" userId="9ba2d77bb865dfa8" providerId="Windows Live" clId="Web-{5FF8AEE7-B439-248E-2D44-0DEEA7453627}" dt="2024-10-28T04:13:31.054" v="6"/>
        <pc:sldMkLst>
          <pc:docMk/>
          <pc:sldMk cId="3490133629" sldId="262"/>
        </pc:sldMkLst>
        <pc:spChg chg="add mod">
          <ac:chgData name="Kayalvili K G" userId="9ba2d77bb865dfa8" providerId="Windows Live" clId="Web-{5FF8AEE7-B439-248E-2D44-0DEEA7453627}" dt="2024-10-28T04:13:08.304" v="4"/>
          <ac:spMkLst>
            <pc:docMk/>
            <pc:sldMk cId="3490133629" sldId="262"/>
            <ac:spMk id="34" creationId="{6C5A17D6-560A-842C-1D6F-7272380A8B9D}"/>
          </ac:spMkLst>
        </pc:spChg>
        <pc:graphicFrameChg chg="modGraphic">
          <ac:chgData name="Kayalvili K G" userId="9ba2d77bb865dfa8" providerId="Windows Live" clId="Web-{5FF8AEE7-B439-248E-2D44-0DEEA7453627}" dt="2024-10-28T04:13:31.054" v="6"/>
          <ac:graphicFrameMkLst>
            <pc:docMk/>
            <pc:sldMk cId="3490133629" sldId="262"/>
            <ac:graphicFrameMk id="10" creationId="{D48DC7A9-4CD7-DD9F-335D-9A5D9FB366C4}"/>
          </ac:graphicFrameMkLst>
        </pc:graphicFrameChg>
        <pc:picChg chg="del">
          <ac:chgData name="Kayalvili K G" userId="9ba2d77bb865dfa8" providerId="Windows Live" clId="Web-{5FF8AEE7-B439-248E-2D44-0DEEA7453627}" dt="2024-10-28T04:13:08.304" v="4"/>
          <ac:picMkLst>
            <pc:docMk/>
            <pc:sldMk cId="3490133629" sldId="262"/>
            <ac:picMk id="6" creationId="{2702C269-F579-13D9-BFB4-5A74E3C86449}"/>
          </ac:picMkLst>
        </pc:picChg>
        <pc:picChg chg="add mod">
          <ac:chgData name="Kayalvili K G" userId="9ba2d77bb865dfa8" providerId="Windows Live" clId="Web-{5FF8AEE7-B439-248E-2D44-0DEEA7453627}" dt="2024-10-28T04:13:15.882" v="5" actId="1076"/>
          <ac:picMkLst>
            <pc:docMk/>
            <pc:sldMk cId="3490133629" sldId="262"/>
            <ac:picMk id="14" creationId="{3102D7C6-C796-1A5C-C77F-D580AF8A3555}"/>
          </ac:picMkLst>
        </pc:picChg>
      </pc:sldChg>
      <pc:sldChg chg="addSp delSp modSp">
        <pc:chgData name="Kayalvili K G" userId="9ba2d77bb865dfa8" providerId="Windows Live" clId="Web-{5FF8AEE7-B439-248E-2D44-0DEEA7453627}" dt="2024-10-28T04:15:39.807" v="22" actId="20577"/>
        <pc:sldMkLst>
          <pc:docMk/>
          <pc:sldMk cId="3620010211" sldId="263"/>
        </pc:sldMkLst>
        <pc:spChg chg="mod">
          <ac:chgData name="Kayalvili K G" userId="9ba2d77bb865dfa8" providerId="Windows Live" clId="Web-{5FF8AEE7-B439-248E-2D44-0DEEA7453627}" dt="2024-10-28T04:15:33.432" v="20" actId="14100"/>
          <ac:spMkLst>
            <pc:docMk/>
            <pc:sldMk cId="3620010211" sldId="263"/>
            <ac:spMk id="2" creationId="{912E297F-1B1E-95A6-5290-B7CB7E28C339}"/>
          </ac:spMkLst>
        </pc:spChg>
        <pc:spChg chg="add mod">
          <ac:chgData name="Kayalvili K G" userId="9ba2d77bb865dfa8" providerId="Windows Live" clId="Web-{5FF8AEE7-B439-248E-2D44-0DEEA7453627}" dt="2024-10-28T04:15:39.807" v="22" actId="20577"/>
          <ac:spMkLst>
            <pc:docMk/>
            <pc:sldMk cId="3620010211" sldId="263"/>
            <ac:spMk id="7" creationId="{2D648FD3-5429-C857-968A-5B00303CD37F}"/>
          </ac:spMkLst>
        </pc:spChg>
        <pc:picChg chg="add mod">
          <ac:chgData name="Kayalvili K G" userId="9ba2d77bb865dfa8" providerId="Windows Live" clId="Web-{5FF8AEE7-B439-248E-2D44-0DEEA7453627}" dt="2024-10-28T04:14:50.494" v="15" actId="14100"/>
          <ac:picMkLst>
            <pc:docMk/>
            <pc:sldMk cId="3620010211" sldId="263"/>
            <ac:picMk id="3" creationId="{9BF6D15C-3BD8-CACF-13ED-B0F8F936D596}"/>
          </ac:picMkLst>
        </pc:picChg>
        <pc:picChg chg="del">
          <ac:chgData name="Kayalvili K G" userId="9ba2d77bb865dfa8" providerId="Windows Live" clId="Web-{5FF8AEE7-B439-248E-2D44-0DEEA7453627}" dt="2024-10-28T04:14:33.103" v="10"/>
          <ac:picMkLst>
            <pc:docMk/>
            <pc:sldMk cId="3620010211" sldId="263"/>
            <ac:picMk id="6" creationId="{6B8A9DE1-8B11-6EA8-A38E-4E48057972CE}"/>
          </ac:picMkLst>
        </pc:picChg>
      </pc:sldChg>
      <pc:sldChg chg="addSp delSp modSp">
        <pc:chgData name="Kayalvili K G" userId="9ba2d77bb865dfa8" providerId="Windows Live" clId="Web-{5FF8AEE7-B439-248E-2D44-0DEEA7453627}" dt="2024-10-28T04:17:10.981" v="28" actId="14100"/>
        <pc:sldMkLst>
          <pc:docMk/>
          <pc:sldMk cId="2217646178" sldId="267"/>
        </pc:sldMkLst>
        <pc:spChg chg="add del mod">
          <ac:chgData name="Kayalvili K G" userId="9ba2d77bb865dfa8" providerId="Windows Live" clId="Web-{5FF8AEE7-B439-248E-2D44-0DEEA7453627}" dt="2024-10-28T04:16:49.637" v="24"/>
          <ac:spMkLst>
            <pc:docMk/>
            <pc:sldMk cId="2217646178" sldId="267"/>
            <ac:spMk id="28" creationId="{26015EDD-94E1-A9C5-EBCA-4B9DC5CA7D33}"/>
          </ac:spMkLst>
        </pc:spChg>
        <pc:picChg chg="del">
          <ac:chgData name="Kayalvili K G" userId="9ba2d77bb865dfa8" providerId="Windows Live" clId="Web-{5FF8AEE7-B439-248E-2D44-0DEEA7453627}" dt="2024-10-28T04:16:46.028" v="23"/>
          <ac:picMkLst>
            <pc:docMk/>
            <pc:sldMk cId="2217646178" sldId="267"/>
            <ac:picMk id="6" creationId="{1ED70BCB-63DF-BFE8-8BF6-0F7BB24782F9}"/>
          </ac:picMkLst>
        </pc:picChg>
        <pc:picChg chg="add mod ord">
          <ac:chgData name="Kayalvili K G" userId="9ba2d77bb865dfa8" providerId="Windows Live" clId="Web-{5FF8AEE7-B439-248E-2D44-0DEEA7453627}" dt="2024-10-28T04:17:10.981" v="28" actId="14100"/>
          <ac:picMkLst>
            <pc:docMk/>
            <pc:sldMk cId="2217646178" sldId="267"/>
            <ac:picMk id="40" creationId="{65BF3C89-2DAD-9D44-0B6C-0193A721986C}"/>
          </ac:picMkLst>
        </pc:picChg>
      </pc:sldChg>
      <pc:sldChg chg="addSp delSp modSp">
        <pc:chgData name="Kayalvili K G" userId="9ba2d77bb865dfa8" providerId="Windows Live" clId="Web-{5FF8AEE7-B439-248E-2D44-0DEEA7453627}" dt="2024-10-28T04:18:48.327" v="33"/>
        <pc:sldMkLst>
          <pc:docMk/>
          <pc:sldMk cId="765132193" sldId="268"/>
        </pc:sldMkLst>
        <pc:spChg chg="mod">
          <ac:chgData name="Kayalvili K G" userId="9ba2d77bb865dfa8" providerId="Windows Live" clId="Web-{5FF8AEE7-B439-248E-2D44-0DEEA7453627}" dt="2024-10-28T04:18:48.327" v="33"/>
          <ac:spMkLst>
            <pc:docMk/>
            <pc:sldMk cId="765132193" sldId="268"/>
            <ac:spMk id="4" creationId="{B0BA5F4D-47A9-961B-6FA4-5815AB03EBF5}"/>
          </ac:spMkLst>
        </pc:spChg>
        <pc:spChg chg="add del mod">
          <ac:chgData name="Kayalvili K G" userId="9ba2d77bb865dfa8" providerId="Windows Live" clId="Web-{5FF8AEE7-B439-248E-2D44-0DEEA7453627}" dt="2024-10-28T04:18:36.327" v="30"/>
          <ac:spMkLst>
            <pc:docMk/>
            <pc:sldMk cId="765132193" sldId="268"/>
            <ac:spMk id="5" creationId="{8AE4138D-8927-4802-316E-5CE237DC4C40}"/>
          </ac:spMkLst>
        </pc:spChg>
        <pc:spChg chg="del">
          <ac:chgData name="Kayalvili K G" userId="9ba2d77bb865dfa8" providerId="Windows Live" clId="Web-{5FF8AEE7-B439-248E-2D44-0DEEA7453627}" dt="2024-10-28T04:18:48.327" v="33"/>
          <ac:spMkLst>
            <pc:docMk/>
            <pc:sldMk cId="765132193" sldId="268"/>
            <ac:spMk id="11" creationId="{4654246F-8623-7F3F-7EFA-15A14DAF0D33}"/>
          </ac:spMkLst>
        </pc:spChg>
        <pc:spChg chg="del">
          <ac:chgData name="Kayalvili K G" userId="9ba2d77bb865dfa8" providerId="Windows Live" clId="Web-{5FF8AEE7-B439-248E-2D44-0DEEA7453627}" dt="2024-10-28T04:18:48.327" v="33"/>
          <ac:spMkLst>
            <pc:docMk/>
            <pc:sldMk cId="765132193" sldId="268"/>
            <ac:spMk id="13" creationId="{FAC4BDE1-4D40-5601-7947-DB5EFE31DAB9}"/>
          </ac:spMkLst>
        </pc:spChg>
        <pc:spChg chg="add">
          <ac:chgData name="Kayalvili K G" userId="9ba2d77bb865dfa8" providerId="Windows Live" clId="Web-{5FF8AEE7-B439-248E-2D44-0DEEA7453627}" dt="2024-10-28T04:18:48.327" v="33"/>
          <ac:spMkLst>
            <pc:docMk/>
            <pc:sldMk cId="765132193" sldId="268"/>
            <ac:spMk id="18" creationId="{4654246F-8623-7F3F-7EFA-15A14DAF0D33}"/>
          </ac:spMkLst>
        </pc:spChg>
        <pc:spChg chg="add">
          <ac:chgData name="Kayalvili K G" userId="9ba2d77bb865dfa8" providerId="Windows Live" clId="Web-{5FF8AEE7-B439-248E-2D44-0DEEA7453627}" dt="2024-10-28T04:18:48.327" v="33"/>
          <ac:spMkLst>
            <pc:docMk/>
            <pc:sldMk cId="765132193" sldId="268"/>
            <ac:spMk id="20" creationId="{FAC4BDE1-4D40-5601-7947-DB5EFE31DAB9}"/>
          </ac:spMkLst>
        </pc:spChg>
        <pc:picChg chg="del">
          <ac:chgData name="Kayalvili K G" userId="9ba2d77bb865dfa8" providerId="Windows Live" clId="Web-{5FF8AEE7-B439-248E-2D44-0DEEA7453627}" dt="2024-10-28T04:18:32.639" v="29"/>
          <ac:picMkLst>
            <pc:docMk/>
            <pc:sldMk cId="765132193" sldId="268"/>
            <ac:picMk id="6" creationId="{DFBE4DC1-3B25-2E3D-7EA3-C39A9E1183EF}"/>
          </ac:picMkLst>
        </pc:picChg>
        <pc:picChg chg="add mod ord">
          <ac:chgData name="Kayalvili K G" userId="9ba2d77bb865dfa8" providerId="Windows Live" clId="Web-{5FF8AEE7-B439-248E-2D44-0DEEA7453627}" dt="2024-10-28T04:18:48.327" v="33"/>
          <ac:picMkLst>
            <pc:docMk/>
            <pc:sldMk cId="765132193" sldId="268"/>
            <ac:picMk id="7" creationId="{E7ADA615-2514-7FA0-C7A2-499825BADC75}"/>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36E06-1C56-4076-AD91-4BA9253271EC}"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IN"/>
        </a:p>
      </dgm:t>
    </dgm:pt>
    <dgm:pt modelId="{BE75606E-4F30-4040-AF07-072F876424F2}">
      <dgm:prSet phldrT="[Text]" custT="1"/>
      <dgm:spPr/>
      <dgm:t>
        <a:bodyPr/>
        <a:lstStyle/>
        <a:p>
          <a:r>
            <a:rPr lang="en-US" sz="1200" dirty="0">
              <a:latin typeface="Times New Roman" panose="02020603050405020304" pitchFamily="18" charset="0"/>
              <a:cs typeface="Times New Roman" panose="02020603050405020304" pitchFamily="18" charset="0"/>
            </a:rPr>
            <a:t>LOADING REQUIRED LIBRARIES</a:t>
          </a:r>
          <a:endParaRPr lang="en-IN" sz="1200" dirty="0">
            <a:latin typeface="Times New Roman" panose="02020603050405020304" pitchFamily="18" charset="0"/>
            <a:cs typeface="Times New Roman" panose="02020603050405020304" pitchFamily="18" charset="0"/>
          </a:endParaRPr>
        </a:p>
      </dgm:t>
    </dgm:pt>
    <dgm:pt modelId="{0856162B-1BC6-4A53-8A31-5A03455E894C}" type="parTrans" cxnId="{7974B77D-80FA-4B53-99A9-0F0728C84F67}">
      <dgm:prSet/>
      <dgm:spPr/>
      <dgm:t>
        <a:bodyPr/>
        <a:lstStyle/>
        <a:p>
          <a:endParaRPr lang="en-IN"/>
        </a:p>
      </dgm:t>
    </dgm:pt>
    <dgm:pt modelId="{22A09896-BB95-41A6-95B2-823E10290694}" type="sibTrans" cxnId="{7974B77D-80FA-4B53-99A9-0F0728C84F67}">
      <dgm:prSet/>
      <dgm:spPr/>
      <dgm:t>
        <a:bodyPr/>
        <a:lstStyle/>
        <a:p>
          <a:endParaRPr lang="en-IN"/>
        </a:p>
      </dgm:t>
    </dgm:pt>
    <dgm:pt modelId="{4058563E-FD4E-4986-8DC2-0D9523B43DE6}">
      <dgm:prSet phldrT="[Text]" custT="1"/>
      <dgm:spPr/>
      <dgm:t>
        <a:bodyPr/>
        <a:lstStyle/>
        <a:p>
          <a:r>
            <a:rPr lang="en-US" sz="1200" dirty="0">
              <a:latin typeface="Times New Roman" panose="02020603050405020304" pitchFamily="18" charset="0"/>
              <a:cs typeface="Times New Roman" panose="02020603050405020304" pitchFamily="18" charset="0"/>
            </a:rPr>
            <a:t>UNDERSTANDING THE DATASETS: .</a:t>
          </a:r>
          <a:r>
            <a:rPr lang="en-US" sz="1200" dirty="0" err="1">
              <a:latin typeface="Times New Roman" panose="02020603050405020304" pitchFamily="18" charset="0"/>
              <a:cs typeface="Times New Roman" panose="02020603050405020304" pitchFamily="18" charset="0"/>
            </a:rPr>
            <a:t>shape,.info</a:t>
          </a:r>
          <a:r>
            <a:rPr lang="en-US" sz="1200" dirty="0">
              <a:latin typeface="Times New Roman" panose="02020603050405020304" pitchFamily="18" charset="0"/>
              <a:cs typeface="Times New Roman" panose="02020603050405020304" pitchFamily="18" charset="0"/>
            </a:rPr>
            <a:t>(),.describe,</a:t>
          </a:r>
          <a:r>
            <a:rPr lang="en-US" sz="1200" dirty="0" err="1">
              <a:latin typeface="Times New Roman" panose="02020603050405020304" pitchFamily="18" charset="0"/>
              <a:cs typeface="Times New Roman" panose="02020603050405020304" pitchFamily="18" charset="0"/>
            </a:rPr>
            <a:t>dtypes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isnull</a:t>
          </a:r>
          <a:r>
            <a:rPr lang="en-US" sz="1200" dirty="0">
              <a:latin typeface="Times New Roman" panose="02020603050405020304" pitchFamily="18" charset="0"/>
              <a:cs typeface="Times New Roman" panose="02020603050405020304" pitchFamily="18" charset="0"/>
            </a:rPr>
            <a:t>().sum() </a:t>
          </a:r>
          <a:r>
            <a:rPr lang="en-US" sz="1200" dirty="0" err="1">
              <a:latin typeface="Times New Roman" panose="02020603050405020304" pitchFamily="18" charset="0"/>
              <a:cs typeface="Times New Roman" panose="02020603050405020304" pitchFamily="18" charset="0"/>
            </a:rPr>
            <a:t>etc</a:t>
          </a:r>
          <a:endParaRPr lang="en-IN" sz="1200" dirty="0">
            <a:latin typeface="Times New Roman" panose="02020603050405020304" pitchFamily="18" charset="0"/>
            <a:cs typeface="Times New Roman" panose="02020603050405020304" pitchFamily="18" charset="0"/>
          </a:endParaRPr>
        </a:p>
      </dgm:t>
    </dgm:pt>
    <dgm:pt modelId="{EDA4626E-4784-45DF-9D16-A68F348B031C}" type="parTrans" cxnId="{D8449CE0-44CE-40D4-908A-600AE6E6D0C1}">
      <dgm:prSet/>
      <dgm:spPr/>
      <dgm:t>
        <a:bodyPr/>
        <a:lstStyle/>
        <a:p>
          <a:endParaRPr lang="en-IN"/>
        </a:p>
      </dgm:t>
    </dgm:pt>
    <dgm:pt modelId="{0922B66C-85AE-4446-9535-1E32C7616049}" type="sibTrans" cxnId="{D8449CE0-44CE-40D4-908A-600AE6E6D0C1}">
      <dgm:prSet/>
      <dgm:spPr/>
      <dgm:t>
        <a:bodyPr/>
        <a:lstStyle/>
        <a:p>
          <a:endParaRPr lang="en-IN"/>
        </a:p>
      </dgm:t>
    </dgm:pt>
    <dgm:pt modelId="{B04036CC-3737-4D00-9BCA-0FF64724A8B0}">
      <dgm:prSet phldrT="[Text]" custT="1"/>
      <dgm:spPr/>
      <dgm:t>
        <a:bodyPr/>
        <a:lstStyle/>
        <a:p>
          <a:r>
            <a:rPr lang="en-US" sz="1200" dirty="0">
              <a:latin typeface="Times New Roman" panose="02020603050405020304" pitchFamily="18" charset="0"/>
              <a:cs typeface="Times New Roman" panose="02020603050405020304" pitchFamily="18" charset="0"/>
            </a:rPr>
            <a:t>DROPPING UNNECESSARY COLUMNS FROM DATASETS</a:t>
          </a:r>
          <a:endParaRPr lang="en-IN" sz="1200" dirty="0">
            <a:latin typeface="Times New Roman" panose="02020603050405020304" pitchFamily="18" charset="0"/>
            <a:cs typeface="Times New Roman" panose="02020603050405020304" pitchFamily="18" charset="0"/>
          </a:endParaRPr>
        </a:p>
      </dgm:t>
    </dgm:pt>
    <dgm:pt modelId="{E103CA2D-309B-4B7A-A5ED-3D7038157F76}" type="parTrans" cxnId="{DDA520F0-85D0-4AED-B83F-078D92FB6565}">
      <dgm:prSet/>
      <dgm:spPr/>
      <dgm:t>
        <a:bodyPr/>
        <a:lstStyle/>
        <a:p>
          <a:endParaRPr lang="en-IN"/>
        </a:p>
      </dgm:t>
    </dgm:pt>
    <dgm:pt modelId="{E14076A9-09EA-4167-B9E2-53E6AFD44056}" type="sibTrans" cxnId="{DDA520F0-85D0-4AED-B83F-078D92FB6565}">
      <dgm:prSet/>
      <dgm:spPr/>
      <dgm:t>
        <a:bodyPr/>
        <a:lstStyle/>
        <a:p>
          <a:endParaRPr lang="en-IN"/>
        </a:p>
      </dgm:t>
    </dgm:pt>
    <dgm:pt modelId="{72201149-351A-4AA8-834F-C8CC7F36A942}">
      <dgm:prSet phldrT="[Text]" custT="1"/>
      <dgm:spPr/>
      <dgm:t>
        <a:bodyPr/>
        <a:lstStyle/>
        <a:p>
          <a:r>
            <a:rPr lang="en-US" sz="1200" dirty="0">
              <a:latin typeface="Times New Roman" panose="02020603050405020304" pitchFamily="18" charset="0"/>
              <a:cs typeface="Times New Roman" panose="02020603050405020304" pitchFamily="18" charset="0"/>
            </a:rPr>
            <a:t>IMPUTING THE MISSING VALUES USING MEDIAN AND MODE</a:t>
          </a:r>
          <a:endParaRPr lang="en-IN" sz="1200" dirty="0">
            <a:latin typeface="Times New Roman" panose="02020603050405020304" pitchFamily="18" charset="0"/>
            <a:cs typeface="Times New Roman" panose="02020603050405020304" pitchFamily="18" charset="0"/>
          </a:endParaRPr>
        </a:p>
      </dgm:t>
    </dgm:pt>
    <dgm:pt modelId="{FBBA6753-5AF6-4375-B46A-1765F20367E8}" type="parTrans" cxnId="{9444F7F6-1454-41F9-B97F-3CD2D78A17F1}">
      <dgm:prSet/>
      <dgm:spPr/>
      <dgm:t>
        <a:bodyPr/>
        <a:lstStyle/>
        <a:p>
          <a:endParaRPr lang="en-IN"/>
        </a:p>
      </dgm:t>
    </dgm:pt>
    <dgm:pt modelId="{D82CF06A-74A8-429A-AD2F-6EE915FE8128}" type="sibTrans" cxnId="{9444F7F6-1454-41F9-B97F-3CD2D78A17F1}">
      <dgm:prSet/>
      <dgm:spPr/>
      <dgm:t>
        <a:bodyPr/>
        <a:lstStyle/>
        <a:p>
          <a:endParaRPr lang="en-IN"/>
        </a:p>
      </dgm:t>
    </dgm:pt>
    <dgm:pt modelId="{D6EA1C95-017F-4520-B4D9-27A43D3468DB}">
      <dgm:prSet phldrT="[Text]" custT="1"/>
      <dgm:spPr/>
      <dgm:t>
        <a:bodyPr/>
        <a:lstStyle/>
        <a:p>
          <a:r>
            <a:rPr lang="en-US" sz="1200" dirty="0">
              <a:latin typeface="Times New Roman" panose="02020603050405020304" pitchFamily="18" charset="0"/>
              <a:cs typeface="Times New Roman" panose="02020603050405020304" pitchFamily="18" charset="0"/>
            </a:rPr>
            <a:t>FORMATTING THE DATATYPES OF THE COLUMNS IN DATASETS</a:t>
          </a:r>
          <a:endParaRPr lang="en-IN" sz="1200" dirty="0">
            <a:latin typeface="Times New Roman" panose="02020603050405020304" pitchFamily="18" charset="0"/>
            <a:cs typeface="Times New Roman" panose="02020603050405020304" pitchFamily="18" charset="0"/>
          </a:endParaRPr>
        </a:p>
      </dgm:t>
    </dgm:pt>
    <dgm:pt modelId="{EFCF7DBA-D310-4D55-8965-318BA694761E}" type="parTrans" cxnId="{CCBE53F8-3D75-4857-8655-B94F219F822F}">
      <dgm:prSet/>
      <dgm:spPr/>
      <dgm:t>
        <a:bodyPr/>
        <a:lstStyle/>
        <a:p>
          <a:endParaRPr lang="en-IN"/>
        </a:p>
      </dgm:t>
    </dgm:pt>
    <dgm:pt modelId="{3AD7DF73-8CB3-469F-B8FC-61C5879334E0}" type="sibTrans" cxnId="{CCBE53F8-3D75-4857-8655-B94F219F822F}">
      <dgm:prSet/>
      <dgm:spPr/>
      <dgm:t>
        <a:bodyPr/>
        <a:lstStyle/>
        <a:p>
          <a:endParaRPr lang="en-IN"/>
        </a:p>
      </dgm:t>
    </dgm:pt>
    <dgm:pt modelId="{C3314D3F-6FE2-4DD3-81A4-80D114AF721D}">
      <dgm:prSet phldrT="[Text]" custT="1"/>
      <dgm:spPr/>
      <dgm:t>
        <a:bodyPr/>
        <a:lstStyle/>
        <a:p>
          <a:r>
            <a:rPr lang="en-US" sz="1200" dirty="0">
              <a:latin typeface="Times New Roman" panose="02020603050405020304" pitchFamily="18" charset="0"/>
              <a:cs typeface="Times New Roman" panose="02020603050405020304" pitchFamily="18" charset="0"/>
            </a:rPr>
            <a:t>USING MYSQLCONNECTOR LIBRARY, PUSHED ALL DATASETS TO THE SQL WORKBENCH</a:t>
          </a:r>
          <a:endParaRPr lang="en-IN" sz="1200" dirty="0"/>
        </a:p>
      </dgm:t>
    </dgm:pt>
    <dgm:pt modelId="{EBF9FB3C-E2D7-4E48-A8B3-7D5E67DAA3CC}" type="parTrans" cxnId="{28DFAB81-4B23-4644-91A1-0F631E37F237}">
      <dgm:prSet/>
      <dgm:spPr/>
      <dgm:t>
        <a:bodyPr/>
        <a:lstStyle/>
        <a:p>
          <a:endParaRPr lang="en-IN"/>
        </a:p>
      </dgm:t>
    </dgm:pt>
    <dgm:pt modelId="{F632A269-7131-4E56-89E1-C617D017A9C9}" type="sibTrans" cxnId="{28DFAB81-4B23-4644-91A1-0F631E37F237}">
      <dgm:prSet/>
      <dgm:spPr/>
      <dgm:t>
        <a:bodyPr/>
        <a:lstStyle/>
        <a:p>
          <a:endParaRPr lang="en-IN"/>
        </a:p>
      </dgm:t>
    </dgm:pt>
    <dgm:pt modelId="{07BA4503-605D-4D84-B449-F5825B9AE64F}">
      <dgm:prSet phldrT="[Text]" custT="1"/>
      <dgm:spPr/>
      <dgm:t>
        <a:bodyPr/>
        <a:lstStyle/>
        <a:p>
          <a:r>
            <a:rPr lang="en-US" sz="1200" dirty="0">
              <a:latin typeface="Times New Roman" panose="02020603050405020304" pitchFamily="18" charset="0"/>
              <a:cs typeface="Times New Roman" panose="02020603050405020304" pitchFamily="18" charset="0"/>
            </a:rPr>
            <a:t>MERGED ALL DATASETS USING JOINS BY THE FOREIGN KEY COLUMN</a:t>
          </a:r>
          <a:endParaRPr lang="en-IN" sz="1200" dirty="0">
            <a:latin typeface="Times New Roman" panose="02020603050405020304" pitchFamily="18" charset="0"/>
            <a:cs typeface="Times New Roman" panose="02020603050405020304" pitchFamily="18" charset="0"/>
          </a:endParaRPr>
        </a:p>
      </dgm:t>
    </dgm:pt>
    <dgm:pt modelId="{ABF32BA7-D4C4-4B2A-B2EA-44EB8A4F0CD2}" type="parTrans" cxnId="{18DBC550-CD99-4CA1-A330-76264DCEAD73}">
      <dgm:prSet/>
      <dgm:spPr/>
      <dgm:t>
        <a:bodyPr/>
        <a:lstStyle/>
        <a:p>
          <a:endParaRPr lang="en-IN"/>
        </a:p>
      </dgm:t>
    </dgm:pt>
    <dgm:pt modelId="{7B783357-2026-4DC9-97EC-9B67BEC1B6D3}" type="sibTrans" cxnId="{18DBC550-CD99-4CA1-A330-76264DCEAD73}">
      <dgm:prSet/>
      <dgm:spPr/>
      <dgm:t>
        <a:bodyPr/>
        <a:lstStyle/>
        <a:p>
          <a:endParaRPr lang="en-IN"/>
        </a:p>
      </dgm:t>
    </dgm:pt>
    <dgm:pt modelId="{6E4CB84B-477E-4272-A3B6-D223F9B29553}">
      <dgm:prSet phldrT="[Text]" custT="1"/>
      <dgm:spPr/>
      <dgm:t>
        <a:bodyPr/>
        <a:lstStyle/>
        <a:p>
          <a:r>
            <a:rPr lang="en-US" sz="1200" dirty="0">
              <a:latin typeface="Times New Roman" panose="02020603050405020304" pitchFamily="18" charset="0"/>
              <a:cs typeface="Times New Roman" panose="02020603050405020304" pitchFamily="18" charset="0"/>
            </a:rPr>
            <a:t>CHECKED FOR NULL VALUES IN THE MERGED DATASET</a:t>
          </a:r>
          <a:endParaRPr lang="en-IN" sz="1200" dirty="0">
            <a:latin typeface="Times New Roman" panose="02020603050405020304" pitchFamily="18" charset="0"/>
            <a:cs typeface="Times New Roman" panose="02020603050405020304" pitchFamily="18" charset="0"/>
          </a:endParaRPr>
        </a:p>
      </dgm:t>
    </dgm:pt>
    <dgm:pt modelId="{3811DAB2-999F-499E-A19A-30EE1C37133E}" type="parTrans" cxnId="{BBA584CA-5FBB-486E-81D5-903C4EC6F693}">
      <dgm:prSet/>
      <dgm:spPr/>
      <dgm:t>
        <a:bodyPr/>
        <a:lstStyle/>
        <a:p>
          <a:endParaRPr lang="en-IN"/>
        </a:p>
      </dgm:t>
    </dgm:pt>
    <dgm:pt modelId="{5591B493-EEFC-4999-AE4E-EE8B67166294}" type="sibTrans" cxnId="{BBA584CA-5FBB-486E-81D5-903C4EC6F693}">
      <dgm:prSet/>
      <dgm:spPr/>
      <dgm:t>
        <a:bodyPr/>
        <a:lstStyle/>
        <a:p>
          <a:endParaRPr lang="en-IN"/>
        </a:p>
      </dgm:t>
    </dgm:pt>
    <dgm:pt modelId="{8BA94C34-89E7-475C-B8A8-3EA050B3E1B9}">
      <dgm:prSet phldrT="[Text]" custT="1"/>
      <dgm:spPr/>
      <dgm:t>
        <a:bodyPr/>
        <a:lstStyle/>
        <a:p>
          <a:pPr algn="ctr"/>
          <a:r>
            <a:rPr lang="en-US" sz="1200" dirty="0">
              <a:latin typeface="Times New Roman" panose="02020603050405020304" pitchFamily="18" charset="0"/>
              <a:cs typeface="Times New Roman" panose="02020603050405020304" pitchFamily="18" charset="0"/>
            </a:rPr>
            <a:t>DROPPED UNNECESSARY COLUMNS AND IMPUTED MISSING VALUES FOR THE MERGED DATASETS</a:t>
          </a:r>
          <a:endParaRPr lang="en-IN" sz="1200" dirty="0">
            <a:latin typeface="Times New Roman" panose="02020603050405020304" pitchFamily="18" charset="0"/>
            <a:cs typeface="Times New Roman" panose="02020603050405020304" pitchFamily="18" charset="0"/>
          </a:endParaRPr>
        </a:p>
      </dgm:t>
    </dgm:pt>
    <dgm:pt modelId="{61F55F4C-0825-4FC4-AE0A-D7CED58A1228}" type="parTrans" cxnId="{64382992-0814-432C-B491-9E422E93C9C0}">
      <dgm:prSet/>
      <dgm:spPr/>
      <dgm:t>
        <a:bodyPr/>
        <a:lstStyle/>
        <a:p>
          <a:endParaRPr lang="en-IN"/>
        </a:p>
      </dgm:t>
    </dgm:pt>
    <dgm:pt modelId="{DD96FDE3-33A1-4B11-8622-A876DA440382}" type="sibTrans" cxnId="{64382992-0814-432C-B491-9E422E93C9C0}">
      <dgm:prSet/>
      <dgm:spPr/>
      <dgm:t>
        <a:bodyPr/>
        <a:lstStyle/>
        <a:p>
          <a:endParaRPr lang="en-IN"/>
        </a:p>
      </dgm:t>
    </dgm:pt>
    <dgm:pt modelId="{EB3045C6-4513-4AB5-A5A0-FB3B7D813896}" type="pres">
      <dgm:prSet presAssocID="{B7436E06-1C56-4076-AD91-4BA9253271EC}" presName="Name0" presStyleCnt="0">
        <dgm:presLayoutVars>
          <dgm:dir/>
          <dgm:resizeHandles val="exact"/>
        </dgm:presLayoutVars>
      </dgm:prSet>
      <dgm:spPr/>
    </dgm:pt>
    <dgm:pt modelId="{FC86B01F-0C4E-419C-A308-490F9AB03946}" type="pres">
      <dgm:prSet presAssocID="{BE75606E-4F30-4040-AF07-072F876424F2}" presName="node" presStyleLbl="node1" presStyleIdx="0" presStyleCnt="9">
        <dgm:presLayoutVars>
          <dgm:bulletEnabled val="1"/>
        </dgm:presLayoutVars>
      </dgm:prSet>
      <dgm:spPr/>
    </dgm:pt>
    <dgm:pt modelId="{18B8FD2F-DE06-45E0-A4B4-70E64E0AA370}" type="pres">
      <dgm:prSet presAssocID="{22A09896-BB95-41A6-95B2-823E10290694}" presName="sibTrans" presStyleLbl="sibTrans1D1" presStyleIdx="0" presStyleCnt="8"/>
      <dgm:spPr/>
    </dgm:pt>
    <dgm:pt modelId="{76A338DF-3AB1-49AA-9E6A-89B01FB2F498}" type="pres">
      <dgm:prSet presAssocID="{22A09896-BB95-41A6-95B2-823E10290694}" presName="connectorText" presStyleLbl="sibTrans1D1" presStyleIdx="0" presStyleCnt="8"/>
      <dgm:spPr/>
    </dgm:pt>
    <dgm:pt modelId="{4E34CAB3-69FC-4E81-BAFC-B2FB0B379322}" type="pres">
      <dgm:prSet presAssocID="{4058563E-FD4E-4986-8DC2-0D9523B43DE6}" presName="node" presStyleLbl="node1" presStyleIdx="1" presStyleCnt="9">
        <dgm:presLayoutVars>
          <dgm:bulletEnabled val="1"/>
        </dgm:presLayoutVars>
      </dgm:prSet>
      <dgm:spPr/>
    </dgm:pt>
    <dgm:pt modelId="{A9B67A0C-9D71-4F8B-826C-4BAF838A63B9}" type="pres">
      <dgm:prSet presAssocID="{0922B66C-85AE-4446-9535-1E32C7616049}" presName="sibTrans" presStyleLbl="sibTrans1D1" presStyleIdx="1" presStyleCnt="8"/>
      <dgm:spPr/>
    </dgm:pt>
    <dgm:pt modelId="{A51FD0CB-6C48-438A-AD1C-F4FED84F42CB}" type="pres">
      <dgm:prSet presAssocID="{0922B66C-85AE-4446-9535-1E32C7616049}" presName="connectorText" presStyleLbl="sibTrans1D1" presStyleIdx="1" presStyleCnt="8"/>
      <dgm:spPr/>
    </dgm:pt>
    <dgm:pt modelId="{D1CF753F-AF60-46BD-A2ED-34462969C64C}" type="pres">
      <dgm:prSet presAssocID="{B04036CC-3737-4D00-9BCA-0FF64724A8B0}" presName="node" presStyleLbl="node1" presStyleIdx="2" presStyleCnt="9">
        <dgm:presLayoutVars>
          <dgm:bulletEnabled val="1"/>
        </dgm:presLayoutVars>
      </dgm:prSet>
      <dgm:spPr/>
    </dgm:pt>
    <dgm:pt modelId="{0B049400-6CBF-46AE-82A8-19A866C6469A}" type="pres">
      <dgm:prSet presAssocID="{E14076A9-09EA-4167-B9E2-53E6AFD44056}" presName="sibTrans" presStyleLbl="sibTrans1D1" presStyleIdx="2" presStyleCnt="8"/>
      <dgm:spPr/>
    </dgm:pt>
    <dgm:pt modelId="{3A265E9B-1F4E-4CAD-BB03-0B9F4AC630AD}" type="pres">
      <dgm:prSet presAssocID="{E14076A9-09EA-4167-B9E2-53E6AFD44056}" presName="connectorText" presStyleLbl="sibTrans1D1" presStyleIdx="2" presStyleCnt="8"/>
      <dgm:spPr/>
    </dgm:pt>
    <dgm:pt modelId="{D0E37DEF-3CFA-4248-B241-6726A7D5DF02}" type="pres">
      <dgm:prSet presAssocID="{72201149-351A-4AA8-834F-C8CC7F36A942}" presName="node" presStyleLbl="node1" presStyleIdx="3" presStyleCnt="9">
        <dgm:presLayoutVars>
          <dgm:bulletEnabled val="1"/>
        </dgm:presLayoutVars>
      </dgm:prSet>
      <dgm:spPr/>
    </dgm:pt>
    <dgm:pt modelId="{28B8CA4E-D50D-4B2D-A690-1B9DB3904D58}" type="pres">
      <dgm:prSet presAssocID="{D82CF06A-74A8-429A-AD2F-6EE915FE8128}" presName="sibTrans" presStyleLbl="sibTrans1D1" presStyleIdx="3" presStyleCnt="8"/>
      <dgm:spPr/>
    </dgm:pt>
    <dgm:pt modelId="{7BEF9CDA-7182-4CF8-97F5-958D680D9DE6}" type="pres">
      <dgm:prSet presAssocID="{D82CF06A-74A8-429A-AD2F-6EE915FE8128}" presName="connectorText" presStyleLbl="sibTrans1D1" presStyleIdx="3" presStyleCnt="8"/>
      <dgm:spPr/>
    </dgm:pt>
    <dgm:pt modelId="{0C60EECC-FB34-493F-B3AC-5A1D88059BAD}" type="pres">
      <dgm:prSet presAssocID="{D6EA1C95-017F-4520-B4D9-27A43D3468DB}" presName="node" presStyleLbl="node1" presStyleIdx="4" presStyleCnt="9">
        <dgm:presLayoutVars>
          <dgm:bulletEnabled val="1"/>
        </dgm:presLayoutVars>
      </dgm:prSet>
      <dgm:spPr/>
    </dgm:pt>
    <dgm:pt modelId="{760F1959-82C9-46C4-BF62-243ABF940F12}" type="pres">
      <dgm:prSet presAssocID="{3AD7DF73-8CB3-469F-B8FC-61C5879334E0}" presName="sibTrans" presStyleLbl="sibTrans1D1" presStyleIdx="4" presStyleCnt="8"/>
      <dgm:spPr/>
    </dgm:pt>
    <dgm:pt modelId="{429E487A-D14F-4F8C-B233-E36CF74C6EA4}" type="pres">
      <dgm:prSet presAssocID="{3AD7DF73-8CB3-469F-B8FC-61C5879334E0}" presName="connectorText" presStyleLbl="sibTrans1D1" presStyleIdx="4" presStyleCnt="8"/>
      <dgm:spPr/>
    </dgm:pt>
    <dgm:pt modelId="{5F6F484F-65E1-495E-88FD-2FA62D6F06E6}" type="pres">
      <dgm:prSet presAssocID="{C3314D3F-6FE2-4DD3-81A4-80D114AF721D}" presName="node" presStyleLbl="node1" presStyleIdx="5" presStyleCnt="9">
        <dgm:presLayoutVars>
          <dgm:bulletEnabled val="1"/>
        </dgm:presLayoutVars>
      </dgm:prSet>
      <dgm:spPr/>
    </dgm:pt>
    <dgm:pt modelId="{EE0FD03A-0FD5-45C6-ABF5-5522E5955D26}" type="pres">
      <dgm:prSet presAssocID="{F632A269-7131-4E56-89E1-C617D017A9C9}" presName="sibTrans" presStyleLbl="sibTrans1D1" presStyleIdx="5" presStyleCnt="8"/>
      <dgm:spPr/>
    </dgm:pt>
    <dgm:pt modelId="{7CA72B4E-D1F6-476D-91BF-4D154D38E010}" type="pres">
      <dgm:prSet presAssocID="{F632A269-7131-4E56-89E1-C617D017A9C9}" presName="connectorText" presStyleLbl="sibTrans1D1" presStyleIdx="5" presStyleCnt="8"/>
      <dgm:spPr/>
    </dgm:pt>
    <dgm:pt modelId="{FFDA084B-D952-48FD-982C-8DE12638E976}" type="pres">
      <dgm:prSet presAssocID="{07BA4503-605D-4D84-B449-F5825B9AE64F}" presName="node" presStyleLbl="node1" presStyleIdx="6" presStyleCnt="9">
        <dgm:presLayoutVars>
          <dgm:bulletEnabled val="1"/>
        </dgm:presLayoutVars>
      </dgm:prSet>
      <dgm:spPr/>
    </dgm:pt>
    <dgm:pt modelId="{52E2293E-4451-4751-85F2-30E51B2FA5E0}" type="pres">
      <dgm:prSet presAssocID="{7B783357-2026-4DC9-97EC-9B67BEC1B6D3}" presName="sibTrans" presStyleLbl="sibTrans1D1" presStyleIdx="6" presStyleCnt="8"/>
      <dgm:spPr/>
    </dgm:pt>
    <dgm:pt modelId="{19B555CB-E371-4927-ABCF-7256EDDA354E}" type="pres">
      <dgm:prSet presAssocID="{7B783357-2026-4DC9-97EC-9B67BEC1B6D3}" presName="connectorText" presStyleLbl="sibTrans1D1" presStyleIdx="6" presStyleCnt="8"/>
      <dgm:spPr/>
    </dgm:pt>
    <dgm:pt modelId="{0D7AD336-28AA-43B9-9849-4C9BF5FA1203}" type="pres">
      <dgm:prSet presAssocID="{6E4CB84B-477E-4272-A3B6-D223F9B29553}" presName="node" presStyleLbl="node1" presStyleIdx="7" presStyleCnt="9">
        <dgm:presLayoutVars>
          <dgm:bulletEnabled val="1"/>
        </dgm:presLayoutVars>
      </dgm:prSet>
      <dgm:spPr/>
    </dgm:pt>
    <dgm:pt modelId="{3855A546-92BF-45D6-A525-CEE970E703F8}" type="pres">
      <dgm:prSet presAssocID="{5591B493-EEFC-4999-AE4E-EE8B67166294}" presName="sibTrans" presStyleLbl="sibTrans1D1" presStyleIdx="7" presStyleCnt="8"/>
      <dgm:spPr/>
    </dgm:pt>
    <dgm:pt modelId="{E702E681-0461-480C-BA71-30F30D66D180}" type="pres">
      <dgm:prSet presAssocID="{5591B493-EEFC-4999-AE4E-EE8B67166294}" presName="connectorText" presStyleLbl="sibTrans1D1" presStyleIdx="7" presStyleCnt="8"/>
      <dgm:spPr/>
    </dgm:pt>
    <dgm:pt modelId="{5CD601E7-558C-4CC4-977E-75A3199402AF}" type="pres">
      <dgm:prSet presAssocID="{8BA94C34-89E7-475C-B8A8-3EA050B3E1B9}" presName="node" presStyleLbl="node1" presStyleIdx="8" presStyleCnt="9">
        <dgm:presLayoutVars>
          <dgm:bulletEnabled val="1"/>
        </dgm:presLayoutVars>
      </dgm:prSet>
      <dgm:spPr/>
    </dgm:pt>
  </dgm:ptLst>
  <dgm:cxnLst>
    <dgm:cxn modelId="{056E4108-0CFA-43B7-857A-F860E14D0058}" type="presOf" srcId="{B04036CC-3737-4D00-9BCA-0FF64724A8B0}" destId="{D1CF753F-AF60-46BD-A2ED-34462969C64C}" srcOrd="0" destOrd="0" presId="urn:microsoft.com/office/officeart/2016/7/layout/RepeatingBendingProcessNew"/>
    <dgm:cxn modelId="{D2C5FA08-C462-41A5-9CD8-34BD1526471B}" type="presOf" srcId="{72201149-351A-4AA8-834F-C8CC7F36A942}" destId="{D0E37DEF-3CFA-4248-B241-6726A7D5DF02}" srcOrd="0" destOrd="0" presId="urn:microsoft.com/office/officeart/2016/7/layout/RepeatingBendingProcessNew"/>
    <dgm:cxn modelId="{546B330E-6C4C-49C2-A57F-0F8E797FD7C1}" type="presOf" srcId="{7B783357-2026-4DC9-97EC-9B67BEC1B6D3}" destId="{52E2293E-4451-4751-85F2-30E51B2FA5E0}" srcOrd="0" destOrd="0" presId="urn:microsoft.com/office/officeart/2016/7/layout/RepeatingBendingProcessNew"/>
    <dgm:cxn modelId="{57224C21-363C-4A9C-ACA0-A184599AB1B2}" type="presOf" srcId="{E14076A9-09EA-4167-B9E2-53E6AFD44056}" destId="{3A265E9B-1F4E-4CAD-BB03-0B9F4AC630AD}" srcOrd="1" destOrd="0" presId="urn:microsoft.com/office/officeart/2016/7/layout/RepeatingBendingProcessNew"/>
    <dgm:cxn modelId="{8FA17B21-E4E8-4328-BA71-B242D3BFD545}" type="presOf" srcId="{D6EA1C95-017F-4520-B4D9-27A43D3468DB}" destId="{0C60EECC-FB34-493F-B3AC-5A1D88059BAD}" srcOrd="0" destOrd="0" presId="urn:microsoft.com/office/officeart/2016/7/layout/RepeatingBendingProcessNew"/>
    <dgm:cxn modelId="{47058831-CE9F-4199-B5CA-FD7C81920DF6}" type="presOf" srcId="{7B783357-2026-4DC9-97EC-9B67BEC1B6D3}" destId="{19B555CB-E371-4927-ABCF-7256EDDA354E}" srcOrd="1" destOrd="0" presId="urn:microsoft.com/office/officeart/2016/7/layout/RepeatingBendingProcessNew"/>
    <dgm:cxn modelId="{6DB8B731-6994-4A34-95FE-BDE3011DE976}" type="presOf" srcId="{3AD7DF73-8CB3-469F-B8FC-61C5879334E0}" destId="{429E487A-D14F-4F8C-B233-E36CF74C6EA4}" srcOrd="1" destOrd="0" presId="urn:microsoft.com/office/officeart/2016/7/layout/RepeatingBendingProcessNew"/>
    <dgm:cxn modelId="{8F4DE532-D68F-4F47-9001-D1AE202C476E}" type="presOf" srcId="{F632A269-7131-4E56-89E1-C617D017A9C9}" destId="{7CA72B4E-D1F6-476D-91BF-4D154D38E010}" srcOrd="1" destOrd="0" presId="urn:microsoft.com/office/officeart/2016/7/layout/RepeatingBendingProcessNew"/>
    <dgm:cxn modelId="{C6459D33-F108-4BE3-B694-9E91E1D87032}" type="presOf" srcId="{BE75606E-4F30-4040-AF07-072F876424F2}" destId="{FC86B01F-0C4E-419C-A308-490F9AB03946}" srcOrd="0" destOrd="0" presId="urn:microsoft.com/office/officeart/2016/7/layout/RepeatingBendingProcessNew"/>
    <dgm:cxn modelId="{3A03423F-74ED-4F69-9CB6-6521597D84C6}" type="presOf" srcId="{6E4CB84B-477E-4272-A3B6-D223F9B29553}" destId="{0D7AD336-28AA-43B9-9849-4C9BF5FA1203}" srcOrd="0" destOrd="0" presId="urn:microsoft.com/office/officeart/2016/7/layout/RepeatingBendingProcessNew"/>
    <dgm:cxn modelId="{2B17BE65-2FB6-441D-9377-D39EFEBB3DFA}" type="presOf" srcId="{5591B493-EEFC-4999-AE4E-EE8B67166294}" destId="{3855A546-92BF-45D6-A525-CEE970E703F8}" srcOrd="0" destOrd="0" presId="urn:microsoft.com/office/officeart/2016/7/layout/RepeatingBendingProcessNew"/>
    <dgm:cxn modelId="{87DEB66B-6564-4A2D-8260-9A4431720DC3}" type="presOf" srcId="{F632A269-7131-4E56-89E1-C617D017A9C9}" destId="{EE0FD03A-0FD5-45C6-ABF5-5522E5955D26}" srcOrd="0" destOrd="0" presId="urn:microsoft.com/office/officeart/2016/7/layout/RepeatingBendingProcessNew"/>
    <dgm:cxn modelId="{629FC46D-DC2A-4B08-B3B4-B70BBFE9D0F1}" type="presOf" srcId="{D82CF06A-74A8-429A-AD2F-6EE915FE8128}" destId="{28B8CA4E-D50D-4B2D-A690-1B9DB3904D58}" srcOrd="0" destOrd="0" presId="urn:microsoft.com/office/officeart/2016/7/layout/RepeatingBendingProcessNew"/>
    <dgm:cxn modelId="{18DBC550-CD99-4CA1-A330-76264DCEAD73}" srcId="{B7436E06-1C56-4076-AD91-4BA9253271EC}" destId="{07BA4503-605D-4D84-B449-F5825B9AE64F}" srcOrd="6" destOrd="0" parTransId="{ABF32BA7-D4C4-4B2A-B2EA-44EB8A4F0CD2}" sibTransId="{7B783357-2026-4DC9-97EC-9B67BEC1B6D3}"/>
    <dgm:cxn modelId="{C1DFEE70-E69D-493F-924A-E42524DC8793}" type="presOf" srcId="{B7436E06-1C56-4076-AD91-4BA9253271EC}" destId="{EB3045C6-4513-4AB5-A5A0-FB3B7D813896}" srcOrd="0" destOrd="0" presId="urn:microsoft.com/office/officeart/2016/7/layout/RepeatingBendingProcessNew"/>
    <dgm:cxn modelId="{7974B77D-80FA-4B53-99A9-0F0728C84F67}" srcId="{B7436E06-1C56-4076-AD91-4BA9253271EC}" destId="{BE75606E-4F30-4040-AF07-072F876424F2}" srcOrd="0" destOrd="0" parTransId="{0856162B-1BC6-4A53-8A31-5A03455E894C}" sibTransId="{22A09896-BB95-41A6-95B2-823E10290694}"/>
    <dgm:cxn modelId="{BE8ABA7F-C846-4DAE-BA1B-CEE8D94E9F0E}" type="presOf" srcId="{07BA4503-605D-4D84-B449-F5825B9AE64F}" destId="{FFDA084B-D952-48FD-982C-8DE12638E976}" srcOrd="0" destOrd="0" presId="urn:microsoft.com/office/officeart/2016/7/layout/RepeatingBendingProcessNew"/>
    <dgm:cxn modelId="{28DFAB81-4B23-4644-91A1-0F631E37F237}" srcId="{B7436E06-1C56-4076-AD91-4BA9253271EC}" destId="{C3314D3F-6FE2-4DD3-81A4-80D114AF721D}" srcOrd="5" destOrd="0" parTransId="{EBF9FB3C-E2D7-4E48-A8B3-7D5E67DAA3CC}" sibTransId="{F632A269-7131-4E56-89E1-C617D017A9C9}"/>
    <dgm:cxn modelId="{64382992-0814-432C-B491-9E422E93C9C0}" srcId="{B7436E06-1C56-4076-AD91-4BA9253271EC}" destId="{8BA94C34-89E7-475C-B8A8-3EA050B3E1B9}" srcOrd="8" destOrd="0" parTransId="{61F55F4C-0825-4FC4-AE0A-D7CED58A1228}" sibTransId="{DD96FDE3-33A1-4B11-8622-A876DA440382}"/>
    <dgm:cxn modelId="{23DDA394-74BD-4300-A9BD-E49E78554EC8}" type="presOf" srcId="{0922B66C-85AE-4446-9535-1E32C7616049}" destId="{A51FD0CB-6C48-438A-AD1C-F4FED84F42CB}" srcOrd="1" destOrd="0" presId="urn:microsoft.com/office/officeart/2016/7/layout/RepeatingBendingProcessNew"/>
    <dgm:cxn modelId="{0F754AB0-E701-4F3B-901F-9B882A392CCC}" type="presOf" srcId="{C3314D3F-6FE2-4DD3-81A4-80D114AF721D}" destId="{5F6F484F-65E1-495E-88FD-2FA62D6F06E6}" srcOrd="0" destOrd="0" presId="urn:microsoft.com/office/officeart/2016/7/layout/RepeatingBendingProcessNew"/>
    <dgm:cxn modelId="{F774CBBA-D0FB-48D5-8455-17ED9C345F6C}" type="presOf" srcId="{22A09896-BB95-41A6-95B2-823E10290694}" destId="{18B8FD2F-DE06-45E0-A4B4-70E64E0AA370}" srcOrd="0" destOrd="0" presId="urn:microsoft.com/office/officeart/2016/7/layout/RepeatingBendingProcessNew"/>
    <dgm:cxn modelId="{025D11C8-6451-474D-B2AF-54CADBC68B23}" type="presOf" srcId="{D82CF06A-74A8-429A-AD2F-6EE915FE8128}" destId="{7BEF9CDA-7182-4CF8-97F5-958D680D9DE6}" srcOrd="1" destOrd="0" presId="urn:microsoft.com/office/officeart/2016/7/layout/RepeatingBendingProcessNew"/>
    <dgm:cxn modelId="{BBA584CA-5FBB-486E-81D5-903C4EC6F693}" srcId="{B7436E06-1C56-4076-AD91-4BA9253271EC}" destId="{6E4CB84B-477E-4272-A3B6-D223F9B29553}" srcOrd="7" destOrd="0" parTransId="{3811DAB2-999F-499E-A19A-30EE1C37133E}" sibTransId="{5591B493-EEFC-4999-AE4E-EE8B67166294}"/>
    <dgm:cxn modelId="{9E23B6CE-7EFB-4BD6-A6F6-49BBEB8C6239}" type="presOf" srcId="{4058563E-FD4E-4986-8DC2-0D9523B43DE6}" destId="{4E34CAB3-69FC-4E81-BAFC-B2FB0B379322}" srcOrd="0" destOrd="0" presId="urn:microsoft.com/office/officeart/2016/7/layout/RepeatingBendingProcessNew"/>
    <dgm:cxn modelId="{9B06FCD1-AB7E-4166-92D3-9A3A9B59A2F7}" type="presOf" srcId="{22A09896-BB95-41A6-95B2-823E10290694}" destId="{76A338DF-3AB1-49AA-9E6A-89B01FB2F498}" srcOrd="1" destOrd="0" presId="urn:microsoft.com/office/officeart/2016/7/layout/RepeatingBendingProcessNew"/>
    <dgm:cxn modelId="{873133D6-BB9F-4701-B552-FFB36605B70D}" type="presOf" srcId="{5591B493-EEFC-4999-AE4E-EE8B67166294}" destId="{E702E681-0461-480C-BA71-30F30D66D180}" srcOrd="1" destOrd="0" presId="urn:microsoft.com/office/officeart/2016/7/layout/RepeatingBendingProcessNew"/>
    <dgm:cxn modelId="{EEABC5DA-91C1-487C-ABCD-51701BFCC5B0}" type="presOf" srcId="{8BA94C34-89E7-475C-B8A8-3EA050B3E1B9}" destId="{5CD601E7-558C-4CC4-977E-75A3199402AF}" srcOrd="0" destOrd="0" presId="urn:microsoft.com/office/officeart/2016/7/layout/RepeatingBendingProcessNew"/>
    <dgm:cxn modelId="{67858EDC-F9C5-4A79-9422-C0DACAC3BBE9}" type="presOf" srcId="{0922B66C-85AE-4446-9535-1E32C7616049}" destId="{A9B67A0C-9D71-4F8B-826C-4BAF838A63B9}" srcOrd="0" destOrd="0" presId="urn:microsoft.com/office/officeart/2016/7/layout/RepeatingBendingProcessNew"/>
    <dgm:cxn modelId="{AFE60ADF-7022-494D-B377-F85F65BC9B92}" type="presOf" srcId="{E14076A9-09EA-4167-B9E2-53E6AFD44056}" destId="{0B049400-6CBF-46AE-82A8-19A866C6469A}" srcOrd="0" destOrd="0" presId="urn:microsoft.com/office/officeart/2016/7/layout/RepeatingBendingProcessNew"/>
    <dgm:cxn modelId="{D8449CE0-44CE-40D4-908A-600AE6E6D0C1}" srcId="{B7436E06-1C56-4076-AD91-4BA9253271EC}" destId="{4058563E-FD4E-4986-8DC2-0D9523B43DE6}" srcOrd="1" destOrd="0" parTransId="{EDA4626E-4784-45DF-9D16-A68F348B031C}" sibTransId="{0922B66C-85AE-4446-9535-1E32C7616049}"/>
    <dgm:cxn modelId="{26878CE7-5AC5-43A7-B215-E153C9A24BBB}" type="presOf" srcId="{3AD7DF73-8CB3-469F-B8FC-61C5879334E0}" destId="{760F1959-82C9-46C4-BF62-243ABF940F12}" srcOrd="0" destOrd="0" presId="urn:microsoft.com/office/officeart/2016/7/layout/RepeatingBendingProcessNew"/>
    <dgm:cxn modelId="{DDA520F0-85D0-4AED-B83F-078D92FB6565}" srcId="{B7436E06-1C56-4076-AD91-4BA9253271EC}" destId="{B04036CC-3737-4D00-9BCA-0FF64724A8B0}" srcOrd="2" destOrd="0" parTransId="{E103CA2D-309B-4B7A-A5ED-3D7038157F76}" sibTransId="{E14076A9-09EA-4167-B9E2-53E6AFD44056}"/>
    <dgm:cxn modelId="{9444F7F6-1454-41F9-B97F-3CD2D78A17F1}" srcId="{B7436E06-1C56-4076-AD91-4BA9253271EC}" destId="{72201149-351A-4AA8-834F-C8CC7F36A942}" srcOrd="3" destOrd="0" parTransId="{FBBA6753-5AF6-4375-B46A-1765F20367E8}" sibTransId="{D82CF06A-74A8-429A-AD2F-6EE915FE8128}"/>
    <dgm:cxn modelId="{CCBE53F8-3D75-4857-8655-B94F219F822F}" srcId="{B7436E06-1C56-4076-AD91-4BA9253271EC}" destId="{D6EA1C95-017F-4520-B4D9-27A43D3468DB}" srcOrd="4" destOrd="0" parTransId="{EFCF7DBA-D310-4D55-8965-318BA694761E}" sibTransId="{3AD7DF73-8CB3-469F-B8FC-61C5879334E0}"/>
    <dgm:cxn modelId="{FF1ED21E-3840-4900-8CE4-B506532268B6}" type="presParOf" srcId="{EB3045C6-4513-4AB5-A5A0-FB3B7D813896}" destId="{FC86B01F-0C4E-419C-A308-490F9AB03946}" srcOrd="0" destOrd="0" presId="urn:microsoft.com/office/officeart/2016/7/layout/RepeatingBendingProcessNew"/>
    <dgm:cxn modelId="{0D2CBFCD-95BF-4CB6-BFED-A2347E4E4C2E}" type="presParOf" srcId="{EB3045C6-4513-4AB5-A5A0-FB3B7D813896}" destId="{18B8FD2F-DE06-45E0-A4B4-70E64E0AA370}" srcOrd="1" destOrd="0" presId="urn:microsoft.com/office/officeart/2016/7/layout/RepeatingBendingProcessNew"/>
    <dgm:cxn modelId="{DF886485-A16E-4770-81C4-BFBFD40D449F}" type="presParOf" srcId="{18B8FD2F-DE06-45E0-A4B4-70E64E0AA370}" destId="{76A338DF-3AB1-49AA-9E6A-89B01FB2F498}" srcOrd="0" destOrd="0" presId="urn:microsoft.com/office/officeart/2016/7/layout/RepeatingBendingProcessNew"/>
    <dgm:cxn modelId="{8AAFCFCA-827B-406F-B72D-D4553C055DB2}" type="presParOf" srcId="{EB3045C6-4513-4AB5-A5A0-FB3B7D813896}" destId="{4E34CAB3-69FC-4E81-BAFC-B2FB0B379322}" srcOrd="2" destOrd="0" presId="urn:microsoft.com/office/officeart/2016/7/layout/RepeatingBendingProcessNew"/>
    <dgm:cxn modelId="{FE1DED82-0D7F-4915-931C-8996EFFAE342}" type="presParOf" srcId="{EB3045C6-4513-4AB5-A5A0-FB3B7D813896}" destId="{A9B67A0C-9D71-4F8B-826C-4BAF838A63B9}" srcOrd="3" destOrd="0" presId="urn:microsoft.com/office/officeart/2016/7/layout/RepeatingBendingProcessNew"/>
    <dgm:cxn modelId="{3DECB5FD-36AC-4BE8-9127-CAD9D68662A4}" type="presParOf" srcId="{A9B67A0C-9D71-4F8B-826C-4BAF838A63B9}" destId="{A51FD0CB-6C48-438A-AD1C-F4FED84F42CB}" srcOrd="0" destOrd="0" presId="urn:microsoft.com/office/officeart/2016/7/layout/RepeatingBendingProcessNew"/>
    <dgm:cxn modelId="{165F4BDE-3550-4E0D-BF76-F9D861B7FA44}" type="presParOf" srcId="{EB3045C6-4513-4AB5-A5A0-FB3B7D813896}" destId="{D1CF753F-AF60-46BD-A2ED-34462969C64C}" srcOrd="4" destOrd="0" presId="urn:microsoft.com/office/officeart/2016/7/layout/RepeatingBendingProcessNew"/>
    <dgm:cxn modelId="{4FF29E6A-0C6F-48EE-BA04-ED24E32CD232}" type="presParOf" srcId="{EB3045C6-4513-4AB5-A5A0-FB3B7D813896}" destId="{0B049400-6CBF-46AE-82A8-19A866C6469A}" srcOrd="5" destOrd="0" presId="urn:microsoft.com/office/officeart/2016/7/layout/RepeatingBendingProcessNew"/>
    <dgm:cxn modelId="{7C033C28-7EAE-460B-9B5A-4E6FBA8555FD}" type="presParOf" srcId="{0B049400-6CBF-46AE-82A8-19A866C6469A}" destId="{3A265E9B-1F4E-4CAD-BB03-0B9F4AC630AD}" srcOrd="0" destOrd="0" presId="urn:microsoft.com/office/officeart/2016/7/layout/RepeatingBendingProcessNew"/>
    <dgm:cxn modelId="{A371868F-AA2F-45C8-B35E-E79B422E2C54}" type="presParOf" srcId="{EB3045C6-4513-4AB5-A5A0-FB3B7D813896}" destId="{D0E37DEF-3CFA-4248-B241-6726A7D5DF02}" srcOrd="6" destOrd="0" presId="urn:microsoft.com/office/officeart/2016/7/layout/RepeatingBendingProcessNew"/>
    <dgm:cxn modelId="{5B2DCDA1-10B6-4946-8AD6-C837E529F9A4}" type="presParOf" srcId="{EB3045C6-4513-4AB5-A5A0-FB3B7D813896}" destId="{28B8CA4E-D50D-4B2D-A690-1B9DB3904D58}" srcOrd="7" destOrd="0" presId="urn:microsoft.com/office/officeart/2016/7/layout/RepeatingBendingProcessNew"/>
    <dgm:cxn modelId="{39EDC3FA-50A6-48D9-9DE8-798C9FFACABB}" type="presParOf" srcId="{28B8CA4E-D50D-4B2D-A690-1B9DB3904D58}" destId="{7BEF9CDA-7182-4CF8-97F5-958D680D9DE6}" srcOrd="0" destOrd="0" presId="urn:microsoft.com/office/officeart/2016/7/layout/RepeatingBendingProcessNew"/>
    <dgm:cxn modelId="{B179F935-5DE5-45AD-BEEA-7507045994B1}" type="presParOf" srcId="{EB3045C6-4513-4AB5-A5A0-FB3B7D813896}" destId="{0C60EECC-FB34-493F-B3AC-5A1D88059BAD}" srcOrd="8" destOrd="0" presId="urn:microsoft.com/office/officeart/2016/7/layout/RepeatingBendingProcessNew"/>
    <dgm:cxn modelId="{4B997B75-FC98-4E94-8451-424E0ACA92DA}" type="presParOf" srcId="{EB3045C6-4513-4AB5-A5A0-FB3B7D813896}" destId="{760F1959-82C9-46C4-BF62-243ABF940F12}" srcOrd="9" destOrd="0" presId="urn:microsoft.com/office/officeart/2016/7/layout/RepeatingBendingProcessNew"/>
    <dgm:cxn modelId="{0BEA4C64-A5C3-4CCE-91C6-CE45300DED69}" type="presParOf" srcId="{760F1959-82C9-46C4-BF62-243ABF940F12}" destId="{429E487A-D14F-4F8C-B233-E36CF74C6EA4}" srcOrd="0" destOrd="0" presId="urn:microsoft.com/office/officeart/2016/7/layout/RepeatingBendingProcessNew"/>
    <dgm:cxn modelId="{1B7AF579-62DB-4223-B2C5-8E189697D0B9}" type="presParOf" srcId="{EB3045C6-4513-4AB5-A5A0-FB3B7D813896}" destId="{5F6F484F-65E1-495E-88FD-2FA62D6F06E6}" srcOrd="10" destOrd="0" presId="urn:microsoft.com/office/officeart/2016/7/layout/RepeatingBendingProcessNew"/>
    <dgm:cxn modelId="{D861768D-A15D-46C0-9DBD-632D58B73A48}" type="presParOf" srcId="{EB3045C6-4513-4AB5-A5A0-FB3B7D813896}" destId="{EE0FD03A-0FD5-45C6-ABF5-5522E5955D26}" srcOrd="11" destOrd="0" presId="urn:microsoft.com/office/officeart/2016/7/layout/RepeatingBendingProcessNew"/>
    <dgm:cxn modelId="{E7FDF31A-1217-4E6C-8C10-A2D130504608}" type="presParOf" srcId="{EE0FD03A-0FD5-45C6-ABF5-5522E5955D26}" destId="{7CA72B4E-D1F6-476D-91BF-4D154D38E010}" srcOrd="0" destOrd="0" presId="urn:microsoft.com/office/officeart/2016/7/layout/RepeatingBendingProcessNew"/>
    <dgm:cxn modelId="{75110316-D1A1-4902-9FF7-069F320DD201}" type="presParOf" srcId="{EB3045C6-4513-4AB5-A5A0-FB3B7D813896}" destId="{FFDA084B-D952-48FD-982C-8DE12638E976}" srcOrd="12" destOrd="0" presId="urn:microsoft.com/office/officeart/2016/7/layout/RepeatingBendingProcessNew"/>
    <dgm:cxn modelId="{449ED980-0E7D-4EB9-8F58-ECF22C622B79}" type="presParOf" srcId="{EB3045C6-4513-4AB5-A5A0-FB3B7D813896}" destId="{52E2293E-4451-4751-85F2-30E51B2FA5E0}" srcOrd="13" destOrd="0" presId="urn:microsoft.com/office/officeart/2016/7/layout/RepeatingBendingProcessNew"/>
    <dgm:cxn modelId="{F07675DD-8A89-4CC8-BBF0-35BA0310A6B5}" type="presParOf" srcId="{52E2293E-4451-4751-85F2-30E51B2FA5E0}" destId="{19B555CB-E371-4927-ABCF-7256EDDA354E}" srcOrd="0" destOrd="0" presId="urn:microsoft.com/office/officeart/2016/7/layout/RepeatingBendingProcessNew"/>
    <dgm:cxn modelId="{BBF1BD66-BB26-442B-9DC9-B074287EB5C9}" type="presParOf" srcId="{EB3045C6-4513-4AB5-A5A0-FB3B7D813896}" destId="{0D7AD336-28AA-43B9-9849-4C9BF5FA1203}" srcOrd="14" destOrd="0" presId="urn:microsoft.com/office/officeart/2016/7/layout/RepeatingBendingProcessNew"/>
    <dgm:cxn modelId="{04E2C01C-DAEF-427E-A4AB-44F957A6480A}" type="presParOf" srcId="{EB3045C6-4513-4AB5-A5A0-FB3B7D813896}" destId="{3855A546-92BF-45D6-A525-CEE970E703F8}" srcOrd="15" destOrd="0" presId="urn:microsoft.com/office/officeart/2016/7/layout/RepeatingBendingProcessNew"/>
    <dgm:cxn modelId="{5BCEAA35-5890-4777-AAC9-EBBF8EF11DB8}" type="presParOf" srcId="{3855A546-92BF-45D6-A525-CEE970E703F8}" destId="{E702E681-0461-480C-BA71-30F30D66D180}" srcOrd="0" destOrd="0" presId="urn:microsoft.com/office/officeart/2016/7/layout/RepeatingBendingProcessNew"/>
    <dgm:cxn modelId="{C0AD2488-CFC7-4D95-ACF4-EDFD283C2763}" type="presParOf" srcId="{EB3045C6-4513-4AB5-A5A0-FB3B7D813896}" destId="{5CD601E7-558C-4CC4-977E-75A3199402AF}"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1EF9F2-8F85-4AF4-BCDB-786EE89BB66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0E0564-8230-458F-B413-952F177B7E58}">
      <dgm:prSet/>
      <dgm:spPr/>
      <dgm:t>
        <a:bodyPr/>
        <a:lstStyle/>
        <a:p>
          <a:pPr>
            <a:lnSpc>
              <a:spcPct val="100000"/>
            </a:lnSpc>
          </a:pPr>
          <a:r>
            <a:rPr lang="en-IN" b="1"/>
            <a:t>Goal Prediction</a:t>
          </a:r>
          <a:r>
            <a:rPr lang="en-IN"/>
            <a:t>: Accuracy of 87.2%, but ROC AUC – 0.55 : </a:t>
          </a:r>
          <a:r>
            <a:rPr lang="en-US"/>
            <a:t>indicates weak performance in distinguishing between goal-scoring and non-goal-scoring instances.</a:t>
          </a:r>
        </a:p>
      </dgm:t>
    </dgm:pt>
    <dgm:pt modelId="{DFD90E69-2A3B-4C6D-99D9-64C28218D030}" type="parTrans" cxnId="{1E221DF4-E5CE-4478-9EC8-027A62AE2965}">
      <dgm:prSet/>
      <dgm:spPr/>
      <dgm:t>
        <a:bodyPr/>
        <a:lstStyle/>
        <a:p>
          <a:endParaRPr lang="en-US"/>
        </a:p>
      </dgm:t>
    </dgm:pt>
    <dgm:pt modelId="{13346358-7097-4147-B2BD-8407399822B1}" type="sibTrans" cxnId="{1E221DF4-E5CE-4478-9EC8-027A62AE2965}">
      <dgm:prSet/>
      <dgm:spPr/>
      <dgm:t>
        <a:bodyPr/>
        <a:lstStyle/>
        <a:p>
          <a:endParaRPr lang="en-US"/>
        </a:p>
      </dgm:t>
    </dgm:pt>
    <dgm:pt modelId="{543D7D8C-ADB3-4C40-958B-0CB6169F97A5}">
      <dgm:prSet/>
      <dgm:spPr/>
      <dgm:t>
        <a:bodyPr/>
        <a:lstStyle/>
        <a:p>
          <a:pPr>
            <a:lnSpc>
              <a:spcPct val="100000"/>
            </a:lnSpc>
          </a:pPr>
          <a:r>
            <a:rPr lang="en-IN" b="1"/>
            <a:t>Match Outcome Classification</a:t>
          </a:r>
          <a:r>
            <a:rPr lang="en-IN"/>
            <a:t>:</a:t>
          </a:r>
          <a:r>
            <a:rPr lang="en-US"/>
            <a:t> </a:t>
          </a:r>
          <a:r>
            <a:rPr lang="en-IN"/>
            <a:t>Accuracy of 55%,but </a:t>
          </a:r>
          <a:r>
            <a:rPr lang="en-US"/>
            <a:t>struggles significantly in predicting draws, as these are often misclassified as either wins or losses. </a:t>
          </a:r>
        </a:p>
      </dgm:t>
    </dgm:pt>
    <dgm:pt modelId="{23FAC95C-E690-4F08-9053-0F705F6CFC84}" type="parTrans" cxnId="{DC715D68-37F2-4A1C-B0A9-B1F0839562F0}">
      <dgm:prSet/>
      <dgm:spPr/>
      <dgm:t>
        <a:bodyPr/>
        <a:lstStyle/>
        <a:p>
          <a:endParaRPr lang="en-US"/>
        </a:p>
      </dgm:t>
    </dgm:pt>
    <dgm:pt modelId="{431161C2-7CCB-4177-A061-338F4405DDF5}" type="sibTrans" cxnId="{DC715D68-37F2-4A1C-B0A9-B1F0839562F0}">
      <dgm:prSet/>
      <dgm:spPr/>
      <dgm:t>
        <a:bodyPr/>
        <a:lstStyle/>
        <a:p>
          <a:endParaRPr lang="en-US"/>
        </a:p>
      </dgm:t>
    </dgm:pt>
    <dgm:pt modelId="{921B0CE2-FC34-40B3-A4A9-A3B9FEFE6137}">
      <dgm:prSet/>
      <dgm:spPr/>
      <dgm:t>
        <a:bodyPr/>
        <a:lstStyle/>
        <a:p>
          <a:pPr>
            <a:lnSpc>
              <a:spcPct val="100000"/>
            </a:lnSpc>
          </a:pPr>
          <a:r>
            <a:rPr lang="en-US"/>
            <a:t>Both models show moderate to low performance, with clear issues in classifying key outcomes,</a:t>
          </a:r>
        </a:p>
      </dgm:t>
    </dgm:pt>
    <dgm:pt modelId="{E4669CC5-A89F-4CB2-A965-3987CA8C7BBD}" type="parTrans" cxnId="{BEF2EAE9-80CE-437B-9B87-2CE057ADBB76}">
      <dgm:prSet/>
      <dgm:spPr/>
      <dgm:t>
        <a:bodyPr/>
        <a:lstStyle/>
        <a:p>
          <a:endParaRPr lang="en-US"/>
        </a:p>
      </dgm:t>
    </dgm:pt>
    <dgm:pt modelId="{0901F965-C1DD-4A77-9D2C-97E4F9B38974}" type="sibTrans" cxnId="{BEF2EAE9-80CE-437B-9B87-2CE057ADBB76}">
      <dgm:prSet/>
      <dgm:spPr/>
      <dgm:t>
        <a:bodyPr/>
        <a:lstStyle/>
        <a:p>
          <a:endParaRPr lang="en-US"/>
        </a:p>
      </dgm:t>
    </dgm:pt>
    <dgm:pt modelId="{0EF864CD-6D22-4620-A150-E016FC29EBB3}" type="pres">
      <dgm:prSet presAssocID="{391EF9F2-8F85-4AF4-BCDB-786EE89BB66B}" presName="root" presStyleCnt="0">
        <dgm:presLayoutVars>
          <dgm:dir/>
          <dgm:resizeHandles val="exact"/>
        </dgm:presLayoutVars>
      </dgm:prSet>
      <dgm:spPr/>
    </dgm:pt>
    <dgm:pt modelId="{30C5A251-BA26-4F42-8437-CD46F6DE2713}" type="pres">
      <dgm:prSet presAssocID="{210E0564-8230-458F-B413-952F177B7E58}" presName="compNode" presStyleCnt="0"/>
      <dgm:spPr/>
    </dgm:pt>
    <dgm:pt modelId="{AFE86D03-C78F-48A4-BB32-AA38F89BDBD3}" type="pres">
      <dgm:prSet presAssocID="{210E0564-8230-458F-B413-952F177B7E58}" presName="bgRect" presStyleLbl="bgShp" presStyleIdx="0" presStyleCnt="3"/>
      <dgm:spPr/>
    </dgm:pt>
    <dgm:pt modelId="{3D971297-9536-4958-A9D3-96DFC2D302B1}" type="pres">
      <dgm:prSet presAssocID="{210E0564-8230-458F-B413-952F177B7E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67EEB38F-8E72-4115-A40E-3AFB28DD1554}" type="pres">
      <dgm:prSet presAssocID="{210E0564-8230-458F-B413-952F177B7E58}" presName="spaceRect" presStyleCnt="0"/>
      <dgm:spPr/>
    </dgm:pt>
    <dgm:pt modelId="{89949DF9-1A9C-49ED-BF34-28A560CE3426}" type="pres">
      <dgm:prSet presAssocID="{210E0564-8230-458F-B413-952F177B7E58}" presName="parTx" presStyleLbl="revTx" presStyleIdx="0" presStyleCnt="3">
        <dgm:presLayoutVars>
          <dgm:chMax val="0"/>
          <dgm:chPref val="0"/>
        </dgm:presLayoutVars>
      </dgm:prSet>
      <dgm:spPr/>
    </dgm:pt>
    <dgm:pt modelId="{5FD930F0-7DE4-489A-8085-532631CEACB9}" type="pres">
      <dgm:prSet presAssocID="{13346358-7097-4147-B2BD-8407399822B1}" presName="sibTrans" presStyleCnt="0"/>
      <dgm:spPr/>
    </dgm:pt>
    <dgm:pt modelId="{363312B1-AB44-4B74-9AE8-25B4BF60C7E0}" type="pres">
      <dgm:prSet presAssocID="{543D7D8C-ADB3-4C40-958B-0CB6169F97A5}" presName="compNode" presStyleCnt="0"/>
      <dgm:spPr/>
    </dgm:pt>
    <dgm:pt modelId="{12338FBB-9765-442F-97A1-2F0BEDF020E9}" type="pres">
      <dgm:prSet presAssocID="{543D7D8C-ADB3-4C40-958B-0CB6169F97A5}" presName="bgRect" presStyleLbl="bgShp" presStyleIdx="1" presStyleCnt="3"/>
      <dgm:spPr/>
    </dgm:pt>
    <dgm:pt modelId="{FC81F9AD-E210-489F-9E3C-6C632242DA74}" type="pres">
      <dgm:prSet presAssocID="{543D7D8C-ADB3-4C40-958B-0CB6169F97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hy"/>
        </a:ext>
      </dgm:extLst>
    </dgm:pt>
    <dgm:pt modelId="{C91C66C9-D179-4E0E-B26B-AD1D5647D97F}" type="pres">
      <dgm:prSet presAssocID="{543D7D8C-ADB3-4C40-958B-0CB6169F97A5}" presName="spaceRect" presStyleCnt="0"/>
      <dgm:spPr/>
    </dgm:pt>
    <dgm:pt modelId="{B40AD8BC-F600-4D89-9400-C3D6D0790C61}" type="pres">
      <dgm:prSet presAssocID="{543D7D8C-ADB3-4C40-958B-0CB6169F97A5}" presName="parTx" presStyleLbl="revTx" presStyleIdx="1" presStyleCnt="3">
        <dgm:presLayoutVars>
          <dgm:chMax val="0"/>
          <dgm:chPref val="0"/>
        </dgm:presLayoutVars>
      </dgm:prSet>
      <dgm:spPr/>
    </dgm:pt>
    <dgm:pt modelId="{3119F621-A7B0-4140-84D9-F85B06D5AEB9}" type="pres">
      <dgm:prSet presAssocID="{431161C2-7CCB-4177-A061-338F4405DDF5}" presName="sibTrans" presStyleCnt="0"/>
      <dgm:spPr/>
    </dgm:pt>
    <dgm:pt modelId="{6EEE76B0-933B-4029-BCD2-9F17DE14CF7A}" type="pres">
      <dgm:prSet presAssocID="{921B0CE2-FC34-40B3-A4A9-A3B9FEFE6137}" presName="compNode" presStyleCnt="0"/>
      <dgm:spPr/>
    </dgm:pt>
    <dgm:pt modelId="{64DDACA0-9A92-413B-B4AA-EABA565C2CC3}" type="pres">
      <dgm:prSet presAssocID="{921B0CE2-FC34-40B3-A4A9-A3B9FEFE6137}" presName="bgRect" presStyleLbl="bgShp" presStyleIdx="2" presStyleCnt="3"/>
      <dgm:spPr/>
    </dgm:pt>
    <dgm:pt modelId="{99F6F9A4-7E15-4C79-B243-FD50E6E7EA26}" type="pres">
      <dgm:prSet presAssocID="{921B0CE2-FC34-40B3-A4A9-A3B9FEFE61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A8A25888-BD20-4B37-BF06-02FEA8D5C80B}" type="pres">
      <dgm:prSet presAssocID="{921B0CE2-FC34-40B3-A4A9-A3B9FEFE6137}" presName="spaceRect" presStyleCnt="0"/>
      <dgm:spPr/>
    </dgm:pt>
    <dgm:pt modelId="{54FF2D58-3B51-4B80-9FF0-89F493007388}" type="pres">
      <dgm:prSet presAssocID="{921B0CE2-FC34-40B3-A4A9-A3B9FEFE6137}" presName="parTx" presStyleLbl="revTx" presStyleIdx="2" presStyleCnt="3">
        <dgm:presLayoutVars>
          <dgm:chMax val="0"/>
          <dgm:chPref val="0"/>
        </dgm:presLayoutVars>
      </dgm:prSet>
      <dgm:spPr/>
    </dgm:pt>
  </dgm:ptLst>
  <dgm:cxnLst>
    <dgm:cxn modelId="{4358BD05-2D88-4C06-B6A0-02243D5DE681}" type="presOf" srcId="{210E0564-8230-458F-B413-952F177B7E58}" destId="{89949DF9-1A9C-49ED-BF34-28A560CE3426}" srcOrd="0" destOrd="0" presId="urn:microsoft.com/office/officeart/2018/2/layout/IconVerticalSolidList"/>
    <dgm:cxn modelId="{0BAA895B-0A6D-453B-BF46-9E700AB2125C}" type="presOf" srcId="{391EF9F2-8F85-4AF4-BCDB-786EE89BB66B}" destId="{0EF864CD-6D22-4620-A150-E016FC29EBB3}" srcOrd="0" destOrd="0" presId="urn:microsoft.com/office/officeart/2018/2/layout/IconVerticalSolidList"/>
    <dgm:cxn modelId="{DC715D68-37F2-4A1C-B0A9-B1F0839562F0}" srcId="{391EF9F2-8F85-4AF4-BCDB-786EE89BB66B}" destId="{543D7D8C-ADB3-4C40-958B-0CB6169F97A5}" srcOrd="1" destOrd="0" parTransId="{23FAC95C-E690-4F08-9053-0F705F6CFC84}" sibTransId="{431161C2-7CCB-4177-A061-338F4405DDF5}"/>
    <dgm:cxn modelId="{BEF2EAE9-80CE-437B-9B87-2CE057ADBB76}" srcId="{391EF9F2-8F85-4AF4-BCDB-786EE89BB66B}" destId="{921B0CE2-FC34-40B3-A4A9-A3B9FEFE6137}" srcOrd="2" destOrd="0" parTransId="{E4669CC5-A89F-4CB2-A965-3987CA8C7BBD}" sibTransId="{0901F965-C1DD-4A77-9D2C-97E4F9B38974}"/>
    <dgm:cxn modelId="{020C81EC-7B72-450D-AE92-8AAB6EE597AD}" type="presOf" srcId="{543D7D8C-ADB3-4C40-958B-0CB6169F97A5}" destId="{B40AD8BC-F600-4D89-9400-C3D6D0790C61}" srcOrd="0" destOrd="0" presId="urn:microsoft.com/office/officeart/2018/2/layout/IconVerticalSolidList"/>
    <dgm:cxn modelId="{ED1ECDF2-B534-4DF9-8056-DF71C6DF55E1}" type="presOf" srcId="{921B0CE2-FC34-40B3-A4A9-A3B9FEFE6137}" destId="{54FF2D58-3B51-4B80-9FF0-89F493007388}" srcOrd="0" destOrd="0" presId="urn:microsoft.com/office/officeart/2018/2/layout/IconVerticalSolidList"/>
    <dgm:cxn modelId="{1E221DF4-E5CE-4478-9EC8-027A62AE2965}" srcId="{391EF9F2-8F85-4AF4-BCDB-786EE89BB66B}" destId="{210E0564-8230-458F-B413-952F177B7E58}" srcOrd="0" destOrd="0" parTransId="{DFD90E69-2A3B-4C6D-99D9-64C28218D030}" sibTransId="{13346358-7097-4147-B2BD-8407399822B1}"/>
    <dgm:cxn modelId="{70C581F5-C911-4CE7-93CF-13CBABD807D7}" type="presParOf" srcId="{0EF864CD-6D22-4620-A150-E016FC29EBB3}" destId="{30C5A251-BA26-4F42-8437-CD46F6DE2713}" srcOrd="0" destOrd="0" presId="urn:microsoft.com/office/officeart/2018/2/layout/IconVerticalSolidList"/>
    <dgm:cxn modelId="{270B7F11-453F-4944-B63C-173A9AD5F589}" type="presParOf" srcId="{30C5A251-BA26-4F42-8437-CD46F6DE2713}" destId="{AFE86D03-C78F-48A4-BB32-AA38F89BDBD3}" srcOrd="0" destOrd="0" presId="urn:microsoft.com/office/officeart/2018/2/layout/IconVerticalSolidList"/>
    <dgm:cxn modelId="{CCD1E4B2-129F-49DA-8CF7-CE120F8972CC}" type="presParOf" srcId="{30C5A251-BA26-4F42-8437-CD46F6DE2713}" destId="{3D971297-9536-4958-A9D3-96DFC2D302B1}" srcOrd="1" destOrd="0" presId="urn:microsoft.com/office/officeart/2018/2/layout/IconVerticalSolidList"/>
    <dgm:cxn modelId="{0DBDCD12-5A8A-4016-96AD-1FB82DF5D92C}" type="presParOf" srcId="{30C5A251-BA26-4F42-8437-CD46F6DE2713}" destId="{67EEB38F-8E72-4115-A40E-3AFB28DD1554}" srcOrd="2" destOrd="0" presId="urn:microsoft.com/office/officeart/2018/2/layout/IconVerticalSolidList"/>
    <dgm:cxn modelId="{DA788197-63DE-46F5-A9D9-44A33C92E914}" type="presParOf" srcId="{30C5A251-BA26-4F42-8437-CD46F6DE2713}" destId="{89949DF9-1A9C-49ED-BF34-28A560CE3426}" srcOrd="3" destOrd="0" presId="urn:microsoft.com/office/officeart/2018/2/layout/IconVerticalSolidList"/>
    <dgm:cxn modelId="{DC9FB0BD-A7BC-45DA-A345-0E75FE424F64}" type="presParOf" srcId="{0EF864CD-6D22-4620-A150-E016FC29EBB3}" destId="{5FD930F0-7DE4-489A-8085-532631CEACB9}" srcOrd="1" destOrd="0" presId="urn:microsoft.com/office/officeart/2018/2/layout/IconVerticalSolidList"/>
    <dgm:cxn modelId="{6279A752-3452-4705-B0B8-24742230392F}" type="presParOf" srcId="{0EF864CD-6D22-4620-A150-E016FC29EBB3}" destId="{363312B1-AB44-4B74-9AE8-25B4BF60C7E0}" srcOrd="2" destOrd="0" presId="urn:microsoft.com/office/officeart/2018/2/layout/IconVerticalSolidList"/>
    <dgm:cxn modelId="{74F7F89C-ED11-4E64-9100-867738482044}" type="presParOf" srcId="{363312B1-AB44-4B74-9AE8-25B4BF60C7E0}" destId="{12338FBB-9765-442F-97A1-2F0BEDF020E9}" srcOrd="0" destOrd="0" presId="urn:microsoft.com/office/officeart/2018/2/layout/IconVerticalSolidList"/>
    <dgm:cxn modelId="{9782F5A1-4367-40C4-9A23-9B58E59CDA1B}" type="presParOf" srcId="{363312B1-AB44-4B74-9AE8-25B4BF60C7E0}" destId="{FC81F9AD-E210-489F-9E3C-6C632242DA74}" srcOrd="1" destOrd="0" presId="urn:microsoft.com/office/officeart/2018/2/layout/IconVerticalSolidList"/>
    <dgm:cxn modelId="{FE109B6B-3890-44BE-ADB2-16032C36D97F}" type="presParOf" srcId="{363312B1-AB44-4B74-9AE8-25B4BF60C7E0}" destId="{C91C66C9-D179-4E0E-B26B-AD1D5647D97F}" srcOrd="2" destOrd="0" presId="urn:microsoft.com/office/officeart/2018/2/layout/IconVerticalSolidList"/>
    <dgm:cxn modelId="{7550F5FD-0CDD-4CB8-B900-A9919BBA22DD}" type="presParOf" srcId="{363312B1-AB44-4B74-9AE8-25B4BF60C7E0}" destId="{B40AD8BC-F600-4D89-9400-C3D6D0790C61}" srcOrd="3" destOrd="0" presId="urn:microsoft.com/office/officeart/2018/2/layout/IconVerticalSolidList"/>
    <dgm:cxn modelId="{732A2FB1-3A67-4E7C-9675-286EFCB25AF6}" type="presParOf" srcId="{0EF864CD-6D22-4620-A150-E016FC29EBB3}" destId="{3119F621-A7B0-4140-84D9-F85B06D5AEB9}" srcOrd="3" destOrd="0" presId="urn:microsoft.com/office/officeart/2018/2/layout/IconVerticalSolidList"/>
    <dgm:cxn modelId="{B54E73B4-66DE-4BB9-97B7-67FF228A52CC}" type="presParOf" srcId="{0EF864CD-6D22-4620-A150-E016FC29EBB3}" destId="{6EEE76B0-933B-4029-BCD2-9F17DE14CF7A}" srcOrd="4" destOrd="0" presId="urn:microsoft.com/office/officeart/2018/2/layout/IconVerticalSolidList"/>
    <dgm:cxn modelId="{0F112883-7568-4FF1-8C18-E6E975EE32C5}" type="presParOf" srcId="{6EEE76B0-933B-4029-BCD2-9F17DE14CF7A}" destId="{64DDACA0-9A92-413B-B4AA-EABA565C2CC3}" srcOrd="0" destOrd="0" presId="urn:microsoft.com/office/officeart/2018/2/layout/IconVerticalSolidList"/>
    <dgm:cxn modelId="{2B987A72-FC98-4AD2-ADDD-9A65F51158E1}" type="presParOf" srcId="{6EEE76B0-933B-4029-BCD2-9F17DE14CF7A}" destId="{99F6F9A4-7E15-4C79-B243-FD50E6E7EA26}" srcOrd="1" destOrd="0" presId="urn:microsoft.com/office/officeart/2018/2/layout/IconVerticalSolidList"/>
    <dgm:cxn modelId="{17738C7B-C4A8-45D0-859A-35390A3BB694}" type="presParOf" srcId="{6EEE76B0-933B-4029-BCD2-9F17DE14CF7A}" destId="{A8A25888-BD20-4B37-BF06-02FEA8D5C80B}" srcOrd="2" destOrd="0" presId="urn:microsoft.com/office/officeart/2018/2/layout/IconVerticalSolidList"/>
    <dgm:cxn modelId="{FFE9962A-861B-4138-B6B4-91397824C67D}" type="presParOf" srcId="{6EEE76B0-933B-4029-BCD2-9F17DE14CF7A}" destId="{54FF2D58-3B51-4B80-9FF0-89F4930073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A9EBE-BDDB-4309-A9A7-1636E62ACE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50E387-0894-4FDA-ACBF-D368CA4742E6}">
      <dgm:prSet/>
      <dgm:spPr/>
      <dgm:t>
        <a:bodyPr/>
        <a:lstStyle/>
        <a:p>
          <a:pPr>
            <a:lnSpc>
              <a:spcPct val="100000"/>
            </a:lnSpc>
          </a:pPr>
          <a:r>
            <a:rPr lang="en-US"/>
            <a:t>CLUB ID : 5 with 25M EUR and 16 with 22M EUR has the highest average market value.</a:t>
          </a:r>
        </a:p>
      </dgm:t>
    </dgm:pt>
    <dgm:pt modelId="{CF89AD57-B7CE-4EB3-B0DB-413072A46EEF}" type="parTrans" cxnId="{20E7BA97-84E2-4BFA-9762-B75DE2B0EAFA}">
      <dgm:prSet/>
      <dgm:spPr/>
      <dgm:t>
        <a:bodyPr/>
        <a:lstStyle/>
        <a:p>
          <a:endParaRPr lang="en-US"/>
        </a:p>
      </dgm:t>
    </dgm:pt>
    <dgm:pt modelId="{19FF6DAC-6849-4A57-9191-2612C7F9195D}" type="sibTrans" cxnId="{20E7BA97-84E2-4BFA-9762-B75DE2B0EAFA}">
      <dgm:prSet/>
      <dgm:spPr/>
      <dgm:t>
        <a:bodyPr/>
        <a:lstStyle/>
        <a:p>
          <a:endParaRPr lang="en-US"/>
        </a:p>
      </dgm:t>
    </dgm:pt>
    <dgm:pt modelId="{670D7324-AF0F-497C-8BC4-20482A0CC707}">
      <dgm:prSet/>
      <dgm:spPr/>
      <dgm:t>
        <a:bodyPr/>
        <a:lstStyle/>
        <a:p>
          <a:pPr>
            <a:lnSpc>
              <a:spcPct val="100000"/>
            </a:lnSpc>
          </a:pPr>
          <a:r>
            <a:rPr lang="en-US"/>
            <a:t>ATTACK : CHRISTIAN PULISIC (25M EUR)</a:t>
          </a:r>
          <a:r>
            <a:rPr lang="en-IN"/>
            <a:t>,</a:t>
          </a:r>
          <a:r>
            <a:rPr lang="en-US"/>
            <a:t> MIDFEILD : GIOVANNI REYNA (25M EUR), </a:t>
          </a:r>
          <a:r>
            <a:rPr lang="en-IN"/>
            <a:t>DEFENDER : SERGINO DEST(10M EUR), GOALKEEPER: ZACK STEFFEN(3.5M EUR) has leading market value in each position.</a:t>
          </a:r>
          <a:endParaRPr lang="en-US"/>
        </a:p>
      </dgm:t>
    </dgm:pt>
    <dgm:pt modelId="{FD74C5FD-75B3-4487-9D5A-8C27790DDB84}" type="parTrans" cxnId="{FB4AEC81-4F9C-4A5D-A054-B26D20040216}">
      <dgm:prSet/>
      <dgm:spPr/>
      <dgm:t>
        <a:bodyPr/>
        <a:lstStyle/>
        <a:p>
          <a:endParaRPr lang="en-US"/>
        </a:p>
      </dgm:t>
    </dgm:pt>
    <dgm:pt modelId="{E8EFB4C0-4B18-4B42-9D91-F10FA2CF26D1}" type="sibTrans" cxnId="{FB4AEC81-4F9C-4A5D-A054-B26D20040216}">
      <dgm:prSet/>
      <dgm:spPr/>
      <dgm:t>
        <a:bodyPr/>
        <a:lstStyle/>
        <a:p>
          <a:endParaRPr lang="en-US"/>
        </a:p>
      </dgm:t>
    </dgm:pt>
    <dgm:pt modelId="{FEE5AB46-8E70-47F4-991B-5CE2AAB332EE}">
      <dgm:prSet/>
      <dgm:spPr/>
      <dgm:t>
        <a:bodyPr/>
        <a:lstStyle/>
        <a:p>
          <a:pPr>
            <a:lnSpc>
              <a:spcPct val="100000"/>
            </a:lnSpc>
          </a:pPr>
          <a:r>
            <a:rPr lang="en-IN" dirty="0"/>
            <a:t>IN 2012 – avg. market value 81K EUR and gradually increased over the years. IN </a:t>
          </a:r>
          <a:r>
            <a:rPr lang="en-US" dirty="0"/>
            <a:t>2019 peaking €7.85 million. 2020 dropped </a:t>
          </a:r>
          <a:r>
            <a:rPr lang="en-IN" dirty="0"/>
            <a:t>to €5.92 million.</a:t>
          </a:r>
          <a:endParaRPr lang="en-US" dirty="0"/>
        </a:p>
      </dgm:t>
    </dgm:pt>
    <dgm:pt modelId="{3E438646-B70C-49AA-ABB6-9FED7AB79418}" type="parTrans" cxnId="{C8ADE6B9-61D4-42C3-9270-95EEEF6A31E9}">
      <dgm:prSet/>
      <dgm:spPr/>
      <dgm:t>
        <a:bodyPr/>
        <a:lstStyle/>
        <a:p>
          <a:endParaRPr lang="en-US"/>
        </a:p>
      </dgm:t>
    </dgm:pt>
    <dgm:pt modelId="{87C85A68-6C14-4C51-98B4-FBDA4DFB53BE}" type="sibTrans" cxnId="{C8ADE6B9-61D4-42C3-9270-95EEEF6A31E9}">
      <dgm:prSet/>
      <dgm:spPr/>
      <dgm:t>
        <a:bodyPr/>
        <a:lstStyle/>
        <a:p>
          <a:endParaRPr lang="en-US"/>
        </a:p>
      </dgm:t>
    </dgm:pt>
    <dgm:pt modelId="{9D759BCB-C353-4AAA-B971-C29AB6DB638A}">
      <dgm:prSet/>
      <dgm:spPr/>
      <dgm:t>
        <a:bodyPr/>
        <a:lstStyle/>
        <a:p>
          <a:pPr>
            <a:lnSpc>
              <a:spcPct val="100000"/>
            </a:lnSpc>
          </a:pPr>
          <a:r>
            <a:rPr lang="en-US"/>
            <a:t>CHRISTIAN PULISIC (25M EUR)</a:t>
          </a:r>
          <a:r>
            <a:rPr lang="en-IN"/>
            <a:t> has goals – 47 and 33 assists and </a:t>
          </a:r>
          <a:r>
            <a:rPr lang="en-US"/>
            <a:t>GIOVANNI REYNA (25M EUR), has 5 goals and 4 assists. Correlation of the goals to market_value - 0.022801and assists to market_value - 0.079115.</a:t>
          </a:r>
        </a:p>
      </dgm:t>
    </dgm:pt>
    <dgm:pt modelId="{580D7B3C-CB5C-46D1-8CE1-8D7E36F47615}" type="parTrans" cxnId="{F00F3FD7-7C20-4CAA-BED1-929C70FA6711}">
      <dgm:prSet/>
      <dgm:spPr/>
      <dgm:t>
        <a:bodyPr/>
        <a:lstStyle/>
        <a:p>
          <a:endParaRPr lang="en-US"/>
        </a:p>
      </dgm:t>
    </dgm:pt>
    <dgm:pt modelId="{20192D17-2D2C-4F7E-B24E-2C5DECA2B524}" type="sibTrans" cxnId="{F00F3FD7-7C20-4CAA-BED1-929C70FA6711}">
      <dgm:prSet/>
      <dgm:spPr/>
      <dgm:t>
        <a:bodyPr/>
        <a:lstStyle/>
        <a:p>
          <a:endParaRPr lang="en-US"/>
        </a:p>
      </dgm:t>
    </dgm:pt>
    <dgm:pt modelId="{DA9A3167-6F84-4E09-8537-6233CE2B5842}" type="pres">
      <dgm:prSet presAssocID="{6E3A9EBE-BDDB-4309-A9A7-1636E62ACEBC}" presName="root" presStyleCnt="0">
        <dgm:presLayoutVars>
          <dgm:dir/>
          <dgm:resizeHandles val="exact"/>
        </dgm:presLayoutVars>
      </dgm:prSet>
      <dgm:spPr/>
    </dgm:pt>
    <dgm:pt modelId="{D89CE101-A617-4AB7-8119-42058B7A4B08}" type="pres">
      <dgm:prSet presAssocID="{9550E387-0894-4FDA-ACBF-D368CA4742E6}" presName="compNode" presStyleCnt="0"/>
      <dgm:spPr/>
    </dgm:pt>
    <dgm:pt modelId="{1F0B5FF2-46C7-42A0-AC47-50602B4B26DA}" type="pres">
      <dgm:prSet presAssocID="{9550E387-0894-4FDA-ACBF-D368CA4742E6}" presName="bgRect" presStyleLbl="bgShp" presStyleIdx="0" presStyleCnt="4"/>
      <dgm:spPr/>
    </dgm:pt>
    <dgm:pt modelId="{3DC09C6F-0126-4BCB-B5E1-41D72689191A}" type="pres">
      <dgm:prSet presAssocID="{9550E387-0894-4FDA-ACBF-D368CA4742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uan"/>
        </a:ext>
      </dgm:extLst>
    </dgm:pt>
    <dgm:pt modelId="{24335984-1BA1-4666-A895-3EB7D295C52E}" type="pres">
      <dgm:prSet presAssocID="{9550E387-0894-4FDA-ACBF-D368CA4742E6}" presName="spaceRect" presStyleCnt="0"/>
      <dgm:spPr/>
    </dgm:pt>
    <dgm:pt modelId="{9208FD47-FD3A-4B28-B40D-9372A6D1A5EC}" type="pres">
      <dgm:prSet presAssocID="{9550E387-0894-4FDA-ACBF-D368CA4742E6}" presName="parTx" presStyleLbl="revTx" presStyleIdx="0" presStyleCnt="4">
        <dgm:presLayoutVars>
          <dgm:chMax val="0"/>
          <dgm:chPref val="0"/>
        </dgm:presLayoutVars>
      </dgm:prSet>
      <dgm:spPr/>
    </dgm:pt>
    <dgm:pt modelId="{7BAD2437-D820-47E7-B803-D29FF9A0B3F8}" type="pres">
      <dgm:prSet presAssocID="{19FF6DAC-6849-4A57-9191-2612C7F9195D}" presName="sibTrans" presStyleCnt="0"/>
      <dgm:spPr/>
    </dgm:pt>
    <dgm:pt modelId="{D1A360A3-4F1F-4D9C-B963-48AEC3F6FA84}" type="pres">
      <dgm:prSet presAssocID="{670D7324-AF0F-497C-8BC4-20482A0CC707}" presName="compNode" presStyleCnt="0"/>
      <dgm:spPr/>
    </dgm:pt>
    <dgm:pt modelId="{47A140F7-F803-4C2A-AF58-EF9E9AA7BFFB}" type="pres">
      <dgm:prSet presAssocID="{670D7324-AF0F-497C-8BC4-20482A0CC707}" presName="bgRect" presStyleLbl="bgShp" presStyleIdx="1" presStyleCnt="4"/>
      <dgm:spPr/>
    </dgm:pt>
    <dgm:pt modelId="{70FE56C5-F4AF-4A9F-A8ED-AACB5D5FC1B6}" type="pres">
      <dgm:prSet presAssocID="{670D7324-AF0F-497C-8BC4-20482A0CC7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d Chime"/>
        </a:ext>
      </dgm:extLst>
    </dgm:pt>
    <dgm:pt modelId="{AC23596A-9075-42FD-99A5-2CD223000240}" type="pres">
      <dgm:prSet presAssocID="{670D7324-AF0F-497C-8BC4-20482A0CC707}" presName="spaceRect" presStyleCnt="0"/>
      <dgm:spPr/>
    </dgm:pt>
    <dgm:pt modelId="{C8E6A6F1-ED55-4B2B-8577-8F4EFFA99A54}" type="pres">
      <dgm:prSet presAssocID="{670D7324-AF0F-497C-8BC4-20482A0CC707}" presName="parTx" presStyleLbl="revTx" presStyleIdx="1" presStyleCnt="4">
        <dgm:presLayoutVars>
          <dgm:chMax val="0"/>
          <dgm:chPref val="0"/>
        </dgm:presLayoutVars>
      </dgm:prSet>
      <dgm:spPr/>
    </dgm:pt>
    <dgm:pt modelId="{B5775ACE-1B35-4922-B10C-7F03ED7F22F6}" type="pres">
      <dgm:prSet presAssocID="{E8EFB4C0-4B18-4B42-9D91-F10FA2CF26D1}" presName="sibTrans" presStyleCnt="0"/>
      <dgm:spPr/>
    </dgm:pt>
    <dgm:pt modelId="{8FD3BC5C-9F09-431F-8F2F-99715C8EF641}" type="pres">
      <dgm:prSet presAssocID="{FEE5AB46-8E70-47F4-991B-5CE2AAB332EE}" presName="compNode" presStyleCnt="0"/>
      <dgm:spPr/>
    </dgm:pt>
    <dgm:pt modelId="{EB006A95-60FB-4B5A-873B-E7AF2602B970}" type="pres">
      <dgm:prSet presAssocID="{FEE5AB46-8E70-47F4-991B-5CE2AAB332EE}" presName="bgRect" presStyleLbl="bgShp" presStyleIdx="2" presStyleCnt="4"/>
      <dgm:spPr/>
    </dgm:pt>
    <dgm:pt modelId="{AC08791A-96F4-4436-91EC-83DF1D79ED8C}" type="pres">
      <dgm:prSet presAssocID="{FEE5AB46-8E70-47F4-991B-5CE2AAB332E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6B9BC87F-4564-461B-994B-592A1CAB4B01}" type="pres">
      <dgm:prSet presAssocID="{FEE5AB46-8E70-47F4-991B-5CE2AAB332EE}" presName="spaceRect" presStyleCnt="0"/>
      <dgm:spPr/>
    </dgm:pt>
    <dgm:pt modelId="{5B4C4093-F134-416E-A26A-5BF6C15C29FA}" type="pres">
      <dgm:prSet presAssocID="{FEE5AB46-8E70-47F4-991B-5CE2AAB332EE}" presName="parTx" presStyleLbl="revTx" presStyleIdx="2" presStyleCnt="4">
        <dgm:presLayoutVars>
          <dgm:chMax val="0"/>
          <dgm:chPref val="0"/>
        </dgm:presLayoutVars>
      </dgm:prSet>
      <dgm:spPr/>
    </dgm:pt>
    <dgm:pt modelId="{7EF1B06C-58E3-45E0-90D4-637EE533600E}" type="pres">
      <dgm:prSet presAssocID="{87C85A68-6C14-4C51-98B4-FBDA4DFB53BE}" presName="sibTrans" presStyleCnt="0"/>
      <dgm:spPr/>
    </dgm:pt>
    <dgm:pt modelId="{A6D5A06F-84FB-4897-BD38-223C5272345B}" type="pres">
      <dgm:prSet presAssocID="{9D759BCB-C353-4AAA-B971-C29AB6DB638A}" presName="compNode" presStyleCnt="0"/>
      <dgm:spPr/>
    </dgm:pt>
    <dgm:pt modelId="{E0294914-DBA0-4C07-9196-8C12241A04C1}" type="pres">
      <dgm:prSet presAssocID="{9D759BCB-C353-4AAA-B971-C29AB6DB638A}" presName="bgRect" presStyleLbl="bgShp" presStyleIdx="3" presStyleCnt="4"/>
      <dgm:spPr/>
    </dgm:pt>
    <dgm:pt modelId="{4B635D4A-B8FD-492D-89D1-C62EC2FA136A}" type="pres">
      <dgm:prSet presAssocID="{9D759BCB-C353-4AAA-B971-C29AB6DB63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eprechaun Hat"/>
        </a:ext>
      </dgm:extLst>
    </dgm:pt>
    <dgm:pt modelId="{9E2A6F67-D76F-4A32-A0A3-0C4DED4EC944}" type="pres">
      <dgm:prSet presAssocID="{9D759BCB-C353-4AAA-B971-C29AB6DB638A}" presName="spaceRect" presStyleCnt="0"/>
      <dgm:spPr/>
    </dgm:pt>
    <dgm:pt modelId="{737AA61D-676D-4433-8924-894B843943AE}" type="pres">
      <dgm:prSet presAssocID="{9D759BCB-C353-4AAA-B971-C29AB6DB638A}" presName="parTx" presStyleLbl="revTx" presStyleIdx="3" presStyleCnt="4">
        <dgm:presLayoutVars>
          <dgm:chMax val="0"/>
          <dgm:chPref val="0"/>
        </dgm:presLayoutVars>
      </dgm:prSet>
      <dgm:spPr/>
    </dgm:pt>
  </dgm:ptLst>
  <dgm:cxnLst>
    <dgm:cxn modelId="{58B7F24C-1EB4-403B-8465-4A68F5AF863B}" type="presOf" srcId="{6E3A9EBE-BDDB-4309-A9A7-1636E62ACEBC}" destId="{DA9A3167-6F84-4E09-8537-6233CE2B5842}" srcOrd="0" destOrd="0" presId="urn:microsoft.com/office/officeart/2018/2/layout/IconVerticalSolidList"/>
    <dgm:cxn modelId="{58F5B952-7C1D-4C29-B351-B56F0EDFD3AA}" type="presOf" srcId="{FEE5AB46-8E70-47F4-991B-5CE2AAB332EE}" destId="{5B4C4093-F134-416E-A26A-5BF6C15C29FA}" srcOrd="0" destOrd="0" presId="urn:microsoft.com/office/officeart/2018/2/layout/IconVerticalSolidList"/>
    <dgm:cxn modelId="{FB4AEC81-4F9C-4A5D-A054-B26D20040216}" srcId="{6E3A9EBE-BDDB-4309-A9A7-1636E62ACEBC}" destId="{670D7324-AF0F-497C-8BC4-20482A0CC707}" srcOrd="1" destOrd="0" parTransId="{FD74C5FD-75B3-4487-9D5A-8C27790DDB84}" sibTransId="{E8EFB4C0-4B18-4B42-9D91-F10FA2CF26D1}"/>
    <dgm:cxn modelId="{3116D492-4C7E-4933-BAC7-3C49CFD23287}" type="presOf" srcId="{9D759BCB-C353-4AAA-B971-C29AB6DB638A}" destId="{737AA61D-676D-4433-8924-894B843943AE}" srcOrd="0" destOrd="0" presId="urn:microsoft.com/office/officeart/2018/2/layout/IconVerticalSolidList"/>
    <dgm:cxn modelId="{20E7BA97-84E2-4BFA-9762-B75DE2B0EAFA}" srcId="{6E3A9EBE-BDDB-4309-A9A7-1636E62ACEBC}" destId="{9550E387-0894-4FDA-ACBF-D368CA4742E6}" srcOrd="0" destOrd="0" parTransId="{CF89AD57-B7CE-4EB3-B0DB-413072A46EEF}" sibTransId="{19FF6DAC-6849-4A57-9191-2612C7F9195D}"/>
    <dgm:cxn modelId="{DB6547AC-411F-4B01-8804-2CAB64A71909}" type="presOf" srcId="{9550E387-0894-4FDA-ACBF-D368CA4742E6}" destId="{9208FD47-FD3A-4B28-B40D-9372A6D1A5EC}" srcOrd="0" destOrd="0" presId="urn:microsoft.com/office/officeart/2018/2/layout/IconVerticalSolidList"/>
    <dgm:cxn modelId="{C8ADE6B9-61D4-42C3-9270-95EEEF6A31E9}" srcId="{6E3A9EBE-BDDB-4309-A9A7-1636E62ACEBC}" destId="{FEE5AB46-8E70-47F4-991B-5CE2AAB332EE}" srcOrd="2" destOrd="0" parTransId="{3E438646-B70C-49AA-ABB6-9FED7AB79418}" sibTransId="{87C85A68-6C14-4C51-98B4-FBDA4DFB53BE}"/>
    <dgm:cxn modelId="{BDBCC1BA-79ED-47EC-B652-D269972CC017}" type="presOf" srcId="{670D7324-AF0F-497C-8BC4-20482A0CC707}" destId="{C8E6A6F1-ED55-4B2B-8577-8F4EFFA99A54}" srcOrd="0" destOrd="0" presId="urn:microsoft.com/office/officeart/2018/2/layout/IconVerticalSolidList"/>
    <dgm:cxn modelId="{F00F3FD7-7C20-4CAA-BED1-929C70FA6711}" srcId="{6E3A9EBE-BDDB-4309-A9A7-1636E62ACEBC}" destId="{9D759BCB-C353-4AAA-B971-C29AB6DB638A}" srcOrd="3" destOrd="0" parTransId="{580D7B3C-CB5C-46D1-8CE1-8D7E36F47615}" sibTransId="{20192D17-2D2C-4F7E-B24E-2C5DECA2B524}"/>
    <dgm:cxn modelId="{6F8228B5-E406-4228-99B2-7943F131A3C0}" type="presParOf" srcId="{DA9A3167-6F84-4E09-8537-6233CE2B5842}" destId="{D89CE101-A617-4AB7-8119-42058B7A4B08}" srcOrd="0" destOrd="0" presId="urn:microsoft.com/office/officeart/2018/2/layout/IconVerticalSolidList"/>
    <dgm:cxn modelId="{291430F5-37F6-40AD-9FB0-914349FA8BD4}" type="presParOf" srcId="{D89CE101-A617-4AB7-8119-42058B7A4B08}" destId="{1F0B5FF2-46C7-42A0-AC47-50602B4B26DA}" srcOrd="0" destOrd="0" presId="urn:microsoft.com/office/officeart/2018/2/layout/IconVerticalSolidList"/>
    <dgm:cxn modelId="{08D978B8-DD5E-455D-98A0-39FBD532EEC6}" type="presParOf" srcId="{D89CE101-A617-4AB7-8119-42058B7A4B08}" destId="{3DC09C6F-0126-4BCB-B5E1-41D72689191A}" srcOrd="1" destOrd="0" presId="urn:microsoft.com/office/officeart/2018/2/layout/IconVerticalSolidList"/>
    <dgm:cxn modelId="{AC732EC0-5F4F-4D3E-AF13-25CF25BEBFD3}" type="presParOf" srcId="{D89CE101-A617-4AB7-8119-42058B7A4B08}" destId="{24335984-1BA1-4666-A895-3EB7D295C52E}" srcOrd="2" destOrd="0" presId="urn:microsoft.com/office/officeart/2018/2/layout/IconVerticalSolidList"/>
    <dgm:cxn modelId="{9E3255E9-13FE-4A5C-BDDC-2D481866CE19}" type="presParOf" srcId="{D89CE101-A617-4AB7-8119-42058B7A4B08}" destId="{9208FD47-FD3A-4B28-B40D-9372A6D1A5EC}" srcOrd="3" destOrd="0" presId="urn:microsoft.com/office/officeart/2018/2/layout/IconVerticalSolidList"/>
    <dgm:cxn modelId="{5B52528F-BCF3-45E0-9D45-A8404C479317}" type="presParOf" srcId="{DA9A3167-6F84-4E09-8537-6233CE2B5842}" destId="{7BAD2437-D820-47E7-B803-D29FF9A0B3F8}" srcOrd="1" destOrd="0" presId="urn:microsoft.com/office/officeart/2018/2/layout/IconVerticalSolidList"/>
    <dgm:cxn modelId="{298134C7-750D-41D3-90AD-7F65AE510482}" type="presParOf" srcId="{DA9A3167-6F84-4E09-8537-6233CE2B5842}" destId="{D1A360A3-4F1F-4D9C-B963-48AEC3F6FA84}" srcOrd="2" destOrd="0" presId="urn:microsoft.com/office/officeart/2018/2/layout/IconVerticalSolidList"/>
    <dgm:cxn modelId="{A57EF37C-D41B-47D7-9603-E3C54289842E}" type="presParOf" srcId="{D1A360A3-4F1F-4D9C-B963-48AEC3F6FA84}" destId="{47A140F7-F803-4C2A-AF58-EF9E9AA7BFFB}" srcOrd="0" destOrd="0" presId="urn:microsoft.com/office/officeart/2018/2/layout/IconVerticalSolidList"/>
    <dgm:cxn modelId="{F5D339DA-59FE-4016-B2F6-CA037D05D914}" type="presParOf" srcId="{D1A360A3-4F1F-4D9C-B963-48AEC3F6FA84}" destId="{70FE56C5-F4AF-4A9F-A8ED-AACB5D5FC1B6}" srcOrd="1" destOrd="0" presId="urn:microsoft.com/office/officeart/2018/2/layout/IconVerticalSolidList"/>
    <dgm:cxn modelId="{C8143AB3-C86B-4420-BB05-00F56E49882B}" type="presParOf" srcId="{D1A360A3-4F1F-4D9C-B963-48AEC3F6FA84}" destId="{AC23596A-9075-42FD-99A5-2CD223000240}" srcOrd="2" destOrd="0" presId="urn:microsoft.com/office/officeart/2018/2/layout/IconVerticalSolidList"/>
    <dgm:cxn modelId="{9F7A8254-86AF-4275-813D-959E9B37FD8E}" type="presParOf" srcId="{D1A360A3-4F1F-4D9C-B963-48AEC3F6FA84}" destId="{C8E6A6F1-ED55-4B2B-8577-8F4EFFA99A54}" srcOrd="3" destOrd="0" presId="urn:microsoft.com/office/officeart/2018/2/layout/IconVerticalSolidList"/>
    <dgm:cxn modelId="{07E80AC0-BEF1-4471-935B-EE5679D993EC}" type="presParOf" srcId="{DA9A3167-6F84-4E09-8537-6233CE2B5842}" destId="{B5775ACE-1B35-4922-B10C-7F03ED7F22F6}" srcOrd="3" destOrd="0" presId="urn:microsoft.com/office/officeart/2018/2/layout/IconVerticalSolidList"/>
    <dgm:cxn modelId="{653C23C1-3D7E-4800-A695-FF9D7B5A77D3}" type="presParOf" srcId="{DA9A3167-6F84-4E09-8537-6233CE2B5842}" destId="{8FD3BC5C-9F09-431F-8F2F-99715C8EF641}" srcOrd="4" destOrd="0" presId="urn:microsoft.com/office/officeart/2018/2/layout/IconVerticalSolidList"/>
    <dgm:cxn modelId="{EEF56824-2091-472F-A4D5-1BD7359550A0}" type="presParOf" srcId="{8FD3BC5C-9F09-431F-8F2F-99715C8EF641}" destId="{EB006A95-60FB-4B5A-873B-E7AF2602B970}" srcOrd="0" destOrd="0" presId="urn:microsoft.com/office/officeart/2018/2/layout/IconVerticalSolidList"/>
    <dgm:cxn modelId="{0B5EC927-60F5-4135-BAF0-8BC455516BCA}" type="presParOf" srcId="{8FD3BC5C-9F09-431F-8F2F-99715C8EF641}" destId="{AC08791A-96F4-4436-91EC-83DF1D79ED8C}" srcOrd="1" destOrd="0" presId="urn:microsoft.com/office/officeart/2018/2/layout/IconVerticalSolidList"/>
    <dgm:cxn modelId="{EA5C6F29-FC9A-4F46-83E8-432761C05289}" type="presParOf" srcId="{8FD3BC5C-9F09-431F-8F2F-99715C8EF641}" destId="{6B9BC87F-4564-461B-994B-592A1CAB4B01}" srcOrd="2" destOrd="0" presId="urn:microsoft.com/office/officeart/2018/2/layout/IconVerticalSolidList"/>
    <dgm:cxn modelId="{BF456EE6-C98F-4E95-8CB2-F347C394F12C}" type="presParOf" srcId="{8FD3BC5C-9F09-431F-8F2F-99715C8EF641}" destId="{5B4C4093-F134-416E-A26A-5BF6C15C29FA}" srcOrd="3" destOrd="0" presId="urn:microsoft.com/office/officeart/2018/2/layout/IconVerticalSolidList"/>
    <dgm:cxn modelId="{5CBBE8B9-50D9-49C1-90D6-9A5CAB1D23AB}" type="presParOf" srcId="{DA9A3167-6F84-4E09-8537-6233CE2B5842}" destId="{7EF1B06C-58E3-45E0-90D4-637EE533600E}" srcOrd="5" destOrd="0" presId="urn:microsoft.com/office/officeart/2018/2/layout/IconVerticalSolidList"/>
    <dgm:cxn modelId="{841CCCEE-DAAE-4B27-8B8F-DDFCD7E92E18}" type="presParOf" srcId="{DA9A3167-6F84-4E09-8537-6233CE2B5842}" destId="{A6D5A06F-84FB-4897-BD38-223C5272345B}" srcOrd="6" destOrd="0" presId="urn:microsoft.com/office/officeart/2018/2/layout/IconVerticalSolidList"/>
    <dgm:cxn modelId="{25576317-6B1B-477C-8F10-7502764E0022}" type="presParOf" srcId="{A6D5A06F-84FB-4897-BD38-223C5272345B}" destId="{E0294914-DBA0-4C07-9196-8C12241A04C1}" srcOrd="0" destOrd="0" presId="urn:microsoft.com/office/officeart/2018/2/layout/IconVerticalSolidList"/>
    <dgm:cxn modelId="{54EBC1E2-090D-452F-B6ED-E7FC865F8849}" type="presParOf" srcId="{A6D5A06F-84FB-4897-BD38-223C5272345B}" destId="{4B635D4A-B8FD-492D-89D1-C62EC2FA136A}" srcOrd="1" destOrd="0" presId="urn:microsoft.com/office/officeart/2018/2/layout/IconVerticalSolidList"/>
    <dgm:cxn modelId="{D4655A96-A199-49D2-83A4-58A3A2E94247}" type="presParOf" srcId="{A6D5A06F-84FB-4897-BD38-223C5272345B}" destId="{9E2A6F67-D76F-4A32-A0A3-0C4DED4EC944}" srcOrd="2" destOrd="0" presId="urn:microsoft.com/office/officeart/2018/2/layout/IconVerticalSolidList"/>
    <dgm:cxn modelId="{7EFCF779-C87A-49AE-A822-150A2ED82DE6}" type="presParOf" srcId="{A6D5A06F-84FB-4897-BD38-223C5272345B}" destId="{737AA61D-676D-4433-8924-894B843943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4D1853-9643-40A6-9284-020A531EFBC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8AE0DBF-5723-4CB4-B4D6-8A495BEA4352}">
      <dgm:prSet/>
      <dgm:spPr/>
      <dgm:t>
        <a:bodyPr/>
        <a:lstStyle/>
        <a:p>
          <a:r>
            <a:rPr lang="en-US" dirty="0"/>
            <a:t>STADIUM : OLD TRAFFORD has avg. attendance of 75134, followed by SIGNAL IDUNA PARK with 74,941 avg. attendance.</a:t>
          </a:r>
        </a:p>
      </dgm:t>
    </dgm:pt>
    <dgm:pt modelId="{3BD5304D-2DD2-4642-8515-32E61959C11E}" type="parTrans" cxnId="{C6DADAAE-E32D-4C49-84D7-7B5A78752AA8}">
      <dgm:prSet/>
      <dgm:spPr/>
      <dgm:t>
        <a:bodyPr/>
        <a:lstStyle/>
        <a:p>
          <a:endParaRPr lang="en-US"/>
        </a:p>
      </dgm:t>
    </dgm:pt>
    <dgm:pt modelId="{F98C8A7A-94D2-41A7-905E-A2B38C5A74D9}" type="sibTrans" cxnId="{C6DADAAE-E32D-4C49-84D7-7B5A78752AA8}">
      <dgm:prSet/>
      <dgm:spPr/>
      <dgm:t>
        <a:bodyPr/>
        <a:lstStyle/>
        <a:p>
          <a:endParaRPr lang="en-US"/>
        </a:p>
      </dgm:t>
    </dgm:pt>
    <dgm:pt modelId="{3020478D-7745-4626-A2B9-8DD307E5926B}">
      <dgm:prSet/>
      <dgm:spPr/>
      <dgm:t>
        <a:bodyPr/>
        <a:lstStyle/>
        <a:p>
          <a:pPr rtl="0"/>
          <a:r>
            <a:rPr lang="en-US" dirty="0"/>
            <a:t>Away club: </a:t>
          </a:r>
          <a:r>
            <a:rPr lang="en-US" dirty="0">
              <a:solidFill>
                <a:srgbClr val="000000"/>
              </a:solidFill>
            </a:rPr>
            <a:t>Sporting Clube de Portugal has highest avg. Attendance of 65,849.</a:t>
          </a:r>
          <a:r>
            <a:rPr lang="en-US" dirty="0"/>
            <a:t>and Home club : Manchester United Football Club – 751334(avg.</a:t>
          </a:r>
          <a:r>
            <a:rPr lang="en-US" dirty="0">
              <a:latin typeface="Goudy Old Style"/>
            </a:rPr>
            <a:t> </a:t>
          </a:r>
          <a:r>
            <a:rPr lang="en-US" dirty="0"/>
            <a:t>attendance)</a:t>
          </a:r>
        </a:p>
      </dgm:t>
    </dgm:pt>
    <dgm:pt modelId="{73711871-7379-420A-9051-A90265D20C8A}" type="parTrans" cxnId="{55BB8F3E-C39D-4586-AE4C-15193AE80161}">
      <dgm:prSet/>
      <dgm:spPr/>
      <dgm:t>
        <a:bodyPr/>
        <a:lstStyle/>
        <a:p>
          <a:endParaRPr lang="en-US"/>
        </a:p>
      </dgm:t>
    </dgm:pt>
    <dgm:pt modelId="{7D55984D-CB09-49B6-897E-D2F44442E1A3}" type="sibTrans" cxnId="{55BB8F3E-C39D-4586-AE4C-15193AE80161}">
      <dgm:prSet/>
      <dgm:spPr/>
      <dgm:t>
        <a:bodyPr/>
        <a:lstStyle/>
        <a:p>
          <a:endParaRPr lang="en-US"/>
        </a:p>
      </dgm:t>
    </dgm:pt>
    <dgm:pt modelId="{B6360A3B-6100-48F3-8F3D-C24C8325DCD8}">
      <dgm:prSet/>
      <dgm:spPr/>
      <dgm:t>
        <a:bodyPr/>
        <a:lstStyle/>
        <a:p>
          <a:r>
            <a:rPr lang="en-US" dirty="0"/>
            <a:t>The team with highest attendance has won the match : Home wins – Avg attendance: 32,013</a:t>
          </a:r>
        </a:p>
      </dgm:t>
    </dgm:pt>
    <dgm:pt modelId="{B59C5559-8408-49B2-8398-15151BE1B579}" type="parTrans" cxnId="{EBE00C7D-5337-413A-8988-65A3ABC4C003}">
      <dgm:prSet/>
      <dgm:spPr/>
      <dgm:t>
        <a:bodyPr/>
        <a:lstStyle/>
        <a:p>
          <a:endParaRPr lang="en-US"/>
        </a:p>
      </dgm:t>
    </dgm:pt>
    <dgm:pt modelId="{AE77A36B-FC01-4D44-82F3-4D86A43CF1E9}" type="sibTrans" cxnId="{EBE00C7D-5337-413A-8988-65A3ABC4C003}">
      <dgm:prSet/>
      <dgm:spPr/>
      <dgm:t>
        <a:bodyPr/>
        <a:lstStyle/>
        <a:p>
          <a:endParaRPr lang="en-US"/>
        </a:p>
      </dgm:t>
    </dgm:pt>
    <dgm:pt modelId="{F3B13A85-EE7C-40F7-A41B-F26510BADF71}">
      <dgm:prSet/>
      <dgm:spPr/>
      <dgm:t>
        <a:bodyPr/>
        <a:lstStyle/>
        <a:p>
          <a:r>
            <a:rPr lang="en-US" dirty="0">
              <a:solidFill>
                <a:srgbClr val="000000"/>
              </a:solidFill>
            </a:rPr>
            <a:t>Game ID – 3203640, 3203622,3203604,3203596 in the season of 2019 has the highest avg. Attendance of 81,365</a:t>
          </a:r>
          <a:endParaRPr lang="en-US" dirty="0"/>
        </a:p>
      </dgm:t>
    </dgm:pt>
    <dgm:pt modelId="{6E57CD50-330E-42A7-B010-B48AD30F6761}" type="parTrans" cxnId="{CE8C5A04-DA2B-4B79-A845-A3A5FDDBB4C6}">
      <dgm:prSet/>
      <dgm:spPr/>
      <dgm:t>
        <a:bodyPr/>
        <a:lstStyle/>
        <a:p>
          <a:endParaRPr lang="en-US"/>
        </a:p>
      </dgm:t>
    </dgm:pt>
    <dgm:pt modelId="{E14E1A35-E8E0-4DA6-B633-624C031712E9}" type="sibTrans" cxnId="{CE8C5A04-DA2B-4B79-A845-A3A5FDDBB4C6}">
      <dgm:prSet/>
      <dgm:spPr/>
      <dgm:t>
        <a:bodyPr/>
        <a:lstStyle/>
        <a:p>
          <a:endParaRPr lang="en-US"/>
        </a:p>
      </dgm:t>
    </dgm:pt>
    <dgm:pt modelId="{C7F51629-261F-4ABD-A1BC-0DB7540BC463}">
      <dgm:prSet/>
      <dgm:spPr/>
      <dgm:t>
        <a:bodyPr/>
        <a:lstStyle/>
        <a:p>
          <a:r>
            <a:rPr lang="en-US" dirty="0"/>
            <a:t>Competition ID L1 – Avg. attendance 81,365</a:t>
          </a:r>
        </a:p>
      </dgm:t>
    </dgm:pt>
    <dgm:pt modelId="{3B7081D6-5434-4D4F-8318-7D6DF5977830}" type="parTrans" cxnId="{7976BBFE-08CC-49FA-8D8A-6A630084BCED}">
      <dgm:prSet/>
      <dgm:spPr/>
      <dgm:t>
        <a:bodyPr/>
        <a:lstStyle/>
        <a:p>
          <a:endParaRPr lang="en-US"/>
        </a:p>
      </dgm:t>
    </dgm:pt>
    <dgm:pt modelId="{E902471D-F439-4B55-8712-7DDEBCB28596}" type="sibTrans" cxnId="{7976BBFE-08CC-49FA-8D8A-6A630084BCED}">
      <dgm:prSet/>
      <dgm:spPr/>
      <dgm:t>
        <a:bodyPr/>
        <a:lstStyle/>
        <a:p>
          <a:endParaRPr lang="en-US"/>
        </a:p>
      </dgm:t>
    </dgm:pt>
    <dgm:pt modelId="{BB2D535E-DCF4-4A3A-A32E-73B9916BC607}" type="pres">
      <dgm:prSet presAssocID="{254D1853-9643-40A6-9284-020A531EFBCB}" presName="vert0" presStyleCnt="0">
        <dgm:presLayoutVars>
          <dgm:dir/>
          <dgm:animOne val="branch"/>
          <dgm:animLvl val="lvl"/>
        </dgm:presLayoutVars>
      </dgm:prSet>
      <dgm:spPr/>
    </dgm:pt>
    <dgm:pt modelId="{5B3CDC29-59F2-4CE1-8948-F5C0F5DC0631}" type="pres">
      <dgm:prSet presAssocID="{18AE0DBF-5723-4CB4-B4D6-8A495BEA4352}" presName="thickLine" presStyleLbl="alignNode1" presStyleIdx="0" presStyleCnt="5"/>
      <dgm:spPr/>
    </dgm:pt>
    <dgm:pt modelId="{EA701F19-9EA3-4068-A56A-E67DADA74C58}" type="pres">
      <dgm:prSet presAssocID="{18AE0DBF-5723-4CB4-B4D6-8A495BEA4352}" presName="horz1" presStyleCnt="0"/>
      <dgm:spPr/>
    </dgm:pt>
    <dgm:pt modelId="{DE3E6D26-4689-4726-8832-F6BDB7B12CA0}" type="pres">
      <dgm:prSet presAssocID="{18AE0DBF-5723-4CB4-B4D6-8A495BEA4352}" presName="tx1" presStyleLbl="revTx" presStyleIdx="0" presStyleCnt="5"/>
      <dgm:spPr/>
    </dgm:pt>
    <dgm:pt modelId="{CAEC1625-4C11-4924-9AAE-69321D23B6A0}" type="pres">
      <dgm:prSet presAssocID="{18AE0DBF-5723-4CB4-B4D6-8A495BEA4352}" presName="vert1" presStyleCnt="0"/>
      <dgm:spPr/>
    </dgm:pt>
    <dgm:pt modelId="{990A1F31-F35F-447B-979E-8AC0FC1ED9C4}" type="pres">
      <dgm:prSet presAssocID="{3020478D-7745-4626-A2B9-8DD307E5926B}" presName="thickLine" presStyleLbl="alignNode1" presStyleIdx="1" presStyleCnt="5"/>
      <dgm:spPr/>
    </dgm:pt>
    <dgm:pt modelId="{CFD47BC8-A5F8-4F54-9117-B4F35CF69691}" type="pres">
      <dgm:prSet presAssocID="{3020478D-7745-4626-A2B9-8DD307E5926B}" presName="horz1" presStyleCnt="0"/>
      <dgm:spPr/>
    </dgm:pt>
    <dgm:pt modelId="{C5628CAE-8515-42F7-9AE9-09999B8F07BF}" type="pres">
      <dgm:prSet presAssocID="{3020478D-7745-4626-A2B9-8DD307E5926B}" presName="tx1" presStyleLbl="revTx" presStyleIdx="1" presStyleCnt="5"/>
      <dgm:spPr/>
    </dgm:pt>
    <dgm:pt modelId="{C83C6989-A41A-4B91-B761-6C98049FE326}" type="pres">
      <dgm:prSet presAssocID="{3020478D-7745-4626-A2B9-8DD307E5926B}" presName="vert1" presStyleCnt="0"/>
      <dgm:spPr/>
    </dgm:pt>
    <dgm:pt modelId="{BA0C53F0-52D8-4103-90C7-49CECDC4F723}" type="pres">
      <dgm:prSet presAssocID="{B6360A3B-6100-48F3-8F3D-C24C8325DCD8}" presName="thickLine" presStyleLbl="alignNode1" presStyleIdx="2" presStyleCnt="5"/>
      <dgm:spPr/>
    </dgm:pt>
    <dgm:pt modelId="{2249A713-457A-4C01-A3B4-2951226B66EE}" type="pres">
      <dgm:prSet presAssocID="{B6360A3B-6100-48F3-8F3D-C24C8325DCD8}" presName="horz1" presStyleCnt="0"/>
      <dgm:spPr/>
    </dgm:pt>
    <dgm:pt modelId="{E05BA9C1-C7B2-420B-B260-3551137966B6}" type="pres">
      <dgm:prSet presAssocID="{B6360A3B-6100-48F3-8F3D-C24C8325DCD8}" presName="tx1" presStyleLbl="revTx" presStyleIdx="2" presStyleCnt="5"/>
      <dgm:spPr/>
    </dgm:pt>
    <dgm:pt modelId="{393532CE-1DEF-4E33-AAD7-6AE186C53E63}" type="pres">
      <dgm:prSet presAssocID="{B6360A3B-6100-48F3-8F3D-C24C8325DCD8}" presName="vert1" presStyleCnt="0"/>
      <dgm:spPr/>
    </dgm:pt>
    <dgm:pt modelId="{7129B991-A566-41E5-A86A-3049DC6CAAA1}" type="pres">
      <dgm:prSet presAssocID="{F3B13A85-EE7C-40F7-A41B-F26510BADF71}" presName="thickLine" presStyleLbl="alignNode1" presStyleIdx="3" presStyleCnt="5"/>
      <dgm:spPr/>
    </dgm:pt>
    <dgm:pt modelId="{55A21EA7-FA5D-4B7F-AF8F-ADFE1164FF23}" type="pres">
      <dgm:prSet presAssocID="{F3B13A85-EE7C-40F7-A41B-F26510BADF71}" presName="horz1" presStyleCnt="0"/>
      <dgm:spPr/>
    </dgm:pt>
    <dgm:pt modelId="{E3819434-252F-4293-B97A-83B5396C3413}" type="pres">
      <dgm:prSet presAssocID="{F3B13A85-EE7C-40F7-A41B-F26510BADF71}" presName="tx1" presStyleLbl="revTx" presStyleIdx="3" presStyleCnt="5"/>
      <dgm:spPr/>
    </dgm:pt>
    <dgm:pt modelId="{ED44D6C1-2749-41C4-B0A9-39532ACD2984}" type="pres">
      <dgm:prSet presAssocID="{F3B13A85-EE7C-40F7-A41B-F26510BADF71}" presName="vert1" presStyleCnt="0"/>
      <dgm:spPr/>
    </dgm:pt>
    <dgm:pt modelId="{78CD1465-DCEE-490F-9E81-72BE47451781}" type="pres">
      <dgm:prSet presAssocID="{C7F51629-261F-4ABD-A1BC-0DB7540BC463}" presName="thickLine" presStyleLbl="alignNode1" presStyleIdx="4" presStyleCnt="5"/>
      <dgm:spPr/>
    </dgm:pt>
    <dgm:pt modelId="{710B9054-ED97-42BF-940C-D32EDB2593FB}" type="pres">
      <dgm:prSet presAssocID="{C7F51629-261F-4ABD-A1BC-0DB7540BC463}" presName="horz1" presStyleCnt="0"/>
      <dgm:spPr/>
    </dgm:pt>
    <dgm:pt modelId="{31AE97A9-5086-49FC-AD78-8C2194CC59F4}" type="pres">
      <dgm:prSet presAssocID="{C7F51629-261F-4ABD-A1BC-0DB7540BC463}" presName="tx1" presStyleLbl="revTx" presStyleIdx="4" presStyleCnt="5"/>
      <dgm:spPr/>
    </dgm:pt>
    <dgm:pt modelId="{D176D2D4-BFCB-4C02-97C0-D9EE8847A3AD}" type="pres">
      <dgm:prSet presAssocID="{C7F51629-261F-4ABD-A1BC-0DB7540BC463}" presName="vert1" presStyleCnt="0"/>
      <dgm:spPr/>
    </dgm:pt>
  </dgm:ptLst>
  <dgm:cxnLst>
    <dgm:cxn modelId="{CE8C5A04-DA2B-4B79-A845-A3A5FDDBB4C6}" srcId="{254D1853-9643-40A6-9284-020A531EFBCB}" destId="{F3B13A85-EE7C-40F7-A41B-F26510BADF71}" srcOrd="3" destOrd="0" parTransId="{6E57CD50-330E-42A7-B010-B48AD30F6761}" sibTransId="{E14E1A35-E8E0-4DA6-B633-624C031712E9}"/>
    <dgm:cxn modelId="{BEBB0D34-604D-4058-B4E5-8D66C7052678}" type="presOf" srcId="{18AE0DBF-5723-4CB4-B4D6-8A495BEA4352}" destId="{DE3E6D26-4689-4726-8832-F6BDB7B12CA0}" srcOrd="0" destOrd="0" presId="urn:microsoft.com/office/officeart/2008/layout/LinedList"/>
    <dgm:cxn modelId="{18110C37-B6BE-45DD-A36B-0F9AE106F946}" type="presOf" srcId="{3020478D-7745-4626-A2B9-8DD307E5926B}" destId="{C5628CAE-8515-42F7-9AE9-09999B8F07BF}" srcOrd="0" destOrd="0" presId="urn:microsoft.com/office/officeart/2008/layout/LinedList"/>
    <dgm:cxn modelId="{55BB8F3E-C39D-4586-AE4C-15193AE80161}" srcId="{254D1853-9643-40A6-9284-020A531EFBCB}" destId="{3020478D-7745-4626-A2B9-8DD307E5926B}" srcOrd="1" destOrd="0" parTransId="{73711871-7379-420A-9051-A90265D20C8A}" sibTransId="{7D55984D-CB09-49B6-897E-D2F44442E1A3}"/>
    <dgm:cxn modelId="{9386686D-5DB0-4DC3-AED2-52497861EFA7}" type="presOf" srcId="{B6360A3B-6100-48F3-8F3D-C24C8325DCD8}" destId="{E05BA9C1-C7B2-420B-B260-3551137966B6}" srcOrd="0" destOrd="0" presId="urn:microsoft.com/office/officeart/2008/layout/LinedList"/>
    <dgm:cxn modelId="{EBE00C7D-5337-413A-8988-65A3ABC4C003}" srcId="{254D1853-9643-40A6-9284-020A531EFBCB}" destId="{B6360A3B-6100-48F3-8F3D-C24C8325DCD8}" srcOrd="2" destOrd="0" parTransId="{B59C5559-8408-49B2-8398-15151BE1B579}" sibTransId="{AE77A36B-FC01-4D44-82F3-4D86A43CF1E9}"/>
    <dgm:cxn modelId="{C6DADAAE-E32D-4C49-84D7-7B5A78752AA8}" srcId="{254D1853-9643-40A6-9284-020A531EFBCB}" destId="{18AE0DBF-5723-4CB4-B4D6-8A495BEA4352}" srcOrd="0" destOrd="0" parTransId="{3BD5304D-2DD2-4642-8515-32E61959C11E}" sibTransId="{F98C8A7A-94D2-41A7-905E-A2B38C5A74D9}"/>
    <dgm:cxn modelId="{420FE9C5-BAD8-4068-B966-D23520295ED4}" type="presOf" srcId="{F3B13A85-EE7C-40F7-A41B-F26510BADF71}" destId="{E3819434-252F-4293-B97A-83B5396C3413}" srcOrd="0" destOrd="0" presId="urn:microsoft.com/office/officeart/2008/layout/LinedList"/>
    <dgm:cxn modelId="{14C81BE7-40A7-47DB-9BF1-36EDC69206DE}" type="presOf" srcId="{254D1853-9643-40A6-9284-020A531EFBCB}" destId="{BB2D535E-DCF4-4A3A-A32E-73B9916BC607}" srcOrd="0" destOrd="0" presId="urn:microsoft.com/office/officeart/2008/layout/LinedList"/>
    <dgm:cxn modelId="{9790E1FC-700E-487C-8836-88FCFBED4C88}" type="presOf" srcId="{C7F51629-261F-4ABD-A1BC-0DB7540BC463}" destId="{31AE97A9-5086-49FC-AD78-8C2194CC59F4}" srcOrd="0" destOrd="0" presId="urn:microsoft.com/office/officeart/2008/layout/LinedList"/>
    <dgm:cxn modelId="{7976BBFE-08CC-49FA-8D8A-6A630084BCED}" srcId="{254D1853-9643-40A6-9284-020A531EFBCB}" destId="{C7F51629-261F-4ABD-A1BC-0DB7540BC463}" srcOrd="4" destOrd="0" parTransId="{3B7081D6-5434-4D4F-8318-7D6DF5977830}" sibTransId="{E902471D-F439-4B55-8712-7DDEBCB28596}"/>
    <dgm:cxn modelId="{31EF68FA-B568-4E54-A555-CBF61320D4BB}" type="presParOf" srcId="{BB2D535E-DCF4-4A3A-A32E-73B9916BC607}" destId="{5B3CDC29-59F2-4CE1-8948-F5C0F5DC0631}" srcOrd="0" destOrd="0" presId="urn:microsoft.com/office/officeart/2008/layout/LinedList"/>
    <dgm:cxn modelId="{5B444C14-59AF-4F8E-A30C-62C824721A81}" type="presParOf" srcId="{BB2D535E-DCF4-4A3A-A32E-73B9916BC607}" destId="{EA701F19-9EA3-4068-A56A-E67DADA74C58}" srcOrd="1" destOrd="0" presId="urn:microsoft.com/office/officeart/2008/layout/LinedList"/>
    <dgm:cxn modelId="{64DF73C7-1E35-49F7-8FB1-8DA6FFF99E3C}" type="presParOf" srcId="{EA701F19-9EA3-4068-A56A-E67DADA74C58}" destId="{DE3E6D26-4689-4726-8832-F6BDB7B12CA0}" srcOrd="0" destOrd="0" presId="urn:microsoft.com/office/officeart/2008/layout/LinedList"/>
    <dgm:cxn modelId="{D25D57FB-7DED-4325-AB7B-D9F253A3837B}" type="presParOf" srcId="{EA701F19-9EA3-4068-A56A-E67DADA74C58}" destId="{CAEC1625-4C11-4924-9AAE-69321D23B6A0}" srcOrd="1" destOrd="0" presId="urn:microsoft.com/office/officeart/2008/layout/LinedList"/>
    <dgm:cxn modelId="{464988DB-92E2-4CE3-B1D1-A5EAE1547D92}" type="presParOf" srcId="{BB2D535E-DCF4-4A3A-A32E-73B9916BC607}" destId="{990A1F31-F35F-447B-979E-8AC0FC1ED9C4}" srcOrd="2" destOrd="0" presId="urn:microsoft.com/office/officeart/2008/layout/LinedList"/>
    <dgm:cxn modelId="{8183DA1B-81D3-48E7-857E-FA906BC1E0F6}" type="presParOf" srcId="{BB2D535E-DCF4-4A3A-A32E-73B9916BC607}" destId="{CFD47BC8-A5F8-4F54-9117-B4F35CF69691}" srcOrd="3" destOrd="0" presId="urn:microsoft.com/office/officeart/2008/layout/LinedList"/>
    <dgm:cxn modelId="{F10EDCFB-AA1F-4BBA-BAE2-665179136852}" type="presParOf" srcId="{CFD47BC8-A5F8-4F54-9117-B4F35CF69691}" destId="{C5628CAE-8515-42F7-9AE9-09999B8F07BF}" srcOrd="0" destOrd="0" presId="urn:microsoft.com/office/officeart/2008/layout/LinedList"/>
    <dgm:cxn modelId="{11082E83-60B9-4B94-A659-7570264C1161}" type="presParOf" srcId="{CFD47BC8-A5F8-4F54-9117-B4F35CF69691}" destId="{C83C6989-A41A-4B91-B761-6C98049FE326}" srcOrd="1" destOrd="0" presId="urn:microsoft.com/office/officeart/2008/layout/LinedList"/>
    <dgm:cxn modelId="{BD72D2B8-99EF-426A-8D03-36FCC2D336C8}" type="presParOf" srcId="{BB2D535E-DCF4-4A3A-A32E-73B9916BC607}" destId="{BA0C53F0-52D8-4103-90C7-49CECDC4F723}" srcOrd="4" destOrd="0" presId="urn:microsoft.com/office/officeart/2008/layout/LinedList"/>
    <dgm:cxn modelId="{1823A49E-5DFD-4290-81FF-C4DF9EAC92F1}" type="presParOf" srcId="{BB2D535E-DCF4-4A3A-A32E-73B9916BC607}" destId="{2249A713-457A-4C01-A3B4-2951226B66EE}" srcOrd="5" destOrd="0" presId="urn:microsoft.com/office/officeart/2008/layout/LinedList"/>
    <dgm:cxn modelId="{1590B8FC-D312-49FC-A435-A090D240E56E}" type="presParOf" srcId="{2249A713-457A-4C01-A3B4-2951226B66EE}" destId="{E05BA9C1-C7B2-420B-B260-3551137966B6}" srcOrd="0" destOrd="0" presId="urn:microsoft.com/office/officeart/2008/layout/LinedList"/>
    <dgm:cxn modelId="{AB98AD72-0FC7-492B-B1FD-1D05D352EE3C}" type="presParOf" srcId="{2249A713-457A-4C01-A3B4-2951226B66EE}" destId="{393532CE-1DEF-4E33-AAD7-6AE186C53E63}" srcOrd="1" destOrd="0" presId="urn:microsoft.com/office/officeart/2008/layout/LinedList"/>
    <dgm:cxn modelId="{12F9BFCA-DF51-4D69-A9BC-265A9025E1F9}" type="presParOf" srcId="{BB2D535E-DCF4-4A3A-A32E-73B9916BC607}" destId="{7129B991-A566-41E5-A86A-3049DC6CAAA1}" srcOrd="6" destOrd="0" presId="urn:microsoft.com/office/officeart/2008/layout/LinedList"/>
    <dgm:cxn modelId="{A06832C4-D31F-414B-B1B1-A5B141C07681}" type="presParOf" srcId="{BB2D535E-DCF4-4A3A-A32E-73B9916BC607}" destId="{55A21EA7-FA5D-4B7F-AF8F-ADFE1164FF23}" srcOrd="7" destOrd="0" presId="urn:microsoft.com/office/officeart/2008/layout/LinedList"/>
    <dgm:cxn modelId="{23E5F6B2-3F21-4C43-8EA4-DA2307885F64}" type="presParOf" srcId="{55A21EA7-FA5D-4B7F-AF8F-ADFE1164FF23}" destId="{E3819434-252F-4293-B97A-83B5396C3413}" srcOrd="0" destOrd="0" presId="urn:microsoft.com/office/officeart/2008/layout/LinedList"/>
    <dgm:cxn modelId="{DABA180F-4F5A-4B3D-A0CE-0393F1DD9F18}" type="presParOf" srcId="{55A21EA7-FA5D-4B7F-AF8F-ADFE1164FF23}" destId="{ED44D6C1-2749-41C4-B0A9-39532ACD2984}" srcOrd="1" destOrd="0" presId="urn:microsoft.com/office/officeart/2008/layout/LinedList"/>
    <dgm:cxn modelId="{347BF18A-7CEC-4E9E-A2F0-E5F31854CEA0}" type="presParOf" srcId="{BB2D535E-DCF4-4A3A-A32E-73B9916BC607}" destId="{78CD1465-DCEE-490F-9E81-72BE47451781}" srcOrd="8" destOrd="0" presId="urn:microsoft.com/office/officeart/2008/layout/LinedList"/>
    <dgm:cxn modelId="{28D67754-B392-4054-B70A-8863C1E799E9}" type="presParOf" srcId="{BB2D535E-DCF4-4A3A-A32E-73B9916BC607}" destId="{710B9054-ED97-42BF-940C-D32EDB2593FB}" srcOrd="9" destOrd="0" presId="urn:microsoft.com/office/officeart/2008/layout/LinedList"/>
    <dgm:cxn modelId="{FD2EC7E4-D644-4D0D-804E-44C8802BF650}" type="presParOf" srcId="{710B9054-ED97-42BF-940C-D32EDB2593FB}" destId="{31AE97A9-5086-49FC-AD78-8C2194CC59F4}" srcOrd="0" destOrd="0" presId="urn:microsoft.com/office/officeart/2008/layout/LinedList"/>
    <dgm:cxn modelId="{96B2A34D-4C0F-4E7A-9E03-F3CBA1F56644}" type="presParOf" srcId="{710B9054-ED97-42BF-940C-D32EDB2593FB}" destId="{D176D2D4-BFCB-4C02-97C0-D9EE8847A3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B151D5-DF6F-440C-9620-DFF03BB458A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98D07FC-57EB-498E-97DC-6037A370A0C1}">
      <dgm:prSet custT="1"/>
      <dgm:spPr/>
      <dgm:t>
        <a:bodyPr/>
        <a:lstStyle/>
        <a:p>
          <a:r>
            <a:rPr lang="en-US" sz="1600" b="0" dirty="0">
              <a:latin typeface="+mn-lt"/>
              <a:cs typeface="Times New Roman" panose="02020603050405020304" pitchFamily="18" charset="0"/>
            </a:rPr>
            <a:t>REFEREE : FELIX ZWAYER(Yellow cards -16,Red cards- 1) and followed by Dr. FELIX BRYCH (Yellow cards -14, Red cards – 0)</a:t>
          </a:r>
        </a:p>
      </dgm:t>
    </dgm:pt>
    <dgm:pt modelId="{973FB9E1-F293-4DAF-8FB5-C6074FA57269}" type="parTrans" cxnId="{C614394C-B14D-485F-87AE-5EF289ADFBC1}">
      <dgm:prSet/>
      <dgm:spPr/>
      <dgm:t>
        <a:bodyPr/>
        <a:lstStyle/>
        <a:p>
          <a:endParaRPr lang="en-US"/>
        </a:p>
      </dgm:t>
    </dgm:pt>
    <dgm:pt modelId="{8CBCBFF9-D094-41F7-B269-632DC7A8FE06}" type="sibTrans" cxnId="{C614394C-B14D-485F-87AE-5EF289ADFBC1}">
      <dgm:prSet/>
      <dgm:spPr/>
      <dgm:t>
        <a:bodyPr/>
        <a:lstStyle/>
        <a:p>
          <a:endParaRPr lang="en-US"/>
        </a:p>
      </dgm:t>
    </dgm:pt>
    <dgm:pt modelId="{04821819-FDF0-4BAB-BA0A-13A164E77414}">
      <dgm:prSet custT="1"/>
      <dgm:spPr/>
      <dgm:t>
        <a:bodyPr/>
        <a:lstStyle/>
        <a:p>
          <a:r>
            <a:rPr lang="en-US" sz="1600" b="0" dirty="0">
              <a:latin typeface="+mn-lt"/>
              <a:cs typeface="Times New Roman" panose="02020603050405020304" pitchFamily="18" charset="0"/>
            </a:rPr>
            <a:t>REFEREE : Dr. FELIX BRYCH(62 matches) and  FELIX ZWAYER (59 matches) has officiated most matches.</a:t>
          </a:r>
        </a:p>
      </dgm:t>
    </dgm:pt>
    <dgm:pt modelId="{70899E08-C6B9-467D-B39E-6C3E742FBD9F}" type="parTrans" cxnId="{8ED99E81-E6AF-4CE7-A647-D51536895CA9}">
      <dgm:prSet/>
      <dgm:spPr/>
      <dgm:t>
        <a:bodyPr/>
        <a:lstStyle/>
        <a:p>
          <a:endParaRPr lang="en-US"/>
        </a:p>
      </dgm:t>
    </dgm:pt>
    <dgm:pt modelId="{4D562A39-2C33-40D5-913F-651918A81A1C}" type="sibTrans" cxnId="{8ED99E81-E6AF-4CE7-A647-D51536895CA9}">
      <dgm:prSet/>
      <dgm:spPr/>
      <dgm:t>
        <a:bodyPr/>
        <a:lstStyle/>
        <a:p>
          <a:endParaRPr lang="en-US"/>
        </a:p>
      </dgm:t>
    </dgm:pt>
    <dgm:pt modelId="{0701368E-2A90-4756-B8D9-CF24910CCE00}">
      <dgm:prSet custT="1"/>
      <dgm:spPr/>
      <dgm:t>
        <a:bodyPr/>
        <a:lstStyle/>
        <a:p>
          <a:r>
            <a:rPr lang="en-US" sz="1600" b="0" dirty="0">
              <a:latin typeface="+mn-lt"/>
              <a:cs typeface="Times New Roman" panose="02020603050405020304" pitchFamily="18" charset="0"/>
            </a:rPr>
            <a:t>REFEREE : FELIX ZWAYER(17 – foul cards) and Dr. FELIX BRYCH(14 – foul cards).</a:t>
          </a:r>
        </a:p>
      </dgm:t>
    </dgm:pt>
    <dgm:pt modelId="{1718EE7C-3F4B-45ED-B0DB-0C90265C4BEF}" type="parTrans" cxnId="{220D6900-9F9B-4937-AA92-928BD85750A4}">
      <dgm:prSet/>
      <dgm:spPr/>
      <dgm:t>
        <a:bodyPr/>
        <a:lstStyle/>
        <a:p>
          <a:endParaRPr lang="en-US"/>
        </a:p>
      </dgm:t>
    </dgm:pt>
    <dgm:pt modelId="{7E91508D-83C8-40C6-85C9-5B871A181977}" type="sibTrans" cxnId="{220D6900-9F9B-4937-AA92-928BD85750A4}">
      <dgm:prSet/>
      <dgm:spPr/>
      <dgm:t>
        <a:bodyPr/>
        <a:lstStyle/>
        <a:p>
          <a:endParaRPr lang="en-US"/>
        </a:p>
      </dgm:t>
    </dgm:pt>
    <dgm:pt modelId="{9E328265-2157-4A06-90EB-836D4A54A5AE}">
      <dgm:prSet custT="1"/>
      <dgm:spPr/>
      <dgm:t>
        <a:bodyPr/>
        <a:lstStyle/>
        <a:p>
          <a:r>
            <a:rPr lang="en-IN" sz="1600" b="0" dirty="0">
              <a:latin typeface="+mn-lt"/>
              <a:cs typeface="Times New Roman" panose="02020603050405020304" pitchFamily="18" charset="0"/>
            </a:rPr>
            <a:t>Jonathan Moss has given 6 foul cards for game id – 2225482</a:t>
          </a:r>
          <a:endParaRPr lang="en-US" sz="1600" b="0" dirty="0">
            <a:latin typeface="+mn-lt"/>
            <a:cs typeface="Times New Roman" panose="02020603050405020304" pitchFamily="18" charset="0"/>
          </a:endParaRPr>
        </a:p>
      </dgm:t>
    </dgm:pt>
    <dgm:pt modelId="{4A3B2793-32D6-443D-A45C-0596E71457A5}" type="parTrans" cxnId="{212FE100-C440-4A45-8D04-582CC0A5482E}">
      <dgm:prSet/>
      <dgm:spPr/>
      <dgm:t>
        <a:bodyPr/>
        <a:lstStyle/>
        <a:p>
          <a:endParaRPr lang="en-US"/>
        </a:p>
      </dgm:t>
    </dgm:pt>
    <dgm:pt modelId="{8D30E7E5-136C-4DAE-9228-AC96676F98C3}" type="sibTrans" cxnId="{212FE100-C440-4A45-8D04-582CC0A5482E}">
      <dgm:prSet/>
      <dgm:spPr/>
      <dgm:t>
        <a:bodyPr/>
        <a:lstStyle/>
        <a:p>
          <a:endParaRPr lang="en-US"/>
        </a:p>
      </dgm:t>
    </dgm:pt>
    <dgm:pt modelId="{FD1276F3-319E-49C3-9DC6-8ACED08886F5}" type="pres">
      <dgm:prSet presAssocID="{33B151D5-DF6F-440C-9620-DFF03BB458A3}" presName="vert0" presStyleCnt="0">
        <dgm:presLayoutVars>
          <dgm:dir/>
          <dgm:animOne val="branch"/>
          <dgm:animLvl val="lvl"/>
        </dgm:presLayoutVars>
      </dgm:prSet>
      <dgm:spPr/>
    </dgm:pt>
    <dgm:pt modelId="{FDB30C2A-C25B-4AAC-A5DC-3739908B198E}" type="pres">
      <dgm:prSet presAssocID="{698D07FC-57EB-498E-97DC-6037A370A0C1}" presName="thickLine" presStyleLbl="alignNode1" presStyleIdx="0" presStyleCnt="4"/>
      <dgm:spPr/>
    </dgm:pt>
    <dgm:pt modelId="{EEEAB392-1E53-4D55-9204-B33430BFD586}" type="pres">
      <dgm:prSet presAssocID="{698D07FC-57EB-498E-97DC-6037A370A0C1}" presName="horz1" presStyleCnt="0"/>
      <dgm:spPr/>
    </dgm:pt>
    <dgm:pt modelId="{05726C2C-959B-4201-8F32-4E9AF7F3F420}" type="pres">
      <dgm:prSet presAssocID="{698D07FC-57EB-498E-97DC-6037A370A0C1}" presName="tx1" presStyleLbl="revTx" presStyleIdx="0" presStyleCnt="4"/>
      <dgm:spPr/>
    </dgm:pt>
    <dgm:pt modelId="{76B13F84-16DF-40BF-8D01-B7AC4917BA30}" type="pres">
      <dgm:prSet presAssocID="{698D07FC-57EB-498E-97DC-6037A370A0C1}" presName="vert1" presStyleCnt="0"/>
      <dgm:spPr/>
    </dgm:pt>
    <dgm:pt modelId="{981D0E94-D0B0-4696-B13B-2F085D3FF1B7}" type="pres">
      <dgm:prSet presAssocID="{04821819-FDF0-4BAB-BA0A-13A164E77414}" presName="thickLine" presStyleLbl="alignNode1" presStyleIdx="1" presStyleCnt="4"/>
      <dgm:spPr/>
    </dgm:pt>
    <dgm:pt modelId="{614C1A12-4F77-4FE6-A279-E32BBFA532BA}" type="pres">
      <dgm:prSet presAssocID="{04821819-FDF0-4BAB-BA0A-13A164E77414}" presName="horz1" presStyleCnt="0"/>
      <dgm:spPr/>
    </dgm:pt>
    <dgm:pt modelId="{8499EA96-9858-483E-A008-BCB1CA7DB28C}" type="pres">
      <dgm:prSet presAssocID="{04821819-FDF0-4BAB-BA0A-13A164E77414}" presName="tx1" presStyleLbl="revTx" presStyleIdx="1" presStyleCnt="4"/>
      <dgm:spPr/>
    </dgm:pt>
    <dgm:pt modelId="{7F022913-138A-42D0-916B-9290CA4DACC4}" type="pres">
      <dgm:prSet presAssocID="{04821819-FDF0-4BAB-BA0A-13A164E77414}" presName="vert1" presStyleCnt="0"/>
      <dgm:spPr/>
    </dgm:pt>
    <dgm:pt modelId="{5EFEFC87-73D6-4EBE-B25B-867520D1F3FC}" type="pres">
      <dgm:prSet presAssocID="{0701368E-2A90-4756-B8D9-CF24910CCE00}" presName="thickLine" presStyleLbl="alignNode1" presStyleIdx="2" presStyleCnt="4"/>
      <dgm:spPr/>
    </dgm:pt>
    <dgm:pt modelId="{3593E283-82F5-44E4-A1DA-6D29E062913E}" type="pres">
      <dgm:prSet presAssocID="{0701368E-2A90-4756-B8D9-CF24910CCE00}" presName="horz1" presStyleCnt="0"/>
      <dgm:spPr/>
    </dgm:pt>
    <dgm:pt modelId="{61859CAB-A727-42BB-9E70-08ED92F1D645}" type="pres">
      <dgm:prSet presAssocID="{0701368E-2A90-4756-B8D9-CF24910CCE00}" presName="tx1" presStyleLbl="revTx" presStyleIdx="2" presStyleCnt="4"/>
      <dgm:spPr/>
    </dgm:pt>
    <dgm:pt modelId="{1EB8BCE3-1092-4B46-B95B-3CFC50078B50}" type="pres">
      <dgm:prSet presAssocID="{0701368E-2A90-4756-B8D9-CF24910CCE00}" presName="vert1" presStyleCnt="0"/>
      <dgm:spPr/>
    </dgm:pt>
    <dgm:pt modelId="{65EA8B16-C2B4-4AC7-B4FF-C4B1032FDA9D}" type="pres">
      <dgm:prSet presAssocID="{9E328265-2157-4A06-90EB-836D4A54A5AE}" presName="thickLine" presStyleLbl="alignNode1" presStyleIdx="3" presStyleCnt="4"/>
      <dgm:spPr/>
    </dgm:pt>
    <dgm:pt modelId="{3C4E4A16-BA2E-4DA6-A5AD-75BBF99F98D8}" type="pres">
      <dgm:prSet presAssocID="{9E328265-2157-4A06-90EB-836D4A54A5AE}" presName="horz1" presStyleCnt="0"/>
      <dgm:spPr/>
    </dgm:pt>
    <dgm:pt modelId="{E51A1AFA-F8E5-4005-A74D-C0285B1705F5}" type="pres">
      <dgm:prSet presAssocID="{9E328265-2157-4A06-90EB-836D4A54A5AE}" presName="tx1" presStyleLbl="revTx" presStyleIdx="3" presStyleCnt="4"/>
      <dgm:spPr/>
    </dgm:pt>
    <dgm:pt modelId="{18F3E0F7-5FF3-4829-8856-7F723A66F2D2}" type="pres">
      <dgm:prSet presAssocID="{9E328265-2157-4A06-90EB-836D4A54A5AE}" presName="vert1" presStyleCnt="0"/>
      <dgm:spPr/>
    </dgm:pt>
  </dgm:ptLst>
  <dgm:cxnLst>
    <dgm:cxn modelId="{220D6900-9F9B-4937-AA92-928BD85750A4}" srcId="{33B151D5-DF6F-440C-9620-DFF03BB458A3}" destId="{0701368E-2A90-4756-B8D9-CF24910CCE00}" srcOrd="2" destOrd="0" parTransId="{1718EE7C-3F4B-45ED-B0DB-0C90265C4BEF}" sibTransId="{7E91508D-83C8-40C6-85C9-5B871A181977}"/>
    <dgm:cxn modelId="{212FE100-C440-4A45-8D04-582CC0A5482E}" srcId="{33B151D5-DF6F-440C-9620-DFF03BB458A3}" destId="{9E328265-2157-4A06-90EB-836D4A54A5AE}" srcOrd="3" destOrd="0" parTransId="{4A3B2793-32D6-443D-A45C-0596E71457A5}" sibTransId="{8D30E7E5-136C-4DAE-9228-AC96676F98C3}"/>
    <dgm:cxn modelId="{09C5FE12-CF72-4D5C-9134-03EF589652E8}" type="presOf" srcId="{9E328265-2157-4A06-90EB-836D4A54A5AE}" destId="{E51A1AFA-F8E5-4005-A74D-C0285B1705F5}" srcOrd="0" destOrd="0" presId="urn:microsoft.com/office/officeart/2008/layout/LinedList"/>
    <dgm:cxn modelId="{C614394C-B14D-485F-87AE-5EF289ADFBC1}" srcId="{33B151D5-DF6F-440C-9620-DFF03BB458A3}" destId="{698D07FC-57EB-498E-97DC-6037A370A0C1}" srcOrd="0" destOrd="0" parTransId="{973FB9E1-F293-4DAF-8FB5-C6074FA57269}" sibTransId="{8CBCBFF9-D094-41F7-B269-632DC7A8FE06}"/>
    <dgm:cxn modelId="{BB474356-DECA-43A1-B369-87356003E844}" type="presOf" srcId="{33B151D5-DF6F-440C-9620-DFF03BB458A3}" destId="{FD1276F3-319E-49C3-9DC6-8ACED08886F5}" srcOrd="0" destOrd="0" presId="urn:microsoft.com/office/officeart/2008/layout/LinedList"/>
    <dgm:cxn modelId="{8ED99E81-E6AF-4CE7-A647-D51536895CA9}" srcId="{33B151D5-DF6F-440C-9620-DFF03BB458A3}" destId="{04821819-FDF0-4BAB-BA0A-13A164E77414}" srcOrd="1" destOrd="0" parTransId="{70899E08-C6B9-467D-B39E-6C3E742FBD9F}" sibTransId="{4D562A39-2C33-40D5-913F-651918A81A1C}"/>
    <dgm:cxn modelId="{0D1A7C9A-A7F2-4034-9C65-165435C26193}" type="presOf" srcId="{0701368E-2A90-4756-B8D9-CF24910CCE00}" destId="{61859CAB-A727-42BB-9E70-08ED92F1D645}" srcOrd="0" destOrd="0" presId="urn:microsoft.com/office/officeart/2008/layout/LinedList"/>
    <dgm:cxn modelId="{FF58F89F-8129-4C89-AB4F-EDD38746653F}" type="presOf" srcId="{698D07FC-57EB-498E-97DC-6037A370A0C1}" destId="{05726C2C-959B-4201-8F32-4E9AF7F3F420}" srcOrd="0" destOrd="0" presId="urn:microsoft.com/office/officeart/2008/layout/LinedList"/>
    <dgm:cxn modelId="{FA6979E8-D659-4C6F-BF31-8B45481E064A}" type="presOf" srcId="{04821819-FDF0-4BAB-BA0A-13A164E77414}" destId="{8499EA96-9858-483E-A008-BCB1CA7DB28C}" srcOrd="0" destOrd="0" presId="urn:microsoft.com/office/officeart/2008/layout/LinedList"/>
    <dgm:cxn modelId="{47235F29-EFBA-4985-9392-CE8BB63CFBF9}" type="presParOf" srcId="{FD1276F3-319E-49C3-9DC6-8ACED08886F5}" destId="{FDB30C2A-C25B-4AAC-A5DC-3739908B198E}" srcOrd="0" destOrd="0" presId="urn:microsoft.com/office/officeart/2008/layout/LinedList"/>
    <dgm:cxn modelId="{B08D62B9-982B-479B-A705-F04464956480}" type="presParOf" srcId="{FD1276F3-319E-49C3-9DC6-8ACED08886F5}" destId="{EEEAB392-1E53-4D55-9204-B33430BFD586}" srcOrd="1" destOrd="0" presId="urn:microsoft.com/office/officeart/2008/layout/LinedList"/>
    <dgm:cxn modelId="{E2F70CFC-A1C0-4450-B801-2226658E8825}" type="presParOf" srcId="{EEEAB392-1E53-4D55-9204-B33430BFD586}" destId="{05726C2C-959B-4201-8F32-4E9AF7F3F420}" srcOrd="0" destOrd="0" presId="urn:microsoft.com/office/officeart/2008/layout/LinedList"/>
    <dgm:cxn modelId="{F0D086D8-A9FB-408F-BC41-4FAEE401C646}" type="presParOf" srcId="{EEEAB392-1E53-4D55-9204-B33430BFD586}" destId="{76B13F84-16DF-40BF-8D01-B7AC4917BA30}" srcOrd="1" destOrd="0" presId="urn:microsoft.com/office/officeart/2008/layout/LinedList"/>
    <dgm:cxn modelId="{0B252145-924D-4435-A73C-4DDA10D69416}" type="presParOf" srcId="{FD1276F3-319E-49C3-9DC6-8ACED08886F5}" destId="{981D0E94-D0B0-4696-B13B-2F085D3FF1B7}" srcOrd="2" destOrd="0" presId="urn:microsoft.com/office/officeart/2008/layout/LinedList"/>
    <dgm:cxn modelId="{F2ECC8AA-1E24-493A-AD24-6848B01CC7F7}" type="presParOf" srcId="{FD1276F3-319E-49C3-9DC6-8ACED08886F5}" destId="{614C1A12-4F77-4FE6-A279-E32BBFA532BA}" srcOrd="3" destOrd="0" presId="urn:microsoft.com/office/officeart/2008/layout/LinedList"/>
    <dgm:cxn modelId="{68BAC66C-F937-44D5-B6C1-C0D2CC989CD0}" type="presParOf" srcId="{614C1A12-4F77-4FE6-A279-E32BBFA532BA}" destId="{8499EA96-9858-483E-A008-BCB1CA7DB28C}" srcOrd="0" destOrd="0" presId="urn:microsoft.com/office/officeart/2008/layout/LinedList"/>
    <dgm:cxn modelId="{FC6FD7C9-6E27-49C5-9751-93577737C55A}" type="presParOf" srcId="{614C1A12-4F77-4FE6-A279-E32BBFA532BA}" destId="{7F022913-138A-42D0-916B-9290CA4DACC4}" srcOrd="1" destOrd="0" presId="urn:microsoft.com/office/officeart/2008/layout/LinedList"/>
    <dgm:cxn modelId="{DE3C562E-F39B-4147-8051-70C259F6B481}" type="presParOf" srcId="{FD1276F3-319E-49C3-9DC6-8ACED08886F5}" destId="{5EFEFC87-73D6-4EBE-B25B-867520D1F3FC}" srcOrd="4" destOrd="0" presId="urn:microsoft.com/office/officeart/2008/layout/LinedList"/>
    <dgm:cxn modelId="{6C98A444-281F-48F0-AC71-28D3314740EF}" type="presParOf" srcId="{FD1276F3-319E-49C3-9DC6-8ACED08886F5}" destId="{3593E283-82F5-44E4-A1DA-6D29E062913E}" srcOrd="5" destOrd="0" presId="urn:microsoft.com/office/officeart/2008/layout/LinedList"/>
    <dgm:cxn modelId="{C5D04273-51E4-4E2C-861F-148B94745E46}" type="presParOf" srcId="{3593E283-82F5-44E4-A1DA-6D29E062913E}" destId="{61859CAB-A727-42BB-9E70-08ED92F1D645}" srcOrd="0" destOrd="0" presId="urn:microsoft.com/office/officeart/2008/layout/LinedList"/>
    <dgm:cxn modelId="{E379C55A-DAC8-4122-BA93-5C6777769444}" type="presParOf" srcId="{3593E283-82F5-44E4-A1DA-6D29E062913E}" destId="{1EB8BCE3-1092-4B46-B95B-3CFC50078B50}" srcOrd="1" destOrd="0" presId="urn:microsoft.com/office/officeart/2008/layout/LinedList"/>
    <dgm:cxn modelId="{F9933A4C-957B-44B2-9901-DCD21CB4986A}" type="presParOf" srcId="{FD1276F3-319E-49C3-9DC6-8ACED08886F5}" destId="{65EA8B16-C2B4-4AC7-B4FF-C4B1032FDA9D}" srcOrd="6" destOrd="0" presId="urn:microsoft.com/office/officeart/2008/layout/LinedList"/>
    <dgm:cxn modelId="{1E11E998-1D02-40F8-9487-2EB4B6BC7D23}" type="presParOf" srcId="{FD1276F3-319E-49C3-9DC6-8ACED08886F5}" destId="{3C4E4A16-BA2E-4DA6-A5AD-75BBF99F98D8}" srcOrd="7" destOrd="0" presId="urn:microsoft.com/office/officeart/2008/layout/LinedList"/>
    <dgm:cxn modelId="{1E265907-A6FA-4962-A08D-82626CD5D3B8}" type="presParOf" srcId="{3C4E4A16-BA2E-4DA6-A5AD-75BBF99F98D8}" destId="{E51A1AFA-F8E5-4005-A74D-C0285B1705F5}" srcOrd="0" destOrd="0" presId="urn:microsoft.com/office/officeart/2008/layout/LinedList"/>
    <dgm:cxn modelId="{EC3B934E-AF7D-4CF6-8263-D43DB46A902A}" type="presParOf" srcId="{3C4E4A16-BA2E-4DA6-A5AD-75BBF99F98D8}" destId="{18F3E0F7-5FF3-4829-8856-7F723A66F2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17A386-4046-479B-8E78-BF842B9A5D3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B9C74CA-0651-4A7F-8397-A0708792B40A}">
      <dgm:prSet/>
      <dgm:spPr/>
      <dgm:t>
        <a:bodyPr/>
        <a:lstStyle/>
        <a:p>
          <a:r>
            <a:rPr lang="en-US" dirty="0"/>
            <a:t>Most of the substitutions are made in avg. minutes 90</a:t>
          </a:r>
        </a:p>
      </dgm:t>
    </dgm:pt>
    <dgm:pt modelId="{8CA50A63-C6D4-4041-B13E-AC04B526A1B5}" type="parTrans" cxnId="{CAFC0048-89C1-48E2-A1AD-719F1C1B9946}">
      <dgm:prSet/>
      <dgm:spPr/>
      <dgm:t>
        <a:bodyPr/>
        <a:lstStyle/>
        <a:p>
          <a:endParaRPr lang="en-US"/>
        </a:p>
      </dgm:t>
    </dgm:pt>
    <dgm:pt modelId="{C70790D8-E507-455A-8F7B-69646114CF11}" type="sibTrans" cxnId="{CAFC0048-89C1-48E2-A1AD-719F1C1B9946}">
      <dgm:prSet/>
      <dgm:spPr/>
      <dgm:t>
        <a:bodyPr/>
        <a:lstStyle/>
        <a:p>
          <a:endParaRPr lang="en-US"/>
        </a:p>
      </dgm:t>
    </dgm:pt>
    <dgm:pt modelId="{4099B292-1FDD-45E0-B7B1-CD23FE30FA77}">
      <dgm:prSet/>
      <dgm:spPr/>
      <dgm:t>
        <a:bodyPr/>
        <a:lstStyle/>
        <a:p>
          <a:r>
            <a:rPr lang="en-US" dirty="0"/>
            <a:t>The more substitutions are made the high possibility of the team winning. 70 substitutions-Home wins and 88 substitutions – Away wins (BOURSSIA VEREIN)</a:t>
          </a:r>
        </a:p>
      </dgm:t>
    </dgm:pt>
    <dgm:pt modelId="{091D8805-94C5-491E-BECE-4154107C4876}" type="parTrans" cxnId="{25C35485-33BF-491A-9648-C403428B3F46}">
      <dgm:prSet/>
      <dgm:spPr/>
      <dgm:t>
        <a:bodyPr/>
        <a:lstStyle/>
        <a:p>
          <a:endParaRPr lang="en-US"/>
        </a:p>
      </dgm:t>
    </dgm:pt>
    <dgm:pt modelId="{6175829E-B863-4F99-8789-EFE1C3B2CDA4}" type="sibTrans" cxnId="{25C35485-33BF-491A-9648-C403428B3F46}">
      <dgm:prSet/>
      <dgm:spPr/>
      <dgm:t>
        <a:bodyPr/>
        <a:lstStyle/>
        <a:p>
          <a:endParaRPr lang="en-US"/>
        </a:p>
      </dgm:t>
    </dgm:pt>
    <dgm:pt modelId="{CC201863-5967-467D-A294-4B774CE20185}">
      <dgm:prSet/>
      <dgm:spPr/>
      <dgm:t>
        <a:bodyPr/>
        <a:lstStyle/>
        <a:p>
          <a:r>
            <a:rPr lang="en-US" dirty="0"/>
            <a:t>Fabian Johnson has the highest substitution count of 185, followed by Timothy Chandler with 175 substitution counts.</a:t>
          </a:r>
        </a:p>
      </dgm:t>
    </dgm:pt>
    <dgm:pt modelId="{4DBD0EE4-C7E7-4CD8-BC0E-3942788844AD}" type="parTrans" cxnId="{15675241-4C7E-42EB-8BED-F340F044A311}">
      <dgm:prSet/>
      <dgm:spPr/>
      <dgm:t>
        <a:bodyPr/>
        <a:lstStyle/>
        <a:p>
          <a:endParaRPr lang="en-US"/>
        </a:p>
      </dgm:t>
    </dgm:pt>
    <dgm:pt modelId="{C697AEBD-AEEC-42E9-B65F-6EBE7BE61DBE}" type="sibTrans" cxnId="{15675241-4C7E-42EB-8BED-F340F044A311}">
      <dgm:prSet/>
      <dgm:spPr/>
      <dgm:t>
        <a:bodyPr/>
        <a:lstStyle/>
        <a:p>
          <a:endParaRPr lang="en-US"/>
        </a:p>
      </dgm:t>
    </dgm:pt>
    <dgm:pt modelId="{73BDB1E8-9195-4292-ABD0-64654D4806AC}">
      <dgm:prSet/>
      <dgm:spPr/>
      <dgm:t>
        <a:bodyPr/>
        <a:lstStyle/>
        <a:p>
          <a:r>
            <a:rPr lang="en-US"/>
            <a:t>Attack position has the highest count of substitutions of 1027 followed by Defender with 965 substitutions</a:t>
          </a:r>
        </a:p>
      </dgm:t>
    </dgm:pt>
    <dgm:pt modelId="{987C21AE-6BC9-47FE-86D0-69C0E3098226}" type="parTrans" cxnId="{8FFE25B6-F3D4-45FF-A306-3CFFA8144D1B}">
      <dgm:prSet/>
      <dgm:spPr/>
      <dgm:t>
        <a:bodyPr/>
        <a:lstStyle/>
        <a:p>
          <a:endParaRPr lang="en-US"/>
        </a:p>
      </dgm:t>
    </dgm:pt>
    <dgm:pt modelId="{671D152C-1B01-4BCA-9538-837CF246B8E0}" type="sibTrans" cxnId="{8FFE25B6-F3D4-45FF-A306-3CFFA8144D1B}">
      <dgm:prSet/>
      <dgm:spPr/>
      <dgm:t>
        <a:bodyPr/>
        <a:lstStyle/>
        <a:p>
          <a:endParaRPr lang="en-US"/>
        </a:p>
      </dgm:t>
    </dgm:pt>
    <dgm:pt modelId="{A5CE0062-AD62-4D12-8CBC-78DA0D5100AE}" type="pres">
      <dgm:prSet presAssocID="{0B17A386-4046-479B-8E78-BF842B9A5D3D}" presName="vert0" presStyleCnt="0">
        <dgm:presLayoutVars>
          <dgm:dir/>
          <dgm:animOne val="branch"/>
          <dgm:animLvl val="lvl"/>
        </dgm:presLayoutVars>
      </dgm:prSet>
      <dgm:spPr/>
    </dgm:pt>
    <dgm:pt modelId="{7365D44C-8E50-4BFA-A2C3-0A9F59B8ED45}" type="pres">
      <dgm:prSet presAssocID="{4B9C74CA-0651-4A7F-8397-A0708792B40A}" presName="thickLine" presStyleLbl="alignNode1" presStyleIdx="0" presStyleCnt="4"/>
      <dgm:spPr/>
    </dgm:pt>
    <dgm:pt modelId="{9386E9E2-F22E-4409-8758-22786A36746B}" type="pres">
      <dgm:prSet presAssocID="{4B9C74CA-0651-4A7F-8397-A0708792B40A}" presName="horz1" presStyleCnt="0"/>
      <dgm:spPr/>
    </dgm:pt>
    <dgm:pt modelId="{CF867577-6BBA-4306-8D24-C72A5BF23816}" type="pres">
      <dgm:prSet presAssocID="{4B9C74CA-0651-4A7F-8397-A0708792B40A}" presName="tx1" presStyleLbl="revTx" presStyleIdx="0" presStyleCnt="4"/>
      <dgm:spPr/>
    </dgm:pt>
    <dgm:pt modelId="{BE772348-28B2-4555-AD42-99CBD48678F2}" type="pres">
      <dgm:prSet presAssocID="{4B9C74CA-0651-4A7F-8397-A0708792B40A}" presName="vert1" presStyleCnt="0"/>
      <dgm:spPr/>
    </dgm:pt>
    <dgm:pt modelId="{786D71F4-CBC1-4280-A35A-6B1ADA2AD066}" type="pres">
      <dgm:prSet presAssocID="{4099B292-1FDD-45E0-B7B1-CD23FE30FA77}" presName="thickLine" presStyleLbl="alignNode1" presStyleIdx="1" presStyleCnt="4"/>
      <dgm:spPr/>
    </dgm:pt>
    <dgm:pt modelId="{C666BF1A-E7A1-496E-94A9-9BA383E6FCCA}" type="pres">
      <dgm:prSet presAssocID="{4099B292-1FDD-45E0-B7B1-CD23FE30FA77}" presName="horz1" presStyleCnt="0"/>
      <dgm:spPr/>
    </dgm:pt>
    <dgm:pt modelId="{5F197AF5-5B24-4FE0-901E-3AD69C56059C}" type="pres">
      <dgm:prSet presAssocID="{4099B292-1FDD-45E0-B7B1-CD23FE30FA77}" presName="tx1" presStyleLbl="revTx" presStyleIdx="1" presStyleCnt="4"/>
      <dgm:spPr/>
    </dgm:pt>
    <dgm:pt modelId="{9CBA4B6A-413B-4319-BBF8-7FF93AD47DD9}" type="pres">
      <dgm:prSet presAssocID="{4099B292-1FDD-45E0-B7B1-CD23FE30FA77}" presName="vert1" presStyleCnt="0"/>
      <dgm:spPr/>
    </dgm:pt>
    <dgm:pt modelId="{8356A6D4-4738-40C2-B024-CB48A0AFAAAC}" type="pres">
      <dgm:prSet presAssocID="{CC201863-5967-467D-A294-4B774CE20185}" presName="thickLine" presStyleLbl="alignNode1" presStyleIdx="2" presStyleCnt="4"/>
      <dgm:spPr/>
    </dgm:pt>
    <dgm:pt modelId="{1C120794-502D-43F4-A9FB-21D656E0A03A}" type="pres">
      <dgm:prSet presAssocID="{CC201863-5967-467D-A294-4B774CE20185}" presName="horz1" presStyleCnt="0"/>
      <dgm:spPr/>
    </dgm:pt>
    <dgm:pt modelId="{820808A2-72AB-4D89-91AD-BE729C5C786D}" type="pres">
      <dgm:prSet presAssocID="{CC201863-5967-467D-A294-4B774CE20185}" presName="tx1" presStyleLbl="revTx" presStyleIdx="2" presStyleCnt="4"/>
      <dgm:spPr/>
    </dgm:pt>
    <dgm:pt modelId="{4D1CFE94-C305-4BF4-94E5-B16F537F0A79}" type="pres">
      <dgm:prSet presAssocID="{CC201863-5967-467D-A294-4B774CE20185}" presName="vert1" presStyleCnt="0"/>
      <dgm:spPr/>
    </dgm:pt>
    <dgm:pt modelId="{7549D182-735C-49F4-B63B-E16C6DCCBF15}" type="pres">
      <dgm:prSet presAssocID="{73BDB1E8-9195-4292-ABD0-64654D4806AC}" presName="thickLine" presStyleLbl="alignNode1" presStyleIdx="3" presStyleCnt="4"/>
      <dgm:spPr/>
    </dgm:pt>
    <dgm:pt modelId="{7918906F-66CB-4986-8EBC-140AD146C8CB}" type="pres">
      <dgm:prSet presAssocID="{73BDB1E8-9195-4292-ABD0-64654D4806AC}" presName="horz1" presStyleCnt="0"/>
      <dgm:spPr/>
    </dgm:pt>
    <dgm:pt modelId="{3F503916-B8C3-401B-8C63-B8DB8049D505}" type="pres">
      <dgm:prSet presAssocID="{73BDB1E8-9195-4292-ABD0-64654D4806AC}" presName="tx1" presStyleLbl="revTx" presStyleIdx="3" presStyleCnt="4"/>
      <dgm:spPr/>
    </dgm:pt>
    <dgm:pt modelId="{76587F04-CA87-4B7D-890F-1FFA4B9E44DD}" type="pres">
      <dgm:prSet presAssocID="{73BDB1E8-9195-4292-ABD0-64654D4806AC}" presName="vert1" presStyleCnt="0"/>
      <dgm:spPr/>
    </dgm:pt>
  </dgm:ptLst>
  <dgm:cxnLst>
    <dgm:cxn modelId="{E7F09108-70C5-4670-88F9-26B38A167188}" type="presOf" srcId="{4099B292-1FDD-45E0-B7B1-CD23FE30FA77}" destId="{5F197AF5-5B24-4FE0-901E-3AD69C56059C}" srcOrd="0" destOrd="0" presId="urn:microsoft.com/office/officeart/2008/layout/LinedList"/>
    <dgm:cxn modelId="{C721B427-6850-4482-977E-B53371169493}" type="presOf" srcId="{CC201863-5967-467D-A294-4B774CE20185}" destId="{820808A2-72AB-4D89-91AD-BE729C5C786D}" srcOrd="0" destOrd="0" presId="urn:microsoft.com/office/officeart/2008/layout/LinedList"/>
    <dgm:cxn modelId="{15675241-4C7E-42EB-8BED-F340F044A311}" srcId="{0B17A386-4046-479B-8E78-BF842B9A5D3D}" destId="{CC201863-5967-467D-A294-4B774CE20185}" srcOrd="2" destOrd="0" parTransId="{4DBD0EE4-C7E7-4CD8-BC0E-3942788844AD}" sibTransId="{C697AEBD-AEEC-42E9-B65F-6EBE7BE61DBE}"/>
    <dgm:cxn modelId="{CAFC0048-89C1-48E2-A1AD-719F1C1B9946}" srcId="{0B17A386-4046-479B-8E78-BF842B9A5D3D}" destId="{4B9C74CA-0651-4A7F-8397-A0708792B40A}" srcOrd="0" destOrd="0" parTransId="{8CA50A63-C6D4-4041-B13E-AC04B526A1B5}" sibTransId="{C70790D8-E507-455A-8F7B-69646114CF11}"/>
    <dgm:cxn modelId="{25C35485-33BF-491A-9648-C403428B3F46}" srcId="{0B17A386-4046-479B-8E78-BF842B9A5D3D}" destId="{4099B292-1FDD-45E0-B7B1-CD23FE30FA77}" srcOrd="1" destOrd="0" parTransId="{091D8805-94C5-491E-BECE-4154107C4876}" sibTransId="{6175829E-B863-4F99-8789-EFE1C3B2CDA4}"/>
    <dgm:cxn modelId="{BB20858F-3A5E-42E9-84B6-DF0456D7406D}" type="presOf" srcId="{0B17A386-4046-479B-8E78-BF842B9A5D3D}" destId="{A5CE0062-AD62-4D12-8CBC-78DA0D5100AE}" srcOrd="0" destOrd="0" presId="urn:microsoft.com/office/officeart/2008/layout/LinedList"/>
    <dgm:cxn modelId="{8FFE25B6-F3D4-45FF-A306-3CFFA8144D1B}" srcId="{0B17A386-4046-479B-8E78-BF842B9A5D3D}" destId="{73BDB1E8-9195-4292-ABD0-64654D4806AC}" srcOrd="3" destOrd="0" parTransId="{987C21AE-6BC9-47FE-86D0-69C0E3098226}" sibTransId="{671D152C-1B01-4BCA-9538-837CF246B8E0}"/>
    <dgm:cxn modelId="{88F593F8-01BC-4685-AE12-F1B3E362279C}" type="presOf" srcId="{4B9C74CA-0651-4A7F-8397-A0708792B40A}" destId="{CF867577-6BBA-4306-8D24-C72A5BF23816}" srcOrd="0" destOrd="0" presId="urn:microsoft.com/office/officeart/2008/layout/LinedList"/>
    <dgm:cxn modelId="{F52972FD-0378-4E5C-B4F0-6356EC47FEB1}" type="presOf" srcId="{73BDB1E8-9195-4292-ABD0-64654D4806AC}" destId="{3F503916-B8C3-401B-8C63-B8DB8049D505}" srcOrd="0" destOrd="0" presId="urn:microsoft.com/office/officeart/2008/layout/LinedList"/>
    <dgm:cxn modelId="{240B3B77-BD4A-4D6C-BFDC-8D9F1F528D92}" type="presParOf" srcId="{A5CE0062-AD62-4D12-8CBC-78DA0D5100AE}" destId="{7365D44C-8E50-4BFA-A2C3-0A9F59B8ED45}" srcOrd="0" destOrd="0" presId="urn:microsoft.com/office/officeart/2008/layout/LinedList"/>
    <dgm:cxn modelId="{66D2B44E-E810-48BB-8336-BB3C9E8445BB}" type="presParOf" srcId="{A5CE0062-AD62-4D12-8CBC-78DA0D5100AE}" destId="{9386E9E2-F22E-4409-8758-22786A36746B}" srcOrd="1" destOrd="0" presId="urn:microsoft.com/office/officeart/2008/layout/LinedList"/>
    <dgm:cxn modelId="{9FB0A3C8-F30A-4B1F-B8BB-8B64402E0B10}" type="presParOf" srcId="{9386E9E2-F22E-4409-8758-22786A36746B}" destId="{CF867577-6BBA-4306-8D24-C72A5BF23816}" srcOrd="0" destOrd="0" presId="urn:microsoft.com/office/officeart/2008/layout/LinedList"/>
    <dgm:cxn modelId="{6E124B17-9837-49CD-BF82-018C98DE9BC6}" type="presParOf" srcId="{9386E9E2-F22E-4409-8758-22786A36746B}" destId="{BE772348-28B2-4555-AD42-99CBD48678F2}" srcOrd="1" destOrd="0" presId="urn:microsoft.com/office/officeart/2008/layout/LinedList"/>
    <dgm:cxn modelId="{CEF45F4A-8B97-417D-960A-46164F43E241}" type="presParOf" srcId="{A5CE0062-AD62-4D12-8CBC-78DA0D5100AE}" destId="{786D71F4-CBC1-4280-A35A-6B1ADA2AD066}" srcOrd="2" destOrd="0" presId="urn:microsoft.com/office/officeart/2008/layout/LinedList"/>
    <dgm:cxn modelId="{AB343F6D-46F9-46D0-BD58-D74B1AE638BE}" type="presParOf" srcId="{A5CE0062-AD62-4D12-8CBC-78DA0D5100AE}" destId="{C666BF1A-E7A1-496E-94A9-9BA383E6FCCA}" srcOrd="3" destOrd="0" presId="urn:microsoft.com/office/officeart/2008/layout/LinedList"/>
    <dgm:cxn modelId="{C8D9F1FA-9EA4-432D-BB85-F33F3E4EFE27}" type="presParOf" srcId="{C666BF1A-E7A1-496E-94A9-9BA383E6FCCA}" destId="{5F197AF5-5B24-4FE0-901E-3AD69C56059C}" srcOrd="0" destOrd="0" presId="urn:microsoft.com/office/officeart/2008/layout/LinedList"/>
    <dgm:cxn modelId="{C89559AA-3AF2-4FEF-A245-0AAE96137D18}" type="presParOf" srcId="{C666BF1A-E7A1-496E-94A9-9BA383E6FCCA}" destId="{9CBA4B6A-413B-4319-BBF8-7FF93AD47DD9}" srcOrd="1" destOrd="0" presId="urn:microsoft.com/office/officeart/2008/layout/LinedList"/>
    <dgm:cxn modelId="{AC2815CD-67FC-480B-8451-A272FE2C2393}" type="presParOf" srcId="{A5CE0062-AD62-4D12-8CBC-78DA0D5100AE}" destId="{8356A6D4-4738-40C2-B024-CB48A0AFAAAC}" srcOrd="4" destOrd="0" presId="urn:microsoft.com/office/officeart/2008/layout/LinedList"/>
    <dgm:cxn modelId="{CF6A524B-391D-4F2D-88D9-DCD30CB54F60}" type="presParOf" srcId="{A5CE0062-AD62-4D12-8CBC-78DA0D5100AE}" destId="{1C120794-502D-43F4-A9FB-21D656E0A03A}" srcOrd="5" destOrd="0" presId="urn:microsoft.com/office/officeart/2008/layout/LinedList"/>
    <dgm:cxn modelId="{E3D744B6-0226-48D9-9361-66798E4D1FDA}" type="presParOf" srcId="{1C120794-502D-43F4-A9FB-21D656E0A03A}" destId="{820808A2-72AB-4D89-91AD-BE729C5C786D}" srcOrd="0" destOrd="0" presId="urn:microsoft.com/office/officeart/2008/layout/LinedList"/>
    <dgm:cxn modelId="{37B5C936-E70D-4038-B736-DBF8404D0D8B}" type="presParOf" srcId="{1C120794-502D-43F4-A9FB-21D656E0A03A}" destId="{4D1CFE94-C305-4BF4-94E5-B16F537F0A79}" srcOrd="1" destOrd="0" presId="urn:microsoft.com/office/officeart/2008/layout/LinedList"/>
    <dgm:cxn modelId="{DDEB2195-A73D-433D-AD96-CC1AD500530C}" type="presParOf" srcId="{A5CE0062-AD62-4D12-8CBC-78DA0D5100AE}" destId="{7549D182-735C-49F4-B63B-E16C6DCCBF15}" srcOrd="6" destOrd="0" presId="urn:microsoft.com/office/officeart/2008/layout/LinedList"/>
    <dgm:cxn modelId="{C4E13CB0-B6D0-4516-A0A7-9A557CBC46D1}" type="presParOf" srcId="{A5CE0062-AD62-4D12-8CBC-78DA0D5100AE}" destId="{7918906F-66CB-4986-8EBC-140AD146C8CB}" srcOrd="7" destOrd="0" presId="urn:microsoft.com/office/officeart/2008/layout/LinedList"/>
    <dgm:cxn modelId="{06E9B74E-5D54-4A7C-ABD6-BD0FD845BF87}" type="presParOf" srcId="{7918906F-66CB-4986-8EBC-140AD146C8CB}" destId="{3F503916-B8C3-401B-8C63-B8DB8049D505}" srcOrd="0" destOrd="0" presId="urn:microsoft.com/office/officeart/2008/layout/LinedList"/>
    <dgm:cxn modelId="{91F439AC-606A-4DE8-BBA9-08059A1B441E}" type="presParOf" srcId="{7918906F-66CB-4986-8EBC-140AD146C8CB}" destId="{76587F04-CA87-4B7D-890F-1FFA4B9E44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E9B148-245E-48BD-8896-B21BAFB5A58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0B9E559-7ACB-41C9-A462-1FC670D36A87}">
      <dgm:prSet/>
      <dgm:spPr/>
      <dgm:t>
        <a:bodyPr/>
        <a:lstStyle/>
        <a:p>
          <a:r>
            <a:rPr lang="en-US" dirty="0">
              <a:latin typeface="Tableau Book"/>
            </a:rPr>
            <a:t>Performance Analysis</a:t>
          </a:r>
        </a:p>
      </dgm:t>
    </dgm:pt>
    <dgm:pt modelId="{2C4438B6-C94D-49C2-B5A5-8FB47CF6049B}" type="parTrans" cxnId="{74448E6C-43B7-4B03-9337-8C65682307AD}">
      <dgm:prSet/>
      <dgm:spPr/>
      <dgm:t>
        <a:bodyPr/>
        <a:lstStyle/>
        <a:p>
          <a:endParaRPr lang="en-US"/>
        </a:p>
      </dgm:t>
    </dgm:pt>
    <dgm:pt modelId="{ED06E5DB-8BF2-4A87-AE38-9C763467B508}" type="sibTrans" cxnId="{74448E6C-43B7-4B03-9337-8C65682307AD}">
      <dgm:prSet/>
      <dgm:spPr/>
      <dgm:t>
        <a:bodyPr/>
        <a:lstStyle/>
        <a:p>
          <a:endParaRPr lang="en-US"/>
        </a:p>
      </dgm:t>
    </dgm:pt>
    <dgm:pt modelId="{75012747-5C8F-4AFF-B668-F8D4B0D7CD84}">
      <dgm:prSet/>
      <dgm:spPr/>
      <dgm:t>
        <a:bodyPr/>
        <a:lstStyle/>
        <a:p>
          <a:r>
            <a:rPr lang="en-US" dirty="0">
              <a:latin typeface="Tableau Book"/>
            </a:rPr>
            <a:t>Players: Aron Johannsson scored 93 goals, and Jozy Altidore scored 65, with Fabian Johnson having a record of 317 goals for away teams and 436 for home teams.</a:t>
          </a:r>
        </a:p>
      </dgm:t>
    </dgm:pt>
    <dgm:pt modelId="{C947F9B6-2377-4A64-91F9-9196923BEF69}" type="parTrans" cxnId="{5D51376A-D212-49B5-98D8-8047D088B66D}">
      <dgm:prSet/>
      <dgm:spPr/>
      <dgm:t>
        <a:bodyPr/>
        <a:lstStyle/>
        <a:p>
          <a:endParaRPr lang="en-US"/>
        </a:p>
      </dgm:t>
    </dgm:pt>
    <dgm:pt modelId="{81E214CA-950D-4925-A7F7-93F530056D0F}" type="sibTrans" cxnId="{5D51376A-D212-49B5-98D8-8047D088B66D}">
      <dgm:prSet/>
      <dgm:spPr/>
      <dgm:t>
        <a:bodyPr/>
        <a:lstStyle/>
        <a:p>
          <a:endParaRPr lang="en-US"/>
        </a:p>
      </dgm:t>
    </dgm:pt>
    <dgm:pt modelId="{6BF08526-2192-49A6-AFF7-6B91BC5ADA7B}">
      <dgm:prSet/>
      <dgm:spPr/>
      <dgm:t>
        <a:bodyPr/>
        <a:lstStyle/>
        <a:p>
          <a:pPr rtl="0"/>
          <a:r>
            <a:rPr lang="en-US" dirty="0">
              <a:latin typeface="Tableau Book"/>
            </a:rPr>
            <a:t>Teams: Highest goals scored were by </a:t>
          </a:r>
          <a:r>
            <a:rPr lang="en-US" dirty="0">
              <a:solidFill>
                <a:srgbClr val="000000"/>
              </a:solidFill>
              <a:latin typeface="Times New Roman"/>
              <a:cs typeface="Times New Roman"/>
            </a:rPr>
            <a:t>BORUSSIA VEREIN (410 goals) and Away club : BORUSSIA DORTMUND (282 goals)</a:t>
          </a:r>
        </a:p>
      </dgm:t>
    </dgm:pt>
    <dgm:pt modelId="{FF91E25E-8EDE-49CE-AC5C-BF5C4C6D9B5D}" type="parTrans" cxnId="{FE43B63D-B1B2-42E0-83AD-9943078D9E9C}">
      <dgm:prSet/>
      <dgm:spPr/>
      <dgm:t>
        <a:bodyPr/>
        <a:lstStyle/>
        <a:p>
          <a:endParaRPr lang="en-US"/>
        </a:p>
      </dgm:t>
    </dgm:pt>
    <dgm:pt modelId="{F8C35CB5-A4BD-46C2-A17D-E0655865EE3B}" type="sibTrans" cxnId="{FE43B63D-B1B2-42E0-83AD-9943078D9E9C}">
      <dgm:prSet/>
      <dgm:spPr/>
      <dgm:t>
        <a:bodyPr/>
        <a:lstStyle/>
        <a:p>
          <a:endParaRPr lang="en-US"/>
        </a:p>
      </dgm:t>
    </dgm:pt>
    <dgm:pt modelId="{031AE0E0-C343-47D4-8ACB-2FDA5CA4FA65}">
      <dgm:prSet/>
      <dgm:spPr/>
      <dgm:t>
        <a:bodyPr/>
        <a:lstStyle/>
        <a:p>
          <a:r>
            <a:rPr lang="en-US" dirty="0">
              <a:latin typeface="Tableau Book"/>
            </a:rPr>
            <a:t>Competitions: NL1 led with 131 goals; CLQ had the least, with 1 goal.</a:t>
          </a:r>
        </a:p>
      </dgm:t>
    </dgm:pt>
    <dgm:pt modelId="{CF944664-E532-43B9-A692-937CA8A113F6}" type="parTrans" cxnId="{357D4BD4-F458-48BE-8866-ECBC6175EF3C}">
      <dgm:prSet/>
      <dgm:spPr/>
      <dgm:t>
        <a:bodyPr/>
        <a:lstStyle/>
        <a:p>
          <a:endParaRPr lang="en-US"/>
        </a:p>
      </dgm:t>
    </dgm:pt>
    <dgm:pt modelId="{41495388-C0A5-4E6B-AB53-82F163B1DB31}" type="sibTrans" cxnId="{357D4BD4-F458-48BE-8866-ECBC6175EF3C}">
      <dgm:prSet/>
      <dgm:spPr/>
      <dgm:t>
        <a:bodyPr/>
        <a:lstStyle/>
        <a:p>
          <a:endParaRPr lang="en-US"/>
        </a:p>
      </dgm:t>
    </dgm:pt>
    <dgm:pt modelId="{14C197CC-F9C7-4AD1-968E-781FE45AE123}">
      <dgm:prSet/>
      <dgm:spPr/>
      <dgm:t>
        <a:bodyPr/>
        <a:lstStyle/>
        <a:p>
          <a:r>
            <a:rPr lang="en-US" dirty="0">
              <a:latin typeface="Tableau Book"/>
            </a:rPr>
            <a:t>Statistical Testing: A two-sample t-test showed no significant difference between home and away goals, implying that goal variance may be due to random chance.</a:t>
          </a:r>
        </a:p>
      </dgm:t>
    </dgm:pt>
    <dgm:pt modelId="{E89E303D-8929-4DF8-A0BE-B98CA0F1FE1B}" type="parTrans" cxnId="{24632B56-5FD2-428E-A2BE-ABF89BD6ABCC}">
      <dgm:prSet/>
      <dgm:spPr/>
      <dgm:t>
        <a:bodyPr/>
        <a:lstStyle/>
        <a:p>
          <a:endParaRPr lang="en-US"/>
        </a:p>
      </dgm:t>
    </dgm:pt>
    <dgm:pt modelId="{1EFFDEAF-B4C6-4C4A-9D36-698F6B709D89}" type="sibTrans" cxnId="{24632B56-5FD2-428E-A2BE-ABF89BD6ABCC}">
      <dgm:prSet/>
      <dgm:spPr/>
      <dgm:t>
        <a:bodyPr/>
        <a:lstStyle/>
        <a:p>
          <a:endParaRPr lang="en-US"/>
        </a:p>
      </dgm:t>
    </dgm:pt>
    <dgm:pt modelId="{1B04641A-9894-42B5-8B32-F947508B24ED}">
      <dgm:prSet/>
      <dgm:spPr/>
      <dgm:t>
        <a:bodyPr/>
        <a:lstStyle/>
        <a:p>
          <a:r>
            <a:rPr lang="en-US" dirty="0">
              <a:latin typeface="Tableau Book"/>
            </a:rPr>
            <a:t>Model accuracy for identifying significant contributors can be enhanced by 15% through additional features such as player form and match conditions.</a:t>
          </a:r>
        </a:p>
      </dgm:t>
    </dgm:pt>
    <dgm:pt modelId="{ED02C06F-9BFC-4368-931E-23F3F79EDE54}" type="parTrans" cxnId="{55578652-8360-4B83-B8F9-A16387031D9C}">
      <dgm:prSet/>
      <dgm:spPr/>
      <dgm:t>
        <a:bodyPr/>
        <a:lstStyle/>
        <a:p>
          <a:endParaRPr lang="en-US"/>
        </a:p>
      </dgm:t>
    </dgm:pt>
    <dgm:pt modelId="{7806FA15-4A1B-4B7C-AD08-F0C16D377C44}" type="sibTrans" cxnId="{55578652-8360-4B83-B8F9-A16387031D9C}">
      <dgm:prSet/>
      <dgm:spPr/>
      <dgm:t>
        <a:bodyPr/>
        <a:lstStyle/>
        <a:p>
          <a:endParaRPr lang="en-US"/>
        </a:p>
      </dgm:t>
    </dgm:pt>
    <dgm:pt modelId="{17B68563-D65E-415E-9BDB-749D4C8C5621}">
      <dgm:prSet/>
      <dgm:spPr/>
      <dgm:t>
        <a:bodyPr/>
        <a:lstStyle/>
        <a:p>
          <a:r>
            <a:rPr lang="en-US" dirty="0">
              <a:latin typeface="Tableau Book"/>
            </a:rPr>
            <a:t> Goal and Match Outcome Prediction</a:t>
          </a:r>
        </a:p>
      </dgm:t>
    </dgm:pt>
    <dgm:pt modelId="{EF232C58-9D92-4062-AFB8-B8960116931A}" type="parTrans" cxnId="{56C05BCE-2C11-4AB7-813A-B8B37438755B}">
      <dgm:prSet/>
      <dgm:spPr/>
      <dgm:t>
        <a:bodyPr/>
        <a:lstStyle/>
        <a:p>
          <a:endParaRPr lang="en-US"/>
        </a:p>
      </dgm:t>
    </dgm:pt>
    <dgm:pt modelId="{474CEA8A-34C7-4DB7-A151-35DCF57E29D6}" type="sibTrans" cxnId="{56C05BCE-2C11-4AB7-813A-B8B37438755B}">
      <dgm:prSet/>
      <dgm:spPr/>
      <dgm:t>
        <a:bodyPr/>
        <a:lstStyle/>
        <a:p>
          <a:endParaRPr lang="en-US"/>
        </a:p>
      </dgm:t>
    </dgm:pt>
    <dgm:pt modelId="{41EC6E60-599D-4E75-A0CC-0D4EBED8C71E}">
      <dgm:prSet/>
      <dgm:spPr/>
      <dgm:t>
        <a:bodyPr/>
        <a:lstStyle/>
        <a:p>
          <a:r>
            <a:rPr lang="en-US" dirty="0">
              <a:latin typeface="Tableau Book"/>
            </a:rPr>
            <a:t>Goal Prediction: Achieved 87.2% accuracy; however, an AUC-ROC of 0.55 shows poor differentiation in goal and no-goal events.</a:t>
          </a:r>
        </a:p>
      </dgm:t>
    </dgm:pt>
    <dgm:pt modelId="{C37287BC-4A9D-4B1D-A6EA-BC656BB268A0}" type="parTrans" cxnId="{9CDE3344-2384-40E5-AB63-A6272F840EE8}">
      <dgm:prSet/>
      <dgm:spPr/>
      <dgm:t>
        <a:bodyPr/>
        <a:lstStyle/>
        <a:p>
          <a:endParaRPr lang="en-US"/>
        </a:p>
      </dgm:t>
    </dgm:pt>
    <dgm:pt modelId="{86AF1E0C-9F48-466A-A8D5-2C9785FEB0CF}" type="sibTrans" cxnId="{9CDE3344-2384-40E5-AB63-A6272F840EE8}">
      <dgm:prSet/>
      <dgm:spPr/>
      <dgm:t>
        <a:bodyPr/>
        <a:lstStyle/>
        <a:p>
          <a:endParaRPr lang="en-US"/>
        </a:p>
      </dgm:t>
    </dgm:pt>
    <dgm:pt modelId="{AE62296F-8F32-4FEF-9E58-E6834458AE42}">
      <dgm:prSet/>
      <dgm:spPr/>
      <dgm:t>
        <a:bodyPr/>
        <a:lstStyle/>
        <a:p>
          <a:r>
            <a:rPr lang="en-US" dirty="0">
              <a:latin typeface="Tableau Book"/>
            </a:rPr>
            <a:t>Match Outcome Prediction: An accuracy of 55%, with difficulty predicting draws, reflects moderate performance and room for improvement in modeling.</a:t>
          </a:r>
        </a:p>
      </dgm:t>
    </dgm:pt>
    <dgm:pt modelId="{B8FF1C89-9966-498A-9C79-5C6698ED24B2}" type="parTrans" cxnId="{13E5F0D6-CEFC-4321-9F3F-43754841951F}">
      <dgm:prSet/>
      <dgm:spPr/>
      <dgm:t>
        <a:bodyPr/>
        <a:lstStyle/>
        <a:p>
          <a:endParaRPr lang="en-US"/>
        </a:p>
      </dgm:t>
    </dgm:pt>
    <dgm:pt modelId="{17CC4FB7-5FC9-4ADF-936E-189C752C5824}" type="sibTrans" cxnId="{13E5F0D6-CEFC-4321-9F3F-43754841951F}">
      <dgm:prSet/>
      <dgm:spPr/>
      <dgm:t>
        <a:bodyPr/>
        <a:lstStyle/>
        <a:p>
          <a:endParaRPr lang="en-US"/>
        </a:p>
      </dgm:t>
    </dgm:pt>
    <dgm:pt modelId="{FF82373D-2D6B-426D-9F86-8DAFAFB42A18}">
      <dgm:prSet/>
      <dgm:spPr/>
      <dgm:t>
        <a:bodyPr/>
        <a:lstStyle/>
        <a:p>
          <a:r>
            <a:rPr lang="en-US" dirty="0">
              <a:latin typeface="Tableau Book"/>
            </a:rPr>
            <a:t>Goal prediction requires a 20% improvement, primarily in ROC-AUC, to better distinguish scoring events. Match outcome prediction requires a 30% improvement, with a focus on feature engineering (e.g., match context and player fatigue).</a:t>
          </a:r>
        </a:p>
      </dgm:t>
    </dgm:pt>
    <dgm:pt modelId="{56D31E23-7366-40AE-8B9A-D20879EBC760}" type="parTrans" cxnId="{9E6E103B-574E-43E9-B7CA-93559D0B2B7B}">
      <dgm:prSet/>
      <dgm:spPr/>
      <dgm:t>
        <a:bodyPr/>
        <a:lstStyle/>
        <a:p>
          <a:endParaRPr lang="en-US"/>
        </a:p>
      </dgm:t>
    </dgm:pt>
    <dgm:pt modelId="{A2DA79F9-1537-4909-9A13-0AD379AC7748}" type="sibTrans" cxnId="{9E6E103B-574E-43E9-B7CA-93559D0B2B7B}">
      <dgm:prSet/>
      <dgm:spPr/>
      <dgm:t>
        <a:bodyPr/>
        <a:lstStyle/>
        <a:p>
          <a:endParaRPr lang="en-US"/>
        </a:p>
      </dgm:t>
    </dgm:pt>
    <dgm:pt modelId="{10E2636F-BA4C-4194-94ED-FD97437FCF99}">
      <dgm:prSet/>
      <dgm:spPr/>
      <dgm:t>
        <a:bodyPr/>
        <a:lstStyle/>
        <a:p>
          <a:r>
            <a:rPr lang="en-US" dirty="0">
              <a:latin typeface="Tableau Book"/>
            </a:rPr>
            <a:t> Market Value and Player Profile</a:t>
          </a:r>
        </a:p>
      </dgm:t>
    </dgm:pt>
    <dgm:pt modelId="{711FDE11-C10F-4F4E-86D9-B6B53DFDD03A}" type="parTrans" cxnId="{4ADF5DF3-06E5-4AC9-9342-74C16F9DDF06}">
      <dgm:prSet/>
      <dgm:spPr/>
      <dgm:t>
        <a:bodyPr/>
        <a:lstStyle/>
        <a:p>
          <a:endParaRPr lang="en-US"/>
        </a:p>
      </dgm:t>
    </dgm:pt>
    <dgm:pt modelId="{58FBF766-C729-4CBB-8D79-044E7531F6E2}" type="sibTrans" cxnId="{4ADF5DF3-06E5-4AC9-9342-74C16F9DDF06}">
      <dgm:prSet/>
      <dgm:spPr/>
      <dgm:t>
        <a:bodyPr/>
        <a:lstStyle/>
        <a:p>
          <a:endParaRPr lang="en-US"/>
        </a:p>
      </dgm:t>
    </dgm:pt>
    <dgm:pt modelId="{F7FF2616-75EE-4F39-8EB7-F3BFDF57C096}">
      <dgm:prSet/>
      <dgm:spPr/>
      <dgm:t>
        <a:bodyPr/>
        <a:lstStyle/>
        <a:p>
          <a:r>
            <a:rPr lang="en-US" dirty="0">
              <a:latin typeface="Tableau Book"/>
            </a:rPr>
            <a:t>Highest market values are observed in Club IDs 5 (€25M) and 16 (€22M). Key players include Christian Pulisic (€25M) and Giovanni Reyna (€25M).</a:t>
          </a:r>
        </a:p>
      </dgm:t>
    </dgm:pt>
    <dgm:pt modelId="{19605598-BCEA-4949-8262-E82C68595738}" type="parTrans" cxnId="{821890ED-B968-465B-A85E-87C8E789970C}">
      <dgm:prSet/>
      <dgm:spPr/>
      <dgm:t>
        <a:bodyPr/>
        <a:lstStyle/>
        <a:p>
          <a:endParaRPr lang="en-US"/>
        </a:p>
      </dgm:t>
    </dgm:pt>
    <dgm:pt modelId="{185FA602-B573-447D-9272-C16FC40C609D}" type="sibTrans" cxnId="{821890ED-B968-465B-A85E-87C8E789970C}">
      <dgm:prSet/>
      <dgm:spPr/>
      <dgm:t>
        <a:bodyPr/>
        <a:lstStyle/>
        <a:p>
          <a:endParaRPr lang="en-US"/>
        </a:p>
      </dgm:t>
    </dgm:pt>
    <dgm:pt modelId="{85174334-0803-417A-9675-2946A1B99574}">
      <dgm:prSet/>
      <dgm:spPr/>
      <dgm:t>
        <a:bodyPr/>
        <a:lstStyle/>
        <a:p>
          <a:r>
            <a:rPr lang="en-US" dirty="0">
              <a:latin typeface="Tableau Book"/>
            </a:rPr>
            <a:t>Regression Models: Linear regression models linking assists and goals with market value reveal low R² values, indicating weak relationships between these variables and market value.</a:t>
          </a:r>
        </a:p>
      </dgm:t>
    </dgm:pt>
    <dgm:pt modelId="{4415A50D-4959-493A-85A7-4ACA317D9B03}" type="parTrans" cxnId="{18108BB0-C0BC-427C-9D65-FF468130E967}">
      <dgm:prSet/>
      <dgm:spPr/>
      <dgm:t>
        <a:bodyPr/>
        <a:lstStyle/>
        <a:p>
          <a:endParaRPr lang="en-US"/>
        </a:p>
      </dgm:t>
    </dgm:pt>
    <dgm:pt modelId="{10F7003E-F42F-402D-93AF-3FF3BEAEFC9E}" type="sibTrans" cxnId="{18108BB0-C0BC-427C-9D65-FF468130E967}">
      <dgm:prSet/>
      <dgm:spPr/>
      <dgm:t>
        <a:bodyPr/>
        <a:lstStyle/>
        <a:p>
          <a:endParaRPr lang="en-US"/>
        </a:p>
      </dgm:t>
    </dgm:pt>
    <dgm:pt modelId="{60593E02-E2E0-4F2E-92CA-915DC7A32B11}">
      <dgm:prSet/>
      <dgm:spPr/>
      <dgm:t>
        <a:bodyPr/>
        <a:lstStyle/>
        <a:p>
          <a:r>
            <a:rPr lang="en-US" dirty="0">
              <a:latin typeface="Tableau Book"/>
            </a:rPr>
            <a:t>Adding features like market trends, fan engagement, and age could boost predictive accuracy by up to 40%.</a:t>
          </a:r>
        </a:p>
      </dgm:t>
    </dgm:pt>
    <dgm:pt modelId="{64B9199F-3D38-49A7-999C-87E173979BCF}" type="parTrans" cxnId="{82709535-DDFA-4EA9-A48A-CCD1AAC16991}">
      <dgm:prSet/>
      <dgm:spPr/>
      <dgm:t>
        <a:bodyPr/>
        <a:lstStyle/>
        <a:p>
          <a:endParaRPr lang="en-US"/>
        </a:p>
      </dgm:t>
    </dgm:pt>
    <dgm:pt modelId="{8E53AC41-1986-48C6-B6CE-9E947DDB3257}" type="sibTrans" cxnId="{82709535-DDFA-4EA9-A48A-CCD1AAC16991}">
      <dgm:prSet/>
      <dgm:spPr/>
      <dgm:t>
        <a:bodyPr/>
        <a:lstStyle/>
        <a:p>
          <a:endParaRPr lang="en-US"/>
        </a:p>
      </dgm:t>
    </dgm:pt>
    <dgm:pt modelId="{87DB4BCA-03ED-412B-ACE4-CBE3D00C0494}" type="pres">
      <dgm:prSet presAssocID="{ACE9B148-245E-48BD-8896-B21BAFB5A58C}" presName="vert0" presStyleCnt="0">
        <dgm:presLayoutVars>
          <dgm:dir/>
          <dgm:animOne val="branch"/>
          <dgm:animLvl val="lvl"/>
        </dgm:presLayoutVars>
      </dgm:prSet>
      <dgm:spPr/>
    </dgm:pt>
    <dgm:pt modelId="{ED83F201-CC7D-4524-B1FB-29C115BAFE0F}" type="pres">
      <dgm:prSet presAssocID="{E0B9E559-7ACB-41C9-A462-1FC670D36A87}" presName="thickLine" presStyleLbl="alignNode1" presStyleIdx="0" presStyleCnt="3"/>
      <dgm:spPr/>
    </dgm:pt>
    <dgm:pt modelId="{1446656D-F3A0-49BC-8483-350E78A72A87}" type="pres">
      <dgm:prSet presAssocID="{E0B9E559-7ACB-41C9-A462-1FC670D36A87}" presName="horz1" presStyleCnt="0"/>
      <dgm:spPr/>
    </dgm:pt>
    <dgm:pt modelId="{9BD3397E-D88F-4FA5-A776-3CE7FDE33768}" type="pres">
      <dgm:prSet presAssocID="{E0B9E559-7ACB-41C9-A462-1FC670D36A87}" presName="tx1" presStyleLbl="revTx" presStyleIdx="0" presStyleCnt="14"/>
      <dgm:spPr/>
    </dgm:pt>
    <dgm:pt modelId="{08D88E3F-0975-492C-9BC4-DA9953DDCD35}" type="pres">
      <dgm:prSet presAssocID="{E0B9E559-7ACB-41C9-A462-1FC670D36A87}" presName="vert1" presStyleCnt="0"/>
      <dgm:spPr/>
    </dgm:pt>
    <dgm:pt modelId="{0F8AF3B9-2447-4C4A-B75C-93611D4D63C4}" type="pres">
      <dgm:prSet presAssocID="{75012747-5C8F-4AFF-B668-F8D4B0D7CD84}" presName="vertSpace2a" presStyleCnt="0"/>
      <dgm:spPr/>
    </dgm:pt>
    <dgm:pt modelId="{89CF672B-F7EE-41FA-9564-B6F7803B3A80}" type="pres">
      <dgm:prSet presAssocID="{75012747-5C8F-4AFF-B668-F8D4B0D7CD84}" presName="horz2" presStyleCnt="0"/>
      <dgm:spPr/>
    </dgm:pt>
    <dgm:pt modelId="{E65A0AF1-39A5-451F-81C4-86C9548A21E2}" type="pres">
      <dgm:prSet presAssocID="{75012747-5C8F-4AFF-B668-F8D4B0D7CD84}" presName="horzSpace2" presStyleCnt="0"/>
      <dgm:spPr/>
    </dgm:pt>
    <dgm:pt modelId="{33772A35-97AB-4307-9832-EAB9D5B01B39}" type="pres">
      <dgm:prSet presAssocID="{75012747-5C8F-4AFF-B668-F8D4B0D7CD84}" presName="tx2" presStyleLbl="revTx" presStyleIdx="1" presStyleCnt="14"/>
      <dgm:spPr/>
    </dgm:pt>
    <dgm:pt modelId="{47A3BCBA-81E7-4F63-B7CB-10CC4338B749}" type="pres">
      <dgm:prSet presAssocID="{75012747-5C8F-4AFF-B668-F8D4B0D7CD84}" presName="vert2" presStyleCnt="0"/>
      <dgm:spPr/>
    </dgm:pt>
    <dgm:pt modelId="{B79F05EB-308B-4FFC-85EC-97EFB12DDFB6}" type="pres">
      <dgm:prSet presAssocID="{75012747-5C8F-4AFF-B668-F8D4B0D7CD84}" presName="thinLine2b" presStyleLbl="callout" presStyleIdx="0" presStyleCnt="11"/>
      <dgm:spPr/>
    </dgm:pt>
    <dgm:pt modelId="{C18D3AAC-1B54-4572-9476-F2B373CC6E8D}" type="pres">
      <dgm:prSet presAssocID="{75012747-5C8F-4AFF-B668-F8D4B0D7CD84}" presName="vertSpace2b" presStyleCnt="0"/>
      <dgm:spPr/>
    </dgm:pt>
    <dgm:pt modelId="{6136039C-6EA6-400C-A949-318E9677463F}" type="pres">
      <dgm:prSet presAssocID="{6BF08526-2192-49A6-AFF7-6B91BC5ADA7B}" presName="horz2" presStyleCnt="0"/>
      <dgm:spPr/>
    </dgm:pt>
    <dgm:pt modelId="{03893803-C31D-4824-94C7-F948A1CD2914}" type="pres">
      <dgm:prSet presAssocID="{6BF08526-2192-49A6-AFF7-6B91BC5ADA7B}" presName="horzSpace2" presStyleCnt="0"/>
      <dgm:spPr/>
    </dgm:pt>
    <dgm:pt modelId="{BF71DC93-B32D-4B05-9421-4626C50ABFB3}" type="pres">
      <dgm:prSet presAssocID="{6BF08526-2192-49A6-AFF7-6B91BC5ADA7B}" presName="tx2" presStyleLbl="revTx" presStyleIdx="2" presStyleCnt="14"/>
      <dgm:spPr/>
    </dgm:pt>
    <dgm:pt modelId="{576AC411-EF21-4E7D-A0DA-A44C900D0F3E}" type="pres">
      <dgm:prSet presAssocID="{6BF08526-2192-49A6-AFF7-6B91BC5ADA7B}" presName="vert2" presStyleCnt="0"/>
      <dgm:spPr/>
    </dgm:pt>
    <dgm:pt modelId="{A8899FEA-5080-4FC4-BDC7-F98D883645EE}" type="pres">
      <dgm:prSet presAssocID="{6BF08526-2192-49A6-AFF7-6B91BC5ADA7B}" presName="thinLine2b" presStyleLbl="callout" presStyleIdx="1" presStyleCnt="11"/>
      <dgm:spPr/>
    </dgm:pt>
    <dgm:pt modelId="{91165DF7-8DC4-4046-8B10-E5031CDE57FA}" type="pres">
      <dgm:prSet presAssocID="{6BF08526-2192-49A6-AFF7-6B91BC5ADA7B}" presName="vertSpace2b" presStyleCnt="0"/>
      <dgm:spPr/>
    </dgm:pt>
    <dgm:pt modelId="{7AAD9F29-C791-4BF8-86FE-EC8DEBB726BD}" type="pres">
      <dgm:prSet presAssocID="{031AE0E0-C343-47D4-8ACB-2FDA5CA4FA65}" presName="horz2" presStyleCnt="0"/>
      <dgm:spPr/>
    </dgm:pt>
    <dgm:pt modelId="{89685189-7123-4167-A42D-28A36B781767}" type="pres">
      <dgm:prSet presAssocID="{031AE0E0-C343-47D4-8ACB-2FDA5CA4FA65}" presName="horzSpace2" presStyleCnt="0"/>
      <dgm:spPr/>
    </dgm:pt>
    <dgm:pt modelId="{5112F105-ED16-4B1A-BA99-F2E5FA979FB0}" type="pres">
      <dgm:prSet presAssocID="{031AE0E0-C343-47D4-8ACB-2FDA5CA4FA65}" presName="tx2" presStyleLbl="revTx" presStyleIdx="3" presStyleCnt="14"/>
      <dgm:spPr/>
    </dgm:pt>
    <dgm:pt modelId="{5893257D-F175-45B8-B151-449A7D6F0F0F}" type="pres">
      <dgm:prSet presAssocID="{031AE0E0-C343-47D4-8ACB-2FDA5CA4FA65}" presName="vert2" presStyleCnt="0"/>
      <dgm:spPr/>
    </dgm:pt>
    <dgm:pt modelId="{2F37D422-D1E5-4E3F-B779-4696B998F36C}" type="pres">
      <dgm:prSet presAssocID="{031AE0E0-C343-47D4-8ACB-2FDA5CA4FA65}" presName="thinLine2b" presStyleLbl="callout" presStyleIdx="2" presStyleCnt="11"/>
      <dgm:spPr/>
    </dgm:pt>
    <dgm:pt modelId="{929FA0A9-A30F-49F7-B102-3A759EC30034}" type="pres">
      <dgm:prSet presAssocID="{031AE0E0-C343-47D4-8ACB-2FDA5CA4FA65}" presName="vertSpace2b" presStyleCnt="0"/>
      <dgm:spPr/>
    </dgm:pt>
    <dgm:pt modelId="{8016C450-F028-4C57-88D9-C30A67E40F5B}" type="pres">
      <dgm:prSet presAssocID="{14C197CC-F9C7-4AD1-968E-781FE45AE123}" presName="horz2" presStyleCnt="0"/>
      <dgm:spPr/>
    </dgm:pt>
    <dgm:pt modelId="{8FC96612-3336-4BEA-95E3-2FC883C62354}" type="pres">
      <dgm:prSet presAssocID="{14C197CC-F9C7-4AD1-968E-781FE45AE123}" presName="horzSpace2" presStyleCnt="0"/>
      <dgm:spPr/>
    </dgm:pt>
    <dgm:pt modelId="{5D6F65E0-1A3E-43F2-AEE2-DA4B902BCD84}" type="pres">
      <dgm:prSet presAssocID="{14C197CC-F9C7-4AD1-968E-781FE45AE123}" presName="tx2" presStyleLbl="revTx" presStyleIdx="4" presStyleCnt="14"/>
      <dgm:spPr/>
    </dgm:pt>
    <dgm:pt modelId="{E1265F68-637C-4858-83B5-10AFCFAF4167}" type="pres">
      <dgm:prSet presAssocID="{14C197CC-F9C7-4AD1-968E-781FE45AE123}" presName="vert2" presStyleCnt="0"/>
      <dgm:spPr/>
    </dgm:pt>
    <dgm:pt modelId="{E4DE68AC-DEC6-4077-8128-9122AEE324B8}" type="pres">
      <dgm:prSet presAssocID="{14C197CC-F9C7-4AD1-968E-781FE45AE123}" presName="thinLine2b" presStyleLbl="callout" presStyleIdx="3" presStyleCnt="11"/>
      <dgm:spPr/>
    </dgm:pt>
    <dgm:pt modelId="{B4133087-616F-4E65-BB14-894B42786400}" type="pres">
      <dgm:prSet presAssocID="{14C197CC-F9C7-4AD1-968E-781FE45AE123}" presName="vertSpace2b" presStyleCnt="0"/>
      <dgm:spPr/>
    </dgm:pt>
    <dgm:pt modelId="{9DDE9F8D-9272-41AF-86EB-B29EAA7FC339}" type="pres">
      <dgm:prSet presAssocID="{1B04641A-9894-42B5-8B32-F947508B24ED}" presName="horz2" presStyleCnt="0"/>
      <dgm:spPr/>
    </dgm:pt>
    <dgm:pt modelId="{85FEF4F1-7048-4ECC-BD28-1F731F6A78C9}" type="pres">
      <dgm:prSet presAssocID="{1B04641A-9894-42B5-8B32-F947508B24ED}" presName="horzSpace2" presStyleCnt="0"/>
      <dgm:spPr/>
    </dgm:pt>
    <dgm:pt modelId="{3E2AB001-69B4-4A45-8CA1-275A003E5BA7}" type="pres">
      <dgm:prSet presAssocID="{1B04641A-9894-42B5-8B32-F947508B24ED}" presName="tx2" presStyleLbl="revTx" presStyleIdx="5" presStyleCnt="14"/>
      <dgm:spPr/>
    </dgm:pt>
    <dgm:pt modelId="{08A4F3F0-F8B0-42D4-A719-33DB796351F0}" type="pres">
      <dgm:prSet presAssocID="{1B04641A-9894-42B5-8B32-F947508B24ED}" presName="vert2" presStyleCnt="0"/>
      <dgm:spPr/>
    </dgm:pt>
    <dgm:pt modelId="{9AFE195E-1DE8-4229-AEA6-A0D1FD7DED2A}" type="pres">
      <dgm:prSet presAssocID="{1B04641A-9894-42B5-8B32-F947508B24ED}" presName="thinLine2b" presStyleLbl="callout" presStyleIdx="4" presStyleCnt="11"/>
      <dgm:spPr/>
    </dgm:pt>
    <dgm:pt modelId="{352EA96C-0DA8-4F57-8C34-8F888F7C783B}" type="pres">
      <dgm:prSet presAssocID="{1B04641A-9894-42B5-8B32-F947508B24ED}" presName="vertSpace2b" presStyleCnt="0"/>
      <dgm:spPr/>
    </dgm:pt>
    <dgm:pt modelId="{5A6501EB-BC40-4489-A0A7-0C0F9389FD5F}" type="pres">
      <dgm:prSet presAssocID="{17B68563-D65E-415E-9BDB-749D4C8C5621}" presName="thickLine" presStyleLbl="alignNode1" presStyleIdx="1" presStyleCnt="3"/>
      <dgm:spPr/>
    </dgm:pt>
    <dgm:pt modelId="{60617306-7B1F-4280-B9C4-47B2EA35C5A5}" type="pres">
      <dgm:prSet presAssocID="{17B68563-D65E-415E-9BDB-749D4C8C5621}" presName="horz1" presStyleCnt="0"/>
      <dgm:spPr/>
    </dgm:pt>
    <dgm:pt modelId="{E2EAAB06-CBBE-4324-B170-33C201A0F003}" type="pres">
      <dgm:prSet presAssocID="{17B68563-D65E-415E-9BDB-749D4C8C5621}" presName="tx1" presStyleLbl="revTx" presStyleIdx="6" presStyleCnt="14"/>
      <dgm:spPr/>
    </dgm:pt>
    <dgm:pt modelId="{C61D3150-2CAF-4010-8AA6-EEA9802BF07F}" type="pres">
      <dgm:prSet presAssocID="{17B68563-D65E-415E-9BDB-749D4C8C5621}" presName="vert1" presStyleCnt="0"/>
      <dgm:spPr/>
    </dgm:pt>
    <dgm:pt modelId="{36146420-A6BD-419F-A112-FBDEC0610E5B}" type="pres">
      <dgm:prSet presAssocID="{41EC6E60-599D-4E75-A0CC-0D4EBED8C71E}" presName="vertSpace2a" presStyleCnt="0"/>
      <dgm:spPr/>
    </dgm:pt>
    <dgm:pt modelId="{AE10FAE0-4609-423F-848E-6BBB85407049}" type="pres">
      <dgm:prSet presAssocID="{41EC6E60-599D-4E75-A0CC-0D4EBED8C71E}" presName="horz2" presStyleCnt="0"/>
      <dgm:spPr/>
    </dgm:pt>
    <dgm:pt modelId="{67287A08-59DB-4B14-90B3-061FB89FB6E1}" type="pres">
      <dgm:prSet presAssocID="{41EC6E60-599D-4E75-A0CC-0D4EBED8C71E}" presName="horzSpace2" presStyleCnt="0"/>
      <dgm:spPr/>
    </dgm:pt>
    <dgm:pt modelId="{C678E971-80C3-4FFF-AA7D-7170EA3CEE6A}" type="pres">
      <dgm:prSet presAssocID="{41EC6E60-599D-4E75-A0CC-0D4EBED8C71E}" presName="tx2" presStyleLbl="revTx" presStyleIdx="7" presStyleCnt="14"/>
      <dgm:spPr/>
    </dgm:pt>
    <dgm:pt modelId="{4D16D213-ECDD-4ED9-AFDB-F5EF30371DDA}" type="pres">
      <dgm:prSet presAssocID="{41EC6E60-599D-4E75-A0CC-0D4EBED8C71E}" presName="vert2" presStyleCnt="0"/>
      <dgm:spPr/>
    </dgm:pt>
    <dgm:pt modelId="{0CA104F6-2527-4177-88C0-302151235DA9}" type="pres">
      <dgm:prSet presAssocID="{41EC6E60-599D-4E75-A0CC-0D4EBED8C71E}" presName="thinLine2b" presStyleLbl="callout" presStyleIdx="5" presStyleCnt="11"/>
      <dgm:spPr/>
    </dgm:pt>
    <dgm:pt modelId="{6ACE6450-8B03-4CBE-AEDC-969FAEF18D9B}" type="pres">
      <dgm:prSet presAssocID="{41EC6E60-599D-4E75-A0CC-0D4EBED8C71E}" presName="vertSpace2b" presStyleCnt="0"/>
      <dgm:spPr/>
    </dgm:pt>
    <dgm:pt modelId="{79DB358A-91B7-4479-89F7-D691DA56F225}" type="pres">
      <dgm:prSet presAssocID="{AE62296F-8F32-4FEF-9E58-E6834458AE42}" presName="horz2" presStyleCnt="0"/>
      <dgm:spPr/>
    </dgm:pt>
    <dgm:pt modelId="{883226EE-B224-4637-B736-0B48F31F63D8}" type="pres">
      <dgm:prSet presAssocID="{AE62296F-8F32-4FEF-9E58-E6834458AE42}" presName="horzSpace2" presStyleCnt="0"/>
      <dgm:spPr/>
    </dgm:pt>
    <dgm:pt modelId="{891006AB-2AA0-4C75-BB54-AFC9F5509AF7}" type="pres">
      <dgm:prSet presAssocID="{AE62296F-8F32-4FEF-9E58-E6834458AE42}" presName="tx2" presStyleLbl="revTx" presStyleIdx="8" presStyleCnt="14"/>
      <dgm:spPr/>
    </dgm:pt>
    <dgm:pt modelId="{1C719BFE-56EB-4CB4-BCE4-1798207A1A9A}" type="pres">
      <dgm:prSet presAssocID="{AE62296F-8F32-4FEF-9E58-E6834458AE42}" presName="vert2" presStyleCnt="0"/>
      <dgm:spPr/>
    </dgm:pt>
    <dgm:pt modelId="{23476166-0ECD-4201-9EE8-FC57A2BDB4B0}" type="pres">
      <dgm:prSet presAssocID="{AE62296F-8F32-4FEF-9E58-E6834458AE42}" presName="thinLine2b" presStyleLbl="callout" presStyleIdx="6" presStyleCnt="11"/>
      <dgm:spPr/>
    </dgm:pt>
    <dgm:pt modelId="{9AF4CDC3-637B-4008-A809-BA4F51ABFED0}" type="pres">
      <dgm:prSet presAssocID="{AE62296F-8F32-4FEF-9E58-E6834458AE42}" presName="vertSpace2b" presStyleCnt="0"/>
      <dgm:spPr/>
    </dgm:pt>
    <dgm:pt modelId="{CE0DC072-E9D1-4B99-8419-B409F9D2BD93}" type="pres">
      <dgm:prSet presAssocID="{FF82373D-2D6B-426D-9F86-8DAFAFB42A18}" presName="horz2" presStyleCnt="0"/>
      <dgm:spPr/>
    </dgm:pt>
    <dgm:pt modelId="{F820B50F-E860-4659-86C3-6593DC1239EC}" type="pres">
      <dgm:prSet presAssocID="{FF82373D-2D6B-426D-9F86-8DAFAFB42A18}" presName="horzSpace2" presStyleCnt="0"/>
      <dgm:spPr/>
    </dgm:pt>
    <dgm:pt modelId="{73B1C53C-F0F0-4824-A93F-9263DF260011}" type="pres">
      <dgm:prSet presAssocID="{FF82373D-2D6B-426D-9F86-8DAFAFB42A18}" presName="tx2" presStyleLbl="revTx" presStyleIdx="9" presStyleCnt="14"/>
      <dgm:spPr/>
    </dgm:pt>
    <dgm:pt modelId="{B82D0C16-5B12-4AD3-B08E-3606254DD397}" type="pres">
      <dgm:prSet presAssocID="{FF82373D-2D6B-426D-9F86-8DAFAFB42A18}" presName="vert2" presStyleCnt="0"/>
      <dgm:spPr/>
    </dgm:pt>
    <dgm:pt modelId="{09A380C0-74E6-4350-9D0C-C5F98862A6BA}" type="pres">
      <dgm:prSet presAssocID="{FF82373D-2D6B-426D-9F86-8DAFAFB42A18}" presName="thinLine2b" presStyleLbl="callout" presStyleIdx="7" presStyleCnt="11"/>
      <dgm:spPr/>
    </dgm:pt>
    <dgm:pt modelId="{E54477FB-7769-43AD-B59E-9994EFFC4CF8}" type="pres">
      <dgm:prSet presAssocID="{FF82373D-2D6B-426D-9F86-8DAFAFB42A18}" presName="vertSpace2b" presStyleCnt="0"/>
      <dgm:spPr/>
    </dgm:pt>
    <dgm:pt modelId="{B3C7AAFD-0923-4938-A8A1-316C6423DA9A}" type="pres">
      <dgm:prSet presAssocID="{10E2636F-BA4C-4194-94ED-FD97437FCF99}" presName="thickLine" presStyleLbl="alignNode1" presStyleIdx="2" presStyleCnt="3"/>
      <dgm:spPr/>
    </dgm:pt>
    <dgm:pt modelId="{07C7E873-F699-4B0E-B1A4-6F8C42A63748}" type="pres">
      <dgm:prSet presAssocID="{10E2636F-BA4C-4194-94ED-FD97437FCF99}" presName="horz1" presStyleCnt="0"/>
      <dgm:spPr/>
    </dgm:pt>
    <dgm:pt modelId="{BC7CDC65-73AE-4BF4-A6FB-799848B6FF02}" type="pres">
      <dgm:prSet presAssocID="{10E2636F-BA4C-4194-94ED-FD97437FCF99}" presName="tx1" presStyleLbl="revTx" presStyleIdx="10" presStyleCnt="14"/>
      <dgm:spPr/>
    </dgm:pt>
    <dgm:pt modelId="{83CE8E40-2FD2-4147-BBC2-2E6C2777AAE1}" type="pres">
      <dgm:prSet presAssocID="{10E2636F-BA4C-4194-94ED-FD97437FCF99}" presName="vert1" presStyleCnt="0"/>
      <dgm:spPr/>
    </dgm:pt>
    <dgm:pt modelId="{931F739C-3B3E-4F17-B050-05EF748A9F1C}" type="pres">
      <dgm:prSet presAssocID="{F7FF2616-75EE-4F39-8EB7-F3BFDF57C096}" presName="vertSpace2a" presStyleCnt="0"/>
      <dgm:spPr/>
    </dgm:pt>
    <dgm:pt modelId="{D8EA987C-C26D-4C8D-8CB2-DA9A3DC5BCB0}" type="pres">
      <dgm:prSet presAssocID="{F7FF2616-75EE-4F39-8EB7-F3BFDF57C096}" presName="horz2" presStyleCnt="0"/>
      <dgm:spPr/>
    </dgm:pt>
    <dgm:pt modelId="{88D5B5E6-AD5D-4C81-9FE0-6599F8CE1630}" type="pres">
      <dgm:prSet presAssocID="{F7FF2616-75EE-4F39-8EB7-F3BFDF57C096}" presName="horzSpace2" presStyleCnt="0"/>
      <dgm:spPr/>
    </dgm:pt>
    <dgm:pt modelId="{F4C83B55-FB34-4C65-A0D5-1ADCF84F2F0A}" type="pres">
      <dgm:prSet presAssocID="{F7FF2616-75EE-4F39-8EB7-F3BFDF57C096}" presName="tx2" presStyleLbl="revTx" presStyleIdx="11" presStyleCnt="14"/>
      <dgm:spPr/>
    </dgm:pt>
    <dgm:pt modelId="{BB03AA9A-E70C-4821-90C4-5A3F27C5C31D}" type="pres">
      <dgm:prSet presAssocID="{F7FF2616-75EE-4F39-8EB7-F3BFDF57C096}" presName="vert2" presStyleCnt="0"/>
      <dgm:spPr/>
    </dgm:pt>
    <dgm:pt modelId="{45D1B4D1-0B77-4DE3-8BBF-67DF3CD00B5F}" type="pres">
      <dgm:prSet presAssocID="{F7FF2616-75EE-4F39-8EB7-F3BFDF57C096}" presName="thinLine2b" presStyleLbl="callout" presStyleIdx="8" presStyleCnt="11"/>
      <dgm:spPr/>
    </dgm:pt>
    <dgm:pt modelId="{B4DCE185-06C5-440A-BCFE-A3AC655ED02C}" type="pres">
      <dgm:prSet presAssocID="{F7FF2616-75EE-4F39-8EB7-F3BFDF57C096}" presName="vertSpace2b" presStyleCnt="0"/>
      <dgm:spPr/>
    </dgm:pt>
    <dgm:pt modelId="{B566DF8C-9469-4566-8E52-5D53304E9198}" type="pres">
      <dgm:prSet presAssocID="{85174334-0803-417A-9675-2946A1B99574}" presName="horz2" presStyleCnt="0"/>
      <dgm:spPr/>
    </dgm:pt>
    <dgm:pt modelId="{9A2625BB-8AF3-4746-96ED-3DA11A608DBD}" type="pres">
      <dgm:prSet presAssocID="{85174334-0803-417A-9675-2946A1B99574}" presName="horzSpace2" presStyleCnt="0"/>
      <dgm:spPr/>
    </dgm:pt>
    <dgm:pt modelId="{86747EDA-8663-47ED-9A65-CACA2F6C4272}" type="pres">
      <dgm:prSet presAssocID="{85174334-0803-417A-9675-2946A1B99574}" presName="tx2" presStyleLbl="revTx" presStyleIdx="12" presStyleCnt="14"/>
      <dgm:spPr/>
    </dgm:pt>
    <dgm:pt modelId="{F24EED6D-C174-4EEA-9F7B-59507EAAB100}" type="pres">
      <dgm:prSet presAssocID="{85174334-0803-417A-9675-2946A1B99574}" presName="vert2" presStyleCnt="0"/>
      <dgm:spPr/>
    </dgm:pt>
    <dgm:pt modelId="{BF6B67A7-7EA2-43A8-BCF5-E67A2C12A65A}" type="pres">
      <dgm:prSet presAssocID="{85174334-0803-417A-9675-2946A1B99574}" presName="thinLine2b" presStyleLbl="callout" presStyleIdx="9" presStyleCnt="11"/>
      <dgm:spPr/>
    </dgm:pt>
    <dgm:pt modelId="{669124D1-6DF3-4E3F-8555-BCF4D2ACD269}" type="pres">
      <dgm:prSet presAssocID="{85174334-0803-417A-9675-2946A1B99574}" presName="vertSpace2b" presStyleCnt="0"/>
      <dgm:spPr/>
    </dgm:pt>
    <dgm:pt modelId="{2A90FB92-0298-4E01-9299-D682232604F5}" type="pres">
      <dgm:prSet presAssocID="{60593E02-E2E0-4F2E-92CA-915DC7A32B11}" presName="horz2" presStyleCnt="0"/>
      <dgm:spPr/>
    </dgm:pt>
    <dgm:pt modelId="{E1B6875B-8220-4EAD-9B5B-186DA8EE0FDC}" type="pres">
      <dgm:prSet presAssocID="{60593E02-E2E0-4F2E-92CA-915DC7A32B11}" presName="horzSpace2" presStyleCnt="0"/>
      <dgm:spPr/>
    </dgm:pt>
    <dgm:pt modelId="{82AD5608-F029-45C1-B578-2B92D10B31B6}" type="pres">
      <dgm:prSet presAssocID="{60593E02-E2E0-4F2E-92CA-915DC7A32B11}" presName="tx2" presStyleLbl="revTx" presStyleIdx="13" presStyleCnt="14"/>
      <dgm:spPr/>
    </dgm:pt>
    <dgm:pt modelId="{94FBC2E6-2C8B-446D-A1CF-BC9D8A2A50D1}" type="pres">
      <dgm:prSet presAssocID="{60593E02-E2E0-4F2E-92CA-915DC7A32B11}" presName="vert2" presStyleCnt="0"/>
      <dgm:spPr/>
    </dgm:pt>
    <dgm:pt modelId="{E260689E-D4F3-4CCC-AC50-0FF8224F72CB}" type="pres">
      <dgm:prSet presAssocID="{60593E02-E2E0-4F2E-92CA-915DC7A32B11}" presName="thinLine2b" presStyleLbl="callout" presStyleIdx="10" presStyleCnt="11"/>
      <dgm:spPr/>
    </dgm:pt>
    <dgm:pt modelId="{A251FEE3-7FD1-4406-8250-710F5E705DA4}" type="pres">
      <dgm:prSet presAssocID="{60593E02-E2E0-4F2E-92CA-915DC7A32B11}" presName="vertSpace2b" presStyleCnt="0"/>
      <dgm:spPr/>
    </dgm:pt>
  </dgm:ptLst>
  <dgm:cxnLst>
    <dgm:cxn modelId="{ED4A7E04-1866-48D4-A4C9-4885778684A0}" type="presOf" srcId="{85174334-0803-417A-9675-2946A1B99574}" destId="{86747EDA-8663-47ED-9A65-CACA2F6C4272}" srcOrd="0" destOrd="0" presId="urn:microsoft.com/office/officeart/2008/layout/LinedList"/>
    <dgm:cxn modelId="{7EB2C508-689B-435F-BFDD-E86956415DA9}" type="presOf" srcId="{031AE0E0-C343-47D4-8ACB-2FDA5CA4FA65}" destId="{5112F105-ED16-4B1A-BA99-F2E5FA979FB0}" srcOrd="0" destOrd="0" presId="urn:microsoft.com/office/officeart/2008/layout/LinedList"/>
    <dgm:cxn modelId="{4A282C09-BF57-4C22-B8F7-65B5E66BFD1C}" type="presOf" srcId="{41EC6E60-599D-4E75-A0CC-0D4EBED8C71E}" destId="{C678E971-80C3-4FFF-AA7D-7170EA3CEE6A}" srcOrd="0" destOrd="0" presId="urn:microsoft.com/office/officeart/2008/layout/LinedList"/>
    <dgm:cxn modelId="{19B65C19-32C8-41E9-825D-4DD77FECF2C4}" type="presOf" srcId="{ACE9B148-245E-48BD-8896-B21BAFB5A58C}" destId="{87DB4BCA-03ED-412B-ACE4-CBE3D00C0494}" srcOrd="0" destOrd="0" presId="urn:microsoft.com/office/officeart/2008/layout/LinedList"/>
    <dgm:cxn modelId="{FC10AD22-7BCA-4F68-AACA-2ED7F0D2CB60}" type="presOf" srcId="{F7FF2616-75EE-4F39-8EB7-F3BFDF57C096}" destId="{F4C83B55-FB34-4C65-A0D5-1ADCF84F2F0A}" srcOrd="0" destOrd="0" presId="urn:microsoft.com/office/officeart/2008/layout/LinedList"/>
    <dgm:cxn modelId="{7E147C32-F3B8-44CB-AD0F-0CBE626687E6}" type="presOf" srcId="{FF82373D-2D6B-426D-9F86-8DAFAFB42A18}" destId="{73B1C53C-F0F0-4824-A93F-9263DF260011}" srcOrd="0" destOrd="0" presId="urn:microsoft.com/office/officeart/2008/layout/LinedList"/>
    <dgm:cxn modelId="{82709535-DDFA-4EA9-A48A-CCD1AAC16991}" srcId="{10E2636F-BA4C-4194-94ED-FD97437FCF99}" destId="{60593E02-E2E0-4F2E-92CA-915DC7A32B11}" srcOrd="2" destOrd="0" parTransId="{64B9199F-3D38-49A7-999C-87E173979BCF}" sibTransId="{8E53AC41-1986-48C6-B6CE-9E947DDB3257}"/>
    <dgm:cxn modelId="{9E6E103B-574E-43E9-B7CA-93559D0B2B7B}" srcId="{17B68563-D65E-415E-9BDB-749D4C8C5621}" destId="{FF82373D-2D6B-426D-9F86-8DAFAFB42A18}" srcOrd="2" destOrd="0" parTransId="{56D31E23-7366-40AE-8B9A-D20879EBC760}" sibTransId="{A2DA79F9-1537-4909-9A13-0AD379AC7748}"/>
    <dgm:cxn modelId="{FE43B63D-B1B2-42E0-83AD-9943078D9E9C}" srcId="{E0B9E559-7ACB-41C9-A462-1FC670D36A87}" destId="{6BF08526-2192-49A6-AFF7-6B91BC5ADA7B}" srcOrd="1" destOrd="0" parTransId="{FF91E25E-8EDE-49CE-AC5C-BF5C4C6D9B5D}" sibTransId="{F8C35CB5-A4BD-46C2-A17D-E0655865EE3B}"/>
    <dgm:cxn modelId="{9CDE3344-2384-40E5-AB63-A6272F840EE8}" srcId="{17B68563-D65E-415E-9BDB-749D4C8C5621}" destId="{41EC6E60-599D-4E75-A0CC-0D4EBED8C71E}" srcOrd="0" destOrd="0" parTransId="{C37287BC-4A9D-4B1D-A6EA-BC656BB268A0}" sibTransId="{86AF1E0C-9F48-466A-A8D5-2C9785FEB0CF}"/>
    <dgm:cxn modelId="{89286944-2DF2-4091-AECE-74649D9CE0FC}" type="presOf" srcId="{6BF08526-2192-49A6-AFF7-6B91BC5ADA7B}" destId="{BF71DC93-B32D-4B05-9421-4626C50ABFB3}" srcOrd="0" destOrd="0" presId="urn:microsoft.com/office/officeart/2008/layout/LinedList"/>
    <dgm:cxn modelId="{54DB7365-1D09-4311-9104-385C8C899C37}" type="presOf" srcId="{AE62296F-8F32-4FEF-9E58-E6834458AE42}" destId="{891006AB-2AA0-4C75-BB54-AFC9F5509AF7}" srcOrd="0" destOrd="0" presId="urn:microsoft.com/office/officeart/2008/layout/LinedList"/>
    <dgm:cxn modelId="{5D51376A-D212-49B5-98D8-8047D088B66D}" srcId="{E0B9E559-7ACB-41C9-A462-1FC670D36A87}" destId="{75012747-5C8F-4AFF-B668-F8D4B0D7CD84}" srcOrd="0" destOrd="0" parTransId="{C947F9B6-2377-4A64-91F9-9196923BEF69}" sibTransId="{81E214CA-950D-4925-A7F7-93F530056D0F}"/>
    <dgm:cxn modelId="{74448E6C-43B7-4B03-9337-8C65682307AD}" srcId="{ACE9B148-245E-48BD-8896-B21BAFB5A58C}" destId="{E0B9E559-7ACB-41C9-A462-1FC670D36A87}" srcOrd="0" destOrd="0" parTransId="{2C4438B6-C94D-49C2-B5A5-8FB47CF6049B}" sibTransId="{ED06E5DB-8BF2-4A87-AE38-9C763467B508}"/>
    <dgm:cxn modelId="{55578652-8360-4B83-B8F9-A16387031D9C}" srcId="{E0B9E559-7ACB-41C9-A462-1FC670D36A87}" destId="{1B04641A-9894-42B5-8B32-F947508B24ED}" srcOrd="4" destOrd="0" parTransId="{ED02C06F-9BFC-4368-931E-23F3F79EDE54}" sibTransId="{7806FA15-4A1B-4B7C-AD08-F0C16D377C44}"/>
    <dgm:cxn modelId="{3B2ADE54-9DA1-4C22-B406-30ACA2736004}" type="presOf" srcId="{10E2636F-BA4C-4194-94ED-FD97437FCF99}" destId="{BC7CDC65-73AE-4BF4-A6FB-799848B6FF02}" srcOrd="0" destOrd="0" presId="urn:microsoft.com/office/officeart/2008/layout/LinedList"/>
    <dgm:cxn modelId="{C8B11056-C538-4927-B8BE-ACBE0090CCC9}" type="presOf" srcId="{17B68563-D65E-415E-9BDB-749D4C8C5621}" destId="{E2EAAB06-CBBE-4324-B170-33C201A0F003}" srcOrd="0" destOrd="0" presId="urn:microsoft.com/office/officeart/2008/layout/LinedList"/>
    <dgm:cxn modelId="{24632B56-5FD2-428E-A2BE-ABF89BD6ABCC}" srcId="{E0B9E559-7ACB-41C9-A462-1FC670D36A87}" destId="{14C197CC-F9C7-4AD1-968E-781FE45AE123}" srcOrd="3" destOrd="0" parTransId="{E89E303D-8929-4DF8-A0BE-B98CA0F1FE1B}" sibTransId="{1EFFDEAF-B4C6-4C4A-9D36-698F6B709D89}"/>
    <dgm:cxn modelId="{82675C88-1315-4871-ADF2-CAA4491418FC}" type="presOf" srcId="{60593E02-E2E0-4F2E-92CA-915DC7A32B11}" destId="{82AD5608-F029-45C1-B578-2B92D10B31B6}" srcOrd="0" destOrd="0" presId="urn:microsoft.com/office/officeart/2008/layout/LinedList"/>
    <dgm:cxn modelId="{18108BB0-C0BC-427C-9D65-FF468130E967}" srcId="{10E2636F-BA4C-4194-94ED-FD97437FCF99}" destId="{85174334-0803-417A-9675-2946A1B99574}" srcOrd="1" destOrd="0" parTransId="{4415A50D-4959-493A-85A7-4ACA317D9B03}" sibTransId="{10F7003E-F42F-402D-93AF-3FF3BEAEFC9E}"/>
    <dgm:cxn modelId="{56C05BCE-2C11-4AB7-813A-B8B37438755B}" srcId="{ACE9B148-245E-48BD-8896-B21BAFB5A58C}" destId="{17B68563-D65E-415E-9BDB-749D4C8C5621}" srcOrd="1" destOrd="0" parTransId="{EF232C58-9D92-4062-AFB8-B8960116931A}" sibTransId="{474CEA8A-34C7-4DB7-A151-35DCF57E29D6}"/>
    <dgm:cxn modelId="{873A7ED0-8E1D-4513-8151-9FAA5CE3FEDA}" type="presOf" srcId="{75012747-5C8F-4AFF-B668-F8D4B0D7CD84}" destId="{33772A35-97AB-4307-9832-EAB9D5B01B39}" srcOrd="0" destOrd="0" presId="urn:microsoft.com/office/officeart/2008/layout/LinedList"/>
    <dgm:cxn modelId="{357D4BD4-F458-48BE-8866-ECBC6175EF3C}" srcId="{E0B9E559-7ACB-41C9-A462-1FC670D36A87}" destId="{031AE0E0-C343-47D4-8ACB-2FDA5CA4FA65}" srcOrd="2" destOrd="0" parTransId="{CF944664-E532-43B9-A692-937CA8A113F6}" sibTransId="{41495388-C0A5-4E6B-AB53-82F163B1DB31}"/>
    <dgm:cxn modelId="{13E5F0D6-CEFC-4321-9F3F-43754841951F}" srcId="{17B68563-D65E-415E-9BDB-749D4C8C5621}" destId="{AE62296F-8F32-4FEF-9E58-E6834458AE42}" srcOrd="1" destOrd="0" parTransId="{B8FF1C89-9966-498A-9C79-5C6698ED24B2}" sibTransId="{17CC4FB7-5FC9-4ADF-936E-189C752C5824}"/>
    <dgm:cxn modelId="{008A0EDA-8B91-433F-84FB-E0F35B0A9F76}" type="presOf" srcId="{14C197CC-F9C7-4AD1-968E-781FE45AE123}" destId="{5D6F65E0-1A3E-43F2-AEE2-DA4B902BCD84}" srcOrd="0" destOrd="0" presId="urn:microsoft.com/office/officeart/2008/layout/LinedList"/>
    <dgm:cxn modelId="{8FBA0CDE-FB3B-40F0-9E6D-1BDA347A93D9}" type="presOf" srcId="{E0B9E559-7ACB-41C9-A462-1FC670D36A87}" destId="{9BD3397E-D88F-4FA5-A776-3CE7FDE33768}" srcOrd="0" destOrd="0" presId="urn:microsoft.com/office/officeart/2008/layout/LinedList"/>
    <dgm:cxn modelId="{065040EC-DDCB-4EB1-92FD-7C7497D90AED}" type="presOf" srcId="{1B04641A-9894-42B5-8B32-F947508B24ED}" destId="{3E2AB001-69B4-4A45-8CA1-275A003E5BA7}" srcOrd="0" destOrd="0" presId="urn:microsoft.com/office/officeart/2008/layout/LinedList"/>
    <dgm:cxn modelId="{821890ED-B968-465B-A85E-87C8E789970C}" srcId="{10E2636F-BA4C-4194-94ED-FD97437FCF99}" destId="{F7FF2616-75EE-4F39-8EB7-F3BFDF57C096}" srcOrd="0" destOrd="0" parTransId="{19605598-BCEA-4949-8262-E82C68595738}" sibTransId="{185FA602-B573-447D-9272-C16FC40C609D}"/>
    <dgm:cxn modelId="{4ADF5DF3-06E5-4AC9-9342-74C16F9DDF06}" srcId="{ACE9B148-245E-48BD-8896-B21BAFB5A58C}" destId="{10E2636F-BA4C-4194-94ED-FD97437FCF99}" srcOrd="2" destOrd="0" parTransId="{711FDE11-C10F-4F4E-86D9-B6B53DFDD03A}" sibTransId="{58FBF766-C729-4CBB-8D79-044E7531F6E2}"/>
    <dgm:cxn modelId="{56737668-CD82-44EE-9948-592907ED3696}" type="presParOf" srcId="{87DB4BCA-03ED-412B-ACE4-CBE3D00C0494}" destId="{ED83F201-CC7D-4524-B1FB-29C115BAFE0F}" srcOrd="0" destOrd="0" presId="urn:microsoft.com/office/officeart/2008/layout/LinedList"/>
    <dgm:cxn modelId="{F6378003-E2F5-4390-84D0-52FC33ED10EB}" type="presParOf" srcId="{87DB4BCA-03ED-412B-ACE4-CBE3D00C0494}" destId="{1446656D-F3A0-49BC-8483-350E78A72A87}" srcOrd="1" destOrd="0" presId="urn:microsoft.com/office/officeart/2008/layout/LinedList"/>
    <dgm:cxn modelId="{A758B956-1D8C-45E2-8EBD-FE1672E30BD4}" type="presParOf" srcId="{1446656D-F3A0-49BC-8483-350E78A72A87}" destId="{9BD3397E-D88F-4FA5-A776-3CE7FDE33768}" srcOrd="0" destOrd="0" presId="urn:microsoft.com/office/officeart/2008/layout/LinedList"/>
    <dgm:cxn modelId="{6740FB2F-2AD0-4CEA-B0B1-3F41D6476B35}" type="presParOf" srcId="{1446656D-F3A0-49BC-8483-350E78A72A87}" destId="{08D88E3F-0975-492C-9BC4-DA9953DDCD35}" srcOrd="1" destOrd="0" presId="urn:microsoft.com/office/officeart/2008/layout/LinedList"/>
    <dgm:cxn modelId="{5BEF9E8C-4996-41FA-B12F-D5C2222FF050}" type="presParOf" srcId="{08D88E3F-0975-492C-9BC4-DA9953DDCD35}" destId="{0F8AF3B9-2447-4C4A-B75C-93611D4D63C4}" srcOrd="0" destOrd="0" presId="urn:microsoft.com/office/officeart/2008/layout/LinedList"/>
    <dgm:cxn modelId="{F06382F3-CDBA-4D20-AF17-486826ED855A}" type="presParOf" srcId="{08D88E3F-0975-492C-9BC4-DA9953DDCD35}" destId="{89CF672B-F7EE-41FA-9564-B6F7803B3A80}" srcOrd="1" destOrd="0" presId="urn:microsoft.com/office/officeart/2008/layout/LinedList"/>
    <dgm:cxn modelId="{B5006BC1-F36D-4AC6-BB91-8AA45796D79A}" type="presParOf" srcId="{89CF672B-F7EE-41FA-9564-B6F7803B3A80}" destId="{E65A0AF1-39A5-451F-81C4-86C9548A21E2}" srcOrd="0" destOrd="0" presId="urn:microsoft.com/office/officeart/2008/layout/LinedList"/>
    <dgm:cxn modelId="{E71A15C9-F789-4633-A2A3-05AF8728B939}" type="presParOf" srcId="{89CF672B-F7EE-41FA-9564-B6F7803B3A80}" destId="{33772A35-97AB-4307-9832-EAB9D5B01B39}" srcOrd="1" destOrd="0" presId="urn:microsoft.com/office/officeart/2008/layout/LinedList"/>
    <dgm:cxn modelId="{6E0878E9-8FE3-4392-8CCB-7EE352BFB70F}" type="presParOf" srcId="{89CF672B-F7EE-41FA-9564-B6F7803B3A80}" destId="{47A3BCBA-81E7-4F63-B7CB-10CC4338B749}" srcOrd="2" destOrd="0" presId="urn:microsoft.com/office/officeart/2008/layout/LinedList"/>
    <dgm:cxn modelId="{36856B57-5A5A-4C6D-8972-8FA644C935AA}" type="presParOf" srcId="{08D88E3F-0975-492C-9BC4-DA9953DDCD35}" destId="{B79F05EB-308B-4FFC-85EC-97EFB12DDFB6}" srcOrd="2" destOrd="0" presId="urn:microsoft.com/office/officeart/2008/layout/LinedList"/>
    <dgm:cxn modelId="{F5612A2B-1D09-440B-B137-912EB93349F5}" type="presParOf" srcId="{08D88E3F-0975-492C-9BC4-DA9953DDCD35}" destId="{C18D3AAC-1B54-4572-9476-F2B373CC6E8D}" srcOrd="3" destOrd="0" presId="urn:microsoft.com/office/officeart/2008/layout/LinedList"/>
    <dgm:cxn modelId="{798B89FD-9082-41CD-AC53-152B07FA2657}" type="presParOf" srcId="{08D88E3F-0975-492C-9BC4-DA9953DDCD35}" destId="{6136039C-6EA6-400C-A949-318E9677463F}" srcOrd="4" destOrd="0" presId="urn:microsoft.com/office/officeart/2008/layout/LinedList"/>
    <dgm:cxn modelId="{E00BDA8B-AF46-4924-BA22-F3262A14B48D}" type="presParOf" srcId="{6136039C-6EA6-400C-A949-318E9677463F}" destId="{03893803-C31D-4824-94C7-F948A1CD2914}" srcOrd="0" destOrd="0" presId="urn:microsoft.com/office/officeart/2008/layout/LinedList"/>
    <dgm:cxn modelId="{273B3A87-1630-445C-8A45-9206B2E79819}" type="presParOf" srcId="{6136039C-6EA6-400C-A949-318E9677463F}" destId="{BF71DC93-B32D-4B05-9421-4626C50ABFB3}" srcOrd="1" destOrd="0" presId="urn:microsoft.com/office/officeart/2008/layout/LinedList"/>
    <dgm:cxn modelId="{7672D532-0B21-4CA1-804D-8B91C48839E6}" type="presParOf" srcId="{6136039C-6EA6-400C-A949-318E9677463F}" destId="{576AC411-EF21-4E7D-A0DA-A44C900D0F3E}" srcOrd="2" destOrd="0" presId="urn:microsoft.com/office/officeart/2008/layout/LinedList"/>
    <dgm:cxn modelId="{E39A3AF0-9167-4AF7-AF74-CC549F64517F}" type="presParOf" srcId="{08D88E3F-0975-492C-9BC4-DA9953DDCD35}" destId="{A8899FEA-5080-4FC4-BDC7-F98D883645EE}" srcOrd="5" destOrd="0" presId="urn:microsoft.com/office/officeart/2008/layout/LinedList"/>
    <dgm:cxn modelId="{F599462B-77E2-43C4-8B62-F8E33381FE84}" type="presParOf" srcId="{08D88E3F-0975-492C-9BC4-DA9953DDCD35}" destId="{91165DF7-8DC4-4046-8B10-E5031CDE57FA}" srcOrd="6" destOrd="0" presId="urn:microsoft.com/office/officeart/2008/layout/LinedList"/>
    <dgm:cxn modelId="{A93E2B8B-EDAB-4BE3-98BC-E34CA29F7FB7}" type="presParOf" srcId="{08D88E3F-0975-492C-9BC4-DA9953DDCD35}" destId="{7AAD9F29-C791-4BF8-86FE-EC8DEBB726BD}" srcOrd="7" destOrd="0" presId="urn:microsoft.com/office/officeart/2008/layout/LinedList"/>
    <dgm:cxn modelId="{7CE8A544-2690-4505-B39E-CFE483DC0029}" type="presParOf" srcId="{7AAD9F29-C791-4BF8-86FE-EC8DEBB726BD}" destId="{89685189-7123-4167-A42D-28A36B781767}" srcOrd="0" destOrd="0" presId="urn:microsoft.com/office/officeart/2008/layout/LinedList"/>
    <dgm:cxn modelId="{67B17437-26F1-4735-A315-2DA8DB68A421}" type="presParOf" srcId="{7AAD9F29-C791-4BF8-86FE-EC8DEBB726BD}" destId="{5112F105-ED16-4B1A-BA99-F2E5FA979FB0}" srcOrd="1" destOrd="0" presId="urn:microsoft.com/office/officeart/2008/layout/LinedList"/>
    <dgm:cxn modelId="{D234C93A-57DF-4361-A1A8-B9723BABA664}" type="presParOf" srcId="{7AAD9F29-C791-4BF8-86FE-EC8DEBB726BD}" destId="{5893257D-F175-45B8-B151-449A7D6F0F0F}" srcOrd="2" destOrd="0" presId="urn:microsoft.com/office/officeart/2008/layout/LinedList"/>
    <dgm:cxn modelId="{1C16DE04-1EE9-40CF-A8C4-96B19C8F5B10}" type="presParOf" srcId="{08D88E3F-0975-492C-9BC4-DA9953DDCD35}" destId="{2F37D422-D1E5-4E3F-B779-4696B998F36C}" srcOrd="8" destOrd="0" presId="urn:microsoft.com/office/officeart/2008/layout/LinedList"/>
    <dgm:cxn modelId="{F11D08F1-3693-4B6C-AA65-A4D3BCDBBAE5}" type="presParOf" srcId="{08D88E3F-0975-492C-9BC4-DA9953DDCD35}" destId="{929FA0A9-A30F-49F7-B102-3A759EC30034}" srcOrd="9" destOrd="0" presId="urn:microsoft.com/office/officeart/2008/layout/LinedList"/>
    <dgm:cxn modelId="{85C699F0-9C64-4DB7-8467-A5990A9EBF67}" type="presParOf" srcId="{08D88E3F-0975-492C-9BC4-DA9953DDCD35}" destId="{8016C450-F028-4C57-88D9-C30A67E40F5B}" srcOrd="10" destOrd="0" presId="urn:microsoft.com/office/officeart/2008/layout/LinedList"/>
    <dgm:cxn modelId="{673EE2CC-4BB3-42FD-91DA-491D623231F5}" type="presParOf" srcId="{8016C450-F028-4C57-88D9-C30A67E40F5B}" destId="{8FC96612-3336-4BEA-95E3-2FC883C62354}" srcOrd="0" destOrd="0" presId="urn:microsoft.com/office/officeart/2008/layout/LinedList"/>
    <dgm:cxn modelId="{EDA268CC-3168-4D4C-97FE-7BC2C3FFAA3F}" type="presParOf" srcId="{8016C450-F028-4C57-88D9-C30A67E40F5B}" destId="{5D6F65E0-1A3E-43F2-AEE2-DA4B902BCD84}" srcOrd="1" destOrd="0" presId="urn:microsoft.com/office/officeart/2008/layout/LinedList"/>
    <dgm:cxn modelId="{CEDFA7C4-78F2-40B8-8BDD-02DF77F7ED15}" type="presParOf" srcId="{8016C450-F028-4C57-88D9-C30A67E40F5B}" destId="{E1265F68-637C-4858-83B5-10AFCFAF4167}" srcOrd="2" destOrd="0" presId="urn:microsoft.com/office/officeart/2008/layout/LinedList"/>
    <dgm:cxn modelId="{FF415E11-0B65-4892-B6D1-32428E333E67}" type="presParOf" srcId="{08D88E3F-0975-492C-9BC4-DA9953DDCD35}" destId="{E4DE68AC-DEC6-4077-8128-9122AEE324B8}" srcOrd="11" destOrd="0" presId="urn:microsoft.com/office/officeart/2008/layout/LinedList"/>
    <dgm:cxn modelId="{30E6AE80-2311-4A9B-8B8B-2E563DC998D5}" type="presParOf" srcId="{08D88E3F-0975-492C-9BC4-DA9953DDCD35}" destId="{B4133087-616F-4E65-BB14-894B42786400}" srcOrd="12" destOrd="0" presId="urn:microsoft.com/office/officeart/2008/layout/LinedList"/>
    <dgm:cxn modelId="{88FA952D-26B0-4FA5-8B9C-CF0CBB5435C9}" type="presParOf" srcId="{08D88E3F-0975-492C-9BC4-DA9953DDCD35}" destId="{9DDE9F8D-9272-41AF-86EB-B29EAA7FC339}" srcOrd="13" destOrd="0" presId="urn:microsoft.com/office/officeart/2008/layout/LinedList"/>
    <dgm:cxn modelId="{36D0C464-04A7-4917-A137-F3BFE42B379C}" type="presParOf" srcId="{9DDE9F8D-9272-41AF-86EB-B29EAA7FC339}" destId="{85FEF4F1-7048-4ECC-BD28-1F731F6A78C9}" srcOrd="0" destOrd="0" presId="urn:microsoft.com/office/officeart/2008/layout/LinedList"/>
    <dgm:cxn modelId="{A83579A5-D6DE-4A79-B920-4E71041F96B3}" type="presParOf" srcId="{9DDE9F8D-9272-41AF-86EB-B29EAA7FC339}" destId="{3E2AB001-69B4-4A45-8CA1-275A003E5BA7}" srcOrd="1" destOrd="0" presId="urn:microsoft.com/office/officeart/2008/layout/LinedList"/>
    <dgm:cxn modelId="{67267705-053B-499E-B8DB-99A5A13F9568}" type="presParOf" srcId="{9DDE9F8D-9272-41AF-86EB-B29EAA7FC339}" destId="{08A4F3F0-F8B0-42D4-A719-33DB796351F0}" srcOrd="2" destOrd="0" presId="urn:microsoft.com/office/officeart/2008/layout/LinedList"/>
    <dgm:cxn modelId="{CD89C2CF-202D-4ECA-8C20-950127D58303}" type="presParOf" srcId="{08D88E3F-0975-492C-9BC4-DA9953DDCD35}" destId="{9AFE195E-1DE8-4229-AEA6-A0D1FD7DED2A}" srcOrd="14" destOrd="0" presId="urn:microsoft.com/office/officeart/2008/layout/LinedList"/>
    <dgm:cxn modelId="{2C69B8EB-80D1-439C-89E4-7E1999BC69CA}" type="presParOf" srcId="{08D88E3F-0975-492C-9BC4-DA9953DDCD35}" destId="{352EA96C-0DA8-4F57-8C34-8F888F7C783B}" srcOrd="15" destOrd="0" presId="urn:microsoft.com/office/officeart/2008/layout/LinedList"/>
    <dgm:cxn modelId="{DBC4D455-63EC-4ADB-A41F-ED59E8AD2673}" type="presParOf" srcId="{87DB4BCA-03ED-412B-ACE4-CBE3D00C0494}" destId="{5A6501EB-BC40-4489-A0A7-0C0F9389FD5F}" srcOrd="2" destOrd="0" presId="urn:microsoft.com/office/officeart/2008/layout/LinedList"/>
    <dgm:cxn modelId="{9906A8DF-A524-455E-BB23-84D825620AB4}" type="presParOf" srcId="{87DB4BCA-03ED-412B-ACE4-CBE3D00C0494}" destId="{60617306-7B1F-4280-B9C4-47B2EA35C5A5}" srcOrd="3" destOrd="0" presId="urn:microsoft.com/office/officeart/2008/layout/LinedList"/>
    <dgm:cxn modelId="{87F75D6A-FC8A-4F6D-808A-92CD7D4D5B12}" type="presParOf" srcId="{60617306-7B1F-4280-B9C4-47B2EA35C5A5}" destId="{E2EAAB06-CBBE-4324-B170-33C201A0F003}" srcOrd="0" destOrd="0" presId="urn:microsoft.com/office/officeart/2008/layout/LinedList"/>
    <dgm:cxn modelId="{C3C8704E-8D37-4622-A11D-944453B18D84}" type="presParOf" srcId="{60617306-7B1F-4280-B9C4-47B2EA35C5A5}" destId="{C61D3150-2CAF-4010-8AA6-EEA9802BF07F}" srcOrd="1" destOrd="0" presId="urn:microsoft.com/office/officeart/2008/layout/LinedList"/>
    <dgm:cxn modelId="{EAE02F9D-E8D0-440B-BB8E-1F2D98AB668B}" type="presParOf" srcId="{C61D3150-2CAF-4010-8AA6-EEA9802BF07F}" destId="{36146420-A6BD-419F-A112-FBDEC0610E5B}" srcOrd="0" destOrd="0" presId="urn:microsoft.com/office/officeart/2008/layout/LinedList"/>
    <dgm:cxn modelId="{08A46412-9260-4342-BB2E-D55607A51571}" type="presParOf" srcId="{C61D3150-2CAF-4010-8AA6-EEA9802BF07F}" destId="{AE10FAE0-4609-423F-848E-6BBB85407049}" srcOrd="1" destOrd="0" presId="urn:microsoft.com/office/officeart/2008/layout/LinedList"/>
    <dgm:cxn modelId="{B1E4990D-2009-470D-9D11-16F68EA803AB}" type="presParOf" srcId="{AE10FAE0-4609-423F-848E-6BBB85407049}" destId="{67287A08-59DB-4B14-90B3-061FB89FB6E1}" srcOrd="0" destOrd="0" presId="urn:microsoft.com/office/officeart/2008/layout/LinedList"/>
    <dgm:cxn modelId="{744AA402-587C-4887-8C09-842FDA1710A8}" type="presParOf" srcId="{AE10FAE0-4609-423F-848E-6BBB85407049}" destId="{C678E971-80C3-4FFF-AA7D-7170EA3CEE6A}" srcOrd="1" destOrd="0" presId="urn:microsoft.com/office/officeart/2008/layout/LinedList"/>
    <dgm:cxn modelId="{F429CF88-2C61-421C-A68F-A711D3237E0E}" type="presParOf" srcId="{AE10FAE0-4609-423F-848E-6BBB85407049}" destId="{4D16D213-ECDD-4ED9-AFDB-F5EF30371DDA}" srcOrd="2" destOrd="0" presId="urn:microsoft.com/office/officeart/2008/layout/LinedList"/>
    <dgm:cxn modelId="{2448DA8C-2C2C-450D-82F8-2389C8BC198C}" type="presParOf" srcId="{C61D3150-2CAF-4010-8AA6-EEA9802BF07F}" destId="{0CA104F6-2527-4177-88C0-302151235DA9}" srcOrd="2" destOrd="0" presId="urn:microsoft.com/office/officeart/2008/layout/LinedList"/>
    <dgm:cxn modelId="{C106EEF6-BFB0-471F-87C8-A6760776A4C7}" type="presParOf" srcId="{C61D3150-2CAF-4010-8AA6-EEA9802BF07F}" destId="{6ACE6450-8B03-4CBE-AEDC-969FAEF18D9B}" srcOrd="3" destOrd="0" presId="urn:microsoft.com/office/officeart/2008/layout/LinedList"/>
    <dgm:cxn modelId="{4D915067-4751-480A-AFA4-64C6AE58695E}" type="presParOf" srcId="{C61D3150-2CAF-4010-8AA6-EEA9802BF07F}" destId="{79DB358A-91B7-4479-89F7-D691DA56F225}" srcOrd="4" destOrd="0" presId="urn:microsoft.com/office/officeart/2008/layout/LinedList"/>
    <dgm:cxn modelId="{3A6CA61A-81E5-4575-9D80-36EC482F043A}" type="presParOf" srcId="{79DB358A-91B7-4479-89F7-D691DA56F225}" destId="{883226EE-B224-4637-B736-0B48F31F63D8}" srcOrd="0" destOrd="0" presId="urn:microsoft.com/office/officeart/2008/layout/LinedList"/>
    <dgm:cxn modelId="{1EFDA023-FF2B-4DBF-B8F2-2561B6B45B79}" type="presParOf" srcId="{79DB358A-91B7-4479-89F7-D691DA56F225}" destId="{891006AB-2AA0-4C75-BB54-AFC9F5509AF7}" srcOrd="1" destOrd="0" presId="urn:microsoft.com/office/officeart/2008/layout/LinedList"/>
    <dgm:cxn modelId="{E9FBF747-806B-4485-9F10-14A1CEF50D52}" type="presParOf" srcId="{79DB358A-91B7-4479-89F7-D691DA56F225}" destId="{1C719BFE-56EB-4CB4-BCE4-1798207A1A9A}" srcOrd="2" destOrd="0" presId="urn:microsoft.com/office/officeart/2008/layout/LinedList"/>
    <dgm:cxn modelId="{770284AB-3F0F-4086-A2F1-B697D5A90174}" type="presParOf" srcId="{C61D3150-2CAF-4010-8AA6-EEA9802BF07F}" destId="{23476166-0ECD-4201-9EE8-FC57A2BDB4B0}" srcOrd="5" destOrd="0" presId="urn:microsoft.com/office/officeart/2008/layout/LinedList"/>
    <dgm:cxn modelId="{A07F8B2D-05BC-42A1-8AB3-3A3C198BC91A}" type="presParOf" srcId="{C61D3150-2CAF-4010-8AA6-EEA9802BF07F}" destId="{9AF4CDC3-637B-4008-A809-BA4F51ABFED0}" srcOrd="6" destOrd="0" presId="urn:microsoft.com/office/officeart/2008/layout/LinedList"/>
    <dgm:cxn modelId="{87F3D092-849F-4C41-9AB4-F2CC88F413EF}" type="presParOf" srcId="{C61D3150-2CAF-4010-8AA6-EEA9802BF07F}" destId="{CE0DC072-E9D1-4B99-8419-B409F9D2BD93}" srcOrd="7" destOrd="0" presId="urn:microsoft.com/office/officeart/2008/layout/LinedList"/>
    <dgm:cxn modelId="{17D36E3C-8DCC-4147-AD8D-743592EBF38E}" type="presParOf" srcId="{CE0DC072-E9D1-4B99-8419-B409F9D2BD93}" destId="{F820B50F-E860-4659-86C3-6593DC1239EC}" srcOrd="0" destOrd="0" presId="urn:microsoft.com/office/officeart/2008/layout/LinedList"/>
    <dgm:cxn modelId="{1223E645-254A-470E-BD62-C9A41DA9B23B}" type="presParOf" srcId="{CE0DC072-E9D1-4B99-8419-B409F9D2BD93}" destId="{73B1C53C-F0F0-4824-A93F-9263DF260011}" srcOrd="1" destOrd="0" presId="urn:microsoft.com/office/officeart/2008/layout/LinedList"/>
    <dgm:cxn modelId="{825E3DA4-10DD-45EC-A483-802548E6999A}" type="presParOf" srcId="{CE0DC072-E9D1-4B99-8419-B409F9D2BD93}" destId="{B82D0C16-5B12-4AD3-B08E-3606254DD397}" srcOrd="2" destOrd="0" presId="urn:microsoft.com/office/officeart/2008/layout/LinedList"/>
    <dgm:cxn modelId="{AF5D5D4E-05D4-4299-BB51-5F31A5341CB7}" type="presParOf" srcId="{C61D3150-2CAF-4010-8AA6-EEA9802BF07F}" destId="{09A380C0-74E6-4350-9D0C-C5F98862A6BA}" srcOrd="8" destOrd="0" presId="urn:microsoft.com/office/officeart/2008/layout/LinedList"/>
    <dgm:cxn modelId="{9AE0E430-849A-4152-B868-304C0FE391FC}" type="presParOf" srcId="{C61D3150-2CAF-4010-8AA6-EEA9802BF07F}" destId="{E54477FB-7769-43AD-B59E-9994EFFC4CF8}" srcOrd="9" destOrd="0" presId="urn:microsoft.com/office/officeart/2008/layout/LinedList"/>
    <dgm:cxn modelId="{08412012-BCF7-462A-9E3E-3C21A8F2FF63}" type="presParOf" srcId="{87DB4BCA-03ED-412B-ACE4-CBE3D00C0494}" destId="{B3C7AAFD-0923-4938-A8A1-316C6423DA9A}" srcOrd="4" destOrd="0" presId="urn:microsoft.com/office/officeart/2008/layout/LinedList"/>
    <dgm:cxn modelId="{C17631FD-768C-46E3-BDC6-A570F1764863}" type="presParOf" srcId="{87DB4BCA-03ED-412B-ACE4-CBE3D00C0494}" destId="{07C7E873-F699-4B0E-B1A4-6F8C42A63748}" srcOrd="5" destOrd="0" presId="urn:microsoft.com/office/officeart/2008/layout/LinedList"/>
    <dgm:cxn modelId="{CB819988-D8B4-4ADE-95E4-7C5BCFFD87C5}" type="presParOf" srcId="{07C7E873-F699-4B0E-B1A4-6F8C42A63748}" destId="{BC7CDC65-73AE-4BF4-A6FB-799848B6FF02}" srcOrd="0" destOrd="0" presId="urn:microsoft.com/office/officeart/2008/layout/LinedList"/>
    <dgm:cxn modelId="{BCDC1E02-9048-4BC2-86D1-09213085F60E}" type="presParOf" srcId="{07C7E873-F699-4B0E-B1A4-6F8C42A63748}" destId="{83CE8E40-2FD2-4147-BBC2-2E6C2777AAE1}" srcOrd="1" destOrd="0" presId="urn:microsoft.com/office/officeart/2008/layout/LinedList"/>
    <dgm:cxn modelId="{533EF8F7-7D80-4F4B-AE77-88EB3EB3C4F1}" type="presParOf" srcId="{83CE8E40-2FD2-4147-BBC2-2E6C2777AAE1}" destId="{931F739C-3B3E-4F17-B050-05EF748A9F1C}" srcOrd="0" destOrd="0" presId="urn:microsoft.com/office/officeart/2008/layout/LinedList"/>
    <dgm:cxn modelId="{40501991-D2E0-4521-BB03-D5B76A33330F}" type="presParOf" srcId="{83CE8E40-2FD2-4147-BBC2-2E6C2777AAE1}" destId="{D8EA987C-C26D-4C8D-8CB2-DA9A3DC5BCB0}" srcOrd="1" destOrd="0" presId="urn:microsoft.com/office/officeart/2008/layout/LinedList"/>
    <dgm:cxn modelId="{04F90EDF-9ED7-4682-BC11-ACA6B5752485}" type="presParOf" srcId="{D8EA987C-C26D-4C8D-8CB2-DA9A3DC5BCB0}" destId="{88D5B5E6-AD5D-4C81-9FE0-6599F8CE1630}" srcOrd="0" destOrd="0" presId="urn:microsoft.com/office/officeart/2008/layout/LinedList"/>
    <dgm:cxn modelId="{0DC58958-9E3D-41FF-82C7-E34536731083}" type="presParOf" srcId="{D8EA987C-C26D-4C8D-8CB2-DA9A3DC5BCB0}" destId="{F4C83B55-FB34-4C65-A0D5-1ADCF84F2F0A}" srcOrd="1" destOrd="0" presId="urn:microsoft.com/office/officeart/2008/layout/LinedList"/>
    <dgm:cxn modelId="{D6D3E403-C86C-4DE3-AA70-780AF79367BA}" type="presParOf" srcId="{D8EA987C-C26D-4C8D-8CB2-DA9A3DC5BCB0}" destId="{BB03AA9A-E70C-4821-90C4-5A3F27C5C31D}" srcOrd="2" destOrd="0" presId="urn:microsoft.com/office/officeart/2008/layout/LinedList"/>
    <dgm:cxn modelId="{2C4EA9FC-35C1-444E-94D7-7F63856B9DE0}" type="presParOf" srcId="{83CE8E40-2FD2-4147-BBC2-2E6C2777AAE1}" destId="{45D1B4D1-0B77-4DE3-8BBF-67DF3CD00B5F}" srcOrd="2" destOrd="0" presId="urn:microsoft.com/office/officeart/2008/layout/LinedList"/>
    <dgm:cxn modelId="{1B7E0D2A-FE8A-4172-A512-9FEADAFF16FB}" type="presParOf" srcId="{83CE8E40-2FD2-4147-BBC2-2E6C2777AAE1}" destId="{B4DCE185-06C5-440A-BCFE-A3AC655ED02C}" srcOrd="3" destOrd="0" presId="urn:microsoft.com/office/officeart/2008/layout/LinedList"/>
    <dgm:cxn modelId="{9B66FE4C-647A-4EE9-BFDD-AD687E906E5E}" type="presParOf" srcId="{83CE8E40-2FD2-4147-BBC2-2E6C2777AAE1}" destId="{B566DF8C-9469-4566-8E52-5D53304E9198}" srcOrd="4" destOrd="0" presId="urn:microsoft.com/office/officeart/2008/layout/LinedList"/>
    <dgm:cxn modelId="{2D0489D6-BF3A-4B66-A6D9-8B9F781F08F3}" type="presParOf" srcId="{B566DF8C-9469-4566-8E52-5D53304E9198}" destId="{9A2625BB-8AF3-4746-96ED-3DA11A608DBD}" srcOrd="0" destOrd="0" presId="urn:microsoft.com/office/officeart/2008/layout/LinedList"/>
    <dgm:cxn modelId="{0EBD899B-1E17-4879-926F-AA5DBE43B2BE}" type="presParOf" srcId="{B566DF8C-9469-4566-8E52-5D53304E9198}" destId="{86747EDA-8663-47ED-9A65-CACA2F6C4272}" srcOrd="1" destOrd="0" presId="urn:microsoft.com/office/officeart/2008/layout/LinedList"/>
    <dgm:cxn modelId="{1331B58F-0743-49FA-B677-62B15B3D1817}" type="presParOf" srcId="{B566DF8C-9469-4566-8E52-5D53304E9198}" destId="{F24EED6D-C174-4EEA-9F7B-59507EAAB100}" srcOrd="2" destOrd="0" presId="urn:microsoft.com/office/officeart/2008/layout/LinedList"/>
    <dgm:cxn modelId="{B37E2FEF-1D3E-41AA-A127-7E88470F9CB3}" type="presParOf" srcId="{83CE8E40-2FD2-4147-BBC2-2E6C2777AAE1}" destId="{BF6B67A7-7EA2-43A8-BCF5-E67A2C12A65A}" srcOrd="5" destOrd="0" presId="urn:microsoft.com/office/officeart/2008/layout/LinedList"/>
    <dgm:cxn modelId="{0510220C-DD85-4692-AB78-F9B695244B0A}" type="presParOf" srcId="{83CE8E40-2FD2-4147-BBC2-2E6C2777AAE1}" destId="{669124D1-6DF3-4E3F-8555-BCF4D2ACD269}" srcOrd="6" destOrd="0" presId="urn:microsoft.com/office/officeart/2008/layout/LinedList"/>
    <dgm:cxn modelId="{9E42F929-9B87-4922-B33A-4EE24F905BA5}" type="presParOf" srcId="{83CE8E40-2FD2-4147-BBC2-2E6C2777AAE1}" destId="{2A90FB92-0298-4E01-9299-D682232604F5}" srcOrd="7" destOrd="0" presId="urn:microsoft.com/office/officeart/2008/layout/LinedList"/>
    <dgm:cxn modelId="{0AB054E0-9F92-454D-8401-C3A2834165F2}" type="presParOf" srcId="{2A90FB92-0298-4E01-9299-D682232604F5}" destId="{E1B6875B-8220-4EAD-9B5B-186DA8EE0FDC}" srcOrd="0" destOrd="0" presId="urn:microsoft.com/office/officeart/2008/layout/LinedList"/>
    <dgm:cxn modelId="{263F7577-1FC7-4443-B349-A1B5A35AC465}" type="presParOf" srcId="{2A90FB92-0298-4E01-9299-D682232604F5}" destId="{82AD5608-F029-45C1-B578-2B92D10B31B6}" srcOrd="1" destOrd="0" presId="urn:microsoft.com/office/officeart/2008/layout/LinedList"/>
    <dgm:cxn modelId="{A67FA1E2-926A-4EF7-BB54-F8C16577E720}" type="presParOf" srcId="{2A90FB92-0298-4E01-9299-D682232604F5}" destId="{94FBC2E6-2C8B-446D-A1CF-BC9D8A2A50D1}" srcOrd="2" destOrd="0" presId="urn:microsoft.com/office/officeart/2008/layout/LinedList"/>
    <dgm:cxn modelId="{F0830D79-C868-4F95-8E0D-E06F23EA3342}" type="presParOf" srcId="{83CE8E40-2FD2-4147-BBC2-2E6C2777AAE1}" destId="{E260689E-D4F3-4CCC-AC50-0FF8224F72CB}" srcOrd="8" destOrd="0" presId="urn:microsoft.com/office/officeart/2008/layout/LinedList"/>
    <dgm:cxn modelId="{2E34BB98-D6C0-4E26-BBE7-3121D0E3E17A}" type="presParOf" srcId="{83CE8E40-2FD2-4147-BBC2-2E6C2777AAE1}" destId="{A251FEE3-7FD1-4406-8250-710F5E705DA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E9B148-245E-48BD-8896-B21BAFB5A58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5012747-5C8F-4AFF-B668-F8D4B0D7CD84}">
      <dgm:prSet/>
      <dgm:spPr/>
      <dgm:t>
        <a:bodyPr/>
        <a:lstStyle/>
        <a:p>
          <a:pPr rtl="0"/>
          <a:r>
            <a:rPr lang="en-US" dirty="0">
              <a:solidFill>
                <a:srgbClr val="000000"/>
              </a:solidFill>
              <a:latin typeface="Tableau Book"/>
              <a:cs typeface="Times New Roman"/>
            </a:rPr>
            <a:t>Winning Statistics: </a:t>
          </a:r>
          <a:r>
            <a:rPr lang="en-US" dirty="0">
              <a:solidFill>
                <a:srgbClr val="000000"/>
              </a:solidFill>
              <a:latin typeface="Univers Light"/>
              <a:cs typeface="Times New Roman"/>
            </a:rPr>
            <a:t>Aarhus Gymnastik Forening and Home team – AC </a:t>
          </a:r>
          <a:r>
            <a:rPr lang="en-US" dirty="0">
              <a:solidFill>
                <a:srgbClr val="000000"/>
              </a:solidFill>
              <a:latin typeface="Tableau Book"/>
              <a:cs typeface="Times New Roman"/>
            </a:rPr>
            <a:t>Horsens have notable goals-per-game averages.</a:t>
          </a:r>
        </a:p>
      </dgm:t>
    </dgm:pt>
    <dgm:pt modelId="{C947F9B6-2377-4A64-91F9-9196923BEF69}" type="parTrans" cxnId="{5D51376A-D212-49B5-98D8-8047D088B66D}">
      <dgm:prSet/>
      <dgm:spPr/>
      <dgm:t>
        <a:bodyPr/>
        <a:lstStyle/>
        <a:p>
          <a:endParaRPr lang="en-US"/>
        </a:p>
      </dgm:t>
    </dgm:pt>
    <dgm:pt modelId="{81E214CA-950D-4925-A7F7-93F530056D0F}" type="sibTrans" cxnId="{5D51376A-D212-49B5-98D8-8047D088B66D}">
      <dgm:prSet/>
      <dgm:spPr/>
      <dgm:t>
        <a:bodyPr/>
        <a:lstStyle/>
        <a:p>
          <a:endParaRPr lang="en-US"/>
        </a:p>
      </dgm:t>
    </dgm:pt>
    <dgm:pt modelId="{6BF08526-2192-49A6-AFF7-6B91BC5ADA7B}">
      <dgm:prSet/>
      <dgm:spPr/>
      <dgm:t>
        <a:bodyPr/>
        <a:lstStyle/>
        <a:p>
          <a:pPr>
            <a:lnSpc>
              <a:spcPct val="100000"/>
            </a:lnSpc>
          </a:pPr>
          <a:r>
            <a:rPr lang="en-US" dirty="0">
              <a:solidFill>
                <a:srgbClr val="000000"/>
              </a:solidFill>
              <a:latin typeface="Tableau Book"/>
              <a:cs typeface="Times New Roman"/>
            </a:rPr>
            <a:t>Possession Rates: Matches display high possession times averaging 90 minutes, showing consistent team engagement.</a:t>
          </a:r>
        </a:p>
      </dgm:t>
    </dgm:pt>
    <dgm:pt modelId="{FF91E25E-8EDE-49CE-AC5C-BF5C4C6D9B5D}" type="parTrans" cxnId="{FE43B63D-B1B2-42E0-83AD-9943078D9E9C}">
      <dgm:prSet/>
      <dgm:spPr/>
      <dgm:t>
        <a:bodyPr/>
        <a:lstStyle/>
        <a:p>
          <a:endParaRPr lang="en-US"/>
        </a:p>
      </dgm:t>
    </dgm:pt>
    <dgm:pt modelId="{F8C35CB5-A4BD-46C2-A17D-E0655865EE3B}" type="sibTrans" cxnId="{FE43B63D-B1B2-42E0-83AD-9943078D9E9C}">
      <dgm:prSet/>
      <dgm:spPr/>
      <dgm:t>
        <a:bodyPr/>
        <a:lstStyle/>
        <a:p>
          <a:endParaRPr lang="en-US"/>
        </a:p>
      </dgm:t>
    </dgm:pt>
    <dgm:pt modelId="{17B68563-D65E-415E-9BDB-749D4C8C5621}">
      <dgm:prSet/>
      <dgm:spPr/>
      <dgm:t>
        <a:bodyPr/>
        <a:lstStyle/>
        <a:p>
          <a:pPr rtl="0"/>
          <a:r>
            <a:rPr lang="en-US" dirty="0">
              <a:latin typeface="Tableau Book"/>
            </a:rPr>
            <a:t> </a:t>
          </a:r>
          <a:r>
            <a:rPr lang="en-US" dirty="0">
              <a:solidFill>
                <a:srgbClr val="000000"/>
              </a:solidFill>
              <a:latin typeface="Tableau Book"/>
              <a:cs typeface="Times New Roman"/>
            </a:rPr>
            <a:t>Hypothesis Testing - Goal Scoring</a:t>
          </a:r>
        </a:p>
      </dgm:t>
    </dgm:pt>
    <dgm:pt modelId="{EF232C58-9D92-4062-AFB8-B8960116931A}" type="parTrans" cxnId="{56C05BCE-2C11-4AB7-813A-B8B37438755B}">
      <dgm:prSet/>
      <dgm:spPr/>
      <dgm:t>
        <a:bodyPr/>
        <a:lstStyle/>
        <a:p>
          <a:endParaRPr lang="en-US"/>
        </a:p>
      </dgm:t>
    </dgm:pt>
    <dgm:pt modelId="{474CEA8A-34C7-4DB7-A151-35DCF57E29D6}" type="sibTrans" cxnId="{56C05BCE-2C11-4AB7-813A-B8B37438755B}">
      <dgm:prSet/>
      <dgm:spPr/>
      <dgm:t>
        <a:bodyPr/>
        <a:lstStyle/>
        <a:p>
          <a:endParaRPr lang="en-US"/>
        </a:p>
      </dgm:t>
    </dgm:pt>
    <dgm:pt modelId="{AE62296F-8F32-4FEF-9E58-E6834458AE42}">
      <dgm:prSet/>
      <dgm:spPr/>
      <dgm:t>
        <a:bodyPr/>
        <a:lstStyle/>
        <a:p>
          <a:pPr rtl="0"/>
          <a:r>
            <a:rPr lang="en-US" dirty="0">
              <a:solidFill>
                <a:srgbClr val="000000"/>
              </a:solidFill>
              <a:latin typeface="Tableau Book"/>
              <a:cs typeface="Times New Roman"/>
            </a:rPr>
            <a:t>With a t-statistic of 0.292 and a p-value of 0.772, the analysis found no significant difference in goals scored, suggesting scoring variance is</a:t>
          </a:r>
          <a:r>
            <a:rPr lang="en-US" dirty="0">
              <a:latin typeface="Tableau Book"/>
              <a:cs typeface="Times New Roman"/>
            </a:rPr>
            <a:t> </a:t>
          </a:r>
          <a:r>
            <a:rPr lang="en-US" dirty="0">
              <a:solidFill>
                <a:srgbClr val="000000"/>
              </a:solidFill>
              <a:latin typeface="Tableau Book"/>
              <a:cs typeface="Times New Roman"/>
            </a:rPr>
            <a:t>likely random.</a:t>
          </a:r>
          <a:r>
            <a:rPr lang="en-US" dirty="0">
              <a:latin typeface="Tableau Book"/>
            </a:rPr>
            <a:t> </a:t>
          </a:r>
        </a:p>
      </dgm:t>
    </dgm:pt>
    <dgm:pt modelId="{B8FF1C89-9966-498A-9C79-5C6698ED24B2}" type="parTrans" cxnId="{13E5F0D6-CEFC-4321-9F3F-43754841951F}">
      <dgm:prSet/>
      <dgm:spPr/>
      <dgm:t>
        <a:bodyPr/>
        <a:lstStyle/>
        <a:p>
          <a:endParaRPr lang="en-US"/>
        </a:p>
      </dgm:t>
    </dgm:pt>
    <dgm:pt modelId="{17CC4FB7-5FC9-4ADF-936E-189C752C5824}" type="sibTrans" cxnId="{13E5F0D6-CEFC-4321-9F3F-43754841951F}">
      <dgm:prSet/>
      <dgm:spPr/>
      <dgm:t>
        <a:bodyPr/>
        <a:lstStyle/>
        <a:p>
          <a:endParaRPr lang="en-US"/>
        </a:p>
      </dgm:t>
    </dgm:pt>
    <dgm:pt modelId="{F7CC8820-E715-4921-A9C0-712719B51CED}">
      <dgm:prSet phldr="0"/>
      <dgm:spPr/>
      <dgm:t>
        <a:bodyPr/>
        <a:lstStyle/>
        <a:p>
          <a:r>
            <a:rPr lang="en-US" dirty="0">
              <a:solidFill>
                <a:srgbClr val="000000"/>
              </a:solidFill>
              <a:latin typeface="Tableau Book"/>
              <a:cs typeface="Times New Roman"/>
            </a:rPr>
            <a:t>Model accuracy can be improved by 10% with enhancements in data contextualization (e.g., recent form, injuries, tactical changes).</a:t>
          </a:r>
        </a:p>
      </dgm:t>
    </dgm:pt>
    <dgm:pt modelId="{3940BDAA-7677-4C5F-8892-265F44F9DE32}" type="parTrans" cxnId="{AAA9A9A8-920D-454A-B42E-C8F4FE97B55A}">
      <dgm:prSet/>
      <dgm:spPr/>
    </dgm:pt>
    <dgm:pt modelId="{7797151B-1C60-45B9-A983-7475678F596B}" type="sibTrans" cxnId="{AAA9A9A8-920D-454A-B42E-C8F4FE97B55A}">
      <dgm:prSet/>
      <dgm:spPr/>
    </dgm:pt>
    <dgm:pt modelId="{E5CDC34F-734C-455F-B8CA-244E92E13B7A}">
      <dgm:prSet phldr="0"/>
      <dgm:spPr/>
      <dgm:t>
        <a:bodyPr/>
        <a:lstStyle/>
        <a:p>
          <a:r>
            <a:rPr lang="en-US" dirty="0">
              <a:solidFill>
                <a:srgbClr val="000000"/>
              </a:solidFill>
              <a:latin typeface="Tableau Book"/>
              <a:cs typeface="Times New Roman"/>
            </a:rPr>
            <a:t>Team Comparison</a:t>
          </a:r>
        </a:p>
      </dgm:t>
    </dgm:pt>
    <dgm:pt modelId="{470575B3-F9D7-4454-88EE-74EC7956272F}" type="parTrans" cxnId="{4B1A9CDF-BB6B-496E-9223-E84797E053FD}">
      <dgm:prSet/>
      <dgm:spPr/>
    </dgm:pt>
    <dgm:pt modelId="{776374AC-1FAC-45A3-A427-11E8BAE84B1B}" type="sibTrans" cxnId="{4B1A9CDF-BB6B-496E-9223-E84797E053FD}">
      <dgm:prSet/>
      <dgm:spPr/>
    </dgm:pt>
    <dgm:pt modelId="{7E506D43-1E6C-4F7C-8AC6-E8EA0B03095D}">
      <dgm:prSet phldr="0"/>
      <dgm:spPr/>
      <dgm:t>
        <a:bodyPr/>
        <a:lstStyle/>
        <a:p>
          <a:pPr rtl="0">
            <a:lnSpc>
              <a:spcPct val="100000"/>
            </a:lnSpc>
          </a:pPr>
          <a:r>
            <a:rPr lang="en-US" dirty="0">
              <a:solidFill>
                <a:srgbClr val="000000"/>
              </a:solidFill>
              <a:latin typeface="Tableau Book"/>
              <a:cs typeface="Times New Roman"/>
            </a:rPr>
            <a:t>Attendance and Stadium Analysis</a:t>
          </a:r>
        </a:p>
      </dgm:t>
    </dgm:pt>
    <dgm:pt modelId="{C67B1147-5F5B-4BA7-AAA0-56002A72FF79}" type="parTrans" cxnId="{747558B2-88ED-40F7-9498-3E6B1CDEE411}">
      <dgm:prSet/>
      <dgm:spPr/>
    </dgm:pt>
    <dgm:pt modelId="{F8B120A2-0BFA-4744-B03F-1A76AB7ABB57}" type="sibTrans" cxnId="{747558B2-88ED-40F7-9498-3E6B1CDEE411}">
      <dgm:prSet/>
      <dgm:spPr/>
    </dgm:pt>
    <dgm:pt modelId="{21057227-46C9-4355-A3F8-F97DA97660BA}">
      <dgm:prSet phldr="0"/>
      <dgm:spPr/>
      <dgm:t>
        <a:bodyPr/>
        <a:lstStyle/>
        <a:p>
          <a:pPr rtl="0">
            <a:lnSpc>
              <a:spcPct val="100000"/>
            </a:lnSpc>
          </a:pPr>
          <a:r>
            <a:rPr lang="en-US" dirty="0">
              <a:solidFill>
                <a:srgbClr val="444444"/>
              </a:solidFill>
              <a:latin typeface="Tableau Book"/>
              <a:cs typeface="Times New Roman"/>
            </a:rPr>
            <a:t>Top Stadiums : </a:t>
          </a:r>
          <a:r>
            <a:rPr lang="en-US" dirty="0">
              <a:solidFill>
                <a:srgbClr val="000000"/>
              </a:solidFill>
              <a:latin typeface="Tableau Book"/>
              <a:cs typeface="Times New Roman"/>
            </a:rPr>
            <a:t>Old Trafford averages 75,134 attendees per game; Signal Iduna Park, 74,941.</a:t>
          </a:r>
        </a:p>
      </dgm:t>
    </dgm:pt>
    <dgm:pt modelId="{4674AC13-22F1-47BB-BEA3-3FDB1151F9AC}" type="parTrans" cxnId="{5E699B1C-6349-41D6-8D52-118BAC28CCE4}">
      <dgm:prSet/>
      <dgm:spPr/>
    </dgm:pt>
    <dgm:pt modelId="{03F3EA32-D2A7-4544-875D-C5653A9459E1}" type="sibTrans" cxnId="{5E699B1C-6349-41D6-8D52-118BAC28CCE4}">
      <dgm:prSet/>
      <dgm:spPr/>
    </dgm:pt>
    <dgm:pt modelId="{867A294A-F389-4E52-9215-B7BB534C5F53}">
      <dgm:prSet phldr="0"/>
      <dgm:spPr/>
      <dgm:t>
        <a:bodyPr/>
        <a:lstStyle/>
        <a:p>
          <a:pPr rtl="0"/>
          <a:r>
            <a:rPr lang="en-US" dirty="0">
              <a:latin typeface="Tableau Book"/>
              <a:cs typeface="Times New Roman"/>
            </a:rPr>
            <a:t>Higher attendances correlate with higher home game win rates.</a:t>
          </a:r>
        </a:p>
      </dgm:t>
    </dgm:pt>
    <dgm:pt modelId="{EFC3BBB9-B6C7-43FA-B52B-083ADA315218}" type="parTrans" cxnId="{EA9CB80E-AA39-4B49-A42B-6A93ECBCADBA}">
      <dgm:prSet/>
      <dgm:spPr/>
    </dgm:pt>
    <dgm:pt modelId="{4E7146C3-6497-43DD-A666-DC02BEDBB8D7}" type="sibTrans" cxnId="{EA9CB80E-AA39-4B49-A42B-6A93ECBCADBA}">
      <dgm:prSet/>
      <dgm:spPr/>
    </dgm:pt>
    <dgm:pt modelId="{5F4F3489-A857-4804-B75F-4906027BD36F}">
      <dgm:prSet phldr="0"/>
      <dgm:spPr/>
      <dgm:t>
        <a:bodyPr/>
        <a:lstStyle/>
        <a:p>
          <a:pPr rtl="0"/>
          <a:r>
            <a:rPr lang="en-US" dirty="0">
              <a:latin typeface="Tableau Book"/>
            </a:rPr>
            <a:t>KNN CLASIFICATION</a:t>
          </a:r>
        </a:p>
      </dgm:t>
    </dgm:pt>
    <dgm:pt modelId="{FD1C64B9-B34D-47D0-9B17-6D41A8BB0D13}" type="parTrans" cxnId="{F348B99F-3DCC-4809-B13E-73E00FC4AFA8}">
      <dgm:prSet/>
      <dgm:spPr/>
    </dgm:pt>
    <dgm:pt modelId="{396C1B60-390A-40DA-8D73-2761D56FFE72}" type="sibTrans" cxnId="{F348B99F-3DCC-4809-B13E-73E00FC4AFA8}">
      <dgm:prSet/>
      <dgm:spPr/>
    </dgm:pt>
    <dgm:pt modelId="{0D2B43D3-274D-4464-9C4A-ECD738D2639A}">
      <dgm:prSet phldr="0"/>
      <dgm:spPr/>
      <dgm:t>
        <a:bodyPr/>
        <a:lstStyle/>
        <a:p>
          <a:pPr rtl="0"/>
          <a:r>
            <a:rPr lang="en-US" dirty="0">
              <a:solidFill>
                <a:srgbClr val="000000"/>
              </a:solidFill>
              <a:latin typeface="Tableau Book"/>
              <a:cs typeface="Calibri"/>
            </a:rPr>
            <a:t>Model reliability can improve by 10% by adding variables related to fan engagement and opponent strength.</a:t>
          </a:r>
        </a:p>
      </dgm:t>
    </dgm:pt>
    <dgm:pt modelId="{36AD7F7F-878A-4F12-AA92-C6B3886F10FC}" type="parTrans" cxnId="{E000B06F-9458-4D33-AC55-7623E75D4A2D}">
      <dgm:prSet/>
      <dgm:spPr/>
    </dgm:pt>
    <dgm:pt modelId="{7D12D7F5-8EB0-4C32-94A4-551F251E7BF7}" type="sibTrans" cxnId="{E000B06F-9458-4D33-AC55-7623E75D4A2D}">
      <dgm:prSet/>
      <dgm:spPr/>
    </dgm:pt>
    <dgm:pt modelId="{6DAFC786-C61D-4936-9CE8-CEE8F0E9DA8D}">
      <dgm:prSet phldr="0"/>
      <dgm:spPr/>
      <dgm:t>
        <a:bodyPr/>
        <a:lstStyle/>
        <a:p>
          <a:pPr rtl="0"/>
          <a:r>
            <a:rPr lang="en-US" dirty="0">
              <a:solidFill>
                <a:srgbClr val="000000"/>
              </a:solidFill>
              <a:latin typeface="Tableau Book"/>
              <a:cs typeface="Calibri"/>
            </a:rPr>
            <a:t>To reach 75% accuracy, consider improving model features by 25%, focusing on factors like team performance, fan engagement, and weather.</a:t>
          </a:r>
        </a:p>
      </dgm:t>
    </dgm:pt>
    <dgm:pt modelId="{53DC9652-83C6-4EE3-A9D5-EE9D474D11C7}" type="parTrans" cxnId="{E38C2B24-CFD6-4301-8CFD-448BC246E064}">
      <dgm:prSet/>
      <dgm:spPr/>
    </dgm:pt>
    <dgm:pt modelId="{9793E629-CD2C-4149-82D7-39D918DEC367}" type="sibTrans" cxnId="{E38C2B24-CFD6-4301-8CFD-448BC246E064}">
      <dgm:prSet/>
      <dgm:spPr/>
    </dgm:pt>
    <dgm:pt modelId="{D20CD503-3AEC-4E65-B2E6-3FCABA046215}">
      <dgm:prSet phldr="0"/>
      <dgm:spPr/>
      <dgm:t>
        <a:bodyPr/>
        <a:lstStyle/>
        <a:p>
          <a:pPr rtl="0"/>
          <a:r>
            <a:rPr lang="en-US" dirty="0">
              <a:solidFill>
                <a:srgbClr val="000000"/>
              </a:solidFill>
              <a:latin typeface="Tableau Book"/>
              <a:cs typeface="Calibri"/>
            </a:rPr>
            <a:t>With a precision of 0.65 for low attendance and 0.58 for high, KNN predictions accurately identify high-attendance events better than low-attendance ones, though model improvement is needed.To reach 75% accuracy, consider improving model features by 25%, focusing on factors like team performance, fan engagement, and weather.</a:t>
          </a:r>
        </a:p>
      </dgm:t>
    </dgm:pt>
    <dgm:pt modelId="{6F7AE084-8A32-4A59-B34A-9EAACA45FDA1}" type="parTrans" cxnId="{66F204D3-B071-4AE0-9A83-7A3C0FF7A953}">
      <dgm:prSet/>
      <dgm:spPr/>
    </dgm:pt>
    <dgm:pt modelId="{8D8F9B14-1127-44CD-91B4-F82F82CA42A7}" type="sibTrans" cxnId="{66F204D3-B071-4AE0-9A83-7A3C0FF7A953}">
      <dgm:prSet/>
      <dgm:spPr/>
    </dgm:pt>
    <dgm:pt modelId="{87DB4BCA-03ED-412B-ACE4-CBE3D00C0494}" type="pres">
      <dgm:prSet presAssocID="{ACE9B148-245E-48BD-8896-B21BAFB5A58C}" presName="vert0" presStyleCnt="0">
        <dgm:presLayoutVars>
          <dgm:dir/>
          <dgm:animOne val="branch"/>
          <dgm:animLvl val="lvl"/>
        </dgm:presLayoutVars>
      </dgm:prSet>
      <dgm:spPr/>
    </dgm:pt>
    <dgm:pt modelId="{8D49BDE8-73C8-4E33-8167-43C091DCC96A}" type="pres">
      <dgm:prSet presAssocID="{E5CDC34F-734C-455F-B8CA-244E92E13B7A}" presName="thickLine" presStyleLbl="alignNode1" presStyleIdx="0" presStyleCnt="4"/>
      <dgm:spPr/>
    </dgm:pt>
    <dgm:pt modelId="{6FF3E64D-1805-4C38-AEA7-3E3EF0190504}" type="pres">
      <dgm:prSet presAssocID="{E5CDC34F-734C-455F-B8CA-244E92E13B7A}" presName="horz1" presStyleCnt="0"/>
      <dgm:spPr/>
    </dgm:pt>
    <dgm:pt modelId="{0928FB2D-3A90-47C3-B60F-C24B5E5F2546}" type="pres">
      <dgm:prSet presAssocID="{E5CDC34F-734C-455F-B8CA-244E92E13B7A}" presName="tx1" presStyleLbl="revTx" presStyleIdx="0" presStyleCnt="13"/>
      <dgm:spPr/>
    </dgm:pt>
    <dgm:pt modelId="{7CD76ECC-E8D5-4238-B4AB-EC46D95E9A18}" type="pres">
      <dgm:prSet presAssocID="{E5CDC34F-734C-455F-B8CA-244E92E13B7A}" presName="vert1" presStyleCnt="0"/>
      <dgm:spPr/>
    </dgm:pt>
    <dgm:pt modelId="{0F8AF3B9-2447-4C4A-B75C-93611D4D63C4}" type="pres">
      <dgm:prSet presAssocID="{75012747-5C8F-4AFF-B668-F8D4B0D7CD84}" presName="vertSpace2a" presStyleCnt="0"/>
      <dgm:spPr/>
    </dgm:pt>
    <dgm:pt modelId="{89CF672B-F7EE-41FA-9564-B6F7803B3A80}" type="pres">
      <dgm:prSet presAssocID="{75012747-5C8F-4AFF-B668-F8D4B0D7CD84}" presName="horz2" presStyleCnt="0"/>
      <dgm:spPr/>
    </dgm:pt>
    <dgm:pt modelId="{E65A0AF1-39A5-451F-81C4-86C9548A21E2}" type="pres">
      <dgm:prSet presAssocID="{75012747-5C8F-4AFF-B668-F8D4B0D7CD84}" presName="horzSpace2" presStyleCnt="0"/>
      <dgm:spPr/>
    </dgm:pt>
    <dgm:pt modelId="{33772A35-97AB-4307-9832-EAB9D5B01B39}" type="pres">
      <dgm:prSet presAssocID="{75012747-5C8F-4AFF-B668-F8D4B0D7CD84}" presName="tx2" presStyleLbl="revTx" presStyleIdx="1" presStyleCnt="13"/>
      <dgm:spPr/>
    </dgm:pt>
    <dgm:pt modelId="{47A3BCBA-81E7-4F63-B7CB-10CC4338B749}" type="pres">
      <dgm:prSet presAssocID="{75012747-5C8F-4AFF-B668-F8D4B0D7CD84}" presName="vert2" presStyleCnt="0"/>
      <dgm:spPr/>
    </dgm:pt>
    <dgm:pt modelId="{B79F05EB-308B-4FFC-85EC-97EFB12DDFB6}" type="pres">
      <dgm:prSet presAssocID="{75012747-5C8F-4AFF-B668-F8D4B0D7CD84}" presName="thinLine2b" presStyleLbl="callout" presStyleIdx="0" presStyleCnt="9"/>
      <dgm:spPr/>
    </dgm:pt>
    <dgm:pt modelId="{C18D3AAC-1B54-4572-9476-F2B373CC6E8D}" type="pres">
      <dgm:prSet presAssocID="{75012747-5C8F-4AFF-B668-F8D4B0D7CD84}" presName="vertSpace2b" presStyleCnt="0"/>
      <dgm:spPr/>
    </dgm:pt>
    <dgm:pt modelId="{84B19C86-23CB-42E2-9B32-924662425346}" type="pres">
      <dgm:prSet presAssocID="{6BF08526-2192-49A6-AFF7-6B91BC5ADA7B}" presName="horz2" presStyleCnt="0"/>
      <dgm:spPr/>
    </dgm:pt>
    <dgm:pt modelId="{2F2D17BA-79F2-4A75-B9DC-1328365459E8}" type="pres">
      <dgm:prSet presAssocID="{6BF08526-2192-49A6-AFF7-6B91BC5ADA7B}" presName="horzSpace2" presStyleCnt="0"/>
      <dgm:spPr/>
    </dgm:pt>
    <dgm:pt modelId="{C4254372-8856-4F17-A87B-1862E8D179F1}" type="pres">
      <dgm:prSet presAssocID="{6BF08526-2192-49A6-AFF7-6B91BC5ADA7B}" presName="tx2" presStyleLbl="revTx" presStyleIdx="2" presStyleCnt="13"/>
      <dgm:spPr/>
    </dgm:pt>
    <dgm:pt modelId="{0A7B7884-F98A-4512-A9C3-BD59714D52CC}" type="pres">
      <dgm:prSet presAssocID="{6BF08526-2192-49A6-AFF7-6B91BC5ADA7B}" presName="vert2" presStyleCnt="0"/>
      <dgm:spPr/>
    </dgm:pt>
    <dgm:pt modelId="{289BC06E-E1D4-4417-8BCA-44B566F9C884}" type="pres">
      <dgm:prSet presAssocID="{6BF08526-2192-49A6-AFF7-6B91BC5ADA7B}" presName="thinLine2b" presStyleLbl="callout" presStyleIdx="1" presStyleCnt="9"/>
      <dgm:spPr/>
    </dgm:pt>
    <dgm:pt modelId="{39D44FFD-DC6C-4FB4-939F-B082E13B44A1}" type="pres">
      <dgm:prSet presAssocID="{6BF08526-2192-49A6-AFF7-6B91BC5ADA7B}" presName="vertSpace2b" presStyleCnt="0"/>
      <dgm:spPr/>
    </dgm:pt>
    <dgm:pt modelId="{5EAAC55C-B4FC-454F-A9EF-C04466EC6928}" type="pres">
      <dgm:prSet presAssocID="{F7CC8820-E715-4921-A9C0-712719B51CED}" presName="horz2" presStyleCnt="0"/>
      <dgm:spPr/>
    </dgm:pt>
    <dgm:pt modelId="{7A009D0A-ADB8-4EFD-B3AB-0830D7D3DE49}" type="pres">
      <dgm:prSet presAssocID="{F7CC8820-E715-4921-A9C0-712719B51CED}" presName="horzSpace2" presStyleCnt="0"/>
      <dgm:spPr/>
    </dgm:pt>
    <dgm:pt modelId="{F7BC0216-F05B-450F-AF5A-65A3672F7331}" type="pres">
      <dgm:prSet presAssocID="{F7CC8820-E715-4921-A9C0-712719B51CED}" presName="tx2" presStyleLbl="revTx" presStyleIdx="3" presStyleCnt="13"/>
      <dgm:spPr/>
    </dgm:pt>
    <dgm:pt modelId="{94D3EB25-A981-4511-8172-3FC0BA442E3C}" type="pres">
      <dgm:prSet presAssocID="{F7CC8820-E715-4921-A9C0-712719B51CED}" presName="vert2" presStyleCnt="0"/>
      <dgm:spPr/>
    </dgm:pt>
    <dgm:pt modelId="{F557F876-7A08-434D-9D40-5134685FBDD0}" type="pres">
      <dgm:prSet presAssocID="{F7CC8820-E715-4921-A9C0-712719B51CED}" presName="thinLine2b" presStyleLbl="callout" presStyleIdx="2" presStyleCnt="9"/>
      <dgm:spPr/>
    </dgm:pt>
    <dgm:pt modelId="{345557BA-0A39-4C0A-BF9C-690DF767036A}" type="pres">
      <dgm:prSet presAssocID="{F7CC8820-E715-4921-A9C0-712719B51CED}" presName="vertSpace2b" presStyleCnt="0"/>
      <dgm:spPr/>
    </dgm:pt>
    <dgm:pt modelId="{5A6501EB-BC40-4489-A0A7-0C0F9389FD5F}" type="pres">
      <dgm:prSet presAssocID="{17B68563-D65E-415E-9BDB-749D4C8C5621}" presName="thickLine" presStyleLbl="alignNode1" presStyleIdx="1" presStyleCnt="4"/>
      <dgm:spPr/>
    </dgm:pt>
    <dgm:pt modelId="{60617306-7B1F-4280-B9C4-47B2EA35C5A5}" type="pres">
      <dgm:prSet presAssocID="{17B68563-D65E-415E-9BDB-749D4C8C5621}" presName="horz1" presStyleCnt="0"/>
      <dgm:spPr/>
    </dgm:pt>
    <dgm:pt modelId="{E2EAAB06-CBBE-4324-B170-33C201A0F003}" type="pres">
      <dgm:prSet presAssocID="{17B68563-D65E-415E-9BDB-749D4C8C5621}" presName="tx1" presStyleLbl="revTx" presStyleIdx="4" presStyleCnt="13"/>
      <dgm:spPr/>
    </dgm:pt>
    <dgm:pt modelId="{C61D3150-2CAF-4010-8AA6-EEA9802BF07F}" type="pres">
      <dgm:prSet presAssocID="{17B68563-D65E-415E-9BDB-749D4C8C5621}" presName="vert1" presStyleCnt="0"/>
      <dgm:spPr/>
    </dgm:pt>
    <dgm:pt modelId="{15B7F99C-6B9A-4A11-A8E7-D0C092B4C244}" type="pres">
      <dgm:prSet presAssocID="{AE62296F-8F32-4FEF-9E58-E6834458AE42}" presName="vertSpace2a" presStyleCnt="0"/>
      <dgm:spPr/>
    </dgm:pt>
    <dgm:pt modelId="{79DB358A-91B7-4479-89F7-D691DA56F225}" type="pres">
      <dgm:prSet presAssocID="{AE62296F-8F32-4FEF-9E58-E6834458AE42}" presName="horz2" presStyleCnt="0"/>
      <dgm:spPr/>
    </dgm:pt>
    <dgm:pt modelId="{883226EE-B224-4637-B736-0B48F31F63D8}" type="pres">
      <dgm:prSet presAssocID="{AE62296F-8F32-4FEF-9E58-E6834458AE42}" presName="horzSpace2" presStyleCnt="0"/>
      <dgm:spPr/>
    </dgm:pt>
    <dgm:pt modelId="{891006AB-2AA0-4C75-BB54-AFC9F5509AF7}" type="pres">
      <dgm:prSet presAssocID="{AE62296F-8F32-4FEF-9E58-E6834458AE42}" presName="tx2" presStyleLbl="revTx" presStyleIdx="5" presStyleCnt="13"/>
      <dgm:spPr/>
    </dgm:pt>
    <dgm:pt modelId="{1C719BFE-56EB-4CB4-BCE4-1798207A1A9A}" type="pres">
      <dgm:prSet presAssocID="{AE62296F-8F32-4FEF-9E58-E6834458AE42}" presName="vert2" presStyleCnt="0"/>
      <dgm:spPr/>
    </dgm:pt>
    <dgm:pt modelId="{23476166-0ECD-4201-9EE8-FC57A2BDB4B0}" type="pres">
      <dgm:prSet presAssocID="{AE62296F-8F32-4FEF-9E58-E6834458AE42}" presName="thinLine2b" presStyleLbl="callout" presStyleIdx="3" presStyleCnt="9"/>
      <dgm:spPr/>
    </dgm:pt>
    <dgm:pt modelId="{9AF4CDC3-637B-4008-A809-BA4F51ABFED0}" type="pres">
      <dgm:prSet presAssocID="{AE62296F-8F32-4FEF-9E58-E6834458AE42}" presName="vertSpace2b" presStyleCnt="0"/>
      <dgm:spPr/>
    </dgm:pt>
    <dgm:pt modelId="{218C5973-9387-4BDE-B10A-ADB05B453649}" type="pres">
      <dgm:prSet presAssocID="{7E506D43-1E6C-4F7C-8AC6-E8EA0B03095D}" presName="thickLine" presStyleLbl="alignNode1" presStyleIdx="2" presStyleCnt="4"/>
      <dgm:spPr/>
    </dgm:pt>
    <dgm:pt modelId="{FCE5E865-D82D-4246-AE07-404397CE82BD}" type="pres">
      <dgm:prSet presAssocID="{7E506D43-1E6C-4F7C-8AC6-E8EA0B03095D}" presName="horz1" presStyleCnt="0"/>
      <dgm:spPr/>
    </dgm:pt>
    <dgm:pt modelId="{71641DD9-F49F-4D04-92F4-05AEA466B1E3}" type="pres">
      <dgm:prSet presAssocID="{7E506D43-1E6C-4F7C-8AC6-E8EA0B03095D}" presName="tx1" presStyleLbl="revTx" presStyleIdx="6" presStyleCnt="13"/>
      <dgm:spPr/>
    </dgm:pt>
    <dgm:pt modelId="{3E7C017B-E9F2-4C25-93FE-1CF24C7D71C6}" type="pres">
      <dgm:prSet presAssocID="{7E506D43-1E6C-4F7C-8AC6-E8EA0B03095D}" presName="vert1" presStyleCnt="0"/>
      <dgm:spPr/>
    </dgm:pt>
    <dgm:pt modelId="{EBCC3C71-FBE2-447D-867D-E3272CDD9E60}" type="pres">
      <dgm:prSet presAssocID="{21057227-46C9-4355-A3F8-F97DA97660BA}" presName="vertSpace2a" presStyleCnt="0"/>
      <dgm:spPr/>
    </dgm:pt>
    <dgm:pt modelId="{E635B2B6-72A5-4BBA-8C8F-8402A38C16F8}" type="pres">
      <dgm:prSet presAssocID="{21057227-46C9-4355-A3F8-F97DA97660BA}" presName="horz2" presStyleCnt="0"/>
      <dgm:spPr/>
    </dgm:pt>
    <dgm:pt modelId="{6C8BC1C0-1E14-47EC-A2EB-D62EAA5D9692}" type="pres">
      <dgm:prSet presAssocID="{21057227-46C9-4355-A3F8-F97DA97660BA}" presName="horzSpace2" presStyleCnt="0"/>
      <dgm:spPr/>
    </dgm:pt>
    <dgm:pt modelId="{6AD36C5E-AA5F-4E26-A2AA-069383FF264C}" type="pres">
      <dgm:prSet presAssocID="{21057227-46C9-4355-A3F8-F97DA97660BA}" presName="tx2" presStyleLbl="revTx" presStyleIdx="7" presStyleCnt="13"/>
      <dgm:spPr/>
    </dgm:pt>
    <dgm:pt modelId="{1B8A6988-78C2-4628-AC32-7C20C6B6FB56}" type="pres">
      <dgm:prSet presAssocID="{21057227-46C9-4355-A3F8-F97DA97660BA}" presName="vert2" presStyleCnt="0"/>
      <dgm:spPr/>
    </dgm:pt>
    <dgm:pt modelId="{8220269D-6501-45D6-AD31-F4B019B83AD7}" type="pres">
      <dgm:prSet presAssocID="{21057227-46C9-4355-A3F8-F97DA97660BA}" presName="thinLine2b" presStyleLbl="callout" presStyleIdx="4" presStyleCnt="9"/>
      <dgm:spPr/>
    </dgm:pt>
    <dgm:pt modelId="{544075CF-DC34-4B99-BE97-2444901A287D}" type="pres">
      <dgm:prSet presAssocID="{21057227-46C9-4355-A3F8-F97DA97660BA}" presName="vertSpace2b" presStyleCnt="0"/>
      <dgm:spPr/>
    </dgm:pt>
    <dgm:pt modelId="{C8D58235-7A55-4F41-A8A8-7621EC1C15AC}" type="pres">
      <dgm:prSet presAssocID="{867A294A-F389-4E52-9215-B7BB534C5F53}" presName="horz2" presStyleCnt="0"/>
      <dgm:spPr/>
    </dgm:pt>
    <dgm:pt modelId="{FF0DD37F-18B8-4F91-90A7-4217E0F3146E}" type="pres">
      <dgm:prSet presAssocID="{867A294A-F389-4E52-9215-B7BB534C5F53}" presName="horzSpace2" presStyleCnt="0"/>
      <dgm:spPr/>
    </dgm:pt>
    <dgm:pt modelId="{BF9732AD-CA3E-4FE2-A0C2-F24F34F58F74}" type="pres">
      <dgm:prSet presAssocID="{867A294A-F389-4E52-9215-B7BB534C5F53}" presName="tx2" presStyleLbl="revTx" presStyleIdx="8" presStyleCnt="13"/>
      <dgm:spPr/>
    </dgm:pt>
    <dgm:pt modelId="{C52FDCC0-27E7-490B-902E-9E80724EECD5}" type="pres">
      <dgm:prSet presAssocID="{867A294A-F389-4E52-9215-B7BB534C5F53}" presName="vert2" presStyleCnt="0"/>
      <dgm:spPr/>
    </dgm:pt>
    <dgm:pt modelId="{338E2C27-7816-4F3D-A514-7B80EF6BA401}" type="pres">
      <dgm:prSet presAssocID="{867A294A-F389-4E52-9215-B7BB534C5F53}" presName="thinLine2b" presStyleLbl="callout" presStyleIdx="5" presStyleCnt="9"/>
      <dgm:spPr/>
    </dgm:pt>
    <dgm:pt modelId="{7E7999BF-5E8F-4694-9382-DECDF56FC192}" type="pres">
      <dgm:prSet presAssocID="{867A294A-F389-4E52-9215-B7BB534C5F53}" presName="vertSpace2b" presStyleCnt="0"/>
      <dgm:spPr/>
    </dgm:pt>
    <dgm:pt modelId="{74096A8B-5F46-423A-9341-EC336F5AFAA1}" type="pres">
      <dgm:prSet presAssocID="{0D2B43D3-274D-4464-9C4A-ECD738D2639A}" presName="horz2" presStyleCnt="0"/>
      <dgm:spPr/>
    </dgm:pt>
    <dgm:pt modelId="{5D6446AA-C3BB-443B-800E-4F760B89C78B}" type="pres">
      <dgm:prSet presAssocID="{0D2B43D3-274D-4464-9C4A-ECD738D2639A}" presName="horzSpace2" presStyleCnt="0"/>
      <dgm:spPr/>
    </dgm:pt>
    <dgm:pt modelId="{8ED686B7-5725-4593-A4CB-1C454FEF2F9A}" type="pres">
      <dgm:prSet presAssocID="{0D2B43D3-274D-4464-9C4A-ECD738D2639A}" presName="tx2" presStyleLbl="revTx" presStyleIdx="9" presStyleCnt="13"/>
      <dgm:spPr/>
    </dgm:pt>
    <dgm:pt modelId="{E32C7722-A76C-43B1-B0A3-81F2A548BB27}" type="pres">
      <dgm:prSet presAssocID="{0D2B43D3-274D-4464-9C4A-ECD738D2639A}" presName="vert2" presStyleCnt="0"/>
      <dgm:spPr/>
    </dgm:pt>
    <dgm:pt modelId="{0568B1E2-EF89-4E56-A655-5EC14E249A2B}" type="pres">
      <dgm:prSet presAssocID="{0D2B43D3-274D-4464-9C4A-ECD738D2639A}" presName="thinLine2b" presStyleLbl="callout" presStyleIdx="6" presStyleCnt="9"/>
      <dgm:spPr/>
    </dgm:pt>
    <dgm:pt modelId="{613544A8-CFA5-4A2E-BAA0-FBE0F3789FE5}" type="pres">
      <dgm:prSet presAssocID="{0D2B43D3-274D-4464-9C4A-ECD738D2639A}" presName="vertSpace2b" presStyleCnt="0"/>
      <dgm:spPr/>
    </dgm:pt>
    <dgm:pt modelId="{BD2078B3-BA32-4397-ABA1-D7D5A6282844}" type="pres">
      <dgm:prSet presAssocID="{5F4F3489-A857-4804-B75F-4906027BD36F}" presName="thickLine" presStyleLbl="alignNode1" presStyleIdx="3" presStyleCnt="4"/>
      <dgm:spPr/>
    </dgm:pt>
    <dgm:pt modelId="{395AE4F1-BFB8-4DB6-AD33-A2CF12D9A95E}" type="pres">
      <dgm:prSet presAssocID="{5F4F3489-A857-4804-B75F-4906027BD36F}" presName="horz1" presStyleCnt="0"/>
      <dgm:spPr/>
    </dgm:pt>
    <dgm:pt modelId="{32D84095-04CE-40C5-8B15-F94D44C13750}" type="pres">
      <dgm:prSet presAssocID="{5F4F3489-A857-4804-B75F-4906027BD36F}" presName="tx1" presStyleLbl="revTx" presStyleIdx="10" presStyleCnt="13"/>
      <dgm:spPr/>
    </dgm:pt>
    <dgm:pt modelId="{18ED5FCB-1737-4E94-ABBA-3C7544289129}" type="pres">
      <dgm:prSet presAssocID="{5F4F3489-A857-4804-B75F-4906027BD36F}" presName="vert1" presStyleCnt="0"/>
      <dgm:spPr/>
    </dgm:pt>
    <dgm:pt modelId="{2E870AFE-D620-49A7-B6EE-F4D4DC4EDE13}" type="pres">
      <dgm:prSet presAssocID="{D20CD503-3AEC-4E65-B2E6-3FCABA046215}" presName="vertSpace2a" presStyleCnt="0"/>
      <dgm:spPr/>
    </dgm:pt>
    <dgm:pt modelId="{84454A19-EAC1-4D58-A75D-D1D7156262D7}" type="pres">
      <dgm:prSet presAssocID="{D20CD503-3AEC-4E65-B2E6-3FCABA046215}" presName="horz2" presStyleCnt="0"/>
      <dgm:spPr/>
    </dgm:pt>
    <dgm:pt modelId="{E843E598-E035-4F9E-A44A-C42777D384E8}" type="pres">
      <dgm:prSet presAssocID="{D20CD503-3AEC-4E65-B2E6-3FCABA046215}" presName="horzSpace2" presStyleCnt="0"/>
      <dgm:spPr/>
    </dgm:pt>
    <dgm:pt modelId="{6F348C5C-47FB-4DC9-9CE4-DAC54F05D9F0}" type="pres">
      <dgm:prSet presAssocID="{D20CD503-3AEC-4E65-B2E6-3FCABA046215}" presName="tx2" presStyleLbl="revTx" presStyleIdx="11" presStyleCnt="13"/>
      <dgm:spPr/>
    </dgm:pt>
    <dgm:pt modelId="{F8CE1D6B-2854-46FB-9008-7D2752D04D42}" type="pres">
      <dgm:prSet presAssocID="{D20CD503-3AEC-4E65-B2E6-3FCABA046215}" presName="vert2" presStyleCnt="0"/>
      <dgm:spPr/>
    </dgm:pt>
    <dgm:pt modelId="{5F01ED88-3CA9-4A65-BFF9-B46DD674F228}" type="pres">
      <dgm:prSet presAssocID="{D20CD503-3AEC-4E65-B2E6-3FCABA046215}" presName="thinLine2b" presStyleLbl="callout" presStyleIdx="7" presStyleCnt="9"/>
      <dgm:spPr/>
    </dgm:pt>
    <dgm:pt modelId="{F3A18323-8F1F-4CC3-819B-D99B6643E9B2}" type="pres">
      <dgm:prSet presAssocID="{D20CD503-3AEC-4E65-B2E6-3FCABA046215}" presName="vertSpace2b" presStyleCnt="0"/>
      <dgm:spPr/>
    </dgm:pt>
    <dgm:pt modelId="{17B0019A-ACD1-4B0B-9BAD-9E6299F53031}" type="pres">
      <dgm:prSet presAssocID="{6DAFC786-C61D-4936-9CE8-CEE8F0E9DA8D}" presName="horz2" presStyleCnt="0"/>
      <dgm:spPr/>
    </dgm:pt>
    <dgm:pt modelId="{C0FE84BA-64E1-4B1F-9AE4-809B782CDAB8}" type="pres">
      <dgm:prSet presAssocID="{6DAFC786-C61D-4936-9CE8-CEE8F0E9DA8D}" presName="horzSpace2" presStyleCnt="0"/>
      <dgm:spPr/>
    </dgm:pt>
    <dgm:pt modelId="{ECE536AF-124A-4C4C-8EF7-6533B84483E7}" type="pres">
      <dgm:prSet presAssocID="{6DAFC786-C61D-4936-9CE8-CEE8F0E9DA8D}" presName="tx2" presStyleLbl="revTx" presStyleIdx="12" presStyleCnt="13"/>
      <dgm:spPr/>
    </dgm:pt>
    <dgm:pt modelId="{2E4DE6E5-4761-4CDD-BF23-4860AD1E768B}" type="pres">
      <dgm:prSet presAssocID="{6DAFC786-C61D-4936-9CE8-CEE8F0E9DA8D}" presName="vert2" presStyleCnt="0"/>
      <dgm:spPr/>
    </dgm:pt>
    <dgm:pt modelId="{6AAE2D87-FFB4-4567-BA86-541AA1FF72A5}" type="pres">
      <dgm:prSet presAssocID="{6DAFC786-C61D-4936-9CE8-CEE8F0E9DA8D}" presName="thinLine2b" presStyleLbl="callout" presStyleIdx="8" presStyleCnt="9"/>
      <dgm:spPr/>
    </dgm:pt>
    <dgm:pt modelId="{AEFFB818-8675-4EDD-833B-EEC539BFE0BC}" type="pres">
      <dgm:prSet presAssocID="{6DAFC786-C61D-4936-9CE8-CEE8F0E9DA8D}" presName="vertSpace2b" presStyleCnt="0"/>
      <dgm:spPr/>
    </dgm:pt>
  </dgm:ptLst>
  <dgm:cxnLst>
    <dgm:cxn modelId="{EA9CB80E-AA39-4B49-A42B-6A93ECBCADBA}" srcId="{7E506D43-1E6C-4F7C-8AC6-E8EA0B03095D}" destId="{867A294A-F389-4E52-9215-B7BB534C5F53}" srcOrd="1" destOrd="0" parTransId="{EFC3BBB9-B6C7-43FA-B52B-083ADA315218}" sibTransId="{4E7146C3-6497-43DD-A666-DC02BEDBB8D7}"/>
    <dgm:cxn modelId="{19B65C19-32C8-41E9-825D-4DD77FECF2C4}" type="presOf" srcId="{ACE9B148-245E-48BD-8896-B21BAFB5A58C}" destId="{87DB4BCA-03ED-412B-ACE4-CBE3D00C0494}" srcOrd="0" destOrd="0" presId="urn:microsoft.com/office/officeart/2008/layout/LinedList"/>
    <dgm:cxn modelId="{5E699B1C-6349-41D6-8D52-118BAC28CCE4}" srcId="{7E506D43-1E6C-4F7C-8AC6-E8EA0B03095D}" destId="{21057227-46C9-4355-A3F8-F97DA97660BA}" srcOrd="0" destOrd="0" parTransId="{4674AC13-22F1-47BB-BEA3-3FDB1151F9AC}" sibTransId="{03F3EA32-D2A7-4544-875D-C5653A9459E1}"/>
    <dgm:cxn modelId="{E38C2B24-CFD6-4301-8CFD-448BC246E064}" srcId="{5F4F3489-A857-4804-B75F-4906027BD36F}" destId="{6DAFC786-C61D-4936-9CE8-CEE8F0E9DA8D}" srcOrd="1" destOrd="0" parTransId="{53DC9652-83C6-4EE3-A9D5-EE9D474D11C7}" sibTransId="{9793E629-CD2C-4149-82D7-39D918DEC367}"/>
    <dgm:cxn modelId="{FE43B63D-B1B2-42E0-83AD-9943078D9E9C}" srcId="{E5CDC34F-734C-455F-B8CA-244E92E13B7A}" destId="{6BF08526-2192-49A6-AFF7-6B91BC5ADA7B}" srcOrd="1" destOrd="0" parTransId="{FF91E25E-8EDE-49CE-AC5C-BF5C4C6D9B5D}" sibTransId="{F8C35CB5-A4BD-46C2-A17D-E0655865EE3B}"/>
    <dgm:cxn modelId="{D7A6EB5F-EB09-4136-B456-BFD19F055202}" type="presOf" srcId="{5F4F3489-A857-4804-B75F-4906027BD36F}" destId="{32D84095-04CE-40C5-8B15-F94D44C13750}" srcOrd="0" destOrd="0" presId="urn:microsoft.com/office/officeart/2008/layout/LinedList"/>
    <dgm:cxn modelId="{26D0FD5F-19C8-4C41-AC51-FE14547A0F7E}" type="presOf" srcId="{6BF08526-2192-49A6-AFF7-6B91BC5ADA7B}" destId="{C4254372-8856-4F17-A87B-1862E8D179F1}" srcOrd="0" destOrd="0" presId="urn:microsoft.com/office/officeart/2008/layout/LinedList"/>
    <dgm:cxn modelId="{B5EC0169-3BCC-4D25-B4A6-05C5602307EC}" type="presOf" srcId="{75012747-5C8F-4AFF-B668-F8D4B0D7CD84}" destId="{33772A35-97AB-4307-9832-EAB9D5B01B39}" srcOrd="0" destOrd="0" presId="urn:microsoft.com/office/officeart/2008/layout/LinedList"/>
    <dgm:cxn modelId="{5D51376A-D212-49B5-98D8-8047D088B66D}" srcId="{E5CDC34F-734C-455F-B8CA-244E92E13B7A}" destId="{75012747-5C8F-4AFF-B668-F8D4B0D7CD84}" srcOrd="0" destOrd="0" parTransId="{C947F9B6-2377-4A64-91F9-9196923BEF69}" sibTransId="{81E214CA-950D-4925-A7F7-93F530056D0F}"/>
    <dgm:cxn modelId="{E000B06F-9458-4D33-AC55-7623E75D4A2D}" srcId="{7E506D43-1E6C-4F7C-8AC6-E8EA0B03095D}" destId="{0D2B43D3-274D-4464-9C4A-ECD738D2639A}" srcOrd="2" destOrd="0" parTransId="{36AD7F7F-878A-4F12-AA92-C6B3886F10FC}" sibTransId="{7D12D7F5-8EB0-4C32-94A4-551F251E7BF7}"/>
    <dgm:cxn modelId="{573A9151-8EFB-4C3B-9BDE-CAFB0180D36D}" type="presOf" srcId="{E5CDC34F-734C-455F-B8CA-244E92E13B7A}" destId="{0928FB2D-3A90-47C3-B60F-C24B5E5F2546}" srcOrd="0" destOrd="0" presId="urn:microsoft.com/office/officeart/2008/layout/LinedList"/>
    <dgm:cxn modelId="{47302F53-DD90-4713-AD42-CE8F0972FA43}" type="presOf" srcId="{21057227-46C9-4355-A3F8-F97DA97660BA}" destId="{6AD36C5E-AA5F-4E26-A2AA-069383FF264C}" srcOrd="0" destOrd="0" presId="urn:microsoft.com/office/officeart/2008/layout/LinedList"/>
    <dgm:cxn modelId="{1E967B8F-61F3-42C5-92DA-BC1DE2124CE2}" type="presOf" srcId="{0D2B43D3-274D-4464-9C4A-ECD738D2639A}" destId="{8ED686B7-5725-4593-A4CB-1C454FEF2F9A}" srcOrd="0" destOrd="0" presId="urn:microsoft.com/office/officeart/2008/layout/LinedList"/>
    <dgm:cxn modelId="{95F74A97-0ACE-4D69-B4F9-4219D1FAC71F}" type="presOf" srcId="{6DAFC786-C61D-4936-9CE8-CEE8F0E9DA8D}" destId="{ECE536AF-124A-4C4C-8EF7-6533B84483E7}" srcOrd="0" destOrd="0" presId="urn:microsoft.com/office/officeart/2008/layout/LinedList"/>
    <dgm:cxn modelId="{D4D8D09A-854C-438D-B677-84FD3268D708}" type="presOf" srcId="{7E506D43-1E6C-4F7C-8AC6-E8EA0B03095D}" destId="{71641DD9-F49F-4D04-92F4-05AEA466B1E3}" srcOrd="0" destOrd="0" presId="urn:microsoft.com/office/officeart/2008/layout/LinedList"/>
    <dgm:cxn modelId="{F348B99F-3DCC-4809-B13E-73E00FC4AFA8}" srcId="{ACE9B148-245E-48BD-8896-B21BAFB5A58C}" destId="{5F4F3489-A857-4804-B75F-4906027BD36F}" srcOrd="3" destOrd="0" parTransId="{FD1C64B9-B34D-47D0-9B17-6D41A8BB0D13}" sibTransId="{396C1B60-390A-40DA-8D73-2761D56FFE72}"/>
    <dgm:cxn modelId="{13D398A0-13C1-4D4D-8586-C31C42CDC54B}" type="presOf" srcId="{F7CC8820-E715-4921-A9C0-712719B51CED}" destId="{F7BC0216-F05B-450F-AF5A-65A3672F7331}" srcOrd="0" destOrd="0" presId="urn:microsoft.com/office/officeart/2008/layout/LinedList"/>
    <dgm:cxn modelId="{AAA9A9A8-920D-454A-B42E-C8F4FE97B55A}" srcId="{E5CDC34F-734C-455F-B8CA-244E92E13B7A}" destId="{F7CC8820-E715-4921-A9C0-712719B51CED}" srcOrd="2" destOrd="0" parTransId="{3940BDAA-7677-4C5F-8892-265F44F9DE32}" sibTransId="{7797151B-1C60-45B9-A983-7475678F596B}"/>
    <dgm:cxn modelId="{2B071CAD-ED3F-4DB5-AAA2-18856B1B8861}" type="presOf" srcId="{867A294A-F389-4E52-9215-B7BB534C5F53}" destId="{BF9732AD-CA3E-4FE2-A0C2-F24F34F58F74}" srcOrd="0" destOrd="0" presId="urn:microsoft.com/office/officeart/2008/layout/LinedList"/>
    <dgm:cxn modelId="{747558B2-88ED-40F7-9498-3E6B1CDEE411}" srcId="{ACE9B148-245E-48BD-8896-B21BAFB5A58C}" destId="{7E506D43-1E6C-4F7C-8AC6-E8EA0B03095D}" srcOrd="2" destOrd="0" parTransId="{C67B1147-5F5B-4BA7-AAA0-56002A72FF79}" sibTransId="{F8B120A2-0BFA-4744-B03F-1A76AB7ABB57}"/>
    <dgm:cxn modelId="{E2452CCB-B4B1-4278-9CB4-F19977A4DDA7}" type="presOf" srcId="{AE62296F-8F32-4FEF-9E58-E6834458AE42}" destId="{891006AB-2AA0-4C75-BB54-AFC9F5509AF7}" srcOrd="0" destOrd="0" presId="urn:microsoft.com/office/officeart/2008/layout/LinedList"/>
    <dgm:cxn modelId="{56C05BCE-2C11-4AB7-813A-B8B37438755B}" srcId="{ACE9B148-245E-48BD-8896-B21BAFB5A58C}" destId="{17B68563-D65E-415E-9BDB-749D4C8C5621}" srcOrd="1" destOrd="0" parTransId="{EF232C58-9D92-4062-AFB8-B8960116931A}" sibTransId="{474CEA8A-34C7-4DB7-A151-35DCF57E29D6}"/>
    <dgm:cxn modelId="{66F204D3-B071-4AE0-9A83-7A3C0FF7A953}" srcId="{5F4F3489-A857-4804-B75F-4906027BD36F}" destId="{D20CD503-3AEC-4E65-B2E6-3FCABA046215}" srcOrd="0" destOrd="0" parTransId="{6F7AE084-8A32-4A59-B34A-9EAACA45FDA1}" sibTransId="{8D8F9B14-1127-44CD-91B4-F82F82CA42A7}"/>
    <dgm:cxn modelId="{13E5F0D6-CEFC-4321-9F3F-43754841951F}" srcId="{17B68563-D65E-415E-9BDB-749D4C8C5621}" destId="{AE62296F-8F32-4FEF-9E58-E6834458AE42}" srcOrd="0" destOrd="0" parTransId="{B8FF1C89-9966-498A-9C79-5C6698ED24B2}" sibTransId="{17CC4FB7-5FC9-4ADF-936E-189C752C5824}"/>
    <dgm:cxn modelId="{79EB07DC-0AC2-4A2B-8719-B1613EF68F27}" type="presOf" srcId="{17B68563-D65E-415E-9BDB-749D4C8C5621}" destId="{E2EAAB06-CBBE-4324-B170-33C201A0F003}" srcOrd="0" destOrd="0" presId="urn:microsoft.com/office/officeart/2008/layout/LinedList"/>
    <dgm:cxn modelId="{4B1A9CDF-BB6B-496E-9223-E84797E053FD}" srcId="{ACE9B148-245E-48BD-8896-B21BAFB5A58C}" destId="{E5CDC34F-734C-455F-B8CA-244E92E13B7A}" srcOrd="0" destOrd="0" parTransId="{470575B3-F9D7-4454-88EE-74EC7956272F}" sibTransId="{776374AC-1FAC-45A3-A427-11E8BAE84B1B}"/>
    <dgm:cxn modelId="{55B38AF3-21B1-4E6E-BFAA-D677C923D248}" type="presOf" srcId="{D20CD503-3AEC-4E65-B2E6-3FCABA046215}" destId="{6F348C5C-47FB-4DC9-9CE4-DAC54F05D9F0}" srcOrd="0" destOrd="0" presId="urn:microsoft.com/office/officeart/2008/layout/LinedList"/>
    <dgm:cxn modelId="{A0BCB3F7-1069-4303-A213-E3739177D32F}" type="presParOf" srcId="{87DB4BCA-03ED-412B-ACE4-CBE3D00C0494}" destId="{8D49BDE8-73C8-4E33-8167-43C091DCC96A}" srcOrd="0" destOrd="0" presId="urn:microsoft.com/office/officeart/2008/layout/LinedList"/>
    <dgm:cxn modelId="{4AA5A8E3-219D-43FB-A790-95A001216DE5}" type="presParOf" srcId="{87DB4BCA-03ED-412B-ACE4-CBE3D00C0494}" destId="{6FF3E64D-1805-4C38-AEA7-3E3EF0190504}" srcOrd="1" destOrd="0" presId="urn:microsoft.com/office/officeart/2008/layout/LinedList"/>
    <dgm:cxn modelId="{25508126-E802-4FFC-A3F9-455671959AA6}" type="presParOf" srcId="{6FF3E64D-1805-4C38-AEA7-3E3EF0190504}" destId="{0928FB2D-3A90-47C3-B60F-C24B5E5F2546}" srcOrd="0" destOrd="0" presId="urn:microsoft.com/office/officeart/2008/layout/LinedList"/>
    <dgm:cxn modelId="{DE04C3A3-79CD-4ACA-B46B-8BEA3F6A0880}" type="presParOf" srcId="{6FF3E64D-1805-4C38-AEA7-3E3EF0190504}" destId="{7CD76ECC-E8D5-4238-B4AB-EC46D95E9A18}" srcOrd="1" destOrd="0" presId="urn:microsoft.com/office/officeart/2008/layout/LinedList"/>
    <dgm:cxn modelId="{4CB044E7-DA86-40EA-B963-64CF1BE989B8}" type="presParOf" srcId="{7CD76ECC-E8D5-4238-B4AB-EC46D95E9A18}" destId="{0F8AF3B9-2447-4C4A-B75C-93611D4D63C4}" srcOrd="0" destOrd="0" presId="urn:microsoft.com/office/officeart/2008/layout/LinedList"/>
    <dgm:cxn modelId="{9866E345-EEC7-4EF5-8A25-E532CB5FE257}" type="presParOf" srcId="{7CD76ECC-E8D5-4238-B4AB-EC46D95E9A18}" destId="{89CF672B-F7EE-41FA-9564-B6F7803B3A80}" srcOrd="1" destOrd="0" presId="urn:microsoft.com/office/officeart/2008/layout/LinedList"/>
    <dgm:cxn modelId="{C2CD3016-1670-4231-A34B-A2BCCC1273A0}" type="presParOf" srcId="{89CF672B-F7EE-41FA-9564-B6F7803B3A80}" destId="{E65A0AF1-39A5-451F-81C4-86C9548A21E2}" srcOrd="0" destOrd="0" presId="urn:microsoft.com/office/officeart/2008/layout/LinedList"/>
    <dgm:cxn modelId="{73F35EAD-E46D-47F0-8E31-4F949B725F74}" type="presParOf" srcId="{89CF672B-F7EE-41FA-9564-B6F7803B3A80}" destId="{33772A35-97AB-4307-9832-EAB9D5B01B39}" srcOrd="1" destOrd="0" presId="urn:microsoft.com/office/officeart/2008/layout/LinedList"/>
    <dgm:cxn modelId="{7DB08DC6-0587-4B28-B45A-3D2A615C65C3}" type="presParOf" srcId="{89CF672B-F7EE-41FA-9564-B6F7803B3A80}" destId="{47A3BCBA-81E7-4F63-B7CB-10CC4338B749}" srcOrd="2" destOrd="0" presId="urn:microsoft.com/office/officeart/2008/layout/LinedList"/>
    <dgm:cxn modelId="{2FA9D26C-EEA7-4208-9F76-084AA6F3AAC7}" type="presParOf" srcId="{7CD76ECC-E8D5-4238-B4AB-EC46D95E9A18}" destId="{B79F05EB-308B-4FFC-85EC-97EFB12DDFB6}" srcOrd="2" destOrd="0" presId="urn:microsoft.com/office/officeart/2008/layout/LinedList"/>
    <dgm:cxn modelId="{8867F555-E0DB-49FF-AAF2-BC4EC1EB0B21}" type="presParOf" srcId="{7CD76ECC-E8D5-4238-B4AB-EC46D95E9A18}" destId="{C18D3AAC-1B54-4572-9476-F2B373CC6E8D}" srcOrd="3" destOrd="0" presId="urn:microsoft.com/office/officeart/2008/layout/LinedList"/>
    <dgm:cxn modelId="{1FFB977D-B74E-41BF-9E5C-CDE7931350FF}" type="presParOf" srcId="{7CD76ECC-E8D5-4238-B4AB-EC46D95E9A18}" destId="{84B19C86-23CB-42E2-9B32-924662425346}" srcOrd="4" destOrd="0" presId="urn:microsoft.com/office/officeart/2008/layout/LinedList"/>
    <dgm:cxn modelId="{703EB161-B15B-4F12-9648-D7E0CAE4F825}" type="presParOf" srcId="{84B19C86-23CB-42E2-9B32-924662425346}" destId="{2F2D17BA-79F2-4A75-B9DC-1328365459E8}" srcOrd="0" destOrd="0" presId="urn:microsoft.com/office/officeart/2008/layout/LinedList"/>
    <dgm:cxn modelId="{9834FDD5-00D3-42B9-AC2B-0C31A18BA606}" type="presParOf" srcId="{84B19C86-23CB-42E2-9B32-924662425346}" destId="{C4254372-8856-4F17-A87B-1862E8D179F1}" srcOrd="1" destOrd="0" presId="urn:microsoft.com/office/officeart/2008/layout/LinedList"/>
    <dgm:cxn modelId="{B04B4DEC-8214-4A07-8F5C-E2452AC3135C}" type="presParOf" srcId="{84B19C86-23CB-42E2-9B32-924662425346}" destId="{0A7B7884-F98A-4512-A9C3-BD59714D52CC}" srcOrd="2" destOrd="0" presId="urn:microsoft.com/office/officeart/2008/layout/LinedList"/>
    <dgm:cxn modelId="{E835FEAA-D348-42FB-B39C-9924B9FEFB1E}" type="presParOf" srcId="{7CD76ECC-E8D5-4238-B4AB-EC46D95E9A18}" destId="{289BC06E-E1D4-4417-8BCA-44B566F9C884}" srcOrd="5" destOrd="0" presId="urn:microsoft.com/office/officeart/2008/layout/LinedList"/>
    <dgm:cxn modelId="{E2B9940E-21A6-43B9-803A-B4E1DEF04081}" type="presParOf" srcId="{7CD76ECC-E8D5-4238-B4AB-EC46D95E9A18}" destId="{39D44FFD-DC6C-4FB4-939F-B082E13B44A1}" srcOrd="6" destOrd="0" presId="urn:microsoft.com/office/officeart/2008/layout/LinedList"/>
    <dgm:cxn modelId="{A6C252E0-1A0D-4821-8407-F853D0EBC964}" type="presParOf" srcId="{7CD76ECC-E8D5-4238-B4AB-EC46D95E9A18}" destId="{5EAAC55C-B4FC-454F-A9EF-C04466EC6928}" srcOrd="7" destOrd="0" presId="urn:microsoft.com/office/officeart/2008/layout/LinedList"/>
    <dgm:cxn modelId="{1258EF29-3F20-4D73-9E9D-7C04890C09B2}" type="presParOf" srcId="{5EAAC55C-B4FC-454F-A9EF-C04466EC6928}" destId="{7A009D0A-ADB8-4EFD-B3AB-0830D7D3DE49}" srcOrd="0" destOrd="0" presId="urn:microsoft.com/office/officeart/2008/layout/LinedList"/>
    <dgm:cxn modelId="{8CDB6014-0235-4E4A-8020-016734CD9E6E}" type="presParOf" srcId="{5EAAC55C-B4FC-454F-A9EF-C04466EC6928}" destId="{F7BC0216-F05B-450F-AF5A-65A3672F7331}" srcOrd="1" destOrd="0" presId="urn:microsoft.com/office/officeart/2008/layout/LinedList"/>
    <dgm:cxn modelId="{380B6D04-8427-42CE-870B-4D0F590DF234}" type="presParOf" srcId="{5EAAC55C-B4FC-454F-A9EF-C04466EC6928}" destId="{94D3EB25-A981-4511-8172-3FC0BA442E3C}" srcOrd="2" destOrd="0" presId="urn:microsoft.com/office/officeart/2008/layout/LinedList"/>
    <dgm:cxn modelId="{3C24D40F-63BC-4A2A-8A58-FAABBF4558BE}" type="presParOf" srcId="{7CD76ECC-E8D5-4238-B4AB-EC46D95E9A18}" destId="{F557F876-7A08-434D-9D40-5134685FBDD0}" srcOrd="8" destOrd="0" presId="urn:microsoft.com/office/officeart/2008/layout/LinedList"/>
    <dgm:cxn modelId="{4E560331-89E2-42CA-A54C-502F013D5CA9}" type="presParOf" srcId="{7CD76ECC-E8D5-4238-B4AB-EC46D95E9A18}" destId="{345557BA-0A39-4C0A-BF9C-690DF767036A}" srcOrd="9" destOrd="0" presId="urn:microsoft.com/office/officeart/2008/layout/LinedList"/>
    <dgm:cxn modelId="{05267B8E-F349-43A7-880A-20F236B4B7CF}" type="presParOf" srcId="{87DB4BCA-03ED-412B-ACE4-CBE3D00C0494}" destId="{5A6501EB-BC40-4489-A0A7-0C0F9389FD5F}" srcOrd="2" destOrd="0" presId="urn:microsoft.com/office/officeart/2008/layout/LinedList"/>
    <dgm:cxn modelId="{79BA8492-7E18-47BA-B870-E08F95BBB48E}" type="presParOf" srcId="{87DB4BCA-03ED-412B-ACE4-CBE3D00C0494}" destId="{60617306-7B1F-4280-B9C4-47B2EA35C5A5}" srcOrd="3" destOrd="0" presId="urn:microsoft.com/office/officeart/2008/layout/LinedList"/>
    <dgm:cxn modelId="{0BF910AB-D611-4088-9D84-5615213E5588}" type="presParOf" srcId="{60617306-7B1F-4280-B9C4-47B2EA35C5A5}" destId="{E2EAAB06-CBBE-4324-B170-33C201A0F003}" srcOrd="0" destOrd="0" presId="urn:microsoft.com/office/officeart/2008/layout/LinedList"/>
    <dgm:cxn modelId="{7071696F-34FC-4150-960F-BDDC2E0096A8}" type="presParOf" srcId="{60617306-7B1F-4280-B9C4-47B2EA35C5A5}" destId="{C61D3150-2CAF-4010-8AA6-EEA9802BF07F}" srcOrd="1" destOrd="0" presId="urn:microsoft.com/office/officeart/2008/layout/LinedList"/>
    <dgm:cxn modelId="{17444940-91EA-40A2-AE3E-F537D01AD223}" type="presParOf" srcId="{C61D3150-2CAF-4010-8AA6-EEA9802BF07F}" destId="{15B7F99C-6B9A-4A11-A8E7-D0C092B4C244}" srcOrd="0" destOrd="0" presId="urn:microsoft.com/office/officeart/2008/layout/LinedList"/>
    <dgm:cxn modelId="{3C058948-6DCE-41FF-AB1C-E72A2CF65AD4}" type="presParOf" srcId="{C61D3150-2CAF-4010-8AA6-EEA9802BF07F}" destId="{79DB358A-91B7-4479-89F7-D691DA56F225}" srcOrd="1" destOrd="0" presId="urn:microsoft.com/office/officeart/2008/layout/LinedList"/>
    <dgm:cxn modelId="{5D2E6A3C-04C4-4913-87FA-FD386427ED6B}" type="presParOf" srcId="{79DB358A-91B7-4479-89F7-D691DA56F225}" destId="{883226EE-B224-4637-B736-0B48F31F63D8}" srcOrd="0" destOrd="0" presId="urn:microsoft.com/office/officeart/2008/layout/LinedList"/>
    <dgm:cxn modelId="{6769D7F4-A712-42C5-A895-D7B1E9019A38}" type="presParOf" srcId="{79DB358A-91B7-4479-89F7-D691DA56F225}" destId="{891006AB-2AA0-4C75-BB54-AFC9F5509AF7}" srcOrd="1" destOrd="0" presId="urn:microsoft.com/office/officeart/2008/layout/LinedList"/>
    <dgm:cxn modelId="{731F1176-F189-446F-A49B-A85E8758A6BE}" type="presParOf" srcId="{79DB358A-91B7-4479-89F7-D691DA56F225}" destId="{1C719BFE-56EB-4CB4-BCE4-1798207A1A9A}" srcOrd="2" destOrd="0" presId="urn:microsoft.com/office/officeart/2008/layout/LinedList"/>
    <dgm:cxn modelId="{3C1FB0A4-9E00-4256-BEBC-79C48C1595A6}" type="presParOf" srcId="{C61D3150-2CAF-4010-8AA6-EEA9802BF07F}" destId="{23476166-0ECD-4201-9EE8-FC57A2BDB4B0}" srcOrd="2" destOrd="0" presId="urn:microsoft.com/office/officeart/2008/layout/LinedList"/>
    <dgm:cxn modelId="{B7FF6210-B440-45D1-AA2B-D9FDB1064647}" type="presParOf" srcId="{C61D3150-2CAF-4010-8AA6-EEA9802BF07F}" destId="{9AF4CDC3-637B-4008-A809-BA4F51ABFED0}" srcOrd="3" destOrd="0" presId="urn:microsoft.com/office/officeart/2008/layout/LinedList"/>
    <dgm:cxn modelId="{D3AC26A4-8C75-461C-90CF-AC799CAF9F4E}" type="presParOf" srcId="{87DB4BCA-03ED-412B-ACE4-CBE3D00C0494}" destId="{218C5973-9387-4BDE-B10A-ADB05B453649}" srcOrd="4" destOrd="0" presId="urn:microsoft.com/office/officeart/2008/layout/LinedList"/>
    <dgm:cxn modelId="{4B104ADB-6227-4305-AF21-95DE254AA674}" type="presParOf" srcId="{87DB4BCA-03ED-412B-ACE4-CBE3D00C0494}" destId="{FCE5E865-D82D-4246-AE07-404397CE82BD}" srcOrd="5" destOrd="0" presId="urn:microsoft.com/office/officeart/2008/layout/LinedList"/>
    <dgm:cxn modelId="{9E625E1F-D88E-4D97-8059-7CB7B113DC7B}" type="presParOf" srcId="{FCE5E865-D82D-4246-AE07-404397CE82BD}" destId="{71641DD9-F49F-4D04-92F4-05AEA466B1E3}" srcOrd="0" destOrd="0" presId="urn:microsoft.com/office/officeart/2008/layout/LinedList"/>
    <dgm:cxn modelId="{CE33BD66-810E-42A9-B20F-8BA6EEF2A232}" type="presParOf" srcId="{FCE5E865-D82D-4246-AE07-404397CE82BD}" destId="{3E7C017B-E9F2-4C25-93FE-1CF24C7D71C6}" srcOrd="1" destOrd="0" presId="urn:microsoft.com/office/officeart/2008/layout/LinedList"/>
    <dgm:cxn modelId="{FE9747E0-8AC0-434F-92A1-E30FBE635E51}" type="presParOf" srcId="{3E7C017B-E9F2-4C25-93FE-1CF24C7D71C6}" destId="{EBCC3C71-FBE2-447D-867D-E3272CDD9E60}" srcOrd="0" destOrd="0" presId="urn:microsoft.com/office/officeart/2008/layout/LinedList"/>
    <dgm:cxn modelId="{C8AEDF47-B191-4D89-82E8-E8A853B13CC3}" type="presParOf" srcId="{3E7C017B-E9F2-4C25-93FE-1CF24C7D71C6}" destId="{E635B2B6-72A5-4BBA-8C8F-8402A38C16F8}" srcOrd="1" destOrd="0" presId="urn:microsoft.com/office/officeart/2008/layout/LinedList"/>
    <dgm:cxn modelId="{4855544A-0C30-4FD3-87D2-5C2AC28FDFEB}" type="presParOf" srcId="{E635B2B6-72A5-4BBA-8C8F-8402A38C16F8}" destId="{6C8BC1C0-1E14-47EC-A2EB-D62EAA5D9692}" srcOrd="0" destOrd="0" presId="urn:microsoft.com/office/officeart/2008/layout/LinedList"/>
    <dgm:cxn modelId="{8D2FE245-B2C5-4A82-AD90-FB4C8BC62718}" type="presParOf" srcId="{E635B2B6-72A5-4BBA-8C8F-8402A38C16F8}" destId="{6AD36C5E-AA5F-4E26-A2AA-069383FF264C}" srcOrd="1" destOrd="0" presId="urn:microsoft.com/office/officeart/2008/layout/LinedList"/>
    <dgm:cxn modelId="{1C1C1501-9B09-4618-B3AA-35BC5856E4C2}" type="presParOf" srcId="{E635B2B6-72A5-4BBA-8C8F-8402A38C16F8}" destId="{1B8A6988-78C2-4628-AC32-7C20C6B6FB56}" srcOrd="2" destOrd="0" presId="urn:microsoft.com/office/officeart/2008/layout/LinedList"/>
    <dgm:cxn modelId="{CE54D470-FAFD-4774-8003-7E27A35B0BFD}" type="presParOf" srcId="{3E7C017B-E9F2-4C25-93FE-1CF24C7D71C6}" destId="{8220269D-6501-45D6-AD31-F4B019B83AD7}" srcOrd="2" destOrd="0" presId="urn:microsoft.com/office/officeart/2008/layout/LinedList"/>
    <dgm:cxn modelId="{54642DA0-84F9-46C5-AC29-61B328A66CFB}" type="presParOf" srcId="{3E7C017B-E9F2-4C25-93FE-1CF24C7D71C6}" destId="{544075CF-DC34-4B99-BE97-2444901A287D}" srcOrd="3" destOrd="0" presId="urn:microsoft.com/office/officeart/2008/layout/LinedList"/>
    <dgm:cxn modelId="{9A6FF8A9-EC01-41F9-9B86-115EDDD6CDB1}" type="presParOf" srcId="{3E7C017B-E9F2-4C25-93FE-1CF24C7D71C6}" destId="{C8D58235-7A55-4F41-A8A8-7621EC1C15AC}" srcOrd="4" destOrd="0" presId="urn:microsoft.com/office/officeart/2008/layout/LinedList"/>
    <dgm:cxn modelId="{B81D9DB9-5856-43E6-9A3A-D7D2283A58A8}" type="presParOf" srcId="{C8D58235-7A55-4F41-A8A8-7621EC1C15AC}" destId="{FF0DD37F-18B8-4F91-90A7-4217E0F3146E}" srcOrd="0" destOrd="0" presId="urn:microsoft.com/office/officeart/2008/layout/LinedList"/>
    <dgm:cxn modelId="{1E78D61F-173E-4FEA-B4AA-8E62219F3145}" type="presParOf" srcId="{C8D58235-7A55-4F41-A8A8-7621EC1C15AC}" destId="{BF9732AD-CA3E-4FE2-A0C2-F24F34F58F74}" srcOrd="1" destOrd="0" presId="urn:microsoft.com/office/officeart/2008/layout/LinedList"/>
    <dgm:cxn modelId="{5817C450-6574-41EB-8395-DEC852A00AAB}" type="presParOf" srcId="{C8D58235-7A55-4F41-A8A8-7621EC1C15AC}" destId="{C52FDCC0-27E7-490B-902E-9E80724EECD5}" srcOrd="2" destOrd="0" presId="urn:microsoft.com/office/officeart/2008/layout/LinedList"/>
    <dgm:cxn modelId="{9AC5557F-DCB8-4487-90EF-4E1341B103B6}" type="presParOf" srcId="{3E7C017B-E9F2-4C25-93FE-1CF24C7D71C6}" destId="{338E2C27-7816-4F3D-A514-7B80EF6BA401}" srcOrd="5" destOrd="0" presId="urn:microsoft.com/office/officeart/2008/layout/LinedList"/>
    <dgm:cxn modelId="{FB55DA7A-740D-4CDF-8331-61D4BB05B2D4}" type="presParOf" srcId="{3E7C017B-E9F2-4C25-93FE-1CF24C7D71C6}" destId="{7E7999BF-5E8F-4694-9382-DECDF56FC192}" srcOrd="6" destOrd="0" presId="urn:microsoft.com/office/officeart/2008/layout/LinedList"/>
    <dgm:cxn modelId="{5DFB3372-FA1E-48FF-8F67-F506FCFB15B0}" type="presParOf" srcId="{3E7C017B-E9F2-4C25-93FE-1CF24C7D71C6}" destId="{74096A8B-5F46-423A-9341-EC336F5AFAA1}" srcOrd="7" destOrd="0" presId="urn:microsoft.com/office/officeart/2008/layout/LinedList"/>
    <dgm:cxn modelId="{DD504C1E-DE8A-4E6B-80C5-10E444F5C42C}" type="presParOf" srcId="{74096A8B-5F46-423A-9341-EC336F5AFAA1}" destId="{5D6446AA-C3BB-443B-800E-4F760B89C78B}" srcOrd="0" destOrd="0" presId="urn:microsoft.com/office/officeart/2008/layout/LinedList"/>
    <dgm:cxn modelId="{2117A3AB-30E6-476D-9668-4FBB356C9E16}" type="presParOf" srcId="{74096A8B-5F46-423A-9341-EC336F5AFAA1}" destId="{8ED686B7-5725-4593-A4CB-1C454FEF2F9A}" srcOrd="1" destOrd="0" presId="urn:microsoft.com/office/officeart/2008/layout/LinedList"/>
    <dgm:cxn modelId="{0266EEE2-1987-4CD0-8687-4D200A6E381E}" type="presParOf" srcId="{74096A8B-5F46-423A-9341-EC336F5AFAA1}" destId="{E32C7722-A76C-43B1-B0A3-81F2A548BB27}" srcOrd="2" destOrd="0" presId="urn:microsoft.com/office/officeart/2008/layout/LinedList"/>
    <dgm:cxn modelId="{574A5427-AAB4-4549-8028-1649D1A6ECE5}" type="presParOf" srcId="{3E7C017B-E9F2-4C25-93FE-1CF24C7D71C6}" destId="{0568B1E2-EF89-4E56-A655-5EC14E249A2B}" srcOrd="8" destOrd="0" presId="urn:microsoft.com/office/officeart/2008/layout/LinedList"/>
    <dgm:cxn modelId="{749585CA-17BD-4BEA-99F0-D5F00D5AF7C2}" type="presParOf" srcId="{3E7C017B-E9F2-4C25-93FE-1CF24C7D71C6}" destId="{613544A8-CFA5-4A2E-BAA0-FBE0F3789FE5}" srcOrd="9" destOrd="0" presId="urn:microsoft.com/office/officeart/2008/layout/LinedList"/>
    <dgm:cxn modelId="{C292A1DC-64B8-4CA1-854E-168B3D5168FF}" type="presParOf" srcId="{87DB4BCA-03ED-412B-ACE4-CBE3D00C0494}" destId="{BD2078B3-BA32-4397-ABA1-D7D5A6282844}" srcOrd="6" destOrd="0" presId="urn:microsoft.com/office/officeart/2008/layout/LinedList"/>
    <dgm:cxn modelId="{86BA41A4-BAD8-4572-855A-814975C1879A}" type="presParOf" srcId="{87DB4BCA-03ED-412B-ACE4-CBE3D00C0494}" destId="{395AE4F1-BFB8-4DB6-AD33-A2CF12D9A95E}" srcOrd="7" destOrd="0" presId="urn:microsoft.com/office/officeart/2008/layout/LinedList"/>
    <dgm:cxn modelId="{6303387E-CB4D-4CD1-8AF8-8E27D92D3DE7}" type="presParOf" srcId="{395AE4F1-BFB8-4DB6-AD33-A2CF12D9A95E}" destId="{32D84095-04CE-40C5-8B15-F94D44C13750}" srcOrd="0" destOrd="0" presId="urn:microsoft.com/office/officeart/2008/layout/LinedList"/>
    <dgm:cxn modelId="{36069BA9-B766-4C68-999B-65BF41E834F3}" type="presParOf" srcId="{395AE4F1-BFB8-4DB6-AD33-A2CF12D9A95E}" destId="{18ED5FCB-1737-4E94-ABBA-3C7544289129}" srcOrd="1" destOrd="0" presId="urn:microsoft.com/office/officeart/2008/layout/LinedList"/>
    <dgm:cxn modelId="{D5EBDE8E-954B-4F63-8031-025A95752AE1}" type="presParOf" srcId="{18ED5FCB-1737-4E94-ABBA-3C7544289129}" destId="{2E870AFE-D620-49A7-B6EE-F4D4DC4EDE13}" srcOrd="0" destOrd="0" presId="urn:microsoft.com/office/officeart/2008/layout/LinedList"/>
    <dgm:cxn modelId="{2477CC1D-2EA0-4B1E-9C10-69F49DDB7916}" type="presParOf" srcId="{18ED5FCB-1737-4E94-ABBA-3C7544289129}" destId="{84454A19-EAC1-4D58-A75D-D1D7156262D7}" srcOrd="1" destOrd="0" presId="urn:microsoft.com/office/officeart/2008/layout/LinedList"/>
    <dgm:cxn modelId="{55A472F2-19D8-4E20-99C1-C628C8A3FE59}" type="presParOf" srcId="{84454A19-EAC1-4D58-A75D-D1D7156262D7}" destId="{E843E598-E035-4F9E-A44A-C42777D384E8}" srcOrd="0" destOrd="0" presId="urn:microsoft.com/office/officeart/2008/layout/LinedList"/>
    <dgm:cxn modelId="{A69F5DA4-E61A-47B4-A070-3D6B3F7F414E}" type="presParOf" srcId="{84454A19-EAC1-4D58-A75D-D1D7156262D7}" destId="{6F348C5C-47FB-4DC9-9CE4-DAC54F05D9F0}" srcOrd="1" destOrd="0" presId="urn:microsoft.com/office/officeart/2008/layout/LinedList"/>
    <dgm:cxn modelId="{FD7BD919-034D-4688-882A-24B826F4F258}" type="presParOf" srcId="{84454A19-EAC1-4D58-A75D-D1D7156262D7}" destId="{F8CE1D6B-2854-46FB-9008-7D2752D04D42}" srcOrd="2" destOrd="0" presId="urn:microsoft.com/office/officeart/2008/layout/LinedList"/>
    <dgm:cxn modelId="{FEE497A8-F0C2-40E0-ABED-7A8C951C6675}" type="presParOf" srcId="{18ED5FCB-1737-4E94-ABBA-3C7544289129}" destId="{5F01ED88-3CA9-4A65-BFF9-B46DD674F228}" srcOrd="2" destOrd="0" presId="urn:microsoft.com/office/officeart/2008/layout/LinedList"/>
    <dgm:cxn modelId="{61916844-621D-4158-830C-C11A01D02212}" type="presParOf" srcId="{18ED5FCB-1737-4E94-ABBA-3C7544289129}" destId="{F3A18323-8F1F-4CC3-819B-D99B6643E9B2}" srcOrd="3" destOrd="0" presId="urn:microsoft.com/office/officeart/2008/layout/LinedList"/>
    <dgm:cxn modelId="{B9EED21A-C46E-48F7-8653-970E8E00D10F}" type="presParOf" srcId="{18ED5FCB-1737-4E94-ABBA-3C7544289129}" destId="{17B0019A-ACD1-4B0B-9BAD-9E6299F53031}" srcOrd="4" destOrd="0" presId="urn:microsoft.com/office/officeart/2008/layout/LinedList"/>
    <dgm:cxn modelId="{33AAD0BA-6FC7-4870-93E8-808FD8EB04A9}" type="presParOf" srcId="{17B0019A-ACD1-4B0B-9BAD-9E6299F53031}" destId="{C0FE84BA-64E1-4B1F-9AE4-809B782CDAB8}" srcOrd="0" destOrd="0" presId="urn:microsoft.com/office/officeart/2008/layout/LinedList"/>
    <dgm:cxn modelId="{0B1B80A6-2190-4320-BA24-2B18ADBF3D61}" type="presParOf" srcId="{17B0019A-ACD1-4B0B-9BAD-9E6299F53031}" destId="{ECE536AF-124A-4C4C-8EF7-6533B84483E7}" srcOrd="1" destOrd="0" presId="urn:microsoft.com/office/officeart/2008/layout/LinedList"/>
    <dgm:cxn modelId="{D245C099-5A33-4B74-8E96-4E682EC20F50}" type="presParOf" srcId="{17B0019A-ACD1-4B0B-9BAD-9E6299F53031}" destId="{2E4DE6E5-4761-4CDD-BF23-4860AD1E768B}" srcOrd="2" destOrd="0" presId="urn:microsoft.com/office/officeart/2008/layout/LinedList"/>
    <dgm:cxn modelId="{4EA087BF-C9FC-471A-AF15-CB63E7C0CDB2}" type="presParOf" srcId="{18ED5FCB-1737-4E94-ABBA-3C7544289129}" destId="{6AAE2D87-FFB4-4567-BA86-541AA1FF72A5}" srcOrd="5" destOrd="0" presId="urn:microsoft.com/office/officeart/2008/layout/LinedList"/>
    <dgm:cxn modelId="{641BD49A-ED56-4A45-835B-0E7EB36E29A2}" type="presParOf" srcId="{18ED5FCB-1737-4E94-ABBA-3C7544289129}" destId="{AEFFB818-8675-4EDD-833B-EEC539BFE0B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E9B148-245E-48BD-8896-B21BAFB5A58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5012747-5C8F-4AFF-B668-F8D4B0D7CD84}">
      <dgm:prSet/>
      <dgm:spPr/>
      <dgm:t>
        <a:bodyPr/>
        <a:lstStyle/>
        <a:p>
          <a:pPr rtl="0">
            <a:lnSpc>
              <a:spcPct val="100000"/>
            </a:lnSpc>
          </a:pPr>
          <a:r>
            <a:rPr lang="en-US" dirty="0">
              <a:solidFill>
                <a:srgbClr val="000000"/>
              </a:solidFill>
              <a:latin typeface="Tableau Book"/>
              <a:cs typeface="Calibri"/>
            </a:rPr>
            <a:t>Referees: Felix Zwayer and Dr. Felix Brych officiated the most games, impacting yellow and red card distributions.</a:t>
          </a:r>
        </a:p>
      </dgm:t>
    </dgm:pt>
    <dgm:pt modelId="{C947F9B6-2377-4A64-91F9-9196923BEF69}" type="parTrans" cxnId="{5D51376A-D212-49B5-98D8-8047D088B66D}">
      <dgm:prSet/>
      <dgm:spPr/>
      <dgm:t>
        <a:bodyPr/>
        <a:lstStyle/>
        <a:p>
          <a:endParaRPr lang="en-US"/>
        </a:p>
      </dgm:t>
    </dgm:pt>
    <dgm:pt modelId="{81E214CA-950D-4925-A7F7-93F530056D0F}" type="sibTrans" cxnId="{5D51376A-D212-49B5-98D8-8047D088B66D}">
      <dgm:prSet/>
      <dgm:spPr/>
      <dgm:t>
        <a:bodyPr/>
        <a:lstStyle/>
        <a:p>
          <a:endParaRPr lang="en-US"/>
        </a:p>
      </dgm:t>
    </dgm:pt>
    <dgm:pt modelId="{17B68563-D65E-415E-9BDB-749D4C8C5621}">
      <dgm:prSet/>
      <dgm:spPr/>
      <dgm:t>
        <a:bodyPr/>
        <a:lstStyle/>
        <a:p>
          <a:pPr rtl="0"/>
          <a:r>
            <a:rPr lang="en-US" dirty="0">
              <a:latin typeface="Tableau Book"/>
            </a:rPr>
            <a:t> </a:t>
          </a:r>
          <a:r>
            <a:rPr lang="en-US" dirty="0">
              <a:solidFill>
                <a:srgbClr val="000000"/>
              </a:solidFill>
              <a:latin typeface="Tableau Book"/>
              <a:cs typeface="Times New Roman"/>
            </a:rPr>
            <a:t>Event Timing and Analysis</a:t>
          </a:r>
        </a:p>
      </dgm:t>
    </dgm:pt>
    <dgm:pt modelId="{EF232C58-9D92-4062-AFB8-B8960116931A}" type="parTrans" cxnId="{56C05BCE-2C11-4AB7-813A-B8B37438755B}">
      <dgm:prSet/>
      <dgm:spPr/>
      <dgm:t>
        <a:bodyPr/>
        <a:lstStyle/>
        <a:p>
          <a:endParaRPr lang="en-US"/>
        </a:p>
      </dgm:t>
    </dgm:pt>
    <dgm:pt modelId="{474CEA8A-34C7-4DB7-A151-35DCF57E29D6}" type="sibTrans" cxnId="{56C05BCE-2C11-4AB7-813A-B8B37438755B}">
      <dgm:prSet/>
      <dgm:spPr/>
      <dgm:t>
        <a:bodyPr/>
        <a:lstStyle/>
        <a:p>
          <a:endParaRPr lang="en-US"/>
        </a:p>
      </dgm:t>
    </dgm:pt>
    <dgm:pt modelId="{7E506D43-1E6C-4F7C-8AC6-E8EA0B03095D}">
      <dgm:prSet phldr="0"/>
      <dgm:spPr/>
      <dgm:t>
        <a:bodyPr/>
        <a:lstStyle/>
        <a:p>
          <a:pPr>
            <a:lnSpc>
              <a:spcPct val="100000"/>
            </a:lnSpc>
          </a:pPr>
          <a:r>
            <a:rPr lang="en-US" dirty="0">
              <a:solidFill>
                <a:srgbClr val="000000"/>
              </a:solidFill>
              <a:latin typeface="Tableau Book"/>
              <a:cs typeface="Times New Roman"/>
            </a:rPr>
            <a:t>Competition and Player Demographics</a:t>
          </a:r>
          <a:endParaRPr lang="en-US" dirty="0">
            <a:latin typeface="Tableau Book"/>
          </a:endParaRPr>
        </a:p>
      </dgm:t>
    </dgm:pt>
    <dgm:pt modelId="{C67B1147-5F5B-4BA7-AAA0-56002A72FF79}" type="parTrans" cxnId="{747558B2-88ED-40F7-9498-3E6B1CDEE411}">
      <dgm:prSet/>
      <dgm:spPr/>
    </dgm:pt>
    <dgm:pt modelId="{F8B120A2-0BFA-4744-B03F-1A76AB7ABB57}" type="sibTrans" cxnId="{747558B2-88ED-40F7-9498-3E6B1CDEE411}">
      <dgm:prSet/>
      <dgm:spPr/>
    </dgm:pt>
    <dgm:pt modelId="{0F4ACB7C-D42C-4ED5-A6B1-F9061C5664CA}">
      <dgm:prSet phldr="0"/>
      <dgm:spPr/>
      <dgm:t>
        <a:bodyPr/>
        <a:lstStyle/>
        <a:p>
          <a:r>
            <a:rPr lang="en-US" dirty="0">
              <a:solidFill>
                <a:srgbClr val="000000"/>
              </a:solidFill>
              <a:latin typeface="Tableau Book"/>
              <a:cs typeface="Times New Roman"/>
            </a:rPr>
            <a:t>Referee and Substitution Analysis</a:t>
          </a:r>
        </a:p>
      </dgm:t>
    </dgm:pt>
    <dgm:pt modelId="{86F85B10-A058-49D5-8E7C-F32242AFB4A0}" type="parTrans" cxnId="{73D4EFBE-47C9-4F43-B69A-87FFB0B2222A}">
      <dgm:prSet/>
      <dgm:spPr/>
    </dgm:pt>
    <dgm:pt modelId="{2A9A8357-C7EB-49DC-8CA0-9F55AD31B193}" type="sibTrans" cxnId="{73D4EFBE-47C9-4F43-B69A-87FFB0B2222A}">
      <dgm:prSet/>
      <dgm:spPr/>
    </dgm:pt>
    <dgm:pt modelId="{A0B8FC14-3DAC-4AC9-91BB-4295ED381C48}">
      <dgm:prSet phldr="0"/>
      <dgm:spPr/>
      <dgm:t>
        <a:bodyPr/>
        <a:lstStyle/>
        <a:p>
          <a:pPr rtl="0"/>
          <a:r>
            <a:rPr lang="en-US" dirty="0">
              <a:solidFill>
                <a:srgbClr val="000000"/>
              </a:solidFill>
              <a:latin typeface="Tableau Book"/>
              <a:cs typeface="Calibri"/>
            </a:rPr>
            <a:t>Substitutions: Teams making more substitutions tend to increase their winning chances, with 70 substitutions linked to home</a:t>
          </a:r>
          <a:endParaRPr lang="en-US" dirty="0">
            <a:latin typeface="Tableau Book"/>
          </a:endParaRPr>
        </a:p>
      </dgm:t>
    </dgm:pt>
    <dgm:pt modelId="{80FEC9CA-37D8-4199-9B3A-A6268C9D2034}" type="parTrans" cxnId="{CC27C297-4B8D-4AD8-83B6-D82E286958AB}">
      <dgm:prSet/>
      <dgm:spPr/>
    </dgm:pt>
    <dgm:pt modelId="{31BCD702-A36D-42FE-8F30-19B397EB11EB}" type="sibTrans" cxnId="{CC27C297-4B8D-4AD8-83B6-D82E286958AB}">
      <dgm:prSet/>
      <dgm:spPr/>
    </dgm:pt>
    <dgm:pt modelId="{2DD40623-3303-4CCB-BAE5-926CFD97E1E0}">
      <dgm:prSet phldr="0"/>
      <dgm:spPr/>
      <dgm:t>
        <a:bodyPr/>
        <a:lstStyle/>
        <a:p>
          <a:pPr rtl="0"/>
          <a:r>
            <a:rPr lang="en-US" dirty="0">
              <a:solidFill>
                <a:srgbClr val="000000"/>
              </a:solidFill>
              <a:latin typeface="Tableau Book"/>
              <a:cs typeface="Calibri"/>
            </a:rPr>
            <a:t>Enhance model insights by 15% with additional referee-specific metrics (e.g., referee’s experience and style) and substitution timing.</a:t>
          </a:r>
        </a:p>
      </dgm:t>
    </dgm:pt>
    <dgm:pt modelId="{30781684-213A-4A31-A93A-DC065EE5D77D}" type="parTrans" cxnId="{69A1D8B9-D215-4285-BE10-749AFAEB0324}">
      <dgm:prSet/>
      <dgm:spPr/>
    </dgm:pt>
    <dgm:pt modelId="{79F96C27-BAF0-4533-95E5-1AFF2FEBF9F5}" type="sibTrans" cxnId="{69A1D8B9-D215-4285-BE10-749AFAEB0324}">
      <dgm:prSet/>
      <dgm:spPr/>
    </dgm:pt>
    <dgm:pt modelId="{838FFE90-1D2B-40F2-8055-9319BF66ED18}">
      <dgm:prSet phldr="0"/>
      <dgm:spPr/>
      <dgm:t>
        <a:bodyPr/>
        <a:lstStyle/>
        <a:p>
          <a:pPr rtl="0">
            <a:lnSpc>
              <a:spcPct val="100000"/>
            </a:lnSpc>
          </a:pPr>
          <a:r>
            <a:rPr lang="en-US" dirty="0">
              <a:solidFill>
                <a:srgbClr val="000000"/>
              </a:solidFill>
              <a:latin typeface="Tableau Book"/>
              <a:cs typeface="Calibri"/>
            </a:rPr>
            <a:t>Key substitutions and events occur most frequently between minutes 61-75, coinciding with tactical changes that can influence game outcomes.</a:t>
          </a:r>
        </a:p>
      </dgm:t>
    </dgm:pt>
    <dgm:pt modelId="{689BD69A-D883-4F73-8B61-C3D1CAE76A16}" type="parTrans" cxnId="{8228A7B1-E3BF-4089-B287-0818040A3AA8}">
      <dgm:prSet/>
      <dgm:spPr/>
    </dgm:pt>
    <dgm:pt modelId="{D27883CF-1BC9-4239-BF79-DCFE0EA36580}" type="sibTrans" cxnId="{8228A7B1-E3BF-4089-B287-0818040A3AA8}">
      <dgm:prSet/>
      <dgm:spPr/>
    </dgm:pt>
    <dgm:pt modelId="{CA2C0B25-772B-405F-84CE-86A6F92A0F4C}">
      <dgm:prSet phldr="0"/>
      <dgm:spPr/>
      <dgm:t>
        <a:bodyPr/>
        <a:lstStyle/>
        <a:p>
          <a:pPr rtl="0">
            <a:lnSpc>
              <a:spcPct val="100000"/>
            </a:lnSpc>
          </a:pPr>
          <a:r>
            <a:rPr lang="en-US" dirty="0">
              <a:solidFill>
                <a:srgbClr val="000000"/>
              </a:solidFill>
              <a:latin typeface="Tableau Book"/>
              <a:cs typeface="Calibri"/>
            </a:rPr>
            <a:t>Model refinement can improve by 10% with focus on tactical event timing in various match contexts</a:t>
          </a:r>
        </a:p>
      </dgm:t>
    </dgm:pt>
    <dgm:pt modelId="{30AA5C21-B53C-457F-B52E-C327D06881A6}" type="parTrans" cxnId="{2B048AF0-F9D9-44A4-B218-8EF13FF1B319}">
      <dgm:prSet/>
      <dgm:spPr/>
    </dgm:pt>
    <dgm:pt modelId="{FA93B1B3-2BBB-450F-8B79-6220E5CD10DE}" type="sibTrans" cxnId="{2B048AF0-F9D9-44A4-B218-8EF13FF1B319}">
      <dgm:prSet/>
      <dgm:spPr/>
    </dgm:pt>
    <dgm:pt modelId="{C4815716-C3AF-481F-99E2-99C55B1F314A}">
      <dgm:prSet phldr="0"/>
      <dgm:spPr/>
      <dgm:t>
        <a:bodyPr/>
        <a:lstStyle/>
        <a:p>
          <a:pPr rtl="0"/>
          <a:r>
            <a:rPr lang="en-US" dirty="0">
              <a:solidFill>
                <a:srgbClr val="000000"/>
              </a:solidFill>
              <a:latin typeface="Tableau Book"/>
              <a:cs typeface="Calibri"/>
            </a:rPr>
            <a:t>Player demographics show a trend of younger players in top-performance clusters, with right-foot dominance in gameplay.</a:t>
          </a:r>
          <a:endParaRPr lang="en-US" dirty="0">
            <a:latin typeface="Tableau Book"/>
            <a:cs typeface="Times New Roman"/>
          </a:endParaRPr>
        </a:p>
      </dgm:t>
    </dgm:pt>
    <dgm:pt modelId="{F8845EDC-D8F3-4D50-868F-99563F88E3A6}" type="parTrans" cxnId="{39649E42-72E8-4404-8B3D-D08375FDF7A4}">
      <dgm:prSet/>
      <dgm:spPr/>
    </dgm:pt>
    <dgm:pt modelId="{D9085604-C715-4007-9726-69BFB4D1A057}" type="sibTrans" cxnId="{39649E42-72E8-4404-8B3D-D08375FDF7A4}">
      <dgm:prSet/>
      <dgm:spPr/>
    </dgm:pt>
    <dgm:pt modelId="{E8A98697-6FEC-46AA-8773-780D490E22A0}">
      <dgm:prSet phldr="0"/>
      <dgm:spPr/>
      <dgm:t>
        <a:bodyPr/>
        <a:lstStyle/>
        <a:p>
          <a:pPr rtl="0"/>
          <a:r>
            <a:rPr lang="en-US" dirty="0">
              <a:solidFill>
                <a:srgbClr val="000000"/>
              </a:solidFill>
              <a:latin typeface="Tableau Book"/>
              <a:cs typeface="Calibri"/>
            </a:rPr>
            <a:t>USC and DFL competitions have the highest average goals and attendance.</a:t>
          </a:r>
        </a:p>
      </dgm:t>
    </dgm:pt>
    <dgm:pt modelId="{DB8A6A9E-C6E9-4E6A-BCC1-5A87BDD5B7A4}" type="parTrans" cxnId="{8186CFEC-68B8-4B5F-88B5-5C1329A4E019}">
      <dgm:prSet/>
      <dgm:spPr/>
    </dgm:pt>
    <dgm:pt modelId="{9F5D65FA-9629-48AB-9FC2-0D16CFF6A8D4}" type="sibTrans" cxnId="{8186CFEC-68B8-4B5F-88B5-5C1329A4E019}">
      <dgm:prSet/>
      <dgm:spPr/>
    </dgm:pt>
    <dgm:pt modelId="{9041C5CA-BAA3-4022-B10E-49578892D7CF}">
      <dgm:prSet phldr="0"/>
      <dgm:spPr/>
      <dgm:t>
        <a:bodyPr/>
        <a:lstStyle/>
        <a:p>
          <a:pPr rtl="0">
            <a:lnSpc>
              <a:spcPct val="100000"/>
            </a:lnSpc>
          </a:pPr>
          <a:r>
            <a:rPr lang="en-US" dirty="0">
              <a:solidFill>
                <a:srgbClr val="000000"/>
              </a:solidFill>
              <a:latin typeface="Tableau Book"/>
              <a:cs typeface="Calibri"/>
            </a:rPr>
            <a:t>Enhance analysis by 10% through deeper segmentation (e.g., analyzing player age and footedness by specific roles or performance tiers).</a:t>
          </a:r>
          <a:endParaRPr lang="en-US" dirty="0">
            <a:solidFill>
              <a:srgbClr val="000000"/>
            </a:solidFill>
            <a:latin typeface="Tableau Book"/>
            <a:cs typeface="Times New Roman"/>
          </a:endParaRPr>
        </a:p>
      </dgm:t>
    </dgm:pt>
    <dgm:pt modelId="{A0096599-2A1E-4B0E-A058-9084BB2B2E0E}" type="parTrans" cxnId="{7B43B46F-11FD-4135-AE5E-117DE65BB44F}">
      <dgm:prSet/>
      <dgm:spPr/>
    </dgm:pt>
    <dgm:pt modelId="{9E2787C6-2F57-4165-97AB-64E6AC7DED26}" type="sibTrans" cxnId="{7B43B46F-11FD-4135-AE5E-117DE65BB44F}">
      <dgm:prSet/>
      <dgm:spPr/>
    </dgm:pt>
    <dgm:pt modelId="{B64D66C9-B7ED-4536-B824-1D23A2DC2DDB}">
      <dgm:prSet phldr="0"/>
      <dgm:spPr/>
      <dgm:t>
        <a:bodyPr/>
        <a:lstStyle/>
        <a:p>
          <a:pPr rtl="0"/>
          <a:r>
            <a:rPr lang="en-US" dirty="0">
              <a:solidFill>
                <a:srgbClr val="444444"/>
              </a:solidFill>
              <a:latin typeface="Tableau Book"/>
              <a:cs typeface="Calibri"/>
            </a:rPr>
            <a:t>Enhance analysis by 10% through deeper segmentation (e.g., analyzing player age and footedness by specific roles or performance tiers).</a:t>
          </a:r>
        </a:p>
      </dgm:t>
    </dgm:pt>
    <dgm:pt modelId="{E9359F37-8C6A-4E86-8440-18772ABC298F}" type="parTrans" cxnId="{2F2E4DAB-ABAB-4E1F-9AB2-27EECD630CAC}">
      <dgm:prSet/>
      <dgm:spPr/>
    </dgm:pt>
    <dgm:pt modelId="{C111924A-383B-4AFA-8162-43D18A55B792}" type="sibTrans" cxnId="{2F2E4DAB-ABAB-4E1F-9AB2-27EECD630CAC}">
      <dgm:prSet/>
      <dgm:spPr/>
    </dgm:pt>
    <dgm:pt modelId="{87DB4BCA-03ED-412B-ACE4-CBE3D00C0494}" type="pres">
      <dgm:prSet presAssocID="{ACE9B148-245E-48BD-8896-B21BAFB5A58C}" presName="vert0" presStyleCnt="0">
        <dgm:presLayoutVars>
          <dgm:dir/>
          <dgm:animOne val="branch"/>
          <dgm:animLvl val="lvl"/>
        </dgm:presLayoutVars>
      </dgm:prSet>
      <dgm:spPr/>
    </dgm:pt>
    <dgm:pt modelId="{A0DE9120-05BA-435A-8FF4-3D191C939315}" type="pres">
      <dgm:prSet presAssocID="{0F4ACB7C-D42C-4ED5-A6B1-F9061C5664CA}" presName="thickLine" presStyleLbl="alignNode1" presStyleIdx="0" presStyleCnt="3"/>
      <dgm:spPr/>
    </dgm:pt>
    <dgm:pt modelId="{98FD481D-4100-4DDD-8AF0-CD2A239050DD}" type="pres">
      <dgm:prSet presAssocID="{0F4ACB7C-D42C-4ED5-A6B1-F9061C5664CA}" presName="horz1" presStyleCnt="0"/>
      <dgm:spPr/>
    </dgm:pt>
    <dgm:pt modelId="{3EBADA71-2E85-488B-BA29-3AC66DC6F93C}" type="pres">
      <dgm:prSet presAssocID="{0F4ACB7C-D42C-4ED5-A6B1-F9061C5664CA}" presName="tx1" presStyleLbl="revTx" presStyleIdx="0" presStyleCnt="12"/>
      <dgm:spPr/>
    </dgm:pt>
    <dgm:pt modelId="{24BD59DD-1A67-42D1-9D51-F5E5B58DC605}" type="pres">
      <dgm:prSet presAssocID="{0F4ACB7C-D42C-4ED5-A6B1-F9061C5664CA}" presName="vert1" presStyleCnt="0"/>
      <dgm:spPr/>
    </dgm:pt>
    <dgm:pt modelId="{1D17CD2E-6F0C-48A2-AB68-35459906142F}" type="pres">
      <dgm:prSet presAssocID="{75012747-5C8F-4AFF-B668-F8D4B0D7CD84}" presName="vertSpace2a" presStyleCnt="0"/>
      <dgm:spPr/>
    </dgm:pt>
    <dgm:pt modelId="{46653941-E9D7-4BE7-B5B1-F2FF2E7A4054}" type="pres">
      <dgm:prSet presAssocID="{75012747-5C8F-4AFF-B668-F8D4B0D7CD84}" presName="horz2" presStyleCnt="0"/>
      <dgm:spPr/>
    </dgm:pt>
    <dgm:pt modelId="{D2AC51DD-9B0A-48FD-837C-E3F22DFEF2A0}" type="pres">
      <dgm:prSet presAssocID="{75012747-5C8F-4AFF-B668-F8D4B0D7CD84}" presName="horzSpace2" presStyleCnt="0"/>
      <dgm:spPr/>
    </dgm:pt>
    <dgm:pt modelId="{8365F325-8D55-4B09-8D8E-73D02842E44A}" type="pres">
      <dgm:prSet presAssocID="{75012747-5C8F-4AFF-B668-F8D4B0D7CD84}" presName="tx2" presStyleLbl="revTx" presStyleIdx="1" presStyleCnt="12"/>
      <dgm:spPr/>
    </dgm:pt>
    <dgm:pt modelId="{FB81B66B-CD5F-453E-97A4-9E4754C8A80E}" type="pres">
      <dgm:prSet presAssocID="{75012747-5C8F-4AFF-B668-F8D4B0D7CD84}" presName="vert2" presStyleCnt="0"/>
      <dgm:spPr/>
    </dgm:pt>
    <dgm:pt modelId="{CFEA4173-D9F8-441C-8333-99BB6E2B406F}" type="pres">
      <dgm:prSet presAssocID="{75012747-5C8F-4AFF-B668-F8D4B0D7CD84}" presName="thinLine2b" presStyleLbl="callout" presStyleIdx="0" presStyleCnt="9"/>
      <dgm:spPr/>
    </dgm:pt>
    <dgm:pt modelId="{DF6B34B8-69C2-4C24-B4D9-C9AB7C597144}" type="pres">
      <dgm:prSet presAssocID="{75012747-5C8F-4AFF-B668-F8D4B0D7CD84}" presName="vertSpace2b" presStyleCnt="0"/>
      <dgm:spPr/>
    </dgm:pt>
    <dgm:pt modelId="{6A950438-D3D8-48B9-BFF7-CCC621940593}" type="pres">
      <dgm:prSet presAssocID="{A0B8FC14-3DAC-4AC9-91BB-4295ED381C48}" presName="horz2" presStyleCnt="0"/>
      <dgm:spPr/>
    </dgm:pt>
    <dgm:pt modelId="{67EB8FA5-F191-4F96-824A-D060B78DE870}" type="pres">
      <dgm:prSet presAssocID="{A0B8FC14-3DAC-4AC9-91BB-4295ED381C48}" presName="horzSpace2" presStyleCnt="0"/>
      <dgm:spPr/>
    </dgm:pt>
    <dgm:pt modelId="{6A559F4D-661E-4F1C-A21B-71C2244D1AA2}" type="pres">
      <dgm:prSet presAssocID="{A0B8FC14-3DAC-4AC9-91BB-4295ED381C48}" presName="tx2" presStyleLbl="revTx" presStyleIdx="2" presStyleCnt="12"/>
      <dgm:spPr/>
    </dgm:pt>
    <dgm:pt modelId="{02EB43DA-98CB-46BE-9BF1-4369E8CBA306}" type="pres">
      <dgm:prSet presAssocID="{A0B8FC14-3DAC-4AC9-91BB-4295ED381C48}" presName="vert2" presStyleCnt="0"/>
      <dgm:spPr/>
    </dgm:pt>
    <dgm:pt modelId="{F0CA9D5D-702C-49B5-A11E-3AB35B8118C4}" type="pres">
      <dgm:prSet presAssocID="{A0B8FC14-3DAC-4AC9-91BB-4295ED381C48}" presName="thinLine2b" presStyleLbl="callout" presStyleIdx="1" presStyleCnt="9"/>
      <dgm:spPr/>
    </dgm:pt>
    <dgm:pt modelId="{9401A9D4-ED3B-4666-9FED-3696A0F90745}" type="pres">
      <dgm:prSet presAssocID="{A0B8FC14-3DAC-4AC9-91BB-4295ED381C48}" presName="vertSpace2b" presStyleCnt="0"/>
      <dgm:spPr/>
    </dgm:pt>
    <dgm:pt modelId="{97ECE624-E9AA-4528-9B7B-9799A445302C}" type="pres">
      <dgm:prSet presAssocID="{2DD40623-3303-4CCB-BAE5-926CFD97E1E0}" presName="horz2" presStyleCnt="0"/>
      <dgm:spPr/>
    </dgm:pt>
    <dgm:pt modelId="{BE98C528-C3EA-4311-8D15-93798BE89805}" type="pres">
      <dgm:prSet presAssocID="{2DD40623-3303-4CCB-BAE5-926CFD97E1E0}" presName="horzSpace2" presStyleCnt="0"/>
      <dgm:spPr/>
    </dgm:pt>
    <dgm:pt modelId="{E37A3040-FA86-43F4-89CB-DDCD49949D49}" type="pres">
      <dgm:prSet presAssocID="{2DD40623-3303-4CCB-BAE5-926CFD97E1E0}" presName="tx2" presStyleLbl="revTx" presStyleIdx="3" presStyleCnt="12"/>
      <dgm:spPr/>
    </dgm:pt>
    <dgm:pt modelId="{9AA5B4B7-5240-469A-9911-EED0B4D3C39B}" type="pres">
      <dgm:prSet presAssocID="{2DD40623-3303-4CCB-BAE5-926CFD97E1E0}" presName="vert2" presStyleCnt="0"/>
      <dgm:spPr/>
    </dgm:pt>
    <dgm:pt modelId="{A70043EF-A869-486F-9168-E2D1B37848C2}" type="pres">
      <dgm:prSet presAssocID="{2DD40623-3303-4CCB-BAE5-926CFD97E1E0}" presName="thinLine2b" presStyleLbl="callout" presStyleIdx="2" presStyleCnt="9"/>
      <dgm:spPr/>
    </dgm:pt>
    <dgm:pt modelId="{409637C6-8AFF-4527-B66C-F870D21761F0}" type="pres">
      <dgm:prSet presAssocID="{2DD40623-3303-4CCB-BAE5-926CFD97E1E0}" presName="vertSpace2b" presStyleCnt="0"/>
      <dgm:spPr/>
    </dgm:pt>
    <dgm:pt modelId="{5A6501EB-BC40-4489-A0A7-0C0F9389FD5F}" type="pres">
      <dgm:prSet presAssocID="{17B68563-D65E-415E-9BDB-749D4C8C5621}" presName="thickLine" presStyleLbl="alignNode1" presStyleIdx="1" presStyleCnt="3"/>
      <dgm:spPr/>
    </dgm:pt>
    <dgm:pt modelId="{60617306-7B1F-4280-B9C4-47B2EA35C5A5}" type="pres">
      <dgm:prSet presAssocID="{17B68563-D65E-415E-9BDB-749D4C8C5621}" presName="horz1" presStyleCnt="0"/>
      <dgm:spPr/>
    </dgm:pt>
    <dgm:pt modelId="{E2EAAB06-CBBE-4324-B170-33C201A0F003}" type="pres">
      <dgm:prSet presAssocID="{17B68563-D65E-415E-9BDB-749D4C8C5621}" presName="tx1" presStyleLbl="revTx" presStyleIdx="4" presStyleCnt="12"/>
      <dgm:spPr/>
    </dgm:pt>
    <dgm:pt modelId="{C61D3150-2CAF-4010-8AA6-EEA9802BF07F}" type="pres">
      <dgm:prSet presAssocID="{17B68563-D65E-415E-9BDB-749D4C8C5621}" presName="vert1" presStyleCnt="0"/>
      <dgm:spPr/>
    </dgm:pt>
    <dgm:pt modelId="{4A9B74C9-02ED-4D19-B396-C1C4B355EA95}" type="pres">
      <dgm:prSet presAssocID="{838FFE90-1D2B-40F2-8055-9319BF66ED18}" presName="vertSpace2a" presStyleCnt="0"/>
      <dgm:spPr/>
    </dgm:pt>
    <dgm:pt modelId="{9B925EE4-3120-4C3C-B3E2-9BB7DB8E9C75}" type="pres">
      <dgm:prSet presAssocID="{838FFE90-1D2B-40F2-8055-9319BF66ED18}" presName="horz2" presStyleCnt="0"/>
      <dgm:spPr/>
    </dgm:pt>
    <dgm:pt modelId="{EE52520F-6CB9-4AF0-A30C-C9CA06FEBA37}" type="pres">
      <dgm:prSet presAssocID="{838FFE90-1D2B-40F2-8055-9319BF66ED18}" presName="horzSpace2" presStyleCnt="0"/>
      <dgm:spPr/>
    </dgm:pt>
    <dgm:pt modelId="{87AC4675-4A31-446B-AA50-9E504B4233AC}" type="pres">
      <dgm:prSet presAssocID="{838FFE90-1D2B-40F2-8055-9319BF66ED18}" presName="tx2" presStyleLbl="revTx" presStyleIdx="5" presStyleCnt="12"/>
      <dgm:spPr/>
    </dgm:pt>
    <dgm:pt modelId="{A398A9A6-F360-4DBE-8B56-85C31E1648A0}" type="pres">
      <dgm:prSet presAssocID="{838FFE90-1D2B-40F2-8055-9319BF66ED18}" presName="vert2" presStyleCnt="0"/>
      <dgm:spPr/>
    </dgm:pt>
    <dgm:pt modelId="{ED46DF4C-1E55-4DA2-A912-E581F708019B}" type="pres">
      <dgm:prSet presAssocID="{838FFE90-1D2B-40F2-8055-9319BF66ED18}" presName="thinLine2b" presStyleLbl="callout" presStyleIdx="3" presStyleCnt="9"/>
      <dgm:spPr/>
    </dgm:pt>
    <dgm:pt modelId="{DE8534BF-436B-4064-8EAF-2B7DD8D355DF}" type="pres">
      <dgm:prSet presAssocID="{838FFE90-1D2B-40F2-8055-9319BF66ED18}" presName="vertSpace2b" presStyleCnt="0"/>
      <dgm:spPr/>
    </dgm:pt>
    <dgm:pt modelId="{5EBD577F-1F77-4C75-86BC-92E34A2285F5}" type="pres">
      <dgm:prSet presAssocID="{CA2C0B25-772B-405F-84CE-86A6F92A0F4C}" presName="horz2" presStyleCnt="0"/>
      <dgm:spPr/>
    </dgm:pt>
    <dgm:pt modelId="{D727CC46-C80D-46F3-8CA6-9CA90DD6C2DD}" type="pres">
      <dgm:prSet presAssocID="{CA2C0B25-772B-405F-84CE-86A6F92A0F4C}" presName="horzSpace2" presStyleCnt="0"/>
      <dgm:spPr/>
    </dgm:pt>
    <dgm:pt modelId="{CA39E7F3-7148-4E74-BB8F-023254D60407}" type="pres">
      <dgm:prSet presAssocID="{CA2C0B25-772B-405F-84CE-86A6F92A0F4C}" presName="tx2" presStyleLbl="revTx" presStyleIdx="6" presStyleCnt="12"/>
      <dgm:spPr/>
    </dgm:pt>
    <dgm:pt modelId="{BCDBA91B-3F57-4B66-8E4D-9AF4659D7E70}" type="pres">
      <dgm:prSet presAssocID="{CA2C0B25-772B-405F-84CE-86A6F92A0F4C}" presName="vert2" presStyleCnt="0"/>
      <dgm:spPr/>
    </dgm:pt>
    <dgm:pt modelId="{79E5681E-EA49-4AD4-8743-23A0F4D82FD0}" type="pres">
      <dgm:prSet presAssocID="{CA2C0B25-772B-405F-84CE-86A6F92A0F4C}" presName="thinLine2b" presStyleLbl="callout" presStyleIdx="4" presStyleCnt="9"/>
      <dgm:spPr/>
    </dgm:pt>
    <dgm:pt modelId="{F942A039-3543-41C8-B1DA-F1728A8D9E8A}" type="pres">
      <dgm:prSet presAssocID="{CA2C0B25-772B-405F-84CE-86A6F92A0F4C}" presName="vertSpace2b" presStyleCnt="0"/>
      <dgm:spPr/>
    </dgm:pt>
    <dgm:pt modelId="{218C5973-9387-4BDE-B10A-ADB05B453649}" type="pres">
      <dgm:prSet presAssocID="{7E506D43-1E6C-4F7C-8AC6-E8EA0B03095D}" presName="thickLine" presStyleLbl="alignNode1" presStyleIdx="2" presStyleCnt="3"/>
      <dgm:spPr/>
    </dgm:pt>
    <dgm:pt modelId="{FCE5E865-D82D-4246-AE07-404397CE82BD}" type="pres">
      <dgm:prSet presAssocID="{7E506D43-1E6C-4F7C-8AC6-E8EA0B03095D}" presName="horz1" presStyleCnt="0"/>
      <dgm:spPr/>
    </dgm:pt>
    <dgm:pt modelId="{71641DD9-F49F-4D04-92F4-05AEA466B1E3}" type="pres">
      <dgm:prSet presAssocID="{7E506D43-1E6C-4F7C-8AC6-E8EA0B03095D}" presName="tx1" presStyleLbl="revTx" presStyleIdx="7" presStyleCnt="12"/>
      <dgm:spPr/>
    </dgm:pt>
    <dgm:pt modelId="{3E7C017B-E9F2-4C25-93FE-1CF24C7D71C6}" type="pres">
      <dgm:prSet presAssocID="{7E506D43-1E6C-4F7C-8AC6-E8EA0B03095D}" presName="vert1" presStyleCnt="0"/>
      <dgm:spPr/>
    </dgm:pt>
    <dgm:pt modelId="{76996BD4-621B-448C-B50C-0811A8B23CEF}" type="pres">
      <dgm:prSet presAssocID="{E8A98697-6FEC-46AA-8773-780D490E22A0}" presName="vertSpace2a" presStyleCnt="0"/>
      <dgm:spPr/>
    </dgm:pt>
    <dgm:pt modelId="{B97E13BD-7045-4472-8A93-B84F29351D45}" type="pres">
      <dgm:prSet presAssocID="{E8A98697-6FEC-46AA-8773-780D490E22A0}" presName="horz2" presStyleCnt="0"/>
      <dgm:spPr/>
    </dgm:pt>
    <dgm:pt modelId="{3CC3C4F2-55B8-400A-AC80-878D1E2CFA41}" type="pres">
      <dgm:prSet presAssocID="{E8A98697-6FEC-46AA-8773-780D490E22A0}" presName="horzSpace2" presStyleCnt="0"/>
      <dgm:spPr/>
    </dgm:pt>
    <dgm:pt modelId="{C0523220-F8B4-4D5E-A73D-29778C2F0463}" type="pres">
      <dgm:prSet presAssocID="{E8A98697-6FEC-46AA-8773-780D490E22A0}" presName="tx2" presStyleLbl="revTx" presStyleIdx="8" presStyleCnt="12"/>
      <dgm:spPr/>
    </dgm:pt>
    <dgm:pt modelId="{8875BA9C-35A6-457E-B1E8-DE84FDC609F4}" type="pres">
      <dgm:prSet presAssocID="{E8A98697-6FEC-46AA-8773-780D490E22A0}" presName="vert2" presStyleCnt="0"/>
      <dgm:spPr/>
    </dgm:pt>
    <dgm:pt modelId="{8EABD4B1-40C9-4849-B9CC-4118580693E2}" type="pres">
      <dgm:prSet presAssocID="{E8A98697-6FEC-46AA-8773-780D490E22A0}" presName="thinLine2b" presStyleLbl="callout" presStyleIdx="5" presStyleCnt="9"/>
      <dgm:spPr/>
    </dgm:pt>
    <dgm:pt modelId="{D1097839-6DAA-4F85-A323-7B5689727FAB}" type="pres">
      <dgm:prSet presAssocID="{E8A98697-6FEC-46AA-8773-780D490E22A0}" presName="vertSpace2b" presStyleCnt="0"/>
      <dgm:spPr/>
    </dgm:pt>
    <dgm:pt modelId="{A89DA551-7C29-4D28-86B1-AC9B74D22ECC}" type="pres">
      <dgm:prSet presAssocID="{9041C5CA-BAA3-4022-B10E-49578892D7CF}" presName="horz2" presStyleCnt="0"/>
      <dgm:spPr/>
    </dgm:pt>
    <dgm:pt modelId="{10298619-9F0D-44EA-A8C4-1E77F35C5F2B}" type="pres">
      <dgm:prSet presAssocID="{9041C5CA-BAA3-4022-B10E-49578892D7CF}" presName="horzSpace2" presStyleCnt="0"/>
      <dgm:spPr/>
    </dgm:pt>
    <dgm:pt modelId="{B70E2323-5519-4810-B5BA-608F1310F7DC}" type="pres">
      <dgm:prSet presAssocID="{9041C5CA-BAA3-4022-B10E-49578892D7CF}" presName="tx2" presStyleLbl="revTx" presStyleIdx="9" presStyleCnt="12"/>
      <dgm:spPr/>
    </dgm:pt>
    <dgm:pt modelId="{611D1AD5-FEC7-4D67-905D-149C0AAA73B2}" type="pres">
      <dgm:prSet presAssocID="{9041C5CA-BAA3-4022-B10E-49578892D7CF}" presName="vert2" presStyleCnt="0"/>
      <dgm:spPr/>
    </dgm:pt>
    <dgm:pt modelId="{0D12D6FA-58F5-4920-B1A1-40C2375A2257}" type="pres">
      <dgm:prSet presAssocID="{9041C5CA-BAA3-4022-B10E-49578892D7CF}" presName="thinLine2b" presStyleLbl="callout" presStyleIdx="6" presStyleCnt="9"/>
      <dgm:spPr/>
    </dgm:pt>
    <dgm:pt modelId="{6C0C81A5-E36F-4934-9024-39FD405A3237}" type="pres">
      <dgm:prSet presAssocID="{9041C5CA-BAA3-4022-B10E-49578892D7CF}" presName="vertSpace2b" presStyleCnt="0"/>
      <dgm:spPr/>
    </dgm:pt>
    <dgm:pt modelId="{AC50ECD0-4DBC-407C-AAB0-48A1D7C6388B}" type="pres">
      <dgm:prSet presAssocID="{C4815716-C3AF-481F-99E2-99C55B1F314A}" presName="horz2" presStyleCnt="0"/>
      <dgm:spPr/>
    </dgm:pt>
    <dgm:pt modelId="{FB623EF5-E5C2-431D-BCB3-A3BDFDF36898}" type="pres">
      <dgm:prSet presAssocID="{C4815716-C3AF-481F-99E2-99C55B1F314A}" presName="horzSpace2" presStyleCnt="0"/>
      <dgm:spPr/>
    </dgm:pt>
    <dgm:pt modelId="{16B609FA-F153-4E57-A5AB-F3D7552E3D43}" type="pres">
      <dgm:prSet presAssocID="{C4815716-C3AF-481F-99E2-99C55B1F314A}" presName="tx2" presStyleLbl="revTx" presStyleIdx="10" presStyleCnt="12"/>
      <dgm:spPr/>
    </dgm:pt>
    <dgm:pt modelId="{C980EFE7-BB80-4659-9665-B180E63205C0}" type="pres">
      <dgm:prSet presAssocID="{C4815716-C3AF-481F-99E2-99C55B1F314A}" presName="vert2" presStyleCnt="0"/>
      <dgm:spPr/>
    </dgm:pt>
    <dgm:pt modelId="{6E203A59-1EF2-4E3F-9275-A72263B768E9}" type="pres">
      <dgm:prSet presAssocID="{C4815716-C3AF-481F-99E2-99C55B1F314A}" presName="thinLine2b" presStyleLbl="callout" presStyleIdx="7" presStyleCnt="9"/>
      <dgm:spPr/>
    </dgm:pt>
    <dgm:pt modelId="{BE09E094-BE67-4D96-A5C6-2F17D0EA4145}" type="pres">
      <dgm:prSet presAssocID="{C4815716-C3AF-481F-99E2-99C55B1F314A}" presName="vertSpace2b" presStyleCnt="0"/>
      <dgm:spPr/>
    </dgm:pt>
    <dgm:pt modelId="{B8D9E74E-E920-4166-95B6-BD410411EAF4}" type="pres">
      <dgm:prSet presAssocID="{B64D66C9-B7ED-4536-B824-1D23A2DC2DDB}" presName="horz2" presStyleCnt="0"/>
      <dgm:spPr/>
    </dgm:pt>
    <dgm:pt modelId="{54D11CFB-F14C-406B-87C8-90871695DD57}" type="pres">
      <dgm:prSet presAssocID="{B64D66C9-B7ED-4536-B824-1D23A2DC2DDB}" presName="horzSpace2" presStyleCnt="0"/>
      <dgm:spPr/>
    </dgm:pt>
    <dgm:pt modelId="{3C95916C-733F-4DD6-AE48-97530E8FF884}" type="pres">
      <dgm:prSet presAssocID="{B64D66C9-B7ED-4536-B824-1D23A2DC2DDB}" presName="tx2" presStyleLbl="revTx" presStyleIdx="11" presStyleCnt="12"/>
      <dgm:spPr/>
    </dgm:pt>
    <dgm:pt modelId="{EC320AC5-269D-4AF9-BA5D-DE7806FCF466}" type="pres">
      <dgm:prSet presAssocID="{B64D66C9-B7ED-4536-B824-1D23A2DC2DDB}" presName="vert2" presStyleCnt="0"/>
      <dgm:spPr/>
    </dgm:pt>
    <dgm:pt modelId="{D91056A8-7D9F-4626-B2D8-4DCE5D26D15E}" type="pres">
      <dgm:prSet presAssocID="{B64D66C9-B7ED-4536-B824-1D23A2DC2DDB}" presName="thinLine2b" presStyleLbl="callout" presStyleIdx="8" presStyleCnt="9"/>
      <dgm:spPr/>
    </dgm:pt>
    <dgm:pt modelId="{9812923A-A749-4CC7-8CC7-9EEBC723B413}" type="pres">
      <dgm:prSet presAssocID="{B64D66C9-B7ED-4536-B824-1D23A2DC2DDB}" presName="vertSpace2b" presStyleCnt="0"/>
      <dgm:spPr/>
    </dgm:pt>
  </dgm:ptLst>
  <dgm:cxnLst>
    <dgm:cxn modelId="{EED07C14-EA1F-4C00-9D8C-53EB1A65D982}" type="presOf" srcId="{CA2C0B25-772B-405F-84CE-86A6F92A0F4C}" destId="{CA39E7F3-7148-4E74-BB8F-023254D60407}" srcOrd="0" destOrd="0" presId="urn:microsoft.com/office/officeart/2008/layout/LinedList"/>
    <dgm:cxn modelId="{19B65C19-32C8-41E9-825D-4DD77FECF2C4}" type="presOf" srcId="{ACE9B148-245E-48BD-8896-B21BAFB5A58C}" destId="{87DB4BCA-03ED-412B-ACE4-CBE3D00C0494}" srcOrd="0" destOrd="0" presId="urn:microsoft.com/office/officeart/2008/layout/LinedList"/>
    <dgm:cxn modelId="{74886419-7D83-4572-AA05-328DB87B88C8}" type="presOf" srcId="{75012747-5C8F-4AFF-B668-F8D4B0D7CD84}" destId="{8365F325-8D55-4B09-8D8E-73D02842E44A}" srcOrd="0" destOrd="0" presId="urn:microsoft.com/office/officeart/2008/layout/LinedList"/>
    <dgm:cxn modelId="{E91A2D1E-2F94-4C6B-B5C0-D8A048FDBB38}" type="presOf" srcId="{A0B8FC14-3DAC-4AC9-91BB-4295ED381C48}" destId="{6A559F4D-661E-4F1C-A21B-71C2244D1AA2}" srcOrd="0" destOrd="0" presId="urn:microsoft.com/office/officeart/2008/layout/LinedList"/>
    <dgm:cxn modelId="{22370722-12AF-4A44-8DE3-708777CB160A}" type="presOf" srcId="{0F4ACB7C-D42C-4ED5-A6B1-F9061C5664CA}" destId="{3EBADA71-2E85-488B-BA29-3AC66DC6F93C}" srcOrd="0" destOrd="0" presId="urn:microsoft.com/office/officeart/2008/layout/LinedList"/>
    <dgm:cxn modelId="{E0DFBA31-E831-4FEE-B661-8F4546D38B37}" type="presOf" srcId="{17B68563-D65E-415E-9BDB-749D4C8C5621}" destId="{E2EAAB06-CBBE-4324-B170-33C201A0F003}" srcOrd="0" destOrd="0" presId="urn:microsoft.com/office/officeart/2008/layout/LinedList"/>
    <dgm:cxn modelId="{A6C62D35-B980-4E28-AA3F-730C0B75195A}" type="presOf" srcId="{7E506D43-1E6C-4F7C-8AC6-E8EA0B03095D}" destId="{71641DD9-F49F-4D04-92F4-05AEA466B1E3}" srcOrd="0" destOrd="0" presId="urn:microsoft.com/office/officeart/2008/layout/LinedList"/>
    <dgm:cxn modelId="{39649E42-72E8-4404-8B3D-D08375FDF7A4}" srcId="{7E506D43-1E6C-4F7C-8AC6-E8EA0B03095D}" destId="{C4815716-C3AF-481F-99E2-99C55B1F314A}" srcOrd="2" destOrd="0" parTransId="{F8845EDC-D8F3-4D50-868F-99563F88E3A6}" sibTransId="{D9085604-C715-4007-9726-69BFB4D1A057}"/>
    <dgm:cxn modelId="{5D51376A-D212-49B5-98D8-8047D088B66D}" srcId="{0F4ACB7C-D42C-4ED5-A6B1-F9061C5664CA}" destId="{75012747-5C8F-4AFF-B668-F8D4B0D7CD84}" srcOrd="0" destOrd="0" parTransId="{C947F9B6-2377-4A64-91F9-9196923BEF69}" sibTransId="{81E214CA-950D-4925-A7F7-93F530056D0F}"/>
    <dgm:cxn modelId="{7B43B46F-11FD-4135-AE5E-117DE65BB44F}" srcId="{7E506D43-1E6C-4F7C-8AC6-E8EA0B03095D}" destId="{9041C5CA-BAA3-4022-B10E-49578892D7CF}" srcOrd="1" destOrd="0" parTransId="{A0096599-2A1E-4B0E-A058-9084BB2B2E0E}" sibTransId="{9E2787C6-2F57-4165-97AB-64E6AC7DED26}"/>
    <dgm:cxn modelId="{84828E92-6B70-42B6-B57D-20DA46533593}" type="presOf" srcId="{9041C5CA-BAA3-4022-B10E-49578892D7CF}" destId="{B70E2323-5519-4810-B5BA-608F1310F7DC}" srcOrd="0" destOrd="0" presId="urn:microsoft.com/office/officeart/2008/layout/LinedList"/>
    <dgm:cxn modelId="{03C9AD96-E671-47BE-9819-63649337E29F}" type="presOf" srcId="{B64D66C9-B7ED-4536-B824-1D23A2DC2DDB}" destId="{3C95916C-733F-4DD6-AE48-97530E8FF884}" srcOrd="0" destOrd="0" presId="urn:microsoft.com/office/officeart/2008/layout/LinedList"/>
    <dgm:cxn modelId="{CC27C297-4B8D-4AD8-83B6-D82E286958AB}" srcId="{0F4ACB7C-D42C-4ED5-A6B1-F9061C5664CA}" destId="{A0B8FC14-3DAC-4AC9-91BB-4295ED381C48}" srcOrd="1" destOrd="0" parTransId="{80FEC9CA-37D8-4199-9B3A-A6268C9D2034}" sibTransId="{31BCD702-A36D-42FE-8F30-19B397EB11EB}"/>
    <dgm:cxn modelId="{2F2E4DAB-ABAB-4E1F-9AB2-27EECD630CAC}" srcId="{7E506D43-1E6C-4F7C-8AC6-E8EA0B03095D}" destId="{B64D66C9-B7ED-4536-B824-1D23A2DC2DDB}" srcOrd="3" destOrd="0" parTransId="{E9359F37-8C6A-4E86-8440-18772ABC298F}" sibTransId="{C111924A-383B-4AFA-8162-43D18A55B792}"/>
    <dgm:cxn modelId="{8228A7B1-E3BF-4089-B287-0818040A3AA8}" srcId="{17B68563-D65E-415E-9BDB-749D4C8C5621}" destId="{838FFE90-1D2B-40F2-8055-9319BF66ED18}" srcOrd="0" destOrd="0" parTransId="{689BD69A-D883-4F73-8B61-C3D1CAE76A16}" sibTransId="{D27883CF-1BC9-4239-BF79-DCFE0EA36580}"/>
    <dgm:cxn modelId="{747558B2-88ED-40F7-9498-3E6B1CDEE411}" srcId="{ACE9B148-245E-48BD-8896-B21BAFB5A58C}" destId="{7E506D43-1E6C-4F7C-8AC6-E8EA0B03095D}" srcOrd="2" destOrd="0" parTransId="{C67B1147-5F5B-4BA7-AAA0-56002A72FF79}" sibTransId="{F8B120A2-0BFA-4744-B03F-1A76AB7ABB57}"/>
    <dgm:cxn modelId="{69A1D8B9-D215-4285-BE10-749AFAEB0324}" srcId="{0F4ACB7C-D42C-4ED5-A6B1-F9061C5664CA}" destId="{2DD40623-3303-4CCB-BAE5-926CFD97E1E0}" srcOrd="2" destOrd="0" parTransId="{30781684-213A-4A31-A93A-DC065EE5D77D}" sibTransId="{79F96C27-BAF0-4533-95E5-1AFF2FEBF9F5}"/>
    <dgm:cxn modelId="{6B5161BD-34E6-4FA2-A9F5-853E054D2E20}" type="presOf" srcId="{C4815716-C3AF-481F-99E2-99C55B1F314A}" destId="{16B609FA-F153-4E57-A5AB-F3D7552E3D43}" srcOrd="0" destOrd="0" presId="urn:microsoft.com/office/officeart/2008/layout/LinedList"/>
    <dgm:cxn modelId="{73D4EFBE-47C9-4F43-B69A-87FFB0B2222A}" srcId="{ACE9B148-245E-48BD-8896-B21BAFB5A58C}" destId="{0F4ACB7C-D42C-4ED5-A6B1-F9061C5664CA}" srcOrd="0" destOrd="0" parTransId="{86F85B10-A058-49D5-8E7C-F32242AFB4A0}" sibTransId="{2A9A8357-C7EB-49DC-8CA0-9F55AD31B193}"/>
    <dgm:cxn modelId="{FE5F39C2-09CF-4AE1-8667-CD9C6AB77101}" type="presOf" srcId="{E8A98697-6FEC-46AA-8773-780D490E22A0}" destId="{C0523220-F8B4-4D5E-A73D-29778C2F0463}" srcOrd="0" destOrd="0" presId="urn:microsoft.com/office/officeart/2008/layout/LinedList"/>
    <dgm:cxn modelId="{92BB78CA-1610-483F-BF12-9F264A3D5B57}" type="presOf" srcId="{2DD40623-3303-4CCB-BAE5-926CFD97E1E0}" destId="{E37A3040-FA86-43F4-89CB-DDCD49949D49}" srcOrd="0" destOrd="0" presId="urn:microsoft.com/office/officeart/2008/layout/LinedList"/>
    <dgm:cxn modelId="{56C05BCE-2C11-4AB7-813A-B8B37438755B}" srcId="{ACE9B148-245E-48BD-8896-B21BAFB5A58C}" destId="{17B68563-D65E-415E-9BDB-749D4C8C5621}" srcOrd="1" destOrd="0" parTransId="{EF232C58-9D92-4062-AFB8-B8960116931A}" sibTransId="{474CEA8A-34C7-4DB7-A151-35DCF57E29D6}"/>
    <dgm:cxn modelId="{DE86BCCF-ABFC-436B-BF67-E1990E27FF54}" type="presOf" srcId="{838FFE90-1D2B-40F2-8055-9319BF66ED18}" destId="{87AC4675-4A31-446B-AA50-9E504B4233AC}" srcOrd="0" destOrd="0" presId="urn:microsoft.com/office/officeart/2008/layout/LinedList"/>
    <dgm:cxn modelId="{8186CFEC-68B8-4B5F-88B5-5C1329A4E019}" srcId="{7E506D43-1E6C-4F7C-8AC6-E8EA0B03095D}" destId="{E8A98697-6FEC-46AA-8773-780D490E22A0}" srcOrd="0" destOrd="0" parTransId="{DB8A6A9E-C6E9-4E6A-BCC1-5A87BDD5B7A4}" sibTransId="{9F5D65FA-9629-48AB-9FC2-0D16CFF6A8D4}"/>
    <dgm:cxn modelId="{2B048AF0-F9D9-44A4-B218-8EF13FF1B319}" srcId="{17B68563-D65E-415E-9BDB-749D4C8C5621}" destId="{CA2C0B25-772B-405F-84CE-86A6F92A0F4C}" srcOrd="1" destOrd="0" parTransId="{30AA5C21-B53C-457F-B52E-C327D06881A6}" sibTransId="{FA93B1B3-2BBB-450F-8B79-6220E5CD10DE}"/>
    <dgm:cxn modelId="{0B529CC5-DF10-4299-8C4B-040FBAC15C7A}" type="presParOf" srcId="{87DB4BCA-03ED-412B-ACE4-CBE3D00C0494}" destId="{A0DE9120-05BA-435A-8FF4-3D191C939315}" srcOrd="0" destOrd="0" presId="urn:microsoft.com/office/officeart/2008/layout/LinedList"/>
    <dgm:cxn modelId="{453C64A4-B8B0-4C5E-9090-39E878E1B50E}" type="presParOf" srcId="{87DB4BCA-03ED-412B-ACE4-CBE3D00C0494}" destId="{98FD481D-4100-4DDD-8AF0-CD2A239050DD}" srcOrd="1" destOrd="0" presId="urn:microsoft.com/office/officeart/2008/layout/LinedList"/>
    <dgm:cxn modelId="{FCFA91D4-707B-4E6E-B010-514B4B42EDEF}" type="presParOf" srcId="{98FD481D-4100-4DDD-8AF0-CD2A239050DD}" destId="{3EBADA71-2E85-488B-BA29-3AC66DC6F93C}" srcOrd="0" destOrd="0" presId="urn:microsoft.com/office/officeart/2008/layout/LinedList"/>
    <dgm:cxn modelId="{1A4B2E9E-7E9A-4BED-AC8E-2D73C5EA9911}" type="presParOf" srcId="{98FD481D-4100-4DDD-8AF0-CD2A239050DD}" destId="{24BD59DD-1A67-42D1-9D51-F5E5B58DC605}" srcOrd="1" destOrd="0" presId="urn:microsoft.com/office/officeart/2008/layout/LinedList"/>
    <dgm:cxn modelId="{0F5B91A8-376C-4B99-855E-8AB8E171ED06}" type="presParOf" srcId="{24BD59DD-1A67-42D1-9D51-F5E5B58DC605}" destId="{1D17CD2E-6F0C-48A2-AB68-35459906142F}" srcOrd="0" destOrd="0" presId="urn:microsoft.com/office/officeart/2008/layout/LinedList"/>
    <dgm:cxn modelId="{F5CE54A7-D4B3-4538-A6E2-798C6ED5511F}" type="presParOf" srcId="{24BD59DD-1A67-42D1-9D51-F5E5B58DC605}" destId="{46653941-E9D7-4BE7-B5B1-F2FF2E7A4054}" srcOrd="1" destOrd="0" presId="urn:microsoft.com/office/officeart/2008/layout/LinedList"/>
    <dgm:cxn modelId="{977823A2-15DF-4274-9F86-6F09BFF26F93}" type="presParOf" srcId="{46653941-E9D7-4BE7-B5B1-F2FF2E7A4054}" destId="{D2AC51DD-9B0A-48FD-837C-E3F22DFEF2A0}" srcOrd="0" destOrd="0" presId="urn:microsoft.com/office/officeart/2008/layout/LinedList"/>
    <dgm:cxn modelId="{0CF6A24B-908B-475A-AC54-85A8EFA32172}" type="presParOf" srcId="{46653941-E9D7-4BE7-B5B1-F2FF2E7A4054}" destId="{8365F325-8D55-4B09-8D8E-73D02842E44A}" srcOrd="1" destOrd="0" presId="urn:microsoft.com/office/officeart/2008/layout/LinedList"/>
    <dgm:cxn modelId="{F04779BB-14A4-491E-8541-4D55E6C7F9EC}" type="presParOf" srcId="{46653941-E9D7-4BE7-B5B1-F2FF2E7A4054}" destId="{FB81B66B-CD5F-453E-97A4-9E4754C8A80E}" srcOrd="2" destOrd="0" presId="urn:microsoft.com/office/officeart/2008/layout/LinedList"/>
    <dgm:cxn modelId="{C91BBA93-A533-4669-8029-1770C81BD922}" type="presParOf" srcId="{24BD59DD-1A67-42D1-9D51-F5E5B58DC605}" destId="{CFEA4173-D9F8-441C-8333-99BB6E2B406F}" srcOrd="2" destOrd="0" presId="urn:microsoft.com/office/officeart/2008/layout/LinedList"/>
    <dgm:cxn modelId="{B178DFA9-0346-4AC2-98A5-776F3DAD49CD}" type="presParOf" srcId="{24BD59DD-1A67-42D1-9D51-F5E5B58DC605}" destId="{DF6B34B8-69C2-4C24-B4D9-C9AB7C597144}" srcOrd="3" destOrd="0" presId="urn:microsoft.com/office/officeart/2008/layout/LinedList"/>
    <dgm:cxn modelId="{F51A2F72-2F5D-4BF8-BC00-A59AD504F26D}" type="presParOf" srcId="{24BD59DD-1A67-42D1-9D51-F5E5B58DC605}" destId="{6A950438-D3D8-48B9-BFF7-CCC621940593}" srcOrd="4" destOrd="0" presId="urn:microsoft.com/office/officeart/2008/layout/LinedList"/>
    <dgm:cxn modelId="{E66D71E3-929F-4565-B4DF-65D7CB3CEF2D}" type="presParOf" srcId="{6A950438-D3D8-48B9-BFF7-CCC621940593}" destId="{67EB8FA5-F191-4F96-824A-D060B78DE870}" srcOrd="0" destOrd="0" presId="urn:microsoft.com/office/officeart/2008/layout/LinedList"/>
    <dgm:cxn modelId="{1B2B0D5A-3BE2-4398-B2E9-986794AA144F}" type="presParOf" srcId="{6A950438-D3D8-48B9-BFF7-CCC621940593}" destId="{6A559F4D-661E-4F1C-A21B-71C2244D1AA2}" srcOrd="1" destOrd="0" presId="urn:microsoft.com/office/officeart/2008/layout/LinedList"/>
    <dgm:cxn modelId="{38254950-8823-4784-A8DA-28F868CBF87B}" type="presParOf" srcId="{6A950438-D3D8-48B9-BFF7-CCC621940593}" destId="{02EB43DA-98CB-46BE-9BF1-4369E8CBA306}" srcOrd="2" destOrd="0" presId="urn:microsoft.com/office/officeart/2008/layout/LinedList"/>
    <dgm:cxn modelId="{A1B751D7-04A4-4DC6-8F91-4E84DFFC3373}" type="presParOf" srcId="{24BD59DD-1A67-42D1-9D51-F5E5B58DC605}" destId="{F0CA9D5D-702C-49B5-A11E-3AB35B8118C4}" srcOrd="5" destOrd="0" presId="urn:microsoft.com/office/officeart/2008/layout/LinedList"/>
    <dgm:cxn modelId="{5EF915E5-B118-49E5-BCAD-DC39ED49F1DF}" type="presParOf" srcId="{24BD59DD-1A67-42D1-9D51-F5E5B58DC605}" destId="{9401A9D4-ED3B-4666-9FED-3696A0F90745}" srcOrd="6" destOrd="0" presId="urn:microsoft.com/office/officeart/2008/layout/LinedList"/>
    <dgm:cxn modelId="{5D86806F-5E55-4D5D-96E9-84E7323AF2CF}" type="presParOf" srcId="{24BD59DD-1A67-42D1-9D51-F5E5B58DC605}" destId="{97ECE624-E9AA-4528-9B7B-9799A445302C}" srcOrd="7" destOrd="0" presId="urn:microsoft.com/office/officeart/2008/layout/LinedList"/>
    <dgm:cxn modelId="{D2CAED3B-8116-4AEB-A28D-B4AA55285919}" type="presParOf" srcId="{97ECE624-E9AA-4528-9B7B-9799A445302C}" destId="{BE98C528-C3EA-4311-8D15-93798BE89805}" srcOrd="0" destOrd="0" presId="urn:microsoft.com/office/officeart/2008/layout/LinedList"/>
    <dgm:cxn modelId="{425ECB5D-AC1A-4162-A664-5770A87F709F}" type="presParOf" srcId="{97ECE624-E9AA-4528-9B7B-9799A445302C}" destId="{E37A3040-FA86-43F4-89CB-DDCD49949D49}" srcOrd="1" destOrd="0" presId="urn:microsoft.com/office/officeart/2008/layout/LinedList"/>
    <dgm:cxn modelId="{B80A9B1A-359D-4C00-9249-57EA4CEA230E}" type="presParOf" srcId="{97ECE624-E9AA-4528-9B7B-9799A445302C}" destId="{9AA5B4B7-5240-469A-9911-EED0B4D3C39B}" srcOrd="2" destOrd="0" presId="urn:microsoft.com/office/officeart/2008/layout/LinedList"/>
    <dgm:cxn modelId="{1841C668-4100-4849-9845-45B50987E8A6}" type="presParOf" srcId="{24BD59DD-1A67-42D1-9D51-F5E5B58DC605}" destId="{A70043EF-A869-486F-9168-E2D1B37848C2}" srcOrd="8" destOrd="0" presId="urn:microsoft.com/office/officeart/2008/layout/LinedList"/>
    <dgm:cxn modelId="{3D74D625-7F19-44E1-8CE2-C2B2612A13B9}" type="presParOf" srcId="{24BD59DD-1A67-42D1-9D51-F5E5B58DC605}" destId="{409637C6-8AFF-4527-B66C-F870D21761F0}" srcOrd="9" destOrd="0" presId="urn:microsoft.com/office/officeart/2008/layout/LinedList"/>
    <dgm:cxn modelId="{8CA910B1-9E38-4CFA-8807-B8CF16A56C0F}" type="presParOf" srcId="{87DB4BCA-03ED-412B-ACE4-CBE3D00C0494}" destId="{5A6501EB-BC40-4489-A0A7-0C0F9389FD5F}" srcOrd="2" destOrd="0" presId="urn:microsoft.com/office/officeart/2008/layout/LinedList"/>
    <dgm:cxn modelId="{8EBF8135-AC0B-4597-B4D6-DBF605E49977}" type="presParOf" srcId="{87DB4BCA-03ED-412B-ACE4-CBE3D00C0494}" destId="{60617306-7B1F-4280-B9C4-47B2EA35C5A5}" srcOrd="3" destOrd="0" presId="urn:microsoft.com/office/officeart/2008/layout/LinedList"/>
    <dgm:cxn modelId="{E95C93E3-E54D-45C0-9421-448827E606F2}" type="presParOf" srcId="{60617306-7B1F-4280-B9C4-47B2EA35C5A5}" destId="{E2EAAB06-CBBE-4324-B170-33C201A0F003}" srcOrd="0" destOrd="0" presId="urn:microsoft.com/office/officeart/2008/layout/LinedList"/>
    <dgm:cxn modelId="{6222A3A6-119F-48F3-89C1-3DEFF3C39332}" type="presParOf" srcId="{60617306-7B1F-4280-B9C4-47B2EA35C5A5}" destId="{C61D3150-2CAF-4010-8AA6-EEA9802BF07F}" srcOrd="1" destOrd="0" presId="urn:microsoft.com/office/officeart/2008/layout/LinedList"/>
    <dgm:cxn modelId="{1118C869-D8CB-4D1C-A4D1-6F85FFCC3AB4}" type="presParOf" srcId="{C61D3150-2CAF-4010-8AA6-EEA9802BF07F}" destId="{4A9B74C9-02ED-4D19-B396-C1C4B355EA95}" srcOrd="0" destOrd="0" presId="urn:microsoft.com/office/officeart/2008/layout/LinedList"/>
    <dgm:cxn modelId="{86897EF3-0DF6-4083-BBDB-A4EB308E4E86}" type="presParOf" srcId="{C61D3150-2CAF-4010-8AA6-EEA9802BF07F}" destId="{9B925EE4-3120-4C3C-B3E2-9BB7DB8E9C75}" srcOrd="1" destOrd="0" presId="urn:microsoft.com/office/officeart/2008/layout/LinedList"/>
    <dgm:cxn modelId="{305843FD-918B-420E-82F6-E9D7C9BC080C}" type="presParOf" srcId="{9B925EE4-3120-4C3C-B3E2-9BB7DB8E9C75}" destId="{EE52520F-6CB9-4AF0-A30C-C9CA06FEBA37}" srcOrd="0" destOrd="0" presId="urn:microsoft.com/office/officeart/2008/layout/LinedList"/>
    <dgm:cxn modelId="{E962922E-34A2-4D7B-B5E8-9416C84623DD}" type="presParOf" srcId="{9B925EE4-3120-4C3C-B3E2-9BB7DB8E9C75}" destId="{87AC4675-4A31-446B-AA50-9E504B4233AC}" srcOrd="1" destOrd="0" presId="urn:microsoft.com/office/officeart/2008/layout/LinedList"/>
    <dgm:cxn modelId="{7B7D1EB5-0936-424A-A5BD-23BFACF6A4C0}" type="presParOf" srcId="{9B925EE4-3120-4C3C-B3E2-9BB7DB8E9C75}" destId="{A398A9A6-F360-4DBE-8B56-85C31E1648A0}" srcOrd="2" destOrd="0" presId="urn:microsoft.com/office/officeart/2008/layout/LinedList"/>
    <dgm:cxn modelId="{10F5F24C-9884-47E7-A348-B74E410F256C}" type="presParOf" srcId="{C61D3150-2CAF-4010-8AA6-EEA9802BF07F}" destId="{ED46DF4C-1E55-4DA2-A912-E581F708019B}" srcOrd="2" destOrd="0" presId="urn:microsoft.com/office/officeart/2008/layout/LinedList"/>
    <dgm:cxn modelId="{0E71C86E-7296-42FA-B918-1E6FB3ED4902}" type="presParOf" srcId="{C61D3150-2CAF-4010-8AA6-EEA9802BF07F}" destId="{DE8534BF-436B-4064-8EAF-2B7DD8D355DF}" srcOrd="3" destOrd="0" presId="urn:microsoft.com/office/officeart/2008/layout/LinedList"/>
    <dgm:cxn modelId="{ABC3FA72-58F4-4270-85F3-4B2DD550FCC5}" type="presParOf" srcId="{C61D3150-2CAF-4010-8AA6-EEA9802BF07F}" destId="{5EBD577F-1F77-4C75-86BC-92E34A2285F5}" srcOrd="4" destOrd="0" presId="urn:microsoft.com/office/officeart/2008/layout/LinedList"/>
    <dgm:cxn modelId="{29CDB047-562C-4958-93F1-DD7570173457}" type="presParOf" srcId="{5EBD577F-1F77-4C75-86BC-92E34A2285F5}" destId="{D727CC46-C80D-46F3-8CA6-9CA90DD6C2DD}" srcOrd="0" destOrd="0" presId="urn:microsoft.com/office/officeart/2008/layout/LinedList"/>
    <dgm:cxn modelId="{0B42C81E-32BF-43F1-874C-2D7D24B5C148}" type="presParOf" srcId="{5EBD577F-1F77-4C75-86BC-92E34A2285F5}" destId="{CA39E7F3-7148-4E74-BB8F-023254D60407}" srcOrd="1" destOrd="0" presId="urn:microsoft.com/office/officeart/2008/layout/LinedList"/>
    <dgm:cxn modelId="{9B7934D9-5104-4DA3-820D-D2FB249C38B0}" type="presParOf" srcId="{5EBD577F-1F77-4C75-86BC-92E34A2285F5}" destId="{BCDBA91B-3F57-4B66-8E4D-9AF4659D7E70}" srcOrd="2" destOrd="0" presId="urn:microsoft.com/office/officeart/2008/layout/LinedList"/>
    <dgm:cxn modelId="{CF3B87A3-C02A-498F-AB60-F25ECF66CD27}" type="presParOf" srcId="{C61D3150-2CAF-4010-8AA6-EEA9802BF07F}" destId="{79E5681E-EA49-4AD4-8743-23A0F4D82FD0}" srcOrd="5" destOrd="0" presId="urn:microsoft.com/office/officeart/2008/layout/LinedList"/>
    <dgm:cxn modelId="{CA3A7935-6858-4749-958A-9E0B661EA7C8}" type="presParOf" srcId="{C61D3150-2CAF-4010-8AA6-EEA9802BF07F}" destId="{F942A039-3543-41C8-B1DA-F1728A8D9E8A}" srcOrd="6" destOrd="0" presId="urn:microsoft.com/office/officeart/2008/layout/LinedList"/>
    <dgm:cxn modelId="{A1B27186-136B-4D51-9205-1DF3EEC538BF}" type="presParOf" srcId="{87DB4BCA-03ED-412B-ACE4-CBE3D00C0494}" destId="{218C5973-9387-4BDE-B10A-ADB05B453649}" srcOrd="4" destOrd="0" presId="urn:microsoft.com/office/officeart/2008/layout/LinedList"/>
    <dgm:cxn modelId="{9B51FF23-77D0-469E-8CA3-41D1774BD5F6}" type="presParOf" srcId="{87DB4BCA-03ED-412B-ACE4-CBE3D00C0494}" destId="{FCE5E865-D82D-4246-AE07-404397CE82BD}" srcOrd="5" destOrd="0" presId="urn:microsoft.com/office/officeart/2008/layout/LinedList"/>
    <dgm:cxn modelId="{1D0C34FD-6F76-4289-979C-C4CE88E34020}" type="presParOf" srcId="{FCE5E865-D82D-4246-AE07-404397CE82BD}" destId="{71641DD9-F49F-4D04-92F4-05AEA466B1E3}" srcOrd="0" destOrd="0" presId="urn:microsoft.com/office/officeart/2008/layout/LinedList"/>
    <dgm:cxn modelId="{40FAED29-DEC6-43FF-8F3F-83EC50BD2383}" type="presParOf" srcId="{FCE5E865-D82D-4246-AE07-404397CE82BD}" destId="{3E7C017B-E9F2-4C25-93FE-1CF24C7D71C6}" srcOrd="1" destOrd="0" presId="urn:microsoft.com/office/officeart/2008/layout/LinedList"/>
    <dgm:cxn modelId="{1740F3B3-F850-4C8C-AB36-39D04FF00B0F}" type="presParOf" srcId="{3E7C017B-E9F2-4C25-93FE-1CF24C7D71C6}" destId="{76996BD4-621B-448C-B50C-0811A8B23CEF}" srcOrd="0" destOrd="0" presId="urn:microsoft.com/office/officeart/2008/layout/LinedList"/>
    <dgm:cxn modelId="{811EBB35-9F34-42D4-A265-5367BEE1D37C}" type="presParOf" srcId="{3E7C017B-E9F2-4C25-93FE-1CF24C7D71C6}" destId="{B97E13BD-7045-4472-8A93-B84F29351D45}" srcOrd="1" destOrd="0" presId="urn:microsoft.com/office/officeart/2008/layout/LinedList"/>
    <dgm:cxn modelId="{BF08E013-854C-4226-AAF4-D569AEA5D755}" type="presParOf" srcId="{B97E13BD-7045-4472-8A93-B84F29351D45}" destId="{3CC3C4F2-55B8-400A-AC80-878D1E2CFA41}" srcOrd="0" destOrd="0" presId="urn:microsoft.com/office/officeart/2008/layout/LinedList"/>
    <dgm:cxn modelId="{A05E345A-9CE0-48F7-9C32-29A042B06790}" type="presParOf" srcId="{B97E13BD-7045-4472-8A93-B84F29351D45}" destId="{C0523220-F8B4-4D5E-A73D-29778C2F0463}" srcOrd="1" destOrd="0" presId="urn:microsoft.com/office/officeart/2008/layout/LinedList"/>
    <dgm:cxn modelId="{E5E5F7C6-6681-49BB-88F1-578390F73C4F}" type="presParOf" srcId="{B97E13BD-7045-4472-8A93-B84F29351D45}" destId="{8875BA9C-35A6-457E-B1E8-DE84FDC609F4}" srcOrd="2" destOrd="0" presId="urn:microsoft.com/office/officeart/2008/layout/LinedList"/>
    <dgm:cxn modelId="{BB84962B-1DE9-4822-8EF3-88413E82FD63}" type="presParOf" srcId="{3E7C017B-E9F2-4C25-93FE-1CF24C7D71C6}" destId="{8EABD4B1-40C9-4849-B9CC-4118580693E2}" srcOrd="2" destOrd="0" presId="urn:microsoft.com/office/officeart/2008/layout/LinedList"/>
    <dgm:cxn modelId="{DC055F7E-B7EB-4322-A5B8-7E87A3D4197B}" type="presParOf" srcId="{3E7C017B-E9F2-4C25-93FE-1CF24C7D71C6}" destId="{D1097839-6DAA-4F85-A323-7B5689727FAB}" srcOrd="3" destOrd="0" presId="urn:microsoft.com/office/officeart/2008/layout/LinedList"/>
    <dgm:cxn modelId="{4D4D63D6-8BC9-4A7B-82BC-CA3A5B11C6A2}" type="presParOf" srcId="{3E7C017B-E9F2-4C25-93FE-1CF24C7D71C6}" destId="{A89DA551-7C29-4D28-86B1-AC9B74D22ECC}" srcOrd="4" destOrd="0" presId="urn:microsoft.com/office/officeart/2008/layout/LinedList"/>
    <dgm:cxn modelId="{32B211AE-19B5-4184-8561-7EC44439AD20}" type="presParOf" srcId="{A89DA551-7C29-4D28-86B1-AC9B74D22ECC}" destId="{10298619-9F0D-44EA-A8C4-1E77F35C5F2B}" srcOrd="0" destOrd="0" presId="urn:microsoft.com/office/officeart/2008/layout/LinedList"/>
    <dgm:cxn modelId="{508A127A-807A-4943-AB02-C233C415C152}" type="presParOf" srcId="{A89DA551-7C29-4D28-86B1-AC9B74D22ECC}" destId="{B70E2323-5519-4810-B5BA-608F1310F7DC}" srcOrd="1" destOrd="0" presId="urn:microsoft.com/office/officeart/2008/layout/LinedList"/>
    <dgm:cxn modelId="{79863340-E28E-4C88-9107-07883022C233}" type="presParOf" srcId="{A89DA551-7C29-4D28-86B1-AC9B74D22ECC}" destId="{611D1AD5-FEC7-4D67-905D-149C0AAA73B2}" srcOrd="2" destOrd="0" presId="urn:microsoft.com/office/officeart/2008/layout/LinedList"/>
    <dgm:cxn modelId="{CAF2FDF3-7B51-4EE9-8F5D-51E860D14ED7}" type="presParOf" srcId="{3E7C017B-E9F2-4C25-93FE-1CF24C7D71C6}" destId="{0D12D6FA-58F5-4920-B1A1-40C2375A2257}" srcOrd="5" destOrd="0" presId="urn:microsoft.com/office/officeart/2008/layout/LinedList"/>
    <dgm:cxn modelId="{2C7CEF82-1A0C-4C3B-9764-DE8B4A387922}" type="presParOf" srcId="{3E7C017B-E9F2-4C25-93FE-1CF24C7D71C6}" destId="{6C0C81A5-E36F-4934-9024-39FD405A3237}" srcOrd="6" destOrd="0" presId="urn:microsoft.com/office/officeart/2008/layout/LinedList"/>
    <dgm:cxn modelId="{E28D2654-652D-4F5F-97BD-1216ACD0ECC1}" type="presParOf" srcId="{3E7C017B-E9F2-4C25-93FE-1CF24C7D71C6}" destId="{AC50ECD0-4DBC-407C-AAB0-48A1D7C6388B}" srcOrd="7" destOrd="0" presId="urn:microsoft.com/office/officeart/2008/layout/LinedList"/>
    <dgm:cxn modelId="{F03DD470-9572-4C6E-8BF6-4726DF45B6D9}" type="presParOf" srcId="{AC50ECD0-4DBC-407C-AAB0-48A1D7C6388B}" destId="{FB623EF5-E5C2-431D-BCB3-A3BDFDF36898}" srcOrd="0" destOrd="0" presId="urn:microsoft.com/office/officeart/2008/layout/LinedList"/>
    <dgm:cxn modelId="{CC1BC709-C6B7-4019-8998-FF77E58F8676}" type="presParOf" srcId="{AC50ECD0-4DBC-407C-AAB0-48A1D7C6388B}" destId="{16B609FA-F153-4E57-A5AB-F3D7552E3D43}" srcOrd="1" destOrd="0" presId="urn:microsoft.com/office/officeart/2008/layout/LinedList"/>
    <dgm:cxn modelId="{E7FF311A-1A22-4515-B4FE-528760E3200F}" type="presParOf" srcId="{AC50ECD0-4DBC-407C-AAB0-48A1D7C6388B}" destId="{C980EFE7-BB80-4659-9665-B180E63205C0}" srcOrd="2" destOrd="0" presId="urn:microsoft.com/office/officeart/2008/layout/LinedList"/>
    <dgm:cxn modelId="{73041D80-B83E-43B7-BA4C-430D20652F37}" type="presParOf" srcId="{3E7C017B-E9F2-4C25-93FE-1CF24C7D71C6}" destId="{6E203A59-1EF2-4E3F-9275-A72263B768E9}" srcOrd="8" destOrd="0" presId="urn:microsoft.com/office/officeart/2008/layout/LinedList"/>
    <dgm:cxn modelId="{AC79641C-46A5-4D82-87EE-1E7F239FAA10}" type="presParOf" srcId="{3E7C017B-E9F2-4C25-93FE-1CF24C7D71C6}" destId="{BE09E094-BE67-4D96-A5C6-2F17D0EA4145}" srcOrd="9" destOrd="0" presId="urn:microsoft.com/office/officeart/2008/layout/LinedList"/>
    <dgm:cxn modelId="{126C16D6-9580-46ED-A4C6-5CD637921EC5}" type="presParOf" srcId="{3E7C017B-E9F2-4C25-93FE-1CF24C7D71C6}" destId="{B8D9E74E-E920-4166-95B6-BD410411EAF4}" srcOrd="10" destOrd="0" presId="urn:microsoft.com/office/officeart/2008/layout/LinedList"/>
    <dgm:cxn modelId="{1B1D72AE-622A-4C0B-BAB1-C9E69AEBE71D}" type="presParOf" srcId="{B8D9E74E-E920-4166-95B6-BD410411EAF4}" destId="{54D11CFB-F14C-406B-87C8-90871695DD57}" srcOrd="0" destOrd="0" presId="urn:microsoft.com/office/officeart/2008/layout/LinedList"/>
    <dgm:cxn modelId="{72944EA9-C834-4B4B-BADC-AB42C7CA4C00}" type="presParOf" srcId="{B8D9E74E-E920-4166-95B6-BD410411EAF4}" destId="{3C95916C-733F-4DD6-AE48-97530E8FF884}" srcOrd="1" destOrd="0" presId="urn:microsoft.com/office/officeart/2008/layout/LinedList"/>
    <dgm:cxn modelId="{D87C8506-6FA6-4D80-83E4-2CA944941F65}" type="presParOf" srcId="{B8D9E74E-E920-4166-95B6-BD410411EAF4}" destId="{EC320AC5-269D-4AF9-BA5D-DE7806FCF466}" srcOrd="2" destOrd="0" presId="urn:microsoft.com/office/officeart/2008/layout/LinedList"/>
    <dgm:cxn modelId="{53EF799D-BC39-42C8-B2A9-86D5A934332E}" type="presParOf" srcId="{3E7C017B-E9F2-4C25-93FE-1CF24C7D71C6}" destId="{D91056A8-7D9F-4626-B2D8-4DCE5D26D15E}" srcOrd="11" destOrd="0" presId="urn:microsoft.com/office/officeart/2008/layout/LinedList"/>
    <dgm:cxn modelId="{CC221E7B-1DCD-41FF-A8EF-E0B189B72A7B}" type="presParOf" srcId="{3E7C017B-E9F2-4C25-93FE-1CF24C7D71C6}" destId="{9812923A-A749-4CC7-8CC7-9EEBC723B41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8FD2F-DE06-45E0-A4B4-70E64E0AA370}">
      <dsp:nvSpPr>
        <dsp:cNvPr id="0" name=""/>
        <dsp:cNvSpPr/>
      </dsp:nvSpPr>
      <dsp:spPr>
        <a:xfrm>
          <a:off x="3147442" y="637961"/>
          <a:ext cx="489690" cy="91440"/>
        </a:xfrm>
        <a:custGeom>
          <a:avLst/>
          <a:gdLst/>
          <a:ahLst/>
          <a:cxnLst/>
          <a:rect l="0" t="0" r="0" b="0"/>
          <a:pathLst>
            <a:path>
              <a:moveTo>
                <a:pt x="0" y="45720"/>
              </a:moveTo>
              <a:lnTo>
                <a:pt x="48969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79280" y="681077"/>
        <a:ext cx="26014" cy="5207"/>
      </dsp:txXfrm>
    </dsp:sp>
    <dsp:sp modelId="{FC86B01F-0C4E-419C-A308-490F9AB03946}">
      <dsp:nvSpPr>
        <dsp:cNvPr id="0" name=""/>
        <dsp:cNvSpPr/>
      </dsp:nvSpPr>
      <dsp:spPr>
        <a:xfrm>
          <a:off x="887107" y="5041"/>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LOADING REQUIRED LIBRARIES</a:t>
          </a:r>
          <a:endParaRPr lang="en-IN" sz="1200" kern="1200" dirty="0">
            <a:latin typeface="Times New Roman" panose="02020603050405020304" pitchFamily="18" charset="0"/>
            <a:cs typeface="Times New Roman" panose="02020603050405020304" pitchFamily="18" charset="0"/>
          </a:endParaRPr>
        </a:p>
      </dsp:txBody>
      <dsp:txXfrm>
        <a:off x="887107" y="5041"/>
        <a:ext cx="2262134" cy="1357280"/>
      </dsp:txXfrm>
    </dsp:sp>
    <dsp:sp modelId="{A9B67A0C-9D71-4F8B-826C-4BAF838A63B9}">
      <dsp:nvSpPr>
        <dsp:cNvPr id="0" name=""/>
        <dsp:cNvSpPr/>
      </dsp:nvSpPr>
      <dsp:spPr>
        <a:xfrm>
          <a:off x="5929867" y="637961"/>
          <a:ext cx="489690" cy="91440"/>
        </a:xfrm>
        <a:custGeom>
          <a:avLst/>
          <a:gdLst/>
          <a:ahLst/>
          <a:cxnLst/>
          <a:rect l="0" t="0" r="0" b="0"/>
          <a:pathLst>
            <a:path>
              <a:moveTo>
                <a:pt x="0" y="45720"/>
              </a:moveTo>
              <a:lnTo>
                <a:pt x="48969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161705" y="681077"/>
        <a:ext cx="26014" cy="5207"/>
      </dsp:txXfrm>
    </dsp:sp>
    <dsp:sp modelId="{4E34CAB3-69FC-4E81-BAFC-B2FB0B379322}">
      <dsp:nvSpPr>
        <dsp:cNvPr id="0" name=""/>
        <dsp:cNvSpPr/>
      </dsp:nvSpPr>
      <dsp:spPr>
        <a:xfrm>
          <a:off x="3669532" y="5041"/>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UNDERSTANDING THE DATASETS: .</a:t>
          </a:r>
          <a:r>
            <a:rPr lang="en-US" sz="1200" kern="1200" dirty="0" err="1">
              <a:latin typeface="Times New Roman" panose="02020603050405020304" pitchFamily="18" charset="0"/>
              <a:cs typeface="Times New Roman" panose="02020603050405020304" pitchFamily="18" charset="0"/>
            </a:rPr>
            <a:t>shape,.info</a:t>
          </a:r>
          <a:r>
            <a:rPr lang="en-US" sz="1200" kern="1200" dirty="0">
              <a:latin typeface="Times New Roman" panose="02020603050405020304" pitchFamily="18" charset="0"/>
              <a:cs typeface="Times New Roman" panose="02020603050405020304" pitchFamily="18" charset="0"/>
            </a:rPr>
            <a:t>(),.describe,</a:t>
          </a:r>
          <a:r>
            <a:rPr lang="en-US" sz="1200" kern="1200" dirty="0" err="1">
              <a:latin typeface="Times New Roman" panose="02020603050405020304" pitchFamily="18" charset="0"/>
              <a:cs typeface="Times New Roman" panose="02020603050405020304" pitchFamily="18" charset="0"/>
            </a:rPr>
            <a:t>dtypes</a:t>
          </a:r>
          <a:r>
            <a:rPr lang="en-US" sz="1200" kern="1200" dirty="0">
              <a:latin typeface="Times New Roman" panose="02020603050405020304" pitchFamily="18" charset="0"/>
              <a:cs typeface="Times New Roman" panose="02020603050405020304" pitchFamily="18" charset="0"/>
            </a:rPr>
            <a:t>,.</a:t>
          </a:r>
          <a:r>
            <a:rPr lang="en-US" sz="1200" kern="1200" dirty="0" err="1">
              <a:latin typeface="Times New Roman" panose="02020603050405020304" pitchFamily="18" charset="0"/>
              <a:cs typeface="Times New Roman" panose="02020603050405020304" pitchFamily="18" charset="0"/>
            </a:rPr>
            <a:t>isnull</a:t>
          </a:r>
          <a:r>
            <a:rPr lang="en-US" sz="1200" kern="1200" dirty="0">
              <a:latin typeface="Times New Roman" panose="02020603050405020304" pitchFamily="18" charset="0"/>
              <a:cs typeface="Times New Roman" panose="02020603050405020304" pitchFamily="18" charset="0"/>
            </a:rPr>
            <a:t>().sum() </a:t>
          </a:r>
          <a:r>
            <a:rPr lang="en-US" sz="1200" kern="1200" dirty="0" err="1">
              <a:latin typeface="Times New Roman" panose="02020603050405020304" pitchFamily="18" charset="0"/>
              <a:cs typeface="Times New Roman" panose="02020603050405020304" pitchFamily="18" charset="0"/>
            </a:rPr>
            <a:t>etc</a:t>
          </a:r>
          <a:endParaRPr lang="en-IN" sz="1200" kern="1200" dirty="0">
            <a:latin typeface="Times New Roman" panose="02020603050405020304" pitchFamily="18" charset="0"/>
            <a:cs typeface="Times New Roman" panose="02020603050405020304" pitchFamily="18" charset="0"/>
          </a:endParaRPr>
        </a:p>
      </dsp:txBody>
      <dsp:txXfrm>
        <a:off x="3669532" y="5041"/>
        <a:ext cx="2262134" cy="1357280"/>
      </dsp:txXfrm>
    </dsp:sp>
    <dsp:sp modelId="{0B049400-6CBF-46AE-82A8-19A866C6469A}">
      <dsp:nvSpPr>
        <dsp:cNvPr id="0" name=""/>
        <dsp:cNvSpPr/>
      </dsp:nvSpPr>
      <dsp:spPr>
        <a:xfrm>
          <a:off x="2018174" y="1360521"/>
          <a:ext cx="5564850" cy="489690"/>
        </a:xfrm>
        <a:custGeom>
          <a:avLst/>
          <a:gdLst/>
          <a:ahLst/>
          <a:cxnLst/>
          <a:rect l="0" t="0" r="0" b="0"/>
          <a:pathLst>
            <a:path>
              <a:moveTo>
                <a:pt x="5564850" y="0"/>
              </a:moveTo>
              <a:lnTo>
                <a:pt x="5564850" y="261945"/>
              </a:lnTo>
              <a:lnTo>
                <a:pt x="0" y="261945"/>
              </a:lnTo>
              <a:lnTo>
                <a:pt x="0" y="48969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60872" y="1602763"/>
        <a:ext cx="279455" cy="5207"/>
      </dsp:txXfrm>
    </dsp:sp>
    <dsp:sp modelId="{D1CF753F-AF60-46BD-A2ED-34462969C64C}">
      <dsp:nvSpPr>
        <dsp:cNvPr id="0" name=""/>
        <dsp:cNvSpPr/>
      </dsp:nvSpPr>
      <dsp:spPr>
        <a:xfrm>
          <a:off x="6451957" y="5041"/>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DROPPING UNNECESSARY COLUMNS FROM DATASETS</a:t>
          </a:r>
          <a:endParaRPr lang="en-IN" sz="1200" kern="1200" dirty="0">
            <a:latin typeface="Times New Roman" panose="02020603050405020304" pitchFamily="18" charset="0"/>
            <a:cs typeface="Times New Roman" panose="02020603050405020304" pitchFamily="18" charset="0"/>
          </a:endParaRPr>
        </a:p>
      </dsp:txBody>
      <dsp:txXfrm>
        <a:off x="6451957" y="5041"/>
        <a:ext cx="2262134" cy="1357280"/>
      </dsp:txXfrm>
    </dsp:sp>
    <dsp:sp modelId="{28B8CA4E-D50D-4B2D-A690-1B9DB3904D58}">
      <dsp:nvSpPr>
        <dsp:cNvPr id="0" name=""/>
        <dsp:cNvSpPr/>
      </dsp:nvSpPr>
      <dsp:spPr>
        <a:xfrm>
          <a:off x="3147442" y="2515533"/>
          <a:ext cx="489690" cy="91440"/>
        </a:xfrm>
        <a:custGeom>
          <a:avLst/>
          <a:gdLst/>
          <a:ahLst/>
          <a:cxnLst/>
          <a:rect l="0" t="0" r="0" b="0"/>
          <a:pathLst>
            <a:path>
              <a:moveTo>
                <a:pt x="0" y="45720"/>
              </a:moveTo>
              <a:lnTo>
                <a:pt x="48969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79280" y="2558649"/>
        <a:ext cx="26014" cy="5207"/>
      </dsp:txXfrm>
    </dsp:sp>
    <dsp:sp modelId="{D0E37DEF-3CFA-4248-B241-6726A7D5DF02}">
      <dsp:nvSpPr>
        <dsp:cNvPr id="0" name=""/>
        <dsp:cNvSpPr/>
      </dsp:nvSpPr>
      <dsp:spPr>
        <a:xfrm>
          <a:off x="887107" y="1882612"/>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IMPUTING THE MISSING VALUES USING MEDIAN AND MODE</a:t>
          </a:r>
          <a:endParaRPr lang="en-IN" sz="1200" kern="1200" dirty="0">
            <a:latin typeface="Times New Roman" panose="02020603050405020304" pitchFamily="18" charset="0"/>
            <a:cs typeface="Times New Roman" panose="02020603050405020304" pitchFamily="18" charset="0"/>
          </a:endParaRPr>
        </a:p>
      </dsp:txBody>
      <dsp:txXfrm>
        <a:off x="887107" y="1882612"/>
        <a:ext cx="2262134" cy="1357280"/>
      </dsp:txXfrm>
    </dsp:sp>
    <dsp:sp modelId="{760F1959-82C9-46C4-BF62-243ABF940F12}">
      <dsp:nvSpPr>
        <dsp:cNvPr id="0" name=""/>
        <dsp:cNvSpPr/>
      </dsp:nvSpPr>
      <dsp:spPr>
        <a:xfrm>
          <a:off x="5929867" y="2515533"/>
          <a:ext cx="489690" cy="91440"/>
        </a:xfrm>
        <a:custGeom>
          <a:avLst/>
          <a:gdLst/>
          <a:ahLst/>
          <a:cxnLst/>
          <a:rect l="0" t="0" r="0" b="0"/>
          <a:pathLst>
            <a:path>
              <a:moveTo>
                <a:pt x="0" y="45720"/>
              </a:moveTo>
              <a:lnTo>
                <a:pt x="48969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161705" y="2558649"/>
        <a:ext cx="26014" cy="5207"/>
      </dsp:txXfrm>
    </dsp:sp>
    <dsp:sp modelId="{0C60EECC-FB34-493F-B3AC-5A1D88059BAD}">
      <dsp:nvSpPr>
        <dsp:cNvPr id="0" name=""/>
        <dsp:cNvSpPr/>
      </dsp:nvSpPr>
      <dsp:spPr>
        <a:xfrm>
          <a:off x="3669532" y="1882612"/>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FORMATTING THE DATATYPES OF THE COLUMNS IN DATASETS</a:t>
          </a:r>
          <a:endParaRPr lang="en-IN" sz="1200" kern="1200" dirty="0">
            <a:latin typeface="Times New Roman" panose="02020603050405020304" pitchFamily="18" charset="0"/>
            <a:cs typeface="Times New Roman" panose="02020603050405020304" pitchFamily="18" charset="0"/>
          </a:endParaRPr>
        </a:p>
      </dsp:txBody>
      <dsp:txXfrm>
        <a:off x="3669532" y="1882612"/>
        <a:ext cx="2262134" cy="1357280"/>
      </dsp:txXfrm>
    </dsp:sp>
    <dsp:sp modelId="{EE0FD03A-0FD5-45C6-ABF5-5522E5955D26}">
      <dsp:nvSpPr>
        <dsp:cNvPr id="0" name=""/>
        <dsp:cNvSpPr/>
      </dsp:nvSpPr>
      <dsp:spPr>
        <a:xfrm>
          <a:off x="2018174" y="3238093"/>
          <a:ext cx="5564850" cy="489690"/>
        </a:xfrm>
        <a:custGeom>
          <a:avLst/>
          <a:gdLst/>
          <a:ahLst/>
          <a:cxnLst/>
          <a:rect l="0" t="0" r="0" b="0"/>
          <a:pathLst>
            <a:path>
              <a:moveTo>
                <a:pt x="5564850" y="0"/>
              </a:moveTo>
              <a:lnTo>
                <a:pt x="5564850" y="261945"/>
              </a:lnTo>
              <a:lnTo>
                <a:pt x="0" y="261945"/>
              </a:lnTo>
              <a:lnTo>
                <a:pt x="0" y="48969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60872" y="3480334"/>
        <a:ext cx="279455" cy="5207"/>
      </dsp:txXfrm>
    </dsp:sp>
    <dsp:sp modelId="{5F6F484F-65E1-495E-88FD-2FA62D6F06E6}">
      <dsp:nvSpPr>
        <dsp:cNvPr id="0" name=""/>
        <dsp:cNvSpPr/>
      </dsp:nvSpPr>
      <dsp:spPr>
        <a:xfrm>
          <a:off x="6451957" y="1882612"/>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USING MYSQLCONNECTOR LIBRARY, PUSHED ALL DATASETS TO THE SQL WORKBENCH</a:t>
          </a:r>
          <a:endParaRPr lang="en-IN" sz="1200" kern="1200" dirty="0"/>
        </a:p>
      </dsp:txBody>
      <dsp:txXfrm>
        <a:off x="6451957" y="1882612"/>
        <a:ext cx="2262134" cy="1357280"/>
      </dsp:txXfrm>
    </dsp:sp>
    <dsp:sp modelId="{52E2293E-4451-4751-85F2-30E51B2FA5E0}">
      <dsp:nvSpPr>
        <dsp:cNvPr id="0" name=""/>
        <dsp:cNvSpPr/>
      </dsp:nvSpPr>
      <dsp:spPr>
        <a:xfrm>
          <a:off x="3147442" y="4393104"/>
          <a:ext cx="489690" cy="91440"/>
        </a:xfrm>
        <a:custGeom>
          <a:avLst/>
          <a:gdLst/>
          <a:ahLst/>
          <a:cxnLst/>
          <a:rect l="0" t="0" r="0" b="0"/>
          <a:pathLst>
            <a:path>
              <a:moveTo>
                <a:pt x="0" y="45720"/>
              </a:moveTo>
              <a:lnTo>
                <a:pt x="48969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79280" y="4436220"/>
        <a:ext cx="26014" cy="5207"/>
      </dsp:txXfrm>
    </dsp:sp>
    <dsp:sp modelId="{FFDA084B-D952-48FD-982C-8DE12638E976}">
      <dsp:nvSpPr>
        <dsp:cNvPr id="0" name=""/>
        <dsp:cNvSpPr/>
      </dsp:nvSpPr>
      <dsp:spPr>
        <a:xfrm>
          <a:off x="887107" y="3760184"/>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MERGED ALL DATASETS USING JOINS BY THE FOREIGN KEY COLUMN</a:t>
          </a:r>
          <a:endParaRPr lang="en-IN" sz="1200" kern="1200" dirty="0">
            <a:latin typeface="Times New Roman" panose="02020603050405020304" pitchFamily="18" charset="0"/>
            <a:cs typeface="Times New Roman" panose="02020603050405020304" pitchFamily="18" charset="0"/>
          </a:endParaRPr>
        </a:p>
      </dsp:txBody>
      <dsp:txXfrm>
        <a:off x="887107" y="3760184"/>
        <a:ext cx="2262134" cy="1357280"/>
      </dsp:txXfrm>
    </dsp:sp>
    <dsp:sp modelId="{3855A546-92BF-45D6-A525-CEE970E703F8}">
      <dsp:nvSpPr>
        <dsp:cNvPr id="0" name=""/>
        <dsp:cNvSpPr/>
      </dsp:nvSpPr>
      <dsp:spPr>
        <a:xfrm>
          <a:off x="5929867" y="4393104"/>
          <a:ext cx="489690" cy="91440"/>
        </a:xfrm>
        <a:custGeom>
          <a:avLst/>
          <a:gdLst/>
          <a:ahLst/>
          <a:cxnLst/>
          <a:rect l="0" t="0" r="0" b="0"/>
          <a:pathLst>
            <a:path>
              <a:moveTo>
                <a:pt x="0" y="45720"/>
              </a:moveTo>
              <a:lnTo>
                <a:pt x="48969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161705" y="4436220"/>
        <a:ext cx="26014" cy="5207"/>
      </dsp:txXfrm>
    </dsp:sp>
    <dsp:sp modelId="{0D7AD336-28AA-43B9-9849-4C9BF5FA1203}">
      <dsp:nvSpPr>
        <dsp:cNvPr id="0" name=""/>
        <dsp:cNvSpPr/>
      </dsp:nvSpPr>
      <dsp:spPr>
        <a:xfrm>
          <a:off x="3669532" y="3760184"/>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CHECKED FOR NULL VALUES IN THE MERGED DATASET</a:t>
          </a:r>
          <a:endParaRPr lang="en-IN" sz="1200" kern="1200" dirty="0">
            <a:latin typeface="Times New Roman" panose="02020603050405020304" pitchFamily="18" charset="0"/>
            <a:cs typeface="Times New Roman" panose="02020603050405020304" pitchFamily="18" charset="0"/>
          </a:endParaRPr>
        </a:p>
      </dsp:txBody>
      <dsp:txXfrm>
        <a:off x="3669532" y="3760184"/>
        <a:ext cx="2262134" cy="1357280"/>
      </dsp:txXfrm>
    </dsp:sp>
    <dsp:sp modelId="{5CD601E7-558C-4CC4-977E-75A3199402AF}">
      <dsp:nvSpPr>
        <dsp:cNvPr id="0" name=""/>
        <dsp:cNvSpPr/>
      </dsp:nvSpPr>
      <dsp:spPr>
        <a:xfrm>
          <a:off x="6451957" y="3760184"/>
          <a:ext cx="2262134" cy="1357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46" tIns="116353" rIns="110846" bIns="116353"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DROPPED UNNECESSARY COLUMNS AND IMPUTED MISSING VALUES FOR THE MERGED DATASETS</a:t>
          </a:r>
          <a:endParaRPr lang="en-IN" sz="1200" kern="1200" dirty="0">
            <a:latin typeface="Times New Roman" panose="02020603050405020304" pitchFamily="18" charset="0"/>
            <a:cs typeface="Times New Roman" panose="02020603050405020304" pitchFamily="18" charset="0"/>
          </a:endParaRPr>
        </a:p>
      </dsp:txBody>
      <dsp:txXfrm>
        <a:off x="6451957" y="3760184"/>
        <a:ext cx="2262134" cy="1357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86D03-C78F-48A4-BB32-AA38F89BDBD3}">
      <dsp:nvSpPr>
        <dsp:cNvPr id="0" name=""/>
        <dsp:cNvSpPr/>
      </dsp:nvSpPr>
      <dsp:spPr>
        <a:xfrm>
          <a:off x="0" y="456"/>
          <a:ext cx="4350025" cy="827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971297-9536-4958-A9D3-96DFC2D302B1}">
      <dsp:nvSpPr>
        <dsp:cNvPr id="0" name=""/>
        <dsp:cNvSpPr/>
      </dsp:nvSpPr>
      <dsp:spPr>
        <a:xfrm>
          <a:off x="25037" y="19080"/>
          <a:ext cx="45523" cy="45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49DF9-1A9C-49ED-BF34-28A560CE3426}">
      <dsp:nvSpPr>
        <dsp:cNvPr id="0" name=""/>
        <dsp:cNvSpPr/>
      </dsp:nvSpPr>
      <dsp:spPr>
        <a:xfrm>
          <a:off x="95598" y="456"/>
          <a:ext cx="3920034" cy="1572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36" tIns="166436" rIns="166436" bIns="166436" numCol="1" spcCol="1270" anchor="ctr" anchorCtr="0">
          <a:noAutofit/>
        </a:bodyPr>
        <a:lstStyle/>
        <a:p>
          <a:pPr marL="0" lvl="0" indent="0" algn="l" defTabSz="622300">
            <a:lnSpc>
              <a:spcPct val="100000"/>
            </a:lnSpc>
            <a:spcBef>
              <a:spcPct val="0"/>
            </a:spcBef>
            <a:spcAft>
              <a:spcPct val="35000"/>
            </a:spcAft>
            <a:buNone/>
          </a:pPr>
          <a:r>
            <a:rPr lang="en-IN" sz="1400" b="1" kern="1200"/>
            <a:t>Goal Prediction</a:t>
          </a:r>
          <a:r>
            <a:rPr lang="en-IN" sz="1400" kern="1200"/>
            <a:t>: Accuracy of 87.2%, but ROC AUC – 0.55 : </a:t>
          </a:r>
          <a:r>
            <a:rPr lang="en-US" sz="1400" kern="1200"/>
            <a:t>indicates weak performance in distinguishing between goal-scoring and non-goal-scoring instances.</a:t>
          </a:r>
        </a:p>
      </dsp:txBody>
      <dsp:txXfrm>
        <a:off x="95598" y="456"/>
        <a:ext cx="3920034" cy="1572623"/>
      </dsp:txXfrm>
    </dsp:sp>
    <dsp:sp modelId="{12338FBB-9765-442F-97A1-2F0BEDF020E9}">
      <dsp:nvSpPr>
        <dsp:cNvPr id="0" name=""/>
        <dsp:cNvSpPr/>
      </dsp:nvSpPr>
      <dsp:spPr>
        <a:xfrm>
          <a:off x="0" y="1887605"/>
          <a:ext cx="4350025" cy="827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1F9AD-E210-489F-9E3C-6C632242DA74}">
      <dsp:nvSpPr>
        <dsp:cNvPr id="0" name=""/>
        <dsp:cNvSpPr/>
      </dsp:nvSpPr>
      <dsp:spPr>
        <a:xfrm>
          <a:off x="25037" y="1906228"/>
          <a:ext cx="45523" cy="45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AD8BC-F600-4D89-9400-C3D6D0790C61}">
      <dsp:nvSpPr>
        <dsp:cNvPr id="0" name=""/>
        <dsp:cNvSpPr/>
      </dsp:nvSpPr>
      <dsp:spPr>
        <a:xfrm>
          <a:off x="95598" y="1887605"/>
          <a:ext cx="3920034" cy="1572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36" tIns="166436" rIns="166436" bIns="166436" numCol="1" spcCol="1270" anchor="ctr" anchorCtr="0">
          <a:noAutofit/>
        </a:bodyPr>
        <a:lstStyle/>
        <a:p>
          <a:pPr marL="0" lvl="0" indent="0" algn="l" defTabSz="622300">
            <a:lnSpc>
              <a:spcPct val="100000"/>
            </a:lnSpc>
            <a:spcBef>
              <a:spcPct val="0"/>
            </a:spcBef>
            <a:spcAft>
              <a:spcPct val="35000"/>
            </a:spcAft>
            <a:buNone/>
          </a:pPr>
          <a:r>
            <a:rPr lang="en-IN" sz="1400" b="1" kern="1200"/>
            <a:t>Match Outcome Classification</a:t>
          </a:r>
          <a:r>
            <a:rPr lang="en-IN" sz="1400" kern="1200"/>
            <a:t>:</a:t>
          </a:r>
          <a:r>
            <a:rPr lang="en-US" sz="1400" kern="1200"/>
            <a:t> </a:t>
          </a:r>
          <a:r>
            <a:rPr lang="en-IN" sz="1400" kern="1200"/>
            <a:t>Accuracy of 55%,but </a:t>
          </a:r>
          <a:r>
            <a:rPr lang="en-US" sz="1400" kern="1200"/>
            <a:t>struggles significantly in predicting draws, as these are often misclassified as either wins or losses. </a:t>
          </a:r>
        </a:p>
      </dsp:txBody>
      <dsp:txXfrm>
        <a:off x="95598" y="1887605"/>
        <a:ext cx="3920034" cy="1572623"/>
      </dsp:txXfrm>
    </dsp:sp>
    <dsp:sp modelId="{64DDACA0-9A92-413B-B4AA-EABA565C2CC3}">
      <dsp:nvSpPr>
        <dsp:cNvPr id="0" name=""/>
        <dsp:cNvSpPr/>
      </dsp:nvSpPr>
      <dsp:spPr>
        <a:xfrm>
          <a:off x="0" y="3774753"/>
          <a:ext cx="4350025" cy="827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6F9A4-7E15-4C79-B243-FD50E6E7EA26}">
      <dsp:nvSpPr>
        <dsp:cNvPr id="0" name=""/>
        <dsp:cNvSpPr/>
      </dsp:nvSpPr>
      <dsp:spPr>
        <a:xfrm>
          <a:off x="25037" y="3793376"/>
          <a:ext cx="45523" cy="45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F2D58-3B51-4B80-9FF0-89F493007388}">
      <dsp:nvSpPr>
        <dsp:cNvPr id="0" name=""/>
        <dsp:cNvSpPr/>
      </dsp:nvSpPr>
      <dsp:spPr>
        <a:xfrm>
          <a:off x="95598" y="3774753"/>
          <a:ext cx="3920034" cy="1572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36" tIns="166436" rIns="166436" bIns="166436" numCol="1" spcCol="1270" anchor="ctr" anchorCtr="0">
          <a:noAutofit/>
        </a:bodyPr>
        <a:lstStyle/>
        <a:p>
          <a:pPr marL="0" lvl="0" indent="0" algn="l" defTabSz="622300">
            <a:lnSpc>
              <a:spcPct val="100000"/>
            </a:lnSpc>
            <a:spcBef>
              <a:spcPct val="0"/>
            </a:spcBef>
            <a:spcAft>
              <a:spcPct val="35000"/>
            </a:spcAft>
            <a:buNone/>
          </a:pPr>
          <a:r>
            <a:rPr lang="en-US" sz="1400" kern="1200"/>
            <a:t>Both models show moderate to low performance, with clear issues in classifying key outcomes,</a:t>
          </a:r>
        </a:p>
      </dsp:txBody>
      <dsp:txXfrm>
        <a:off x="95598" y="3774753"/>
        <a:ext cx="3920034" cy="157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5FF2-46C7-42A0-AC47-50602B4B26DA}">
      <dsp:nvSpPr>
        <dsp:cNvPr id="0" name=""/>
        <dsp:cNvSpPr/>
      </dsp:nvSpPr>
      <dsp:spPr>
        <a:xfrm>
          <a:off x="0" y="5428"/>
          <a:ext cx="4945353" cy="706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09C6F-0126-4BCB-B5E1-41D72689191A}">
      <dsp:nvSpPr>
        <dsp:cNvPr id="0" name=""/>
        <dsp:cNvSpPr/>
      </dsp:nvSpPr>
      <dsp:spPr>
        <a:xfrm>
          <a:off x="21368" y="21321"/>
          <a:ext cx="38889" cy="38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8FD47-FD3A-4B28-B40D-9372A6D1A5EC}">
      <dsp:nvSpPr>
        <dsp:cNvPr id="0" name=""/>
        <dsp:cNvSpPr/>
      </dsp:nvSpPr>
      <dsp:spPr>
        <a:xfrm>
          <a:off x="81625" y="5428"/>
          <a:ext cx="4437130" cy="123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9" tIns="130829" rIns="130829" bIns="130829" numCol="1" spcCol="1270" anchor="ctr" anchorCtr="0">
          <a:noAutofit/>
        </a:bodyPr>
        <a:lstStyle/>
        <a:p>
          <a:pPr marL="0" lvl="0" indent="0" algn="l" defTabSz="622300">
            <a:lnSpc>
              <a:spcPct val="100000"/>
            </a:lnSpc>
            <a:spcBef>
              <a:spcPct val="0"/>
            </a:spcBef>
            <a:spcAft>
              <a:spcPct val="35000"/>
            </a:spcAft>
            <a:buNone/>
          </a:pPr>
          <a:r>
            <a:rPr lang="en-US" sz="1400" kern="1200"/>
            <a:t>CLUB ID : 5 with 25M EUR and 16 with 22M EUR has the highest average market value.</a:t>
          </a:r>
        </a:p>
      </dsp:txBody>
      <dsp:txXfrm>
        <a:off x="81625" y="5428"/>
        <a:ext cx="4437130" cy="1236178"/>
      </dsp:txXfrm>
    </dsp:sp>
    <dsp:sp modelId="{47A140F7-F803-4C2A-AF58-EF9E9AA7BFFB}">
      <dsp:nvSpPr>
        <dsp:cNvPr id="0" name=""/>
        <dsp:cNvSpPr/>
      </dsp:nvSpPr>
      <dsp:spPr>
        <a:xfrm>
          <a:off x="0" y="1443431"/>
          <a:ext cx="4945353" cy="706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E56C5-F4AF-4A9F-A8ED-AACB5D5FC1B6}">
      <dsp:nvSpPr>
        <dsp:cNvPr id="0" name=""/>
        <dsp:cNvSpPr/>
      </dsp:nvSpPr>
      <dsp:spPr>
        <a:xfrm>
          <a:off x="21368" y="1459325"/>
          <a:ext cx="38889" cy="38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6A6F1-ED55-4B2B-8577-8F4EFFA99A54}">
      <dsp:nvSpPr>
        <dsp:cNvPr id="0" name=""/>
        <dsp:cNvSpPr/>
      </dsp:nvSpPr>
      <dsp:spPr>
        <a:xfrm>
          <a:off x="81625" y="1443431"/>
          <a:ext cx="4437130" cy="123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9" tIns="130829" rIns="130829" bIns="130829" numCol="1" spcCol="1270" anchor="ctr" anchorCtr="0">
          <a:noAutofit/>
        </a:bodyPr>
        <a:lstStyle/>
        <a:p>
          <a:pPr marL="0" lvl="0" indent="0" algn="l" defTabSz="622300">
            <a:lnSpc>
              <a:spcPct val="100000"/>
            </a:lnSpc>
            <a:spcBef>
              <a:spcPct val="0"/>
            </a:spcBef>
            <a:spcAft>
              <a:spcPct val="35000"/>
            </a:spcAft>
            <a:buNone/>
          </a:pPr>
          <a:r>
            <a:rPr lang="en-US" sz="1400" kern="1200"/>
            <a:t>ATTACK : CHRISTIAN PULISIC (25M EUR)</a:t>
          </a:r>
          <a:r>
            <a:rPr lang="en-IN" sz="1400" kern="1200"/>
            <a:t>,</a:t>
          </a:r>
          <a:r>
            <a:rPr lang="en-US" sz="1400" kern="1200"/>
            <a:t> MIDFEILD : GIOVANNI REYNA (25M EUR), </a:t>
          </a:r>
          <a:r>
            <a:rPr lang="en-IN" sz="1400" kern="1200"/>
            <a:t>DEFENDER : SERGINO DEST(10M EUR), GOALKEEPER: ZACK STEFFEN(3.5M EUR) has leading market value in each position.</a:t>
          </a:r>
          <a:endParaRPr lang="en-US" sz="1400" kern="1200"/>
        </a:p>
      </dsp:txBody>
      <dsp:txXfrm>
        <a:off x="81625" y="1443431"/>
        <a:ext cx="4437130" cy="1236178"/>
      </dsp:txXfrm>
    </dsp:sp>
    <dsp:sp modelId="{EB006A95-60FB-4B5A-873B-E7AF2602B970}">
      <dsp:nvSpPr>
        <dsp:cNvPr id="0" name=""/>
        <dsp:cNvSpPr/>
      </dsp:nvSpPr>
      <dsp:spPr>
        <a:xfrm>
          <a:off x="0" y="2881434"/>
          <a:ext cx="4945353" cy="706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08791A-96F4-4436-91EC-83DF1D79ED8C}">
      <dsp:nvSpPr>
        <dsp:cNvPr id="0" name=""/>
        <dsp:cNvSpPr/>
      </dsp:nvSpPr>
      <dsp:spPr>
        <a:xfrm>
          <a:off x="21368" y="2897328"/>
          <a:ext cx="38889" cy="38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C4093-F134-416E-A26A-5BF6C15C29FA}">
      <dsp:nvSpPr>
        <dsp:cNvPr id="0" name=""/>
        <dsp:cNvSpPr/>
      </dsp:nvSpPr>
      <dsp:spPr>
        <a:xfrm>
          <a:off x="81625" y="2881434"/>
          <a:ext cx="4437130" cy="123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9" tIns="130829" rIns="130829" bIns="130829" numCol="1" spcCol="1270" anchor="ctr" anchorCtr="0">
          <a:noAutofit/>
        </a:bodyPr>
        <a:lstStyle/>
        <a:p>
          <a:pPr marL="0" lvl="0" indent="0" algn="l" defTabSz="622300">
            <a:lnSpc>
              <a:spcPct val="100000"/>
            </a:lnSpc>
            <a:spcBef>
              <a:spcPct val="0"/>
            </a:spcBef>
            <a:spcAft>
              <a:spcPct val="35000"/>
            </a:spcAft>
            <a:buNone/>
          </a:pPr>
          <a:r>
            <a:rPr lang="en-IN" sz="1400" kern="1200" dirty="0"/>
            <a:t>IN 2012 – avg. market value 81K EUR and gradually increased over the years. IN </a:t>
          </a:r>
          <a:r>
            <a:rPr lang="en-US" sz="1400" kern="1200" dirty="0"/>
            <a:t>2019 peaking €7.85 million. 2020 dropped </a:t>
          </a:r>
          <a:r>
            <a:rPr lang="en-IN" sz="1400" kern="1200" dirty="0"/>
            <a:t>to €5.92 million.</a:t>
          </a:r>
          <a:endParaRPr lang="en-US" sz="1400" kern="1200" dirty="0"/>
        </a:p>
      </dsp:txBody>
      <dsp:txXfrm>
        <a:off x="81625" y="2881434"/>
        <a:ext cx="4437130" cy="1236178"/>
      </dsp:txXfrm>
    </dsp:sp>
    <dsp:sp modelId="{E0294914-DBA0-4C07-9196-8C12241A04C1}">
      <dsp:nvSpPr>
        <dsp:cNvPr id="0" name=""/>
        <dsp:cNvSpPr/>
      </dsp:nvSpPr>
      <dsp:spPr>
        <a:xfrm>
          <a:off x="0" y="4319437"/>
          <a:ext cx="4945353" cy="706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35D4A-B8FD-492D-89D1-C62EC2FA136A}">
      <dsp:nvSpPr>
        <dsp:cNvPr id="0" name=""/>
        <dsp:cNvSpPr/>
      </dsp:nvSpPr>
      <dsp:spPr>
        <a:xfrm>
          <a:off x="21368" y="4335331"/>
          <a:ext cx="38889" cy="38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AA61D-676D-4433-8924-894B843943AE}">
      <dsp:nvSpPr>
        <dsp:cNvPr id="0" name=""/>
        <dsp:cNvSpPr/>
      </dsp:nvSpPr>
      <dsp:spPr>
        <a:xfrm>
          <a:off x="81625" y="4319437"/>
          <a:ext cx="4437130" cy="123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9" tIns="130829" rIns="130829" bIns="130829" numCol="1" spcCol="1270" anchor="ctr" anchorCtr="0">
          <a:noAutofit/>
        </a:bodyPr>
        <a:lstStyle/>
        <a:p>
          <a:pPr marL="0" lvl="0" indent="0" algn="l" defTabSz="622300">
            <a:lnSpc>
              <a:spcPct val="100000"/>
            </a:lnSpc>
            <a:spcBef>
              <a:spcPct val="0"/>
            </a:spcBef>
            <a:spcAft>
              <a:spcPct val="35000"/>
            </a:spcAft>
            <a:buNone/>
          </a:pPr>
          <a:r>
            <a:rPr lang="en-US" sz="1400" kern="1200"/>
            <a:t>CHRISTIAN PULISIC (25M EUR)</a:t>
          </a:r>
          <a:r>
            <a:rPr lang="en-IN" sz="1400" kern="1200"/>
            <a:t> has goals – 47 and 33 assists and </a:t>
          </a:r>
          <a:r>
            <a:rPr lang="en-US" sz="1400" kern="1200"/>
            <a:t>GIOVANNI REYNA (25M EUR), has 5 goals and 4 assists. Correlation of the goals to market_value - 0.022801and assists to market_value - 0.079115.</a:t>
          </a:r>
        </a:p>
      </dsp:txBody>
      <dsp:txXfrm>
        <a:off x="81625" y="4319437"/>
        <a:ext cx="4437130" cy="1236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CDC29-59F2-4CE1-8948-F5C0F5DC0631}">
      <dsp:nvSpPr>
        <dsp:cNvPr id="0" name=""/>
        <dsp:cNvSpPr/>
      </dsp:nvSpPr>
      <dsp:spPr>
        <a:xfrm>
          <a:off x="0" y="646"/>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E6D26-4689-4726-8832-F6BDB7B12CA0}">
      <dsp:nvSpPr>
        <dsp:cNvPr id="0" name=""/>
        <dsp:cNvSpPr/>
      </dsp:nvSpPr>
      <dsp:spPr>
        <a:xfrm>
          <a:off x="0" y="646"/>
          <a:ext cx="4350025" cy="105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STADIUM : OLD TRAFFORD has avg. attendance of 75134, followed by SIGNAL IDUNA PARK with 74,941 avg. attendance.</a:t>
          </a:r>
        </a:p>
      </dsp:txBody>
      <dsp:txXfrm>
        <a:off x="0" y="646"/>
        <a:ext cx="4350025" cy="1059698"/>
      </dsp:txXfrm>
    </dsp:sp>
    <dsp:sp modelId="{990A1F31-F35F-447B-979E-8AC0FC1ED9C4}">
      <dsp:nvSpPr>
        <dsp:cNvPr id="0" name=""/>
        <dsp:cNvSpPr/>
      </dsp:nvSpPr>
      <dsp:spPr>
        <a:xfrm>
          <a:off x="0" y="1060345"/>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28CAE-8515-42F7-9AE9-09999B8F07BF}">
      <dsp:nvSpPr>
        <dsp:cNvPr id="0" name=""/>
        <dsp:cNvSpPr/>
      </dsp:nvSpPr>
      <dsp:spPr>
        <a:xfrm>
          <a:off x="0" y="1060345"/>
          <a:ext cx="4350025" cy="105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t>Away club: </a:t>
          </a:r>
          <a:r>
            <a:rPr lang="en-US" sz="1600" kern="1200" dirty="0">
              <a:solidFill>
                <a:srgbClr val="000000"/>
              </a:solidFill>
            </a:rPr>
            <a:t>Sporting Clube de Portugal has highest avg. Attendance of 65,849.</a:t>
          </a:r>
          <a:r>
            <a:rPr lang="en-US" sz="1600" kern="1200" dirty="0"/>
            <a:t>and Home club : Manchester United Football Club – 751334(avg.</a:t>
          </a:r>
          <a:r>
            <a:rPr lang="en-US" sz="1600" kern="1200" dirty="0">
              <a:latin typeface="Goudy Old Style"/>
            </a:rPr>
            <a:t> </a:t>
          </a:r>
          <a:r>
            <a:rPr lang="en-US" sz="1600" kern="1200" dirty="0"/>
            <a:t>attendance)</a:t>
          </a:r>
        </a:p>
      </dsp:txBody>
      <dsp:txXfrm>
        <a:off x="0" y="1060345"/>
        <a:ext cx="4350025" cy="1059698"/>
      </dsp:txXfrm>
    </dsp:sp>
    <dsp:sp modelId="{BA0C53F0-52D8-4103-90C7-49CECDC4F723}">
      <dsp:nvSpPr>
        <dsp:cNvPr id="0" name=""/>
        <dsp:cNvSpPr/>
      </dsp:nvSpPr>
      <dsp:spPr>
        <a:xfrm>
          <a:off x="0" y="2120044"/>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5BA9C1-C7B2-420B-B260-3551137966B6}">
      <dsp:nvSpPr>
        <dsp:cNvPr id="0" name=""/>
        <dsp:cNvSpPr/>
      </dsp:nvSpPr>
      <dsp:spPr>
        <a:xfrm>
          <a:off x="0" y="2120044"/>
          <a:ext cx="4350025" cy="105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team with highest attendance has won the match : Home wins – Avg attendance: 32,013</a:t>
          </a:r>
        </a:p>
      </dsp:txBody>
      <dsp:txXfrm>
        <a:off x="0" y="2120044"/>
        <a:ext cx="4350025" cy="1059698"/>
      </dsp:txXfrm>
    </dsp:sp>
    <dsp:sp modelId="{7129B991-A566-41E5-A86A-3049DC6CAAA1}">
      <dsp:nvSpPr>
        <dsp:cNvPr id="0" name=""/>
        <dsp:cNvSpPr/>
      </dsp:nvSpPr>
      <dsp:spPr>
        <a:xfrm>
          <a:off x="0" y="3179743"/>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19434-252F-4293-B97A-83B5396C3413}">
      <dsp:nvSpPr>
        <dsp:cNvPr id="0" name=""/>
        <dsp:cNvSpPr/>
      </dsp:nvSpPr>
      <dsp:spPr>
        <a:xfrm>
          <a:off x="0" y="3179743"/>
          <a:ext cx="4350025" cy="105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000000"/>
              </a:solidFill>
            </a:rPr>
            <a:t>Game ID – 3203640, 3203622,3203604,3203596 in the season of 2019 has the highest avg. Attendance of 81,365</a:t>
          </a:r>
          <a:endParaRPr lang="en-US" sz="1600" kern="1200" dirty="0"/>
        </a:p>
      </dsp:txBody>
      <dsp:txXfrm>
        <a:off x="0" y="3179743"/>
        <a:ext cx="4350025" cy="1059698"/>
      </dsp:txXfrm>
    </dsp:sp>
    <dsp:sp modelId="{78CD1465-DCEE-490F-9E81-72BE47451781}">
      <dsp:nvSpPr>
        <dsp:cNvPr id="0" name=""/>
        <dsp:cNvSpPr/>
      </dsp:nvSpPr>
      <dsp:spPr>
        <a:xfrm>
          <a:off x="0" y="4239442"/>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E97A9-5086-49FC-AD78-8C2194CC59F4}">
      <dsp:nvSpPr>
        <dsp:cNvPr id="0" name=""/>
        <dsp:cNvSpPr/>
      </dsp:nvSpPr>
      <dsp:spPr>
        <a:xfrm>
          <a:off x="0" y="4239442"/>
          <a:ext cx="4350025" cy="105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Competition ID L1 – Avg. attendance 81,365</a:t>
          </a:r>
        </a:p>
      </dsp:txBody>
      <dsp:txXfrm>
        <a:off x="0" y="4239442"/>
        <a:ext cx="4350025" cy="10596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30C2A-C25B-4AAC-A5DC-3739908B198E}">
      <dsp:nvSpPr>
        <dsp:cNvPr id="0" name=""/>
        <dsp:cNvSpPr/>
      </dsp:nvSpPr>
      <dsp:spPr>
        <a:xfrm>
          <a:off x="0" y="0"/>
          <a:ext cx="47104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26C2C-959B-4201-8F32-4E9AF7F3F420}">
      <dsp:nvSpPr>
        <dsp:cNvPr id="0" name=""/>
        <dsp:cNvSpPr/>
      </dsp:nvSpPr>
      <dsp:spPr>
        <a:xfrm>
          <a:off x="0" y="0"/>
          <a:ext cx="4710403" cy="136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mn-lt"/>
              <a:cs typeface="Times New Roman" panose="02020603050405020304" pitchFamily="18" charset="0"/>
            </a:rPr>
            <a:t>REFEREE : FELIX ZWAYER(Yellow cards -16,Red cards- 1) and followed by Dr. FELIX BRYCH (Yellow cards -14, Red cards – 0)</a:t>
          </a:r>
        </a:p>
      </dsp:txBody>
      <dsp:txXfrm>
        <a:off x="0" y="0"/>
        <a:ext cx="4710403" cy="1364950"/>
      </dsp:txXfrm>
    </dsp:sp>
    <dsp:sp modelId="{981D0E94-D0B0-4696-B13B-2F085D3FF1B7}">
      <dsp:nvSpPr>
        <dsp:cNvPr id="0" name=""/>
        <dsp:cNvSpPr/>
      </dsp:nvSpPr>
      <dsp:spPr>
        <a:xfrm>
          <a:off x="0" y="1364950"/>
          <a:ext cx="47104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9EA96-9858-483E-A008-BCB1CA7DB28C}">
      <dsp:nvSpPr>
        <dsp:cNvPr id="0" name=""/>
        <dsp:cNvSpPr/>
      </dsp:nvSpPr>
      <dsp:spPr>
        <a:xfrm>
          <a:off x="0" y="1364950"/>
          <a:ext cx="4710403" cy="136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mn-lt"/>
              <a:cs typeface="Times New Roman" panose="02020603050405020304" pitchFamily="18" charset="0"/>
            </a:rPr>
            <a:t>REFEREE : Dr. FELIX BRYCH(62 matches) and  FELIX ZWAYER (59 matches) has officiated most matches.</a:t>
          </a:r>
        </a:p>
      </dsp:txBody>
      <dsp:txXfrm>
        <a:off x="0" y="1364950"/>
        <a:ext cx="4710403" cy="1364950"/>
      </dsp:txXfrm>
    </dsp:sp>
    <dsp:sp modelId="{5EFEFC87-73D6-4EBE-B25B-867520D1F3FC}">
      <dsp:nvSpPr>
        <dsp:cNvPr id="0" name=""/>
        <dsp:cNvSpPr/>
      </dsp:nvSpPr>
      <dsp:spPr>
        <a:xfrm>
          <a:off x="0" y="2729900"/>
          <a:ext cx="47104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59CAB-A727-42BB-9E70-08ED92F1D645}">
      <dsp:nvSpPr>
        <dsp:cNvPr id="0" name=""/>
        <dsp:cNvSpPr/>
      </dsp:nvSpPr>
      <dsp:spPr>
        <a:xfrm>
          <a:off x="0" y="2729900"/>
          <a:ext cx="4710403" cy="136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mn-lt"/>
              <a:cs typeface="Times New Roman" panose="02020603050405020304" pitchFamily="18" charset="0"/>
            </a:rPr>
            <a:t>REFEREE : FELIX ZWAYER(17 – foul cards) and Dr. FELIX BRYCH(14 – foul cards).</a:t>
          </a:r>
        </a:p>
      </dsp:txBody>
      <dsp:txXfrm>
        <a:off x="0" y="2729900"/>
        <a:ext cx="4710403" cy="1364950"/>
      </dsp:txXfrm>
    </dsp:sp>
    <dsp:sp modelId="{65EA8B16-C2B4-4AC7-B4FF-C4B1032FDA9D}">
      <dsp:nvSpPr>
        <dsp:cNvPr id="0" name=""/>
        <dsp:cNvSpPr/>
      </dsp:nvSpPr>
      <dsp:spPr>
        <a:xfrm>
          <a:off x="0" y="4094850"/>
          <a:ext cx="47104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A1AFA-F8E5-4005-A74D-C0285B1705F5}">
      <dsp:nvSpPr>
        <dsp:cNvPr id="0" name=""/>
        <dsp:cNvSpPr/>
      </dsp:nvSpPr>
      <dsp:spPr>
        <a:xfrm>
          <a:off x="0" y="4094850"/>
          <a:ext cx="4710403" cy="136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0" kern="1200" dirty="0">
              <a:latin typeface="+mn-lt"/>
              <a:cs typeface="Times New Roman" panose="02020603050405020304" pitchFamily="18" charset="0"/>
            </a:rPr>
            <a:t>Jonathan Moss has given 6 foul cards for game id – 2225482</a:t>
          </a:r>
          <a:endParaRPr lang="en-US" sz="1600" b="0" kern="1200" dirty="0">
            <a:latin typeface="+mn-lt"/>
            <a:cs typeface="Times New Roman" panose="02020603050405020304" pitchFamily="18" charset="0"/>
          </a:endParaRPr>
        </a:p>
      </dsp:txBody>
      <dsp:txXfrm>
        <a:off x="0" y="4094850"/>
        <a:ext cx="4710403" cy="1364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5D44C-8E50-4BFA-A2C3-0A9F59B8ED45}">
      <dsp:nvSpPr>
        <dsp:cNvPr id="0" name=""/>
        <dsp:cNvSpPr/>
      </dsp:nvSpPr>
      <dsp:spPr>
        <a:xfrm>
          <a:off x="0" y="0"/>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67577-6BBA-4306-8D24-C72A5BF23816}">
      <dsp:nvSpPr>
        <dsp:cNvPr id="0" name=""/>
        <dsp:cNvSpPr/>
      </dsp:nvSpPr>
      <dsp:spPr>
        <a:xfrm>
          <a:off x="0" y="0"/>
          <a:ext cx="4350025" cy="129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Most of the substitutions are made in avg. minutes 90</a:t>
          </a:r>
        </a:p>
      </dsp:txBody>
      <dsp:txXfrm>
        <a:off x="0" y="0"/>
        <a:ext cx="4350025" cy="1299636"/>
      </dsp:txXfrm>
    </dsp:sp>
    <dsp:sp modelId="{786D71F4-CBC1-4280-A35A-6B1ADA2AD066}">
      <dsp:nvSpPr>
        <dsp:cNvPr id="0" name=""/>
        <dsp:cNvSpPr/>
      </dsp:nvSpPr>
      <dsp:spPr>
        <a:xfrm>
          <a:off x="0" y="1299636"/>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97AF5-5B24-4FE0-901E-3AD69C56059C}">
      <dsp:nvSpPr>
        <dsp:cNvPr id="0" name=""/>
        <dsp:cNvSpPr/>
      </dsp:nvSpPr>
      <dsp:spPr>
        <a:xfrm>
          <a:off x="0" y="1299636"/>
          <a:ext cx="4350025" cy="129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more substitutions are made the high possibility of the team winning. 70 substitutions-Home wins and 88 substitutions – Away wins (BOURSSIA VEREIN)</a:t>
          </a:r>
        </a:p>
      </dsp:txBody>
      <dsp:txXfrm>
        <a:off x="0" y="1299636"/>
        <a:ext cx="4350025" cy="1299636"/>
      </dsp:txXfrm>
    </dsp:sp>
    <dsp:sp modelId="{8356A6D4-4738-40C2-B024-CB48A0AFAAAC}">
      <dsp:nvSpPr>
        <dsp:cNvPr id="0" name=""/>
        <dsp:cNvSpPr/>
      </dsp:nvSpPr>
      <dsp:spPr>
        <a:xfrm>
          <a:off x="0" y="2599272"/>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808A2-72AB-4D89-91AD-BE729C5C786D}">
      <dsp:nvSpPr>
        <dsp:cNvPr id="0" name=""/>
        <dsp:cNvSpPr/>
      </dsp:nvSpPr>
      <dsp:spPr>
        <a:xfrm>
          <a:off x="0" y="2599272"/>
          <a:ext cx="4350025" cy="129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Fabian Johnson has the highest substitution count of 185, followed by Timothy Chandler with 175 substitution counts.</a:t>
          </a:r>
        </a:p>
      </dsp:txBody>
      <dsp:txXfrm>
        <a:off x="0" y="2599272"/>
        <a:ext cx="4350025" cy="1299636"/>
      </dsp:txXfrm>
    </dsp:sp>
    <dsp:sp modelId="{7549D182-735C-49F4-B63B-E16C6DCCBF15}">
      <dsp:nvSpPr>
        <dsp:cNvPr id="0" name=""/>
        <dsp:cNvSpPr/>
      </dsp:nvSpPr>
      <dsp:spPr>
        <a:xfrm>
          <a:off x="0" y="3898908"/>
          <a:ext cx="4350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03916-B8C3-401B-8C63-B8DB8049D505}">
      <dsp:nvSpPr>
        <dsp:cNvPr id="0" name=""/>
        <dsp:cNvSpPr/>
      </dsp:nvSpPr>
      <dsp:spPr>
        <a:xfrm>
          <a:off x="0" y="3898908"/>
          <a:ext cx="4350025" cy="129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Attack position has the highest count of substitutions of 1027 followed by Defender with 965 substitutions</a:t>
          </a:r>
        </a:p>
      </dsp:txBody>
      <dsp:txXfrm>
        <a:off x="0" y="3898908"/>
        <a:ext cx="4350025" cy="1299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201-CC7D-4524-B1FB-29C115BAFE0F}">
      <dsp:nvSpPr>
        <dsp:cNvPr id="0" name=""/>
        <dsp:cNvSpPr/>
      </dsp:nvSpPr>
      <dsp:spPr>
        <a:xfrm>
          <a:off x="0" y="3098"/>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3397E-D88F-4FA5-A776-3CE7FDE33768}">
      <dsp:nvSpPr>
        <dsp:cNvPr id="0" name=""/>
        <dsp:cNvSpPr/>
      </dsp:nvSpPr>
      <dsp:spPr>
        <a:xfrm>
          <a:off x="0" y="3098"/>
          <a:ext cx="2328921" cy="2112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ableau Book"/>
            </a:rPr>
            <a:t>Performance Analysis</a:t>
          </a:r>
        </a:p>
      </dsp:txBody>
      <dsp:txXfrm>
        <a:off x="0" y="3098"/>
        <a:ext cx="2328921" cy="2112873"/>
      </dsp:txXfrm>
    </dsp:sp>
    <dsp:sp modelId="{33772A35-97AB-4307-9832-EAB9D5B01B39}">
      <dsp:nvSpPr>
        <dsp:cNvPr id="0" name=""/>
        <dsp:cNvSpPr/>
      </dsp:nvSpPr>
      <dsp:spPr>
        <a:xfrm>
          <a:off x="2503590" y="23009"/>
          <a:ext cx="9141014" cy="39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Players: Aron Johannsson scored 93 goals, and Jozy Altidore scored 65, with Fabian Johnson having a record of 317 goals for away teams and 436 for home teams.</a:t>
          </a:r>
        </a:p>
      </dsp:txBody>
      <dsp:txXfrm>
        <a:off x="2503590" y="23009"/>
        <a:ext cx="9141014" cy="398227"/>
      </dsp:txXfrm>
    </dsp:sp>
    <dsp:sp modelId="{B79F05EB-308B-4FFC-85EC-97EFB12DDFB6}">
      <dsp:nvSpPr>
        <dsp:cNvPr id="0" name=""/>
        <dsp:cNvSpPr/>
      </dsp:nvSpPr>
      <dsp:spPr>
        <a:xfrm>
          <a:off x="2328921" y="421236"/>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71DC93-B32D-4B05-9421-4626C50ABFB3}">
      <dsp:nvSpPr>
        <dsp:cNvPr id="0" name=""/>
        <dsp:cNvSpPr/>
      </dsp:nvSpPr>
      <dsp:spPr>
        <a:xfrm>
          <a:off x="2503590" y="441147"/>
          <a:ext cx="9141014" cy="39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Tableau Book"/>
            </a:rPr>
            <a:t>Teams: Highest goals scored were by </a:t>
          </a:r>
          <a:r>
            <a:rPr lang="en-US" sz="1100" kern="1200" dirty="0">
              <a:solidFill>
                <a:srgbClr val="000000"/>
              </a:solidFill>
              <a:latin typeface="Times New Roman"/>
              <a:cs typeface="Times New Roman"/>
            </a:rPr>
            <a:t>BORUSSIA VEREIN (410 goals) and Away club : BORUSSIA DORTMUND (282 goals)</a:t>
          </a:r>
        </a:p>
      </dsp:txBody>
      <dsp:txXfrm>
        <a:off x="2503590" y="441147"/>
        <a:ext cx="9141014" cy="398227"/>
      </dsp:txXfrm>
    </dsp:sp>
    <dsp:sp modelId="{A8899FEA-5080-4FC4-BDC7-F98D883645EE}">
      <dsp:nvSpPr>
        <dsp:cNvPr id="0" name=""/>
        <dsp:cNvSpPr/>
      </dsp:nvSpPr>
      <dsp:spPr>
        <a:xfrm>
          <a:off x="2328921" y="83937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12F105-ED16-4B1A-BA99-F2E5FA979FB0}">
      <dsp:nvSpPr>
        <dsp:cNvPr id="0" name=""/>
        <dsp:cNvSpPr/>
      </dsp:nvSpPr>
      <dsp:spPr>
        <a:xfrm>
          <a:off x="2503590" y="859286"/>
          <a:ext cx="9141014" cy="39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Competitions: NL1 led with 131 goals; CLQ had the least, with 1 goal.</a:t>
          </a:r>
        </a:p>
      </dsp:txBody>
      <dsp:txXfrm>
        <a:off x="2503590" y="859286"/>
        <a:ext cx="9141014" cy="398227"/>
      </dsp:txXfrm>
    </dsp:sp>
    <dsp:sp modelId="{2F37D422-D1E5-4E3F-B779-4696B998F36C}">
      <dsp:nvSpPr>
        <dsp:cNvPr id="0" name=""/>
        <dsp:cNvSpPr/>
      </dsp:nvSpPr>
      <dsp:spPr>
        <a:xfrm>
          <a:off x="2328921" y="1257513"/>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6F65E0-1A3E-43F2-AEE2-DA4B902BCD84}">
      <dsp:nvSpPr>
        <dsp:cNvPr id="0" name=""/>
        <dsp:cNvSpPr/>
      </dsp:nvSpPr>
      <dsp:spPr>
        <a:xfrm>
          <a:off x="2503590" y="1277424"/>
          <a:ext cx="9141014" cy="39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Statistical Testing: A two-sample t-test showed no significant difference between home and away goals, implying that goal variance may be due to random chance.</a:t>
          </a:r>
        </a:p>
      </dsp:txBody>
      <dsp:txXfrm>
        <a:off x="2503590" y="1277424"/>
        <a:ext cx="9141014" cy="398227"/>
      </dsp:txXfrm>
    </dsp:sp>
    <dsp:sp modelId="{E4DE68AC-DEC6-4077-8128-9122AEE324B8}">
      <dsp:nvSpPr>
        <dsp:cNvPr id="0" name=""/>
        <dsp:cNvSpPr/>
      </dsp:nvSpPr>
      <dsp:spPr>
        <a:xfrm>
          <a:off x="2328921" y="1675652"/>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AB001-69B4-4A45-8CA1-275A003E5BA7}">
      <dsp:nvSpPr>
        <dsp:cNvPr id="0" name=""/>
        <dsp:cNvSpPr/>
      </dsp:nvSpPr>
      <dsp:spPr>
        <a:xfrm>
          <a:off x="2503590" y="1695563"/>
          <a:ext cx="9141014" cy="39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Model accuracy for identifying significant contributors can be enhanced by 15% through additional features such as player form and match conditions.</a:t>
          </a:r>
        </a:p>
      </dsp:txBody>
      <dsp:txXfrm>
        <a:off x="2503590" y="1695563"/>
        <a:ext cx="9141014" cy="398227"/>
      </dsp:txXfrm>
    </dsp:sp>
    <dsp:sp modelId="{9AFE195E-1DE8-4229-AEA6-A0D1FD7DED2A}">
      <dsp:nvSpPr>
        <dsp:cNvPr id="0" name=""/>
        <dsp:cNvSpPr/>
      </dsp:nvSpPr>
      <dsp:spPr>
        <a:xfrm>
          <a:off x="2328921" y="2093790"/>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6501EB-BC40-4489-A0A7-0C0F9389FD5F}">
      <dsp:nvSpPr>
        <dsp:cNvPr id="0" name=""/>
        <dsp:cNvSpPr/>
      </dsp:nvSpPr>
      <dsp:spPr>
        <a:xfrm>
          <a:off x="0" y="2115971"/>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AAB06-CBBE-4324-B170-33C201A0F003}">
      <dsp:nvSpPr>
        <dsp:cNvPr id="0" name=""/>
        <dsp:cNvSpPr/>
      </dsp:nvSpPr>
      <dsp:spPr>
        <a:xfrm>
          <a:off x="0" y="2115971"/>
          <a:ext cx="2328921" cy="2112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ableau Book"/>
            </a:rPr>
            <a:t> Goal and Match Outcome Prediction</a:t>
          </a:r>
        </a:p>
      </dsp:txBody>
      <dsp:txXfrm>
        <a:off x="0" y="2115971"/>
        <a:ext cx="2328921" cy="2112873"/>
      </dsp:txXfrm>
    </dsp:sp>
    <dsp:sp modelId="{C678E971-80C3-4FFF-AA7D-7170EA3CEE6A}">
      <dsp:nvSpPr>
        <dsp:cNvPr id="0" name=""/>
        <dsp:cNvSpPr/>
      </dsp:nvSpPr>
      <dsp:spPr>
        <a:xfrm>
          <a:off x="2503590" y="2148985"/>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Goal Prediction: Achieved 87.2% accuracy; however, an AUC-ROC of 0.55 shows poor differentiation in goal and no-goal events.</a:t>
          </a:r>
        </a:p>
      </dsp:txBody>
      <dsp:txXfrm>
        <a:off x="2503590" y="2148985"/>
        <a:ext cx="9141014" cy="660273"/>
      </dsp:txXfrm>
    </dsp:sp>
    <dsp:sp modelId="{0CA104F6-2527-4177-88C0-302151235DA9}">
      <dsp:nvSpPr>
        <dsp:cNvPr id="0" name=""/>
        <dsp:cNvSpPr/>
      </dsp:nvSpPr>
      <dsp:spPr>
        <a:xfrm>
          <a:off x="2328921" y="2809258"/>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006AB-2AA0-4C75-BB54-AFC9F5509AF7}">
      <dsp:nvSpPr>
        <dsp:cNvPr id="0" name=""/>
        <dsp:cNvSpPr/>
      </dsp:nvSpPr>
      <dsp:spPr>
        <a:xfrm>
          <a:off x="2503590" y="2842271"/>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Match Outcome Prediction: An accuracy of 55%, with difficulty predicting draws, reflects moderate performance and room for improvement in modeling.</a:t>
          </a:r>
        </a:p>
      </dsp:txBody>
      <dsp:txXfrm>
        <a:off x="2503590" y="2842271"/>
        <a:ext cx="9141014" cy="660273"/>
      </dsp:txXfrm>
    </dsp:sp>
    <dsp:sp modelId="{23476166-0ECD-4201-9EE8-FC57A2BDB4B0}">
      <dsp:nvSpPr>
        <dsp:cNvPr id="0" name=""/>
        <dsp:cNvSpPr/>
      </dsp:nvSpPr>
      <dsp:spPr>
        <a:xfrm>
          <a:off x="2328921" y="350254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B1C53C-F0F0-4824-A93F-9263DF260011}">
      <dsp:nvSpPr>
        <dsp:cNvPr id="0" name=""/>
        <dsp:cNvSpPr/>
      </dsp:nvSpPr>
      <dsp:spPr>
        <a:xfrm>
          <a:off x="2503590" y="3535558"/>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Goal prediction requires a 20% improvement, primarily in ROC-AUC, to better distinguish scoring events. Match outcome prediction requires a 30% improvement, with a focus on feature engineering (e.g., match context and player fatigue).</a:t>
          </a:r>
        </a:p>
      </dsp:txBody>
      <dsp:txXfrm>
        <a:off x="2503590" y="3535558"/>
        <a:ext cx="9141014" cy="660273"/>
      </dsp:txXfrm>
    </dsp:sp>
    <dsp:sp modelId="{09A380C0-74E6-4350-9D0C-C5F98862A6BA}">
      <dsp:nvSpPr>
        <dsp:cNvPr id="0" name=""/>
        <dsp:cNvSpPr/>
      </dsp:nvSpPr>
      <dsp:spPr>
        <a:xfrm>
          <a:off x="2328921" y="4195831"/>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C7AAFD-0923-4938-A8A1-316C6423DA9A}">
      <dsp:nvSpPr>
        <dsp:cNvPr id="0" name=""/>
        <dsp:cNvSpPr/>
      </dsp:nvSpPr>
      <dsp:spPr>
        <a:xfrm>
          <a:off x="0" y="4228845"/>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CDC65-73AE-4BF4-A6FB-799848B6FF02}">
      <dsp:nvSpPr>
        <dsp:cNvPr id="0" name=""/>
        <dsp:cNvSpPr/>
      </dsp:nvSpPr>
      <dsp:spPr>
        <a:xfrm>
          <a:off x="0" y="4228845"/>
          <a:ext cx="2328921" cy="2112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ableau Book"/>
            </a:rPr>
            <a:t> Market Value and Player Profile</a:t>
          </a:r>
        </a:p>
      </dsp:txBody>
      <dsp:txXfrm>
        <a:off x="0" y="4228845"/>
        <a:ext cx="2328921" cy="2112873"/>
      </dsp:txXfrm>
    </dsp:sp>
    <dsp:sp modelId="{F4C83B55-FB34-4C65-A0D5-1ADCF84F2F0A}">
      <dsp:nvSpPr>
        <dsp:cNvPr id="0" name=""/>
        <dsp:cNvSpPr/>
      </dsp:nvSpPr>
      <dsp:spPr>
        <a:xfrm>
          <a:off x="2503590" y="4261858"/>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Highest market values are observed in Club IDs 5 (€25M) and 16 (€22M). Key players include Christian Pulisic (€25M) and Giovanni Reyna (€25M).</a:t>
          </a:r>
        </a:p>
      </dsp:txBody>
      <dsp:txXfrm>
        <a:off x="2503590" y="4261858"/>
        <a:ext cx="9141014" cy="660273"/>
      </dsp:txXfrm>
    </dsp:sp>
    <dsp:sp modelId="{45D1B4D1-0B77-4DE3-8BBF-67DF3CD00B5F}">
      <dsp:nvSpPr>
        <dsp:cNvPr id="0" name=""/>
        <dsp:cNvSpPr/>
      </dsp:nvSpPr>
      <dsp:spPr>
        <a:xfrm>
          <a:off x="2328921" y="4922131"/>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747EDA-8663-47ED-9A65-CACA2F6C4272}">
      <dsp:nvSpPr>
        <dsp:cNvPr id="0" name=""/>
        <dsp:cNvSpPr/>
      </dsp:nvSpPr>
      <dsp:spPr>
        <a:xfrm>
          <a:off x="2503590" y="4955145"/>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Regression Models: Linear regression models linking assists and goals with market value reveal low R² values, indicating weak relationships between these variables and market value.</a:t>
          </a:r>
        </a:p>
      </dsp:txBody>
      <dsp:txXfrm>
        <a:off x="2503590" y="4955145"/>
        <a:ext cx="9141014" cy="660273"/>
      </dsp:txXfrm>
    </dsp:sp>
    <dsp:sp modelId="{BF6B67A7-7EA2-43A8-BCF5-E67A2C12A65A}">
      <dsp:nvSpPr>
        <dsp:cNvPr id="0" name=""/>
        <dsp:cNvSpPr/>
      </dsp:nvSpPr>
      <dsp:spPr>
        <a:xfrm>
          <a:off x="2328921" y="5615418"/>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AD5608-F029-45C1-B578-2B92D10B31B6}">
      <dsp:nvSpPr>
        <dsp:cNvPr id="0" name=""/>
        <dsp:cNvSpPr/>
      </dsp:nvSpPr>
      <dsp:spPr>
        <a:xfrm>
          <a:off x="2503590" y="5648432"/>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ableau Book"/>
            </a:rPr>
            <a:t>Adding features like market trends, fan engagement, and age could boost predictive accuracy by up to 40%.</a:t>
          </a:r>
        </a:p>
      </dsp:txBody>
      <dsp:txXfrm>
        <a:off x="2503590" y="5648432"/>
        <a:ext cx="9141014" cy="660273"/>
      </dsp:txXfrm>
    </dsp:sp>
    <dsp:sp modelId="{E260689E-D4F3-4CCC-AC50-0FF8224F72CB}">
      <dsp:nvSpPr>
        <dsp:cNvPr id="0" name=""/>
        <dsp:cNvSpPr/>
      </dsp:nvSpPr>
      <dsp:spPr>
        <a:xfrm>
          <a:off x="2328921" y="630870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BDE8-73C8-4E33-8167-43C091DCC96A}">
      <dsp:nvSpPr>
        <dsp:cNvPr id="0" name=""/>
        <dsp:cNvSpPr/>
      </dsp:nvSpPr>
      <dsp:spPr>
        <a:xfrm>
          <a:off x="0" y="0"/>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8FB2D-3A90-47C3-B60F-C24B5E5F2546}">
      <dsp:nvSpPr>
        <dsp:cNvPr id="0" name=""/>
        <dsp:cNvSpPr/>
      </dsp:nvSpPr>
      <dsp:spPr>
        <a:xfrm>
          <a:off x="0" y="0"/>
          <a:ext cx="2328921" cy="1586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0000"/>
              </a:solidFill>
              <a:latin typeface="Tableau Book"/>
              <a:cs typeface="Times New Roman"/>
            </a:rPr>
            <a:t>Team Comparison</a:t>
          </a:r>
        </a:p>
      </dsp:txBody>
      <dsp:txXfrm>
        <a:off x="0" y="0"/>
        <a:ext cx="2328921" cy="1586204"/>
      </dsp:txXfrm>
    </dsp:sp>
    <dsp:sp modelId="{33772A35-97AB-4307-9832-EAB9D5B01B39}">
      <dsp:nvSpPr>
        <dsp:cNvPr id="0" name=""/>
        <dsp:cNvSpPr/>
      </dsp:nvSpPr>
      <dsp:spPr>
        <a:xfrm>
          <a:off x="2503590" y="24784"/>
          <a:ext cx="9141014" cy="4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000000"/>
              </a:solidFill>
              <a:latin typeface="Tableau Book"/>
              <a:cs typeface="Times New Roman"/>
            </a:rPr>
            <a:t>Winning Statistics: </a:t>
          </a:r>
          <a:r>
            <a:rPr lang="en-US" sz="1300" kern="1200" dirty="0">
              <a:solidFill>
                <a:srgbClr val="000000"/>
              </a:solidFill>
              <a:latin typeface="Univers Light"/>
              <a:cs typeface="Times New Roman"/>
            </a:rPr>
            <a:t>Aarhus Gymnastik Forening and Home team – AC </a:t>
          </a:r>
          <a:r>
            <a:rPr lang="en-US" sz="1300" kern="1200" dirty="0">
              <a:solidFill>
                <a:srgbClr val="000000"/>
              </a:solidFill>
              <a:latin typeface="Tableau Book"/>
              <a:cs typeface="Times New Roman"/>
            </a:rPr>
            <a:t>Horsens have notable goals-per-game averages.</a:t>
          </a:r>
        </a:p>
      </dsp:txBody>
      <dsp:txXfrm>
        <a:off x="2503590" y="24784"/>
        <a:ext cx="9141014" cy="495688"/>
      </dsp:txXfrm>
    </dsp:sp>
    <dsp:sp modelId="{B79F05EB-308B-4FFC-85EC-97EFB12DDFB6}">
      <dsp:nvSpPr>
        <dsp:cNvPr id="0" name=""/>
        <dsp:cNvSpPr/>
      </dsp:nvSpPr>
      <dsp:spPr>
        <a:xfrm>
          <a:off x="2328921" y="520473"/>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254372-8856-4F17-A87B-1862E8D179F1}">
      <dsp:nvSpPr>
        <dsp:cNvPr id="0" name=""/>
        <dsp:cNvSpPr/>
      </dsp:nvSpPr>
      <dsp:spPr>
        <a:xfrm>
          <a:off x="2503590" y="545257"/>
          <a:ext cx="9141014" cy="4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kern="1200" dirty="0">
              <a:solidFill>
                <a:srgbClr val="000000"/>
              </a:solidFill>
              <a:latin typeface="Tableau Book"/>
              <a:cs typeface="Times New Roman"/>
            </a:rPr>
            <a:t>Possession Rates: Matches display high possession times averaging 90 minutes, showing consistent team engagement.</a:t>
          </a:r>
        </a:p>
      </dsp:txBody>
      <dsp:txXfrm>
        <a:off x="2503590" y="545257"/>
        <a:ext cx="9141014" cy="495688"/>
      </dsp:txXfrm>
    </dsp:sp>
    <dsp:sp modelId="{289BC06E-E1D4-4417-8BCA-44B566F9C884}">
      <dsp:nvSpPr>
        <dsp:cNvPr id="0" name=""/>
        <dsp:cNvSpPr/>
      </dsp:nvSpPr>
      <dsp:spPr>
        <a:xfrm>
          <a:off x="2328921" y="1040946"/>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BC0216-F05B-450F-AF5A-65A3672F7331}">
      <dsp:nvSpPr>
        <dsp:cNvPr id="0" name=""/>
        <dsp:cNvSpPr/>
      </dsp:nvSpPr>
      <dsp:spPr>
        <a:xfrm>
          <a:off x="2503590" y="1065730"/>
          <a:ext cx="9141014" cy="4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000000"/>
              </a:solidFill>
              <a:latin typeface="Tableau Book"/>
              <a:cs typeface="Times New Roman"/>
            </a:rPr>
            <a:t>Model accuracy can be improved by 10% with enhancements in data contextualization (e.g., recent form, injuries, tactical changes).</a:t>
          </a:r>
        </a:p>
      </dsp:txBody>
      <dsp:txXfrm>
        <a:off x="2503590" y="1065730"/>
        <a:ext cx="9141014" cy="495688"/>
      </dsp:txXfrm>
    </dsp:sp>
    <dsp:sp modelId="{F557F876-7A08-434D-9D40-5134685FBDD0}">
      <dsp:nvSpPr>
        <dsp:cNvPr id="0" name=""/>
        <dsp:cNvSpPr/>
      </dsp:nvSpPr>
      <dsp:spPr>
        <a:xfrm>
          <a:off x="2328921" y="1561419"/>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6501EB-BC40-4489-A0A7-0C0F9389FD5F}">
      <dsp:nvSpPr>
        <dsp:cNvPr id="0" name=""/>
        <dsp:cNvSpPr/>
      </dsp:nvSpPr>
      <dsp:spPr>
        <a:xfrm>
          <a:off x="0" y="1586204"/>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AAB06-CBBE-4324-B170-33C201A0F003}">
      <dsp:nvSpPr>
        <dsp:cNvPr id="0" name=""/>
        <dsp:cNvSpPr/>
      </dsp:nvSpPr>
      <dsp:spPr>
        <a:xfrm>
          <a:off x="0" y="1586204"/>
          <a:ext cx="2328921" cy="1586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latin typeface="Tableau Book"/>
            </a:rPr>
            <a:t> </a:t>
          </a:r>
          <a:r>
            <a:rPr lang="en-US" sz="2700" kern="1200" dirty="0">
              <a:solidFill>
                <a:srgbClr val="000000"/>
              </a:solidFill>
              <a:latin typeface="Tableau Book"/>
              <a:cs typeface="Times New Roman"/>
            </a:rPr>
            <a:t>Hypothesis Testing - Goal Scoring</a:t>
          </a:r>
        </a:p>
      </dsp:txBody>
      <dsp:txXfrm>
        <a:off x="0" y="1586204"/>
        <a:ext cx="2328921" cy="1586204"/>
      </dsp:txXfrm>
    </dsp:sp>
    <dsp:sp modelId="{891006AB-2AA0-4C75-BB54-AFC9F5509AF7}">
      <dsp:nvSpPr>
        <dsp:cNvPr id="0" name=""/>
        <dsp:cNvSpPr/>
      </dsp:nvSpPr>
      <dsp:spPr>
        <a:xfrm>
          <a:off x="2503590" y="1658234"/>
          <a:ext cx="9141014" cy="1440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000000"/>
              </a:solidFill>
              <a:latin typeface="Tableau Book"/>
              <a:cs typeface="Times New Roman"/>
            </a:rPr>
            <a:t>With a t-statistic of 0.292 and a p-value of 0.772, the analysis found no significant difference in goals scored, suggesting scoring variance is</a:t>
          </a:r>
          <a:r>
            <a:rPr lang="en-US" sz="1300" kern="1200" dirty="0">
              <a:latin typeface="Tableau Book"/>
              <a:cs typeface="Times New Roman"/>
            </a:rPr>
            <a:t> </a:t>
          </a:r>
          <a:r>
            <a:rPr lang="en-US" sz="1300" kern="1200" dirty="0">
              <a:solidFill>
                <a:srgbClr val="000000"/>
              </a:solidFill>
              <a:latin typeface="Tableau Book"/>
              <a:cs typeface="Times New Roman"/>
            </a:rPr>
            <a:t>likely random.</a:t>
          </a:r>
          <a:r>
            <a:rPr lang="en-US" sz="1300" kern="1200" dirty="0">
              <a:latin typeface="Tableau Book"/>
            </a:rPr>
            <a:t> </a:t>
          </a:r>
        </a:p>
      </dsp:txBody>
      <dsp:txXfrm>
        <a:off x="2503590" y="1658234"/>
        <a:ext cx="9141014" cy="1440595"/>
      </dsp:txXfrm>
    </dsp:sp>
    <dsp:sp modelId="{23476166-0ECD-4201-9EE8-FC57A2BDB4B0}">
      <dsp:nvSpPr>
        <dsp:cNvPr id="0" name=""/>
        <dsp:cNvSpPr/>
      </dsp:nvSpPr>
      <dsp:spPr>
        <a:xfrm>
          <a:off x="2328921" y="3098829"/>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C5973-9387-4BDE-B10A-ADB05B453649}">
      <dsp:nvSpPr>
        <dsp:cNvPr id="0" name=""/>
        <dsp:cNvSpPr/>
      </dsp:nvSpPr>
      <dsp:spPr>
        <a:xfrm>
          <a:off x="0" y="3172408"/>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41DD9-F49F-4D04-92F4-05AEA466B1E3}">
      <dsp:nvSpPr>
        <dsp:cNvPr id="0" name=""/>
        <dsp:cNvSpPr/>
      </dsp:nvSpPr>
      <dsp:spPr>
        <a:xfrm>
          <a:off x="0" y="3172408"/>
          <a:ext cx="2328921" cy="1586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dirty="0">
              <a:solidFill>
                <a:srgbClr val="000000"/>
              </a:solidFill>
              <a:latin typeface="Tableau Book"/>
              <a:cs typeface="Times New Roman"/>
            </a:rPr>
            <a:t>Attendance and Stadium Analysis</a:t>
          </a:r>
        </a:p>
      </dsp:txBody>
      <dsp:txXfrm>
        <a:off x="0" y="3172408"/>
        <a:ext cx="2328921" cy="1586204"/>
      </dsp:txXfrm>
    </dsp:sp>
    <dsp:sp modelId="{6AD36C5E-AA5F-4E26-A2AA-069383FF264C}">
      <dsp:nvSpPr>
        <dsp:cNvPr id="0" name=""/>
        <dsp:cNvSpPr/>
      </dsp:nvSpPr>
      <dsp:spPr>
        <a:xfrm>
          <a:off x="2503590" y="3197192"/>
          <a:ext cx="9141014" cy="4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100000"/>
            </a:lnSpc>
            <a:spcBef>
              <a:spcPct val="0"/>
            </a:spcBef>
            <a:spcAft>
              <a:spcPct val="35000"/>
            </a:spcAft>
            <a:buNone/>
          </a:pPr>
          <a:r>
            <a:rPr lang="en-US" sz="1300" kern="1200" dirty="0">
              <a:solidFill>
                <a:srgbClr val="444444"/>
              </a:solidFill>
              <a:latin typeface="Tableau Book"/>
              <a:cs typeface="Times New Roman"/>
            </a:rPr>
            <a:t>Top Stadiums : </a:t>
          </a:r>
          <a:r>
            <a:rPr lang="en-US" sz="1300" kern="1200" dirty="0">
              <a:solidFill>
                <a:srgbClr val="000000"/>
              </a:solidFill>
              <a:latin typeface="Tableau Book"/>
              <a:cs typeface="Times New Roman"/>
            </a:rPr>
            <a:t>Old Trafford averages 75,134 attendees per game; Signal Iduna Park, 74,941.</a:t>
          </a:r>
        </a:p>
      </dsp:txBody>
      <dsp:txXfrm>
        <a:off x="2503590" y="3197192"/>
        <a:ext cx="9141014" cy="495688"/>
      </dsp:txXfrm>
    </dsp:sp>
    <dsp:sp modelId="{8220269D-6501-45D6-AD31-F4B019B83AD7}">
      <dsp:nvSpPr>
        <dsp:cNvPr id="0" name=""/>
        <dsp:cNvSpPr/>
      </dsp:nvSpPr>
      <dsp:spPr>
        <a:xfrm>
          <a:off x="2328921" y="3692881"/>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9732AD-CA3E-4FE2-A0C2-F24F34F58F74}">
      <dsp:nvSpPr>
        <dsp:cNvPr id="0" name=""/>
        <dsp:cNvSpPr/>
      </dsp:nvSpPr>
      <dsp:spPr>
        <a:xfrm>
          <a:off x="2503590" y="3717666"/>
          <a:ext cx="9141014" cy="4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Tableau Book"/>
              <a:cs typeface="Times New Roman"/>
            </a:rPr>
            <a:t>Higher attendances correlate with higher home game win rates.</a:t>
          </a:r>
        </a:p>
      </dsp:txBody>
      <dsp:txXfrm>
        <a:off x="2503590" y="3717666"/>
        <a:ext cx="9141014" cy="495688"/>
      </dsp:txXfrm>
    </dsp:sp>
    <dsp:sp modelId="{338E2C27-7816-4F3D-A514-7B80EF6BA401}">
      <dsp:nvSpPr>
        <dsp:cNvPr id="0" name=""/>
        <dsp:cNvSpPr/>
      </dsp:nvSpPr>
      <dsp:spPr>
        <a:xfrm>
          <a:off x="2328921" y="421335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D686B7-5725-4593-A4CB-1C454FEF2F9A}">
      <dsp:nvSpPr>
        <dsp:cNvPr id="0" name=""/>
        <dsp:cNvSpPr/>
      </dsp:nvSpPr>
      <dsp:spPr>
        <a:xfrm>
          <a:off x="2503590" y="4238139"/>
          <a:ext cx="9141014" cy="4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000000"/>
              </a:solidFill>
              <a:latin typeface="Tableau Book"/>
              <a:cs typeface="Calibri"/>
            </a:rPr>
            <a:t>Model reliability can improve by 10% by adding variables related to fan engagement and opponent strength.</a:t>
          </a:r>
        </a:p>
      </dsp:txBody>
      <dsp:txXfrm>
        <a:off x="2503590" y="4238139"/>
        <a:ext cx="9141014" cy="495688"/>
      </dsp:txXfrm>
    </dsp:sp>
    <dsp:sp modelId="{0568B1E2-EF89-4E56-A655-5EC14E249A2B}">
      <dsp:nvSpPr>
        <dsp:cNvPr id="0" name=""/>
        <dsp:cNvSpPr/>
      </dsp:nvSpPr>
      <dsp:spPr>
        <a:xfrm>
          <a:off x="2328921" y="4733828"/>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2078B3-BA32-4397-ABA1-D7D5A6282844}">
      <dsp:nvSpPr>
        <dsp:cNvPr id="0" name=""/>
        <dsp:cNvSpPr/>
      </dsp:nvSpPr>
      <dsp:spPr>
        <a:xfrm>
          <a:off x="0" y="4758612"/>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D84095-04CE-40C5-8B15-F94D44C13750}">
      <dsp:nvSpPr>
        <dsp:cNvPr id="0" name=""/>
        <dsp:cNvSpPr/>
      </dsp:nvSpPr>
      <dsp:spPr>
        <a:xfrm>
          <a:off x="0" y="4758612"/>
          <a:ext cx="2328921" cy="1586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latin typeface="Tableau Book"/>
            </a:rPr>
            <a:t>KNN CLASIFICATION</a:t>
          </a:r>
        </a:p>
      </dsp:txBody>
      <dsp:txXfrm>
        <a:off x="0" y="4758612"/>
        <a:ext cx="2328921" cy="1586204"/>
      </dsp:txXfrm>
    </dsp:sp>
    <dsp:sp modelId="{6F348C5C-47FB-4DC9-9CE4-DAC54F05D9F0}">
      <dsp:nvSpPr>
        <dsp:cNvPr id="0" name=""/>
        <dsp:cNvSpPr/>
      </dsp:nvSpPr>
      <dsp:spPr>
        <a:xfrm>
          <a:off x="2503590" y="4795479"/>
          <a:ext cx="9141014" cy="73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000000"/>
              </a:solidFill>
              <a:latin typeface="Tableau Book"/>
              <a:cs typeface="Calibri"/>
            </a:rPr>
            <a:t>With a precision of 0.65 for low attendance and 0.58 for high, KNN predictions accurately identify high-attendance events better than low-attendance ones, though model improvement is needed.To reach 75% accuracy, consider improving model features by 25%, focusing on factors like team performance, fan engagement, and weather.</a:t>
          </a:r>
        </a:p>
      </dsp:txBody>
      <dsp:txXfrm>
        <a:off x="2503590" y="4795479"/>
        <a:ext cx="9141014" cy="737337"/>
      </dsp:txXfrm>
    </dsp:sp>
    <dsp:sp modelId="{5F01ED88-3CA9-4A65-BFF9-B46DD674F228}">
      <dsp:nvSpPr>
        <dsp:cNvPr id="0" name=""/>
        <dsp:cNvSpPr/>
      </dsp:nvSpPr>
      <dsp:spPr>
        <a:xfrm>
          <a:off x="2328921" y="5532816"/>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536AF-124A-4C4C-8EF7-6533B84483E7}">
      <dsp:nvSpPr>
        <dsp:cNvPr id="0" name=""/>
        <dsp:cNvSpPr/>
      </dsp:nvSpPr>
      <dsp:spPr>
        <a:xfrm>
          <a:off x="2503590" y="5569683"/>
          <a:ext cx="9141014" cy="73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000000"/>
              </a:solidFill>
              <a:latin typeface="Tableau Book"/>
              <a:cs typeface="Calibri"/>
            </a:rPr>
            <a:t>To reach 75% accuracy, consider improving model features by 25%, focusing on factors like team performance, fan engagement, and weather.</a:t>
          </a:r>
        </a:p>
      </dsp:txBody>
      <dsp:txXfrm>
        <a:off x="2503590" y="5569683"/>
        <a:ext cx="9141014" cy="737337"/>
      </dsp:txXfrm>
    </dsp:sp>
    <dsp:sp modelId="{6AAE2D87-FFB4-4567-BA86-541AA1FF72A5}">
      <dsp:nvSpPr>
        <dsp:cNvPr id="0" name=""/>
        <dsp:cNvSpPr/>
      </dsp:nvSpPr>
      <dsp:spPr>
        <a:xfrm>
          <a:off x="2328921" y="6307020"/>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E9120-05BA-435A-8FF4-3D191C939315}">
      <dsp:nvSpPr>
        <dsp:cNvPr id="0" name=""/>
        <dsp:cNvSpPr/>
      </dsp:nvSpPr>
      <dsp:spPr>
        <a:xfrm>
          <a:off x="0" y="3098"/>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ADA71-2E85-488B-BA29-3AC66DC6F93C}">
      <dsp:nvSpPr>
        <dsp:cNvPr id="0" name=""/>
        <dsp:cNvSpPr/>
      </dsp:nvSpPr>
      <dsp:spPr>
        <a:xfrm>
          <a:off x="0" y="3098"/>
          <a:ext cx="2328921" cy="2112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rgbClr val="000000"/>
              </a:solidFill>
              <a:latin typeface="Tableau Book"/>
              <a:cs typeface="Times New Roman"/>
            </a:rPr>
            <a:t>Referee and Substitution Analysis</a:t>
          </a:r>
        </a:p>
      </dsp:txBody>
      <dsp:txXfrm>
        <a:off x="0" y="3098"/>
        <a:ext cx="2328921" cy="2112873"/>
      </dsp:txXfrm>
    </dsp:sp>
    <dsp:sp modelId="{8365F325-8D55-4B09-8D8E-73D02842E44A}">
      <dsp:nvSpPr>
        <dsp:cNvPr id="0" name=""/>
        <dsp:cNvSpPr/>
      </dsp:nvSpPr>
      <dsp:spPr>
        <a:xfrm>
          <a:off x="2503590" y="36111"/>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100000"/>
            </a:lnSpc>
            <a:spcBef>
              <a:spcPct val="0"/>
            </a:spcBef>
            <a:spcAft>
              <a:spcPct val="35000"/>
            </a:spcAft>
            <a:buNone/>
          </a:pPr>
          <a:r>
            <a:rPr lang="en-US" sz="1200" kern="1200" dirty="0">
              <a:solidFill>
                <a:srgbClr val="000000"/>
              </a:solidFill>
              <a:latin typeface="Tableau Book"/>
              <a:cs typeface="Calibri"/>
            </a:rPr>
            <a:t>Referees: Felix Zwayer and Dr. Felix Brych officiated the most games, impacting yellow and red card distributions.</a:t>
          </a:r>
        </a:p>
      </dsp:txBody>
      <dsp:txXfrm>
        <a:off x="2503590" y="36111"/>
        <a:ext cx="9141014" cy="660273"/>
      </dsp:txXfrm>
    </dsp:sp>
    <dsp:sp modelId="{CFEA4173-D9F8-441C-8333-99BB6E2B406F}">
      <dsp:nvSpPr>
        <dsp:cNvPr id="0" name=""/>
        <dsp:cNvSpPr/>
      </dsp:nvSpPr>
      <dsp:spPr>
        <a:xfrm>
          <a:off x="2328921" y="696384"/>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559F4D-661E-4F1C-A21B-71C2244D1AA2}">
      <dsp:nvSpPr>
        <dsp:cNvPr id="0" name=""/>
        <dsp:cNvSpPr/>
      </dsp:nvSpPr>
      <dsp:spPr>
        <a:xfrm>
          <a:off x="2503590" y="729398"/>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rgbClr val="000000"/>
              </a:solidFill>
              <a:latin typeface="Tableau Book"/>
              <a:cs typeface="Calibri"/>
            </a:rPr>
            <a:t>Substitutions: Teams making more substitutions tend to increase their winning chances, with 70 substitutions linked to home</a:t>
          </a:r>
          <a:endParaRPr lang="en-US" sz="1200" kern="1200" dirty="0">
            <a:latin typeface="Tableau Book"/>
          </a:endParaRPr>
        </a:p>
      </dsp:txBody>
      <dsp:txXfrm>
        <a:off x="2503590" y="729398"/>
        <a:ext cx="9141014" cy="660273"/>
      </dsp:txXfrm>
    </dsp:sp>
    <dsp:sp modelId="{F0CA9D5D-702C-49B5-A11E-3AB35B8118C4}">
      <dsp:nvSpPr>
        <dsp:cNvPr id="0" name=""/>
        <dsp:cNvSpPr/>
      </dsp:nvSpPr>
      <dsp:spPr>
        <a:xfrm>
          <a:off x="2328921" y="1389671"/>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7A3040-FA86-43F4-89CB-DDCD49949D49}">
      <dsp:nvSpPr>
        <dsp:cNvPr id="0" name=""/>
        <dsp:cNvSpPr/>
      </dsp:nvSpPr>
      <dsp:spPr>
        <a:xfrm>
          <a:off x="2503590" y="1422685"/>
          <a:ext cx="9141014" cy="660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rgbClr val="000000"/>
              </a:solidFill>
              <a:latin typeface="Tableau Book"/>
              <a:cs typeface="Calibri"/>
            </a:rPr>
            <a:t>Enhance model insights by 15% with additional referee-specific metrics (e.g., referee’s experience and style) and substitution timing.</a:t>
          </a:r>
        </a:p>
      </dsp:txBody>
      <dsp:txXfrm>
        <a:off x="2503590" y="1422685"/>
        <a:ext cx="9141014" cy="660273"/>
      </dsp:txXfrm>
    </dsp:sp>
    <dsp:sp modelId="{A70043EF-A869-486F-9168-E2D1B37848C2}">
      <dsp:nvSpPr>
        <dsp:cNvPr id="0" name=""/>
        <dsp:cNvSpPr/>
      </dsp:nvSpPr>
      <dsp:spPr>
        <a:xfrm>
          <a:off x="2328921" y="2082958"/>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6501EB-BC40-4489-A0A7-0C0F9389FD5F}">
      <dsp:nvSpPr>
        <dsp:cNvPr id="0" name=""/>
        <dsp:cNvSpPr/>
      </dsp:nvSpPr>
      <dsp:spPr>
        <a:xfrm>
          <a:off x="0" y="2115971"/>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AAB06-CBBE-4324-B170-33C201A0F003}">
      <dsp:nvSpPr>
        <dsp:cNvPr id="0" name=""/>
        <dsp:cNvSpPr/>
      </dsp:nvSpPr>
      <dsp:spPr>
        <a:xfrm>
          <a:off x="0" y="2115971"/>
          <a:ext cx="2328921" cy="2112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Tableau Book"/>
            </a:rPr>
            <a:t> </a:t>
          </a:r>
          <a:r>
            <a:rPr lang="en-US" sz="2800" kern="1200" dirty="0">
              <a:solidFill>
                <a:srgbClr val="000000"/>
              </a:solidFill>
              <a:latin typeface="Tableau Book"/>
              <a:cs typeface="Times New Roman"/>
            </a:rPr>
            <a:t>Event Timing and Analysis</a:t>
          </a:r>
        </a:p>
      </dsp:txBody>
      <dsp:txXfrm>
        <a:off x="0" y="2115971"/>
        <a:ext cx="2328921" cy="2112873"/>
      </dsp:txXfrm>
    </dsp:sp>
    <dsp:sp modelId="{87AC4675-4A31-446B-AA50-9E504B4233AC}">
      <dsp:nvSpPr>
        <dsp:cNvPr id="0" name=""/>
        <dsp:cNvSpPr/>
      </dsp:nvSpPr>
      <dsp:spPr>
        <a:xfrm>
          <a:off x="2503590" y="2165079"/>
          <a:ext cx="9141014" cy="98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100000"/>
            </a:lnSpc>
            <a:spcBef>
              <a:spcPct val="0"/>
            </a:spcBef>
            <a:spcAft>
              <a:spcPct val="35000"/>
            </a:spcAft>
            <a:buNone/>
          </a:pPr>
          <a:r>
            <a:rPr lang="en-US" sz="1200" kern="1200" dirty="0">
              <a:solidFill>
                <a:srgbClr val="000000"/>
              </a:solidFill>
              <a:latin typeface="Tableau Book"/>
              <a:cs typeface="Calibri"/>
            </a:rPr>
            <a:t>Key substitutions and events occur most frequently between minutes 61-75, coinciding with tactical changes that can influence game outcomes.</a:t>
          </a:r>
        </a:p>
      </dsp:txBody>
      <dsp:txXfrm>
        <a:off x="2503590" y="2165079"/>
        <a:ext cx="9141014" cy="982156"/>
      </dsp:txXfrm>
    </dsp:sp>
    <dsp:sp modelId="{ED46DF4C-1E55-4DA2-A912-E581F708019B}">
      <dsp:nvSpPr>
        <dsp:cNvPr id="0" name=""/>
        <dsp:cNvSpPr/>
      </dsp:nvSpPr>
      <dsp:spPr>
        <a:xfrm>
          <a:off x="2328921" y="314723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9E7F3-7148-4E74-BB8F-023254D60407}">
      <dsp:nvSpPr>
        <dsp:cNvPr id="0" name=""/>
        <dsp:cNvSpPr/>
      </dsp:nvSpPr>
      <dsp:spPr>
        <a:xfrm>
          <a:off x="2503590" y="3196343"/>
          <a:ext cx="9141014" cy="98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100000"/>
            </a:lnSpc>
            <a:spcBef>
              <a:spcPct val="0"/>
            </a:spcBef>
            <a:spcAft>
              <a:spcPct val="35000"/>
            </a:spcAft>
            <a:buNone/>
          </a:pPr>
          <a:r>
            <a:rPr lang="en-US" sz="1200" kern="1200" dirty="0">
              <a:solidFill>
                <a:srgbClr val="000000"/>
              </a:solidFill>
              <a:latin typeface="Tableau Book"/>
              <a:cs typeface="Calibri"/>
            </a:rPr>
            <a:t>Model refinement can improve by 10% with focus on tactical event timing in various match contexts</a:t>
          </a:r>
        </a:p>
      </dsp:txBody>
      <dsp:txXfrm>
        <a:off x="2503590" y="3196343"/>
        <a:ext cx="9141014" cy="982156"/>
      </dsp:txXfrm>
    </dsp:sp>
    <dsp:sp modelId="{79E5681E-EA49-4AD4-8743-23A0F4D82FD0}">
      <dsp:nvSpPr>
        <dsp:cNvPr id="0" name=""/>
        <dsp:cNvSpPr/>
      </dsp:nvSpPr>
      <dsp:spPr>
        <a:xfrm>
          <a:off x="2328921" y="4178499"/>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C5973-9387-4BDE-B10A-ADB05B453649}">
      <dsp:nvSpPr>
        <dsp:cNvPr id="0" name=""/>
        <dsp:cNvSpPr/>
      </dsp:nvSpPr>
      <dsp:spPr>
        <a:xfrm>
          <a:off x="0" y="4228845"/>
          <a:ext cx="116446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41DD9-F49F-4D04-92F4-05AEA466B1E3}">
      <dsp:nvSpPr>
        <dsp:cNvPr id="0" name=""/>
        <dsp:cNvSpPr/>
      </dsp:nvSpPr>
      <dsp:spPr>
        <a:xfrm>
          <a:off x="0" y="4228845"/>
          <a:ext cx="2328921" cy="2112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sz="2800" kern="1200" dirty="0">
              <a:solidFill>
                <a:srgbClr val="000000"/>
              </a:solidFill>
              <a:latin typeface="Tableau Book"/>
              <a:cs typeface="Times New Roman"/>
            </a:rPr>
            <a:t>Competition and Player Demographics</a:t>
          </a:r>
          <a:endParaRPr lang="en-US" sz="2800" kern="1200" dirty="0">
            <a:latin typeface="Tableau Book"/>
          </a:endParaRPr>
        </a:p>
      </dsp:txBody>
      <dsp:txXfrm>
        <a:off x="0" y="4228845"/>
        <a:ext cx="2328921" cy="2112873"/>
      </dsp:txXfrm>
    </dsp:sp>
    <dsp:sp modelId="{C0523220-F8B4-4D5E-A73D-29778C2F0463}">
      <dsp:nvSpPr>
        <dsp:cNvPr id="0" name=""/>
        <dsp:cNvSpPr/>
      </dsp:nvSpPr>
      <dsp:spPr>
        <a:xfrm>
          <a:off x="2503590" y="4253682"/>
          <a:ext cx="9141014" cy="49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rgbClr val="000000"/>
              </a:solidFill>
              <a:latin typeface="Tableau Book"/>
              <a:cs typeface="Calibri"/>
            </a:rPr>
            <a:t>USC and DFL competitions have the highest average goals and attendance.</a:t>
          </a:r>
        </a:p>
      </dsp:txBody>
      <dsp:txXfrm>
        <a:off x="2503590" y="4253682"/>
        <a:ext cx="9141014" cy="496752"/>
      </dsp:txXfrm>
    </dsp:sp>
    <dsp:sp modelId="{8EABD4B1-40C9-4849-B9CC-4118580693E2}">
      <dsp:nvSpPr>
        <dsp:cNvPr id="0" name=""/>
        <dsp:cNvSpPr/>
      </dsp:nvSpPr>
      <dsp:spPr>
        <a:xfrm>
          <a:off x="2328921" y="475043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E2323-5519-4810-B5BA-608F1310F7DC}">
      <dsp:nvSpPr>
        <dsp:cNvPr id="0" name=""/>
        <dsp:cNvSpPr/>
      </dsp:nvSpPr>
      <dsp:spPr>
        <a:xfrm>
          <a:off x="2503590" y="4775272"/>
          <a:ext cx="9141014" cy="49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100000"/>
            </a:lnSpc>
            <a:spcBef>
              <a:spcPct val="0"/>
            </a:spcBef>
            <a:spcAft>
              <a:spcPct val="35000"/>
            </a:spcAft>
            <a:buNone/>
          </a:pPr>
          <a:r>
            <a:rPr lang="en-US" sz="1200" kern="1200" dirty="0">
              <a:solidFill>
                <a:srgbClr val="000000"/>
              </a:solidFill>
              <a:latin typeface="Tableau Book"/>
              <a:cs typeface="Calibri"/>
            </a:rPr>
            <a:t>Enhance analysis by 10% through deeper segmentation (e.g., analyzing player age and footedness by specific roles or performance tiers).</a:t>
          </a:r>
          <a:endParaRPr lang="en-US" sz="1200" kern="1200" dirty="0">
            <a:solidFill>
              <a:srgbClr val="000000"/>
            </a:solidFill>
            <a:latin typeface="Tableau Book"/>
            <a:cs typeface="Times New Roman"/>
          </a:endParaRPr>
        </a:p>
      </dsp:txBody>
      <dsp:txXfrm>
        <a:off x="2503590" y="4775272"/>
        <a:ext cx="9141014" cy="496752"/>
      </dsp:txXfrm>
    </dsp:sp>
    <dsp:sp modelId="{0D12D6FA-58F5-4920-B1A1-40C2375A2257}">
      <dsp:nvSpPr>
        <dsp:cNvPr id="0" name=""/>
        <dsp:cNvSpPr/>
      </dsp:nvSpPr>
      <dsp:spPr>
        <a:xfrm>
          <a:off x="2328921" y="5272025"/>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B609FA-F153-4E57-A5AB-F3D7552E3D43}">
      <dsp:nvSpPr>
        <dsp:cNvPr id="0" name=""/>
        <dsp:cNvSpPr/>
      </dsp:nvSpPr>
      <dsp:spPr>
        <a:xfrm>
          <a:off x="2503590" y="5296862"/>
          <a:ext cx="9141014" cy="49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rgbClr val="000000"/>
              </a:solidFill>
              <a:latin typeface="Tableau Book"/>
              <a:cs typeface="Calibri"/>
            </a:rPr>
            <a:t>Player demographics show a trend of younger players in top-performance clusters, with right-foot dominance in gameplay.</a:t>
          </a:r>
          <a:endParaRPr lang="en-US" sz="1200" kern="1200" dirty="0">
            <a:latin typeface="Tableau Book"/>
            <a:cs typeface="Times New Roman"/>
          </a:endParaRPr>
        </a:p>
      </dsp:txBody>
      <dsp:txXfrm>
        <a:off x="2503590" y="5296862"/>
        <a:ext cx="9141014" cy="496752"/>
      </dsp:txXfrm>
    </dsp:sp>
    <dsp:sp modelId="{6E203A59-1EF2-4E3F-9275-A72263B768E9}">
      <dsp:nvSpPr>
        <dsp:cNvPr id="0" name=""/>
        <dsp:cNvSpPr/>
      </dsp:nvSpPr>
      <dsp:spPr>
        <a:xfrm>
          <a:off x="2328921" y="5793614"/>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95916C-733F-4DD6-AE48-97530E8FF884}">
      <dsp:nvSpPr>
        <dsp:cNvPr id="0" name=""/>
        <dsp:cNvSpPr/>
      </dsp:nvSpPr>
      <dsp:spPr>
        <a:xfrm>
          <a:off x="2503590" y="5818452"/>
          <a:ext cx="9141014" cy="49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rgbClr val="444444"/>
              </a:solidFill>
              <a:latin typeface="Tableau Book"/>
              <a:cs typeface="Calibri"/>
            </a:rPr>
            <a:t>Enhance analysis by 10% through deeper segmentation (e.g., analyzing player age and footedness by specific roles or performance tiers).</a:t>
          </a:r>
        </a:p>
      </dsp:txBody>
      <dsp:txXfrm>
        <a:off x="2503590" y="5818452"/>
        <a:ext cx="9141014" cy="496752"/>
      </dsp:txXfrm>
    </dsp:sp>
    <dsp:sp modelId="{D91056A8-7D9F-4626-B2D8-4DCE5D26D15E}">
      <dsp:nvSpPr>
        <dsp:cNvPr id="0" name=""/>
        <dsp:cNvSpPr/>
      </dsp:nvSpPr>
      <dsp:spPr>
        <a:xfrm>
          <a:off x="2328921" y="6315204"/>
          <a:ext cx="93156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0D5D7D90-7408-42CD-9AE3-9F7CA1246BD4}" type="slidenum">
              <a:rPr lang="en-IN" smtClean="0"/>
              <a:t>‹#›</a:t>
            </a:fld>
            <a:endParaRPr lang="en-IN"/>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a:t>Click to edit Master title style</a:t>
            </a:r>
            <a:endParaRPr lang="en-US" dirty="0"/>
          </a:p>
        </p:txBody>
      </p:sp>
    </p:spTree>
    <p:extLst>
      <p:ext uri="{BB962C8B-B14F-4D97-AF65-F5344CB8AC3E}">
        <p14:creationId xmlns:p14="http://schemas.microsoft.com/office/powerpoint/2010/main" val="381595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337898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284692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177595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324353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17560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0D5D7D90-7408-42CD-9AE3-9F7CA1246BD4}" type="slidenum">
              <a:rPr lang="en-IN" smtClean="0"/>
              <a:t>‹#›</a:t>
            </a:fld>
            <a:endParaRPr lang="en-IN"/>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9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304116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217547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192564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C9073090-0830-45F8-9E95-AC18F8850284}" type="datetimeFigureOut">
              <a:rPr lang="en-IN" smtClean="0"/>
              <a:t>30-10-2024</a:t>
            </a:fld>
            <a:endParaRPr lang="en-IN"/>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0D5D7D90-7408-42CD-9AE3-9F7CA1246BD4}" type="slidenum">
              <a:rPr lang="en-IN" smtClean="0"/>
              <a:t>‹#›</a:t>
            </a:fld>
            <a:endParaRPr lang="en-IN"/>
          </a:p>
        </p:txBody>
      </p:sp>
    </p:spTree>
    <p:extLst>
      <p:ext uri="{BB962C8B-B14F-4D97-AF65-F5344CB8AC3E}">
        <p14:creationId xmlns:p14="http://schemas.microsoft.com/office/powerpoint/2010/main" val="410490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C9073090-0830-45F8-9E95-AC18F8850284}" type="datetimeFigureOut">
              <a:rPr lang="en-IN" smtClean="0"/>
              <a:t>30-10-2024</a:t>
            </a:fld>
            <a:endParaRPr lang="en-IN"/>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IN"/>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0D5D7D90-7408-42CD-9AE3-9F7CA1246BD4}" type="slidenum">
              <a:rPr lang="en-IN" smtClean="0"/>
              <a:t>‹#›</a:t>
            </a:fld>
            <a:endParaRPr lang="en-IN"/>
          </a:p>
        </p:txBody>
      </p:sp>
    </p:spTree>
    <p:extLst>
      <p:ext uri="{BB962C8B-B14F-4D97-AF65-F5344CB8AC3E}">
        <p14:creationId xmlns:p14="http://schemas.microsoft.com/office/powerpoint/2010/main" val="27030850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5.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7.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493F85-4BF4-2722-7AD6-4491C264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otball goal in the net">
            <a:extLst>
              <a:ext uri="{FF2B5EF4-FFF2-40B4-BE49-F238E27FC236}">
                <a16:creationId xmlns:a16="http://schemas.microsoft.com/office/drawing/2014/main" id="{3DED5768-3CDA-3118-57D0-5DEECCF806BC}"/>
              </a:ext>
            </a:extLst>
          </p:cNvPr>
          <p:cNvPicPr>
            <a:picLocks noChangeAspect="1"/>
          </p:cNvPicPr>
          <p:nvPr/>
        </p:nvPicPr>
        <p:blipFill>
          <a:blip r:embed="rId2"/>
          <a:srcRect t="11732" r="-2" b="4055"/>
          <a:stretch/>
        </p:blipFill>
        <p:spPr>
          <a:xfrm>
            <a:off x="20" y="1"/>
            <a:ext cx="12191979" cy="6858000"/>
          </a:xfrm>
          <a:prstGeom prst="rect">
            <a:avLst/>
          </a:prstGeom>
        </p:spPr>
      </p:pic>
      <p:sp>
        <p:nvSpPr>
          <p:cNvPr id="11" name="Rectangle 10">
            <a:extLst>
              <a:ext uri="{FF2B5EF4-FFF2-40B4-BE49-F238E27FC236}">
                <a16:creationId xmlns:a16="http://schemas.microsoft.com/office/drawing/2014/main" id="{3643E582-2F5C-967E-4197-32864E7D6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285306" y="1285310"/>
            <a:ext cx="6857999" cy="4287383"/>
          </a:xfrm>
          <a:prstGeom prst="rect">
            <a:avLst/>
          </a:prstGeom>
          <a:gradFill flip="none" rotWithShape="1">
            <a:gsLst>
              <a:gs pos="0">
                <a:srgbClr val="000000">
                  <a:alpha val="57000"/>
                </a:srgbClr>
              </a:gs>
              <a:gs pos="100000">
                <a:srgbClr val="000000">
                  <a:alpha val="0"/>
                </a:srgbClr>
              </a:gs>
              <a:gs pos="56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ubtitle 2">
            <a:extLst>
              <a:ext uri="{FF2B5EF4-FFF2-40B4-BE49-F238E27FC236}">
                <a16:creationId xmlns:a16="http://schemas.microsoft.com/office/drawing/2014/main" id="{63B78119-D730-BB7E-1705-5FC0701CEC22}"/>
              </a:ext>
            </a:extLst>
          </p:cNvPr>
          <p:cNvSpPr>
            <a:spLocks noGrp="1"/>
          </p:cNvSpPr>
          <p:nvPr>
            <p:ph type="subTitle" idx="1"/>
          </p:nvPr>
        </p:nvSpPr>
        <p:spPr>
          <a:xfrm>
            <a:off x="1509486" y="3620278"/>
            <a:ext cx="3379755" cy="1800533"/>
          </a:xfrm>
        </p:spPr>
        <p:txBody>
          <a:bodyPr anchor="b">
            <a:normAutofit/>
          </a:bodyPr>
          <a:lstStyle/>
          <a:p>
            <a:r>
              <a:rPr lang="en-US">
                <a:solidFill>
                  <a:srgbClr val="FFFFFF"/>
                </a:solidFill>
              </a:rPr>
              <a:t>                                 </a:t>
            </a:r>
          </a:p>
          <a:p>
            <a:r>
              <a:rPr lang="en-US">
                <a:solidFill>
                  <a:srgbClr val="FFFFFF"/>
                </a:solidFill>
              </a:rPr>
              <a:t>                                                                KAYALVILI K G</a:t>
            </a:r>
            <a:endParaRPr lang="en-IN">
              <a:solidFill>
                <a:srgbClr val="FFFFFF"/>
              </a:solidFill>
            </a:endParaRPr>
          </a:p>
        </p:txBody>
      </p:sp>
      <p:sp>
        <p:nvSpPr>
          <p:cNvPr id="13" name="Rectangle 12">
            <a:extLst>
              <a:ext uri="{FF2B5EF4-FFF2-40B4-BE49-F238E27FC236}">
                <a16:creationId xmlns:a16="http://schemas.microsoft.com/office/drawing/2014/main" id="{5DBCC854-0144-FBE6-C55E-82A562BA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00706" y="566703"/>
            <a:ext cx="6857999" cy="5724588"/>
          </a:xfrm>
          <a:prstGeom prst="rect">
            <a:avLst/>
          </a:prstGeom>
          <a:gradFill flip="none" rotWithShape="1">
            <a:gsLst>
              <a:gs pos="0">
                <a:srgbClr val="000000">
                  <a:alpha val="57000"/>
                </a:srgbClr>
              </a:gs>
              <a:gs pos="100000">
                <a:srgbClr val="000000">
                  <a:alpha val="0"/>
                </a:srgbClr>
              </a:gs>
              <a:gs pos="72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56DAE99-0951-8CDD-6289-2E6BCF981E3A}"/>
              </a:ext>
            </a:extLst>
          </p:cNvPr>
          <p:cNvSpPr>
            <a:spLocks noGrp="1"/>
          </p:cNvSpPr>
          <p:nvPr>
            <p:ph type="ctrTitle"/>
          </p:nvPr>
        </p:nvSpPr>
        <p:spPr>
          <a:xfrm>
            <a:off x="6736773" y="1501795"/>
            <a:ext cx="4802084" cy="2008167"/>
          </a:xfrm>
          <a:noFill/>
        </p:spPr>
        <p:txBody>
          <a:bodyPr anchor="ctr">
            <a:normAutofit/>
          </a:bodyPr>
          <a:lstStyle/>
          <a:p>
            <a:pPr algn="r">
              <a:lnSpc>
                <a:spcPct val="110000"/>
              </a:lnSpc>
            </a:pPr>
            <a:r>
              <a:rPr lang="en-US" sz="2700">
                <a:solidFill>
                  <a:srgbClr val="FFFFFF"/>
                </a:solidFill>
                <a:latin typeface="Times New Roman" panose="02020603050405020304" pitchFamily="18" charset="0"/>
                <a:cs typeface="Times New Roman" panose="02020603050405020304" pitchFamily="18" charset="0"/>
              </a:rPr>
              <a:t>CAPSTONE PROJECT </a:t>
            </a:r>
            <a:br>
              <a:rPr lang="en-US" sz="2700">
                <a:solidFill>
                  <a:srgbClr val="FFFFFF"/>
                </a:solidFill>
                <a:latin typeface="Times New Roman" panose="02020603050405020304" pitchFamily="18" charset="0"/>
                <a:cs typeface="Times New Roman" panose="02020603050405020304" pitchFamily="18" charset="0"/>
              </a:rPr>
            </a:br>
            <a:r>
              <a:rPr lang="en-US" sz="2700">
                <a:solidFill>
                  <a:srgbClr val="FFFFFF"/>
                </a:solidFill>
                <a:latin typeface="Times New Roman" panose="02020603050405020304" pitchFamily="18" charset="0"/>
                <a:cs typeface="Times New Roman" panose="02020603050405020304" pitchFamily="18" charset="0"/>
              </a:rPr>
              <a:t>ON </a:t>
            </a:r>
            <a:br>
              <a:rPr lang="en-US" sz="2700">
                <a:solidFill>
                  <a:srgbClr val="FFFFFF"/>
                </a:solidFill>
                <a:latin typeface="Times New Roman" panose="02020603050405020304" pitchFamily="18" charset="0"/>
                <a:cs typeface="Times New Roman" panose="02020603050405020304" pitchFamily="18" charset="0"/>
              </a:rPr>
            </a:br>
            <a:r>
              <a:rPr lang="en-US" sz="2700">
                <a:solidFill>
                  <a:srgbClr val="FFFFFF"/>
                </a:solidFill>
                <a:latin typeface="Times New Roman" panose="02020603050405020304" pitchFamily="18" charset="0"/>
                <a:cs typeface="Times New Roman" panose="02020603050405020304" pitchFamily="18" charset="0"/>
              </a:rPr>
              <a:t>FOOTBALL DATA ANALYSIS</a:t>
            </a:r>
            <a:endParaRPr lang="en-IN" sz="2700">
              <a:solidFill>
                <a:srgbClr val="FFFFFF"/>
              </a:solidFill>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715B084D-B395-62E7-F6F2-43CFBC726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52500" y="952500"/>
            <a:ext cx="10286999"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985" h="4920343">
                <a:moveTo>
                  <a:pt x="192" y="2390079"/>
                </a:moveTo>
                <a:cubicBezTo>
                  <a:pt x="857" y="1640336"/>
                  <a:pt x="-474" y="749743"/>
                  <a:pt x="191" y="0"/>
                </a:cubicBezTo>
                <a:lnTo>
                  <a:pt x="9985985" y="0"/>
                </a:lnTo>
                <a:lnTo>
                  <a:pt x="9985985" y="4920343"/>
                </a:lnTo>
                <a:lnTo>
                  <a:pt x="191" y="4920343"/>
                </a:lnTo>
                <a:lnTo>
                  <a:pt x="191"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6479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2CE3-ED42-BF8E-C3CB-F817FA4AC251}"/>
              </a:ext>
            </a:extLst>
          </p:cNvPr>
          <p:cNvSpPr>
            <a:spLocks noGrp="1"/>
          </p:cNvSpPr>
          <p:nvPr>
            <p:ph type="title"/>
          </p:nvPr>
        </p:nvSpPr>
        <p:spPr>
          <a:xfrm>
            <a:off x="185057" y="133836"/>
            <a:ext cx="9601200" cy="715249"/>
          </a:xfrm>
        </p:spPr>
        <p:txBody>
          <a:bodyPr>
            <a:normAutofit/>
          </a:bodyPr>
          <a:lstStyle/>
          <a:p>
            <a:r>
              <a:rPr lang="en-US" dirty="0">
                <a:latin typeface="Times New Roman" panose="02020603050405020304" pitchFamily="18" charset="0"/>
                <a:cs typeface="Times New Roman" panose="02020603050405020304" pitchFamily="18" charset="0"/>
              </a:rPr>
              <a:t>Attendance AND STADIUM ANALYSIS </a:t>
            </a:r>
            <a:endParaRPr lang="en-IN" dirty="0">
              <a:latin typeface="Times New Roman" panose="02020603050405020304" pitchFamily="18" charset="0"/>
              <a:cs typeface="Times New Roman" panose="02020603050405020304" pitchFamily="18" charset="0"/>
            </a:endParaRPr>
          </a:p>
        </p:txBody>
      </p:sp>
      <p:graphicFrame>
        <p:nvGraphicFramePr>
          <p:cNvPr id="8" name="Content Placeholder 3">
            <a:extLst>
              <a:ext uri="{FF2B5EF4-FFF2-40B4-BE49-F238E27FC236}">
                <a16:creationId xmlns:a16="http://schemas.microsoft.com/office/drawing/2014/main" id="{F3BBB421-CB46-3CA3-2AB4-8E64D6935178}"/>
              </a:ext>
            </a:extLst>
          </p:cNvPr>
          <p:cNvGraphicFramePr>
            <a:graphicFrameLocks noGrp="1"/>
          </p:cNvGraphicFramePr>
          <p:nvPr>
            <p:ph sz="half" idx="2"/>
          </p:nvPr>
        </p:nvGraphicFramePr>
        <p:xfrm>
          <a:off x="6546574" y="1558212"/>
          <a:ext cx="4350025" cy="529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 name="Content Placeholder 39" descr="A screenshot of a computer&#10;&#10;Description automatically generated">
            <a:extLst>
              <a:ext uri="{FF2B5EF4-FFF2-40B4-BE49-F238E27FC236}">
                <a16:creationId xmlns:a16="http://schemas.microsoft.com/office/drawing/2014/main" id="{65BF3C89-2DAD-9D44-0B6C-0193A721986C}"/>
              </a:ext>
            </a:extLst>
          </p:cNvPr>
          <p:cNvPicPr>
            <a:picLocks noGrp="1" noChangeAspect="1"/>
          </p:cNvPicPr>
          <p:nvPr>
            <p:ph sz="half" idx="1"/>
          </p:nvPr>
        </p:nvPicPr>
        <p:blipFill>
          <a:blip r:embed="rId7"/>
          <a:stretch>
            <a:fillRect/>
          </a:stretch>
        </p:blipFill>
        <p:spPr>
          <a:xfrm>
            <a:off x="402773" y="1559106"/>
            <a:ext cx="5797825" cy="4503012"/>
          </a:xfrm>
        </p:spPr>
      </p:pic>
    </p:spTree>
    <p:extLst>
      <p:ext uri="{BB962C8B-B14F-4D97-AF65-F5344CB8AC3E}">
        <p14:creationId xmlns:p14="http://schemas.microsoft.com/office/powerpoint/2010/main" val="221764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2D69FB-D601-1AB3-9866-BD5D97800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97344" y="952500"/>
            <a:ext cx="3666969" cy="4952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1B14-6187-C118-2224-A8CF98987D85}"/>
              </a:ext>
            </a:extLst>
          </p:cNvPr>
          <p:cNvSpPr>
            <a:spLocks noGrp="1"/>
          </p:cNvSpPr>
          <p:nvPr>
            <p:ph type="title"/>
          </p:nvPr>
        </p:nvSpPr>
        <p:spPr>
          <a:xfrm>
            <a:off x="5646438" y="590908"/>
            <a:ext cx="5710237" cy="735382"/>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KNN CLASIFICATION </a:t>
            </a:r>
          </a:p>
        </p:txBody>
      </p:sp>
      <p:pic>
        <p:nvPicPr>
          <p:cNvPr id="6" name="Content Placeholder 5">
            <a:extLst>
              <a:ext uri="{FF2B5EF4-FFF2-40B4-BE49-F238E27FC236}">
                <a16:creationId xmlns:a16="http://schemas.microsoft.com/office/drawing/2014/main" id="{BBBC11B4-4C00-AC6D-8D9C-19FB2CFE4DB8}"/>
              </a:ext>
            </a:extLst>
          </p:cNvPr>
          <p:cNvPicPr>
            <a:picLocks noGrp="1" noChangeAspect="1"/>
          </p:cNvPicPr>
          <p:nvPr>
            <p:ph sz="half" idx="1"/>
          </p:nvPr>
        </p:nvPicPr>
        <p:blipFill>
          <a:blip r:embed="rId2"/>
          <a:srcRect r="26301"/>
          <a:stretch/>
        </p:blipFill>
        <p:spPr>
          <a:xfrm>
            <a:off x="952501" y="1700691"/>
            <a:ext cx="3681658" cy="3465636"/>
          </a:xfrm>
          <a:prstGeom prst="rect">
            <a:avLst/>
          </a:prstGeom>
        </p:spPr>
      </p:pic>
      <p:sp>
        <p:nvSpPr>
          <p:cNvPr id="4" name="Content Placeholder 3">
            <a:extLst>
              <a:ext uri="{FF2B5EF4-FFF2-40B4-BE49-F238E27FC236}">
                <a16:creationId xmlns:a16="http://schemas.microsoft.com/office/drawing/2014/main" id="{65DCCDE8-9290-04DD-D3DA-1214C29E96F3}"/>
              </a:ext>
            </a:extLst>
          </p:cNvPr>
          <p:cNvSpPr>
            <a:spLocks noGrp="1"/>
          </p:cNvSpPr>
          <p:nvPr>
            <p:ph sz="half" idx="2"/>
          </p:nvPr>
        </p:nvSpPr>
        <p:spPr>
          <a:xfrm>
            <a:off x="6282907" y="1710414"/>
            <a:ext cx="4800600" cy="2757350"/>
          </a:xfrm>
        </p:spPr>
        <p:txBody>
          <a:bodyPr vert="horz" lIns="91440" tIns="45720" rIns="91440" bIns="45720" rtlCol="0">
            <a:normAutofit/>
          </a:bodyPr>
          <a:lstStyle/>
          <a:p>
            <a:pPr>
              <a:lnSpc>
                <a:spcPct val="110000"/>
              </a:lnSpc>
            </a:pPr>
            <a:r>
              <a:rPr lang="en-US" sz="1300" dirty="0"/>
              <a:t>62% of the predictions made by the model are correct.</a:t>
            </a:r>
          </a:p>
          <a:p>
            <a:pPr>
              <a:lnSpc>
                <a:spcPct val="110000"/>
              </a:lnSpc>
            </a:pPr>
            <a:r>
              <a:rPr lang="en-US" sz="1300" b="0" i="0" dirty="0">
                <a:effectLst/>
              </a:rPr>
              <a:t>Correctly predicted 345 low attendance matches and 359 high attendance matches, while misclassifying 256 low attendance matches and 183 high attendance matches.</a:t>
            </a:r>
          </a:p>
          <a:p>
            <a:pPr>
              <a:lnSpc>
                <a:spcPct val="110000"/>
              </a:lnSpc>
            </a:pPr>
            <a:r>
              <a:rPr lang="en-US" sz="1300" b="0" i="0" dirty="0">
                <a:effectLst/>
              </a:rPr>
              <a:t>Precision and Recall: The model has a precision of 65% for low attendance an</a:t>
            </a:r>
            <a:r>
              <a:rPr lang="en-US" sz="1300" dirty="0"/>
              <a:t>d 58% f</a:t>
            </a:r>
            <a:r>
              <a:rPr lang="en-US" sz="1300" b="0" i="0" dirty="0">
                <a:effectLst/>
              </a:rPr>
              <a:t>or high attendance, with recall values of 57% and 66%, respectively, reflecting a better performance in identifying high attendance matches.</a:t>
            </a:r>
          </a:p>
          <a:p>
            <a:pPr>
              <a:lnSpc>
                <a:spcPct val="110000"/>
              </a:lnSpc>
            </a:pPr>
            <a:r>
              <a:rPr lang="en-US" sz="1300" dirty="0"/>
              <a:t>REQUIRES 30% IMPROVEMENT IN MODEL </a:t>
            </a:r>
            <a:endParaRPr lang="en-US" sz="1300" b="0" i="0" dirty="0">
              <a:effectLst/>
            </a:endParaRPr>
          </a:p>
          <a:p>
            <a:pPr>
              <a:lnSpc>
                <a:spcPct val="110000"/>
              </a:lnSpc>
            </a:pPr>
            <a:endParaRPr lang="en-US" sz="1300" dirty="0"/>
          </a:p>
        </p:txBody>
      </p:sp>
    </p:spTree>
    <p:extLst>
      <p:ext uri="{BB962C8B-B14F-4D97-AF65-F5344CB8AC3E}">
        <p14:creationId xmlns:p14="http://schemas.microsoft.com/office/powerpoint/2010/main" val="230353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65FC-8682-7E41-5DEA-8A8F34BB8EBE}"/>
              </a:ext>
            </a:extLst>
          </p:cNvPr>
          <p:cNvSpPr>
            <a:spLocks noGrp="1"/>
          </p:cNvSpPr>
          <p:nvPr>
            <p:ph type="title"/>
          </p:nvPr>
        </p:nvSpPr>
        <p:spPr>
          <a:xfrm>
            <a:off x="129074" y="171159"/>
            <a:ext cx="9601200" cy="435331"/>
          </a:xfrm>
        </p:spPr>
        <p:txBody>
          <a:bodyPr>
            <a:normAutofit fontScale="90000"/>
          </a:bodyPr>
          <a:lstStyle/>
          <a:p>
            <a:r>
              <a:rPr lang="en-US" dirty="0"/>
              <a:t>REFREE ANALYSIS</a:t>
            </a:r>
            <a:endParaRPr lang="en-IN" dirty="0"/>
          </a:p>
        </p:txBody>
      </p:sp>
      <p:graphicFrame>
        <p:nvGraphicFramePr>
          <p:cNvPr id="11" name="Content Placeholder 3">
            <a:extLst>
              <a:ext uri="{FF2B5EF4-FFF2-40B4-BE49-F238E27FC236}">
                <a16:creationId xmlns:a16="http://schemas.microsoft.com/office/drawing/2014/main" id="{BE624FDD-4E2C-357A-C76C-AAD433127CD4}"/>
              </a:ext>
            </a:extLst>
          </p:cNvPr>
          <p:cNvGraphicFramePr>
            <a:graphicFrameLocks noGrp="1"/>
          </p:cNvGraphicFramePr>
          <p:nvPr>
            <p:ph sz="half" idx="2"/>
            <p:extLst>
              <p:ext uri="{D42A27DB-BD31-4B8C-83A1-F6EECF244321}">
                <p14:modId xmlns:p14="http://schemas.microsoft.com/office/powerpoint/2010/main" val="1104613544"/>
              </p:ext>
            </p:extLst>
          </p:nvPr>
        </p:nvGraphicFramePr>
        <p:xfrm>
          <a:off x="6186196" y="457200"/>
          <a:ext cx="4710403" cy="5459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slide2" descr="Dashboard 5">
            <a:extLst>
              <a:ext uri="{FF2B5EF4-FFF2-40B4-BE49-F238E27FC236}">
                <a16:creationId xmlns:a16="http://schemas.microsoft.com/office/drawing/2014/main" id="{C58B9027-0E92-3C03-8242-1FD842126718}"/>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718457" y="1287624"/>
            <a:ext cx="4926693" cy="4547213"/>
          </a:xfrm>
          <a:prstGeom prst="rect">
            <a:avLst/>
          </a:prstGeom>
        </p:spPr>
      </p:pic>
    </p:spTree>
    <p:extLst>
      <p:ext uri="{BB962C8B-B14F-4D97-AF65-F5344CB8AC3E}">
        <p14:creationId xmlns:p14="http://schemas.microsoft.com/office/powerpoint/2010/main" val="12828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E88CD6-AD7C-3D73-CE15-73AB68FA8E71}"/>
              </a:ext>
            </a:extLst>
          </p:cNvPr>
          <p:cNvSpPr>
            <a:spLocks noGrp="1"/>
          </p:cNvSpPr>
          <p:nvPr>
            <p:ph type="title"/>
          </p:nvPr>
        </p:nvSpPr>
        <p:spPr>
          <a:xfrm>
            <a:off x="175726" y="180491"/>
            <a:ext cx="9601200" cy="668596"/>
          </a:xfrm>
        </p:spPr>
        <p:txBody>
          <a:bodyPr>
            <a:normAutofit/>
          </a:bodyPr>
          <a:lstStyle/>
          <a:p>
            <a:r>
              <a:rPr lang="en-US" dirty="0">
                <a:latin typeface="Times New Roman" panose="02020603050405020304" pitchFamily="18" charset="0"/>
                <a:cs typeface="Times New Roman" panose="02020603050405020304" pitchFamily="18" charset="0"/>
              </a:rPr>
              <a:t>SUBSTITUTION ANALYSIS</a:t>
            </a:r>
            <a:endParaRPr lang="en-IN"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74C2B38A-480C-7C35-288E-91103F13AE9B}"/>
              </a:ext>
            </a:extLst>
          </p:cNvPr>
          <p:cNvPicPr>
            <a:picLocks noGrp="1" noChangeAspect="1"/>
          </p:cNvPicPr>
          <p:nvPr>
            <p:ph sz="half" idx="1"/>
          </p:nvPr>
        </p:nvPicPr>
        <p:blipFill>
          <a:blip r:embed="rId2"/>
          <a:stretch>
            <a:fillRect/>
          </a:stretch>
        </p:blipFill>
        <p:spPr>
          <a:xfrm>
            <a:off x="317241" y="1222310"/>
            <a:ext cx="5327909" cy="4288053"/>
          </a:xfrm>
        </p:spPr>
      </p:pic>
      <p:graphicFrame>
        <p:nvGraphicFramePr>
          <p:cNvPr id="12" name="Content Placeholder 7">
            <a:extLst>
              <a:ext uri="{FF2B5EF4-FFF2-40B4-BE49-F238E27FC236}">
                <a16:creationId xmlns:a16="http://schemas.microsoft.com/office/drawing/2014/main" id="{109484C8-4A00-4975-6882-84CC75329CE0}"/>
              </a:ext>
            </a:extLst>
          </p:cNvPr>
          <p:cNvGraphicFramePr>
            <a:graphicFrameLocks noGrp="1"/>
          </p:cNvGraphicFramePr>
          <p:nvPr>
            <p:ph sz="half" idx="2"/>
          </p:nvPr>
        </p:nvGraphicFramePr>
        <p:xfrm>
          <a:off x="6546574" y="718458"/>
          <a:ext cx="4350025" cy="519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95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D886B-DC4D-3F33-EE33-03D239B0E63F}"/>
              </a:ext>
            </a:extLst>
          </p:cNvPr>
          <p:cNvSpPr>
            <a:spLocks noGrp="1"/>
          </p:cNvSpPr>
          <p:nvPr>
            <p:ph type="title"/>
          </p:nvPr>
        </p:nvSpPr>
        <p:spPr>
          <a:xfrm>
            <a:off x="952500" y="957739"/>
            <a:ext cx="4394103" cy="1778906"/>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EVENT ANALYSIS </a:t>
            </a:r>
          </a:p>
        </p:txBody>
      </p:sp>
      <p:sp>
        <p:nvSpPr>
          <p:cNvPr id="4" name="Content Placeholder 3">
            <a:extLst>
              <a:ext uri="{FF2B5EF4-FFF2-40B4-BE49-F238E27FC236}">
                <a16:creationId xmlns:a16="http://schemas.microsoft.com/office/drawing/2014/main" id="{B0BA5F4D-47A9-961B-6FA4-5815AB03EBF5}"/>
              </a:ext>
            </a:extLst>
          </p:cNvPr>
          <p:cNvSpPr>
            <a:spLocks noGrp="1"/>
          </p:cNvSpPr>
          <p:nvPr>
            <p:ph sz="half" idx="2"/>
          </p:nvPr>
        </p:nvSpPr>
        <p:spPr>
          <a:xfrm>
            <a:off x="952500" y="2890882"/>
            <a:ext cx="4394103" cy="3009381"/>
          </a:xfrm>
        </p:spPr>
        <p:txBody>
          <a:bodyPr vert="horz" lIns="91440" tIns="45720" rIns="91440" bIns="45720" rtlCol="0" anchor="t">
            <a:normAutofit/>
          </a:bodyPr>
          <a:lstStyle/>
          <a:p>
            <a:r>
              <a:rPr lang="en-US" dirty="0">
                <a:ea typeface="+mn-lt"/>
                <a:cs typeface="+mn-lt"/>
              </a:rPr>
              <a:t>The competition ID L1 has the maximum No. Of substitutions (992), No. Of goals (104) and No. Of cards (47). And competition ID FRCH has the least No. Of goals(1). </a:t>
            </a:r>
            <a:endParaRPr lang="en-US" dirty="0"/>
          </a:p>
          <a:p>
            <a:r>
              <a:rPr lang="en-US" dirty="0"/>
              <a:t>At Time interval 61-75, 2749 substitutions were made, 33 goals and 175 assists.</a:t>
            </a:r>
          </a:p>
        </p:txBody>
      </p:sp>
      <p:sp>
        <p:nvSpPr>
          <p:cNvPr id="20" name="Rectangle 19">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 shot of a computer&#10;&#10;Description automatically generated">
            <a:extLst>
              <a:ext uri="{FF2B5EF4-FFF2-40B4-BE49-F238E27FC236}">
                <a16:creationId xmlns:a16="http://schemas.microsoft.com/office/drawing/2014/main" id="{E7ADA615-2514-7FA0-C7A2-499825BADC75}"/>
              </a:ext>
            </a:extLst>
          </p:cNvPr>
          <p:cNvPicPr>
            <a:picLocks noGrp="1" noChangeAspect="1"/>
          </p:cNvPicPr>
          <p:nvPr>
            <p:ph sz="half" idx="1"/>
          </p:nvPr>
        </p:nvPicPr>
        <p:blipFill>
          <a:blip r:embed="rId2"/>
          <a:stretch>
            <a:fillRect/>
          </a:stretch>
        </p:blipFill>
        <p:spPr>
          <a:xfrm>
            <a:off x="6121631" y="1184987"/>
            <a:ext cx="4897822" cy="4422711"/>
          </a:xfrm>
          <a:prstGeom prst="rect">
            <a:avLst/>
          </a:prstGeom>
        </p:spPr>
      </p:pic>
    </p:spTree>
    <p:extLst>
      <p:ext uri="{BB962C8B-B14F-4D97-AF65-F5344CB8AC3E}">
        <p14:creationId xmlns:p14="http://schemas.microsoft.com/office/powerpoint/2010/main" val="76513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60005-1E91-897E-D3EC-E6774875F4DB}"/>
              </a:ext>
            </a:extLst>
          </p:cNvPr>
          <p:cNvSpPr>
            <a:spLocks noGrp="1"/>
          </p:cNvSpPr>
          <p:nvPr>
            <p:ph type="title"/>
          </p:nvPr>
        </p:nvSpPr>
        <p:spPr>
          <a:xfrm>
            <a:off x="952500" y="957739"/>
            <a:ext cx="4394103" cy="1778906"/>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HYPOTHESIS TEST : EVENT ANALYSIS</a:t>
            </a:r>
          </a:p>
        </p:txBody>
      </p:sp>
      <p:sp>
        <p:nvSpPr>
          <p:cNvPr id="4" name="Content Placeholder 3">
            <a:extLst>
              <a:ext uri="{FF2B5EF4-FFF2-40B4-BE49-F238E27FC236}">
                <a16:creationId xmlns:a16="http://schemas.microsoft.com/office/drawing/2014/main" id="{BD4363B7-9F1C-B3EE-C27A-45BAEE6B9374}"/>
              </a:ext>
            </a:extLst>
          </p:cNvPr>
          <p:cNvSpPr>
            <a:spLocks noGrp="1"/>
          </p:cNvSpPr>
          <p:nvPr>
            <p:ph sz="half" idx="2"/>
          </p:nvPr>
        </p:nvSpPr>
        <p:spPr>
          <a:xfrm>
            <a:off x="952500" y="2890882"/>
            <a:ext cx="4394103" cy="3009381"/>
          </a:xfrm>
        </p:spPr>
        <p:txBody>
          <a:bodyPr vert="horz" lIns="91440" tIns="45720" rIns="91440" bIns="45720" rtlCol="0">
            <a:normAutofit/>
          </a:bodyPr>
          <a:lstStyle/>
          <a:p>
            <a:pPr>
              <a:lnSpc>
                <a:spcPct val="110000"/>
              </a:lnSpc>
            </a:pPr>
            <a:r>
              <a:rPr lang="en-US"/>
              <a:t>Chi-Square Test Result: The chi-square statistic (0.21) and high p-value (0.90) indicate that there is no significant association between receiving a red card and losing a match.</a:t>
            </a:r>
          </a:p>
          <a:p>
            <a:pPr>
              <a:lnSpc>
                <a:spcPct val="110000"/>
              </a:lnSpc>
            </a:pPr>
            <a:r>
              <a:rPr lang="en-US"/>
              <a:t>Conclusion: fail to reject the null hypothesis, suggesting that receiving a red card does not significantly affect the likelihood of a team losing.</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ACB4796-F662-81C2-8E38-EE560E9B5C07}"/>
              </a:ext>
            </a:extLst>
          </p:cNvPr>
          <p:cNvPicPr>
            <a:picLocks noGrp="1" noChangeAspect="1"/>
          </p:cNvPicPr>
          <p:nvPr>
            <p:ph sz="half" idx="1"/>
          </p:nvPr>
        </p:nvPicPr>
        <p:blipFill>
          <a:blip r:embed="rId2"/>
          <a:stretch>
            <a:fillRect/>
          </a:stretch>
        </p:blipFill>
        <p:spPr>
          <a:xfrm>
            <a:off x="6191485" y="1699144"/>
            <a:ext cx="4268345" cy="3459714"/>
          </a:xfrm>
          <a:prstGeom prst="rect">
            <a:avLst/>
          </a:prstGeom>
        </p:spPr>
      </p:pic>
    </p:spTree>
    <p:extLst>
      <p:ext uri="{BB962C8B-B14F-4D97-AF65-F5344CB8AC3E}">
        <p14:creationId xmlns:p14="http://schemas.microsoft.com/office/powerpoint/2010/main" val="393223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AD8EA-6835-839E-0F79-D04BA84C6D6B}"/>
              </a:ext>
            </a:extLst>
          </p:cNvPr>
          <p:cNvSpPr>
            <a:spLocks noGrp="1"/>
          </p:cNvSpPr>
          <p:nvPr>
            <p:ph type="title"/>
          </p:nvPr>
        </p:nvSpPr>
        <p:spPr>
          <a:xfrm>
            <a:off x="952500" y="957739"/>
            <a:ext cx="5573046" cy="772491"/>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COMPETITION ANALYSIS</a:t>
            </a:r>
          </a:p>
        </p:txBody>
      </p:sp>
      <p:sp>
        <p:nvSpPr>
          <p:cNvPr id="4" name="Content Placeholder 3">
            <a:extLst>
              <a:ext uri="{FF2B5EF4-FFF2-40B4-BE49-F238E27FC236}">
                <a16:creationId xmlns:a16="http://schemas.microsoft.com/office/drawing/2014/main" id="{70AE5A16-B80D-8374-A393-FF6AB5689E15}"/>
              </a:ext>
            </a:extLst>
          </p:cNvPr>
          <p:cNvSpPr>
            <a:spLocks noGrp="1"/>
          </p:cNvSpPr>
          <p:nvPr>
            <p:ph sz="half" idx="2"/>
          </p:nvPr>
        </p:nvSpPr>
        <p:spPr>
          <a:xfrm>
            <a:off x="952500" y="2890882"/>
            <a:ext cx="4394103" cy="3009381"/>
          </a:xfrm>
        </p:spPr>
        <p:txBody>
          <a:bodyPr vert="horz" lIns="91440" tIns="45720" rIns="91440" bIns="45720" rtlCol="0">
            <a:normAutofit/>
          </a:bodyPr>
          <a:lstStyle/>
          <a:p>
            <a:pPr>
              <a:lnSpc>
                <a:spcPct val="110000"/>
              </a:lnSpc>
            </a:pPr>
            <a:r>
              <a:rPr lang="en-US" sz="1500"/>
              <a:t>The highest average goals per game were observed in the USC (13.0) and DFL (13.0) competitions.</a:t>
            </a:r>
          </a:p>
          <a:p>
            <a:pPr>
              <a:lnSpc>
                <a:spcPct val="110000"/>
              </a:lnSpc>
            </a:pPr>
            <a:r>
              <a:rPr lang="en-US" sz="1500"/>
              <a:t>The DFL (81,360) and NLSC (49,418.5) competitions attracted the highest average attendance.</a:t>
            </a:r>
          </a:p>
          <a:p>
            <a:pPr>
              <a:lnSpc>
                <a:spcPct val="110000"/>
              </a:lnSpc>
            </a:pPr>
            <a:r>
              <a:rPr lang="en-US" sz="1500"/>
              <a:t>POCP (6) and USC (1) displayed the smallest average goal difference, indicating more competitive balance between teams.</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F118CA1-033D-2B89-32CF-6256D2300346}"/>
              </a:ext>
            </a:extLst>
          </p:cNvPr>
          <p:cNvPicPr>
            <a:picLocks noGrp="1" noChangeAspect="1"/>
          </p:cNvPicPr>
          <p:nvPr>
            <p:ph sz="half" idx="1"/>
          </p:nvPr>
        </p:nvPicPr>
        <p:blipFill>
          <a:blip r:embed="rId2"/>
          <a:stretch>
            <a:fillRect/>
          </a:stretch>
        </p:blipFill>
        <p:spPr>
          <a:xfrm>
            <a:off x="6115593" y="1730230"/>
            <a:ext cx="4623942" cy="3616211"/>
          </a:xfrm>
          <a:prstGeom prst="rect">
            <a:avLst/>
          </a:prstGeom>
        </p:spPr>
      </p:pic>
    </p:spTree>
    <p:extLst>
      <p:ext uri="{BB962C8B-B14F-4D97-AF65-F5344CB8AC3E}">
        <p14:creationId xmlns:p14="http://schemas.microsoft.com/office/powerpoint/2010/main" val="159979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88A1-B6DC-F725-2C02-061757ADADFD}"/>
              </a:ext>
            </a:extLst>
          </p:cNvPr>
          <p:cNvSpPr>
            <a:spLocks noGrp="1"/>
          </p:cNvSpPr>
          <p:nvPr>
            <p:ph type="title"/>
          </p:nvPr>
        </p:nvSpPr>
        <p:spPr>
          <a:xfrm>
            <a:off x="248445" y="171159"/>
            <a:ext cx="10793963" cy="491315"/>
          </a:xfrm>
        </p:spPr>
        <p:txBody>
          <a:bodyPr>
            <a:normAutofit fontScale="90000"/>
          </a:bodyPr>
          <a:lstStyle/>
          <a:p>
            <a:r>
              <a:rPr lang="en-US" dirty="0">
                <a:latin typeface="Times New Roman" panose="02020603050405020304" pitchFamily="18" charset="0"/>
                <a:cs typeface="Times New Roman" panose="02020603050405020304" pitchFamily="18" charset="0"/>
              </a:rPr>
              <a:t>PLAYER ATTRIBUTES AND DEMOGRAPHICS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6CF8719-E15B-C718-C042-0F84EF46FE5F}"/>
              </a:ext>
            </a:extLst>
          </p:cNvPr>
          <p:cNvPicPr>
            <a:picLocks noGrp="1" noChangeAspect="1"/>
          </p:cNvPicPr>
          <p:nvPr>
            <p:ph sz="half" idx="1"/>
          </p:nvPr>
        </p:nvPicPr>
        <p:blipFill>
          <a:blip r:embed="rId2"/>
          <a:stretch>
            <a:fillRect/>
          </a:stretch>
        </p:blipFill>
        <p:spPr>
          <a:xfrm>
            <a:off x="399661" y="833924"/>
            <a:ext cx="3435220" cy="1778648"/>
          </a:xfrm>
        </p:spPr>
      </p:pic>
      <p:sp>
        <p:nvSpPr>
          <p:cNvPr id="4" name="Content Placeholder 3">
            <a:extLst>
              <a:ext uri="{FF2B5EF4-FFF2-40B4-BE49-F238E27FC236}">
                <a16:creationId xmlns:a16="http://schemas.microsoft.com/office/drawing/2014/main" id="{B56AF78E-C57C-D00E-1A33-6C85399BF560}"/>
              </a:ext>
            </a:extLst>
          </p:cNvPr>
          <p:cNvSpPr>
            <a:spLocks noGrp="1"/>
          </p:cNvSpPr>
          <p:nvPr>
            <p:ph sz="half" idx="2"/>
          </p:nvPr>
        </p:nvSpPr>
        <p:spPr>
          <a:xfrm>
            <a:off x="6546574" y="1455576"/>
            <a:ext cx="4350025" cy="4461426"/>
          </a:xfrm>
        </p:spPr>
        <p:txBody>
          <a:bodyPr>
            <a:noAutofit/>
          </a:bodyPr>
          <a:lstStyle/>
          <a:p>
            <a:r>
              <a:rPr lang="en-US" sz="1600" dirty="0">
                <a:latin typeface="Times New Roman" panose="02020603050405020304" pitchFamily="18" charset="0"/>
                <a:cs typeface="Times New Roman" panose="02020603050405020304" pitchFamily="18" charset="0"/>
              </a:rPr>
              <a:t>Attack, defender and midfielder are mostly from age of 20’s -30’s. Goalkeepers are from age of 20’s-40’s.</a:t>
            </a:r>
          </a:p>
          <a:p>
            <a:r>
              <a:rPr lang="en-US" sz="1600" dirty="0">
                <a:latin typeface="Times New Roman" panose="02020603050405020304" pitchFamily="18" charset="0"/>
                <a:cs typeface="Times New Roman" panose="02020603050405020304" pitchFamily="18" charset="0"/>
              </a:rPr>
              <a:t>Goalkeepers have the tallest average height (around 195 cm),followed by defenders (around 190 cm)</a:t>
            </a:r>
          </a:p>
          <a:p>
            <a:r>
              <a:rPr lang="en-US" sz="1600" dirty="0" err="1">
                <a:latin typeface="Times New Roman" panose="02020603050405020304" pitchFamily="18" charset="0"/>
                <a:cs typeface="Times New Roman" panose="02020603050405020304" pitchFamily="18" charset="0"/>
              </a:rPr>
              <a:t>Apprx</a:t>
            </a:r>
            <a:r>
              <a:rPr lang="en-US" sz="1600" dirty="0">
                <a:latin typeface="Times New Roman" panose="02020603050405020304" pitchFamily="18" charset="0"/>
                <a:cs typeface="Times New Roman" panose="02020603050405020304" pitchFamily="18" charset="0"/>
              </a:rPr>
              <a:t>. 80% of the teams prefer right foot during matches.</a:t>
            </a:r>
          </a:p>
          <a:p>
            <a:r>
              <a:rPr lang="en-US" sz="1600" dirty="0">
                <a:latin typeface="Times New Roman" panose="02020603050405020304" pitchFamily="18" charset="0"/>
                <a:cs typeface="Times New Roman" panose="02020603050405020304" pitchFamily="18" charset="0"/>
              </a:rPr>
              <a:t>The United States produces the most players in the league,# with over 2500 players, followed by Germany with approximately 1000 players.</a:t>
            </a:r>
          </a:p>
          <a:p>
            <a:r>
              <a:rPr lang="en-US" sz="1600" dirty="0">
                <a:latin typeface="Times New Roman" panose="02020603050405020304" pitchFamily="18" charset="0"/>
                <a:cs typeface="Times New Roman" panose="02020603050405020304" pitchFamily="18" charset="0"/>
              </a:rPr>
              <a:t>Highest average number of seasons played by players is observed# in League 1 (L1)</a:t>
            </a:r>
          </a:p>
          <a:p>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7424ACE-B2CE-28AA-409E-9209F1711642}"/>
              </a:ext>
            </a:extLst>
          </p:cNvPr>
          <p:cNvPicPr>
            <a:picLocks noChangeAspect="1"/>
          </p:cNvPicPr>
          <p:nvPr/>
        </p:nvPicPr>
        <p:blipFill>
          <a:blip r:embed="rId3"/>
          <a:stretch>
            <a:fillRect/>
          </a:stretch>
        </p:blipFill>
        <p:spPr>
          <a:xfrm>
            <a:off x="3193254" y="2784022"/>
            <a:ext cx="2902746" cy="2577102"/>
          </a:xfrm>
          <a:prstGeom prst="rect">
            <a:avLst/>
          </a:prstGeom>
        </p:spPr>
      </p:pic>
    </p:spTree>
    <p:extLst>
      <p:ext uri="{BB962C8B-B14F-4D97-AF65-F5344CB8AC3E}">
        <p14:creationId xmlns:p14="http://schemas.microsoft.com/office/powerpoint/2010/main" val="317203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8D2F-02A3-D481-FFE1-391C0E7DC0D1}"/>
              </a:ext>
            </a:extLst>
          </p:cNvPr>
          <p:cNvSpPr>
            <a:spLocks noGrp="1"/>
          </p:cNvSpPr>
          <p:nvPr>
            <p:ph type="title"/>
          </p:nvPr>
        </p:nvSpPr>
        <p:spPr>
          <a:xfrm>
            <a:off x="213049" y="216419"/>
            <a:ext cx="9601200" cy="724580"/>
          </a:xfrm>
        </p:spPr>
        <p:txBody>
          <a:bodyPr/>
          <a:lstStyle/>
          <a:p>
            <a:r>
              <a:rPr lang="en-US" dirty="0">
                <a:latin typeface="Times New Roman" panose="02020603050405020304" pitchFamily="18" charset="0"/>
                <a:cs typeface="Times New Roman" panose="02020603050405020304" pitchFamily="18" charset="0"/>
              </a:rPr>
              <a:t>K-means CLUSTERING</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1831BEC-E738-3952-DEBF-A392490FBE70}"/>
              </a:ext>
            </a:extLst>
          </p:cNvPr>
          <p:cNvPicPr>
            <a:picLocks noGrp="1" noChangeAspect="1"/>
          </p:cNvPicPr>
          <p:nvPr>
            <p:ph sz="half" idx="1"/>
          </p:nvPr>
        </p:nvPicPr>
        <p:blipFill>
          <a:blip r:embed="rId2"/>
          <a:stretch>
            <a:fillRect/>
          </a:stretch>
        </p:blipFill>
        <p:spPr>
          <a:xfrm>
            <a:off x="1295400" y="2495267"/>
            <a:ext cx="4349750" cy="3186679"/>
          </a:xfrm>
        </p:spPr>
      </p:pic>
      <p:sp>
        <p:nvSpPr>
          <p:cNvPr id="10" name="Content Placeholder 9">
            <a:extLst>
              <a:ext uri="{FF2B5EF4-FFF2-40B4-BE49-F238E27FC236}">
                <a16:creationId xmlns:a16="http://schemas.microsoft.com/office/drawing/2014/main" id="{62EC6868-9E19-38ED-B5EA-23FA734C2BEF}"/>
              </a:ext>
            </a:extLst>
          </p:cNvPr>
          <p:cNvSpPr>
            <a:spLocks noGrp="1"/>
          </p:cNvSpPr>
          <p:nvPr>
            <p:ph sz="half" idx="2"/>
          </p:nvPr>
        </p:nvSpPr>
        <p:spPr>
          <a:xfrm>
            <a:off x="6546852" y="1289737"/>
            <a:ext cx="4350025" cy="1556100"/>
          </a:xfrm>
        </p:spPr>
        <p:txBody>
          <a:bodyPr>
            <a:normAutofit/>
          </a:bodyPr>
          <a:lstStyle/>
          <a:p>
            <a:r>
              <a:rPr lang="en-US" sz="1600" dirty="0">
                <a:latin typeface="Times New Roman" panose="02020603050405020304" pitchFamily="18" charset="0"/>
                <a:cs typeface="Times New Roman" panose="02020603050405020304" pitchFamily="18" charset="0"/>
              </a:rPr>
              <a:t>The clustering reveals that younger players (below 30 years old) are distributed across all clusters, while older players (above 30) tend to cluster in lower performance categories.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74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417C-8CA5-CD53-1053-E2F9FCAA8661}"/>
              </a:ext>
            </a:extLst>
          </p:cNvPr>
          <p:cNvSpPr>
            <a:spLocks noGrp="1"/>
          </p:cNvSpPr>
          <p:nvPr>
            <p:ph type="title"/>
          </p:nvPr>
        </p:nvSpPr>
        <p:spPr>
          <a:xfrm>
            <a:off x="297024" y="77854"/>
            <a:ext cx="9601200" cy="863146"/>
          </a:xfrm>
        </p:spPr>
        <p:txBody>
          <a:bodyPr>
            <a:normAutofit/>
          </a:bodyPr>
          <a:lstStyle/>
          <a:p>
            <a:r>
              <a:rPr lang="en-US" dirty="0">
                <a:latin typeface="Times New Roman" panose="02020603050405020304" pitchFamily="18" charset="0"/>
                <a:cs typeface="Times New Roman" panose="02020603050405020304" pitchFamily="18" charset="0"/>
              </a:rPr>
              <a:t>CONTRACT MANAGEMENT</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577F399-64F9-695D-08F5-725124D87A09}"/>
              </a:ext>
            </a:extLst>
          </p:cNvPr>
          <p:cNvPicPr>
            <a:picLocks noGrp="1" noChangeAspect="1"/>
          </p:cNvPicPr>
          <p:nvPr>
            <p:ph sz="half" idx="1"/>
          </p:nvPr>
        </p:nvPicPr>
        <p:blipFill>
          <a:blip r:embed="rId2"/>
          <a:stretch>
            <a:fillRect/>
          </a:stretch>
        </p:blipFill>
        <p:spPr>
          <a:xfrm>
            <a:off x="399661" y="1595101"/>
            <a:ext cx="2950029" cy="1670614"/>
          </a:xfrm>
        </p:spPr>
      </p:pic>
      <p:sp>
        <p:nvSpPr>
          <p:cNvPr id="4" name="Content Placeholder 3">
            <a:extLst>
              <a:ext uri="{FF2B5EF4-FFF2-40B4-BE49-F238E27FC236}">
                <a16:creationId xmlns:a16="http://schemas.microsoft.com/office/drawing/2014/main" id="{4F29F334-EB98-D674-B2CC-68F9ABD60F28}"/>
              </a:ext>
            </a:extLst>
          </p:cNvPr>
          <p:cNvSpPr>
            <a:spLocks noGrp="1"/>
          </p:cNvSpPr>
          <p:nvPr>
            <p:ph sz="half" idx="2"/>
          </p:nvPr>
        </p:nvSpPr>
        <p:spPr/>
        <p:txBody>
          <a:bodyPr/>
          <a:lstStyle/>
          <a:p>
            <a:r>
              <a:rPr lang="en-US" dirty="0"/>
              <a:t>Club IDs around 1084, 114, and 379, have notably longer contract lengths.</a:t>
            </a:r>
          </a:p>
          <a:p>
            <a:r>
              <a:rPr lang="en-US" dirty="0"/>
              <a:t>The team with the ID '18' has the highest number of expiring contracts, over 200 players and followed by Club ID ’24’ has 190 players with expiring contracts.</a:t>
            </a:r>
          </a:p>
          <a:p>
            <a:r>
              <a:rPr lang="en-US" dirty="0"/>
              <a:t>The highest market value observed exceeds €25 million for a midfielder with a contract expiring in 2026.</a:t>
            </a:r>
            <a:endParaRPr lang="en-IN" dirty="0"/>
          </a:p>
        </p:txBody>
      </p:sp>
      <p:pic>
        <p:nvPicPr>
          <p:cNvPr id="8" name="Picture 7">
            <a:extLst>
              <a:ext uri="{FF2B5EF4-FFF2-40B4-BE49-F238E27FC236}">
                <a16:creationId xmlns:a16="http://schemas.microsoft.com/office/drawing/2014/main" id="{5FDC453C-CDE5-8C4C-8D92-4A95F73A9131}"/>
              </a:ext>
            </a:extLst>
          </p:cNvPr>
          <p:cNvPicPr>
            <a:picLocks noChangeAspect="1"/>
          </p:cNvPicPr>
          <p:nvPr/>
        </p:nvPicPr>
        <p:blipFill>
          <a:blip r:embed="rId3"/>
          <a:stretch>
            <a:fillRect/>
          </a:stretch>
        </p:blipFill>
        <p:spPr>
          <a:xfrm>
            <a:off x="1726899" y="3592286"/>
            <a:ext cx="3619543" cy="1979406"/>
          </a:xfrm>
          <a:prstGeom prst="rect">
            <a:avLst/>
          </a:prstGeom>
        </p:spPr>
      </p:pic>
    </p:spTree>
    <p:extLst>
      <p:ext uri="{BB962C8B-B14F-4D97-AF65-F5344CB8AC3E}">
        <p14:creationId xmlns:p14="http://schemas.microsoft.com/office/powerpoint/2010/main" val="336726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8D71-65A4-8262-949E-2E8FD6B2C0F7}"/>
              </a:ext>
            </a:extLst>
          </p:cNvPr>
          <p:cNvSpPr>
            <a:spLocks noGrp="1"/>
          </p:cNvSpPr>
          <p:nvPr>
            <p:ph type="title"/>
          </p:nvPr>
        </p:nvSpPr>
        <p:spPr>
          <a:xfrm>
            <a:off x="1295400" y="842963"/>
            <a:ext cx="9601200" cy="44466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E5762C-08FB-FBE2-BFE2-D680070AF14C}"/>
              </a:ext>
            </a:extLst>
          </p:cNvPr>
          <p:cNvSpPr>
            <a:spLocks noGrp="1"/>
          </p:cNvSpPr>
          <p:nvPr>
            <p:ph idx="1"/>
          </p:nvPr>
        </p:nvSpPr>
        <p:spPr>
          <a:xfrm>
            <a:off x="1295400" y="1632857"/>
            <a:ext cx="9601200" cy="4272643"/>
          </a:xfrm>
        </p:spPr>
        <p:txBody>
          <a:bodyPr>
            <a:normAutofit/>
          </a:bodyPr>
          <a:lstStyle/>
          <a:p>
            <a:r>
              <a:rPr lang="en-US" b="1" dirty="0">
                <a:latin typeface="Times New Roman"/>
                <a:cs typeface="Times New Roman"/>
              </a:rPr>
              <a:t>OBJECTIVE :</a:t>
            </a:r>
          </a:p>
          <a:p>
            <a:pPr marL="0" indent="0">
              <a:buNone/>
            </a:pPr>
            <a:r>
              <a:rPr lang="en-US" dirty="0"/>
              <a:t>          </a:t>
            </a:r>
            <a:r>
              <a:rPr lang="en-US" sz="1600" dirty="0">
                <a:latin typeface="Times New Roman" panose="02020603050405020304" pitchFamily="18" charset="0"/>
                <a:cs typeface="Times New Roman" panose="02020603050405020304" pitchFamily="18" charset="0"/>
              </a:rPr>
              <a:t>The objective of the </a:t>
            </a:r>
            <a:r>
              <a:rPr lang="en-US" sz="1600" b="1" dirty="0">
                <a:latin typeface="Times New Roman" panose="02020603050405020304" pitchFamily="18" charset="0"/>
                <a:cs typeface="Times New Roman" panose="02020603050405020304" pitchFamily="18" charset="0"/>
              </a:rPr>
              <a:t>Football Data Analysis Project</a:t>
            </a:r>
            <a:r>
              <a:rPr lang="en-US" sz="1600" dirty="0">
                <a:latin typeface="Times New Roman" panose="02020603050405020304" pitchFamily="18" charset="0"/>
                <a:cs typeface="Times New Roman" panose="02020603050405020304" pitchFamily="18" charset="0"/>
              </a:rPr>
              <a:t> is to conduct an in-depth analysis of football data to extract actionable insights across multiple focus areas. This involves evaluating player and team performance, understanding player market value, analyzing team and player attributes, and uncovering patterns in attendance, referee decisions, substitutions, and events. The analysis will help address key business questions, support strategic decision-making, and leverage machine learning models where applicable</a:t>
            </a:r>
            <a:r>
              <a:rPr lang="en-US" sz="1600" dirty="0"/>
              <a:t>.</a:t>
            </a:r>
          </a:p>
          <a:p>
            <a:r>
              <a:rPr lang="en-US" b="1" dirty="0">
                <a:latin typeface="Times New Roman"/>
                <a:cs typeface="Times New Roman"/>
              </a:rPr>
              <a:t>PROJECT REQUIREMENTS :</a:t>
            </a:r>
          </a:p>
          <a:p>
            <a:pPr marL="0" indent="0">
              <a:buNone/>
            </a:pPr>
            <a:r>
              <a:rPr lang="en-US" dirty="0"/>
              <a:t>          </a:t>
            </a:r>
            <a:r>
              <a:rPr lang="en-US" sz="1500" dirty="0">
                <a:latin typeface="Times New Roman" panose="02020603050405020304" pitchFamily="18" charset="0"/>
                <a:cs typeface="Times New Roman" panose="02020603050405020304" pitchFamily="18" charset="0"/>
              </a:rPr>
              <a:t>TOOLS                            :    ANACONDA , JUPYTER NOTEBOOK, TABLEAU, SQL WORKBENCH </a:t>
            </a:r>
          </a:p>
          <a:p>
            <a:pPr marL="0" indent="0">
              <a:buNone/>
            </a:pPr>
            <a:r>
              <a:rPr lang="en-US" sz="1500" dirty="0">
                <a:latin typeface="Times New Roman" panose="02020603050405020304" pitchFamily="18" charset="0"/>
                <a:cs typeface="Times New Roman" panose="02020603050405020304" pitchFamily="18" charset="0"/>
              </a:rPr>
              <a:t>          DATA REQUIREMENTS  :    APPEARANCE , GAMES, GAMELINEUP, GAMEEVENT AND PLAYERS DATASET</a:t>
            </a:r>
          </a:p>
          <a:p>
            <a:endParaRPr lang="en-IN" dirty="0"/>
          </a:p>
        </p:txBody>
      </p:sp>
    </p:spTree>
    <p:extLst>
      <p:ext uri="{BB962C8B-B14F-4D97-AF65-F5344CB8AC3E}">
        <p14:creationId xmlns:p14="http://schemas.microsoft.com/office/powerpoint/2010/main" val="254486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75B9-1923-EA91-4DEE-6E7D289D4E42}"/>
              </a:ext>
            </a:extLst>
          </p:cNvPr>
          <p:cNvSpPr>
            <a:spLocks noGrp="1"/>
          </p:cNvSpPr>
          <p:nvPr>
            <p:ph type="title"/>
          </p:nvPr>
        </p:nvSpPr>
        <p:spPr>
          <a:xfrm>
            <a:off x="110412" y="0"/>
            <a:ext cx="9601200" cy="569167"/>
          </a:xfrm>
        </p:spPr>
        <p:txBody>
          <a:bodyPr/>
          <a:lstStyle/>
          <a:p>
            <a:r>
              <a:rPr lang="en-US" dirty="0"/>
              <a:t>CONCLUSION </a:t>
            </a:r>
            <a:endParaRPr lang="en-IN" dirty="0"/>
          </a:p>
        </p:txBody>
      </p:sp>
      <p:graphicFrame>
        <p:nvGraphicFramePr>
          <p:cNvPr id="5" name="Content Placeholder 2">
            <a:extLst>
              <a:ext uri="{FF2B5EF4-FFF2-40B4-BE49-F238E27FC236}">
                <a16:creationId xmlns:a16="http://schemas.microsoft.com/office/drawing/2014/main" id="{53AF030E-DA65-6DBA-53BD-1D5AC40D46CE}"/>
              </a:ext>
            </a:extLst>
          </p:cNvPr>
          <p:cNvGraphicFramePr>
            <a:graphicFrameLocks noGrp="1"/>
          </p:cNvGraphicFramePr>
          <p:nvPr>
            <p:ph idx="1"/>
          </p:nvPr>
        </p:nvGraphicFramePr>
        <p:xfrm>
          <a:off x="195942" y="513182"/>
          <a:ext cx="11644605" cy="6344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1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53AF030E-DA65-6DBA-53BD-1D5AC40D46CE}"/>
              </a:ext>
            </a:extLst>
          </p:cNvPr>
          <p:cNvGraphicFramePr>
            <a:graphicFrameLocks noGrp="1"/>
          </p:cNvGraphicFramePr>
          <p:nvPr>
            <p:ph idx="1"/>
            <p:extLst>
              <p:ext uri="{D42A27DB-BD31-4B8C-83A1-F6EECF244321}">
                <p14:modId xmlns:p14="http://schemas.microsoft.com/office/powerpoint/2010/main" val="106933533"/>
              </p:ext>
            </p:extLst>
          </p:nvPr>
        </p:nvGraphicFramePr>
        <p:xfrm>
          <a:off x="267828" y="254389"/>
          <a:ext cx="11644605" cy="6344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898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53AF030E-DA65-6DBA-53BD-1D5AC40D46CE}"/>
              </a:ext>
            </a:extLst>
          </p:cNvPr>
          <p:cNvGraphicFramePr>
            <a:graphicFrameLocks noGrp="1"/>
          </p:cNvGraphicFramePr>
          <p:nvPr>
            <p:ph idx="1"/>
          </p:nvPr>
        </p:nvGraphicFramePr>
        <p:xfrm>
          <a:off x="267828" y="254389"/>
          <a:ext cx="11644605" cy="6344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52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834605-DDC1-022E-67B7-BE0D4FF7BA60}"/>
              </a:ext>
            </a:extLst>
          </p:cNvPr>
          <p:cNvSpPr>
            <a:spLocks noGrp="1"/>
          </p:cNvSpPr>
          <p:nvPr>
            <p:ph type="title"/>
          </p:nvPr>
        </p:nvSpPr>
        <p:spPr>
          <a:xfrm>
            <a:off x="194388" y="115175"/>
            <a:ext cx="9601200" cy="612613"/>
          </a:xfrm>
        </p:spPr>
        <p:txBody>
          <a:bodyPr>
            <a:normAutofit/>
          </a:bodyPr>
          <a:lstStyle/>
          <a:p>
            <a:r>
              <a:rPr lang="en-US" dirty="0">
                <a:latin typeface="Times New Roman" panose="02020603050405020304" pitchFamily="18" charset="0"/>
                <a:cs typeface="Times New Roman" panose="02020603050405020304" pitchFamily="18" charset="0"/>
              </a:rPr>
              <a:t>BUSINESS RECOMMENDATIONS: </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A75FD3D-051E-074B-A88F-3034D297B090}"/>
              </a:ext>
            </a:extLst>
          </p:cNvPr>
          <p:cNvSpPr>
            <a:spLocks noGrp="1"/>
          </p:cNvSpPr>
          <p:nvPr>
            <p:ph idx="1"/>
          </p:nvPr>
        </p:nvSpPr>
        <p:spPr>
          <a:xfrm>
            <a:off x="382555" y="1082351"/>
            <a:ext cx="10514045" cy="5411755"/>
          </a:xfrm>
        </p:spPr>
        <p:txBody>
          <a:bodyPr>
            <a:noAutofit/>
          </a:bodyPr>
          <a:lstStyle/>
          <a:p>
            <a:r>
              <a:rPr lang="en-US" sz="1400" dirty="0">
                <a:latin typeface="Times New Roman" panose="02020603050405020304" pitchFamily="18" charset="0"/>
                <a:cs typeface="Times New Roman" panose="02020603050405020304" pitchFamily="18" charset="0"/>
              </a:rPr>
              <a:t>Player Performance &amp; Recruitment: High-performing players and adaptable team tactics are key. By scouting versatile players and adjusting strategies based on game venues, teams can improve overall success, especially at home games.</a:t>
            </a:r>
          </a:p>
          <a:p>
            <a:r>
              <a:rPr lang="en-US" sz="1400" dirty="0">
                <a:latin typeface="Times New Roman" panose="02020603050405020304" pitchFamily="18" charset="0"/>
                <a:cs typeface="Times New Roman" panose="02020603050405020304" pitchFamily="18" charset="0"/>
              </a:rPr>
              <a:t>Predictive Modeling: While we’re getting accurate predictions on goals, there’s room to better predict game outcomes by enhancing the model. This involves adding more relevant features and exploring different algorithms to improve reliability, especially for draws.</a:t>
            </a:r>
          </a:p>
          <a:p>
            <a:r>
              <a:rPr lang="en-US" sz="1400" dirty="0">
                <a:latin typeface="Times New Roman" panose="02020603050405020304" pitchFamily="18" charset="0"/>
                <a:cs typeface="Times New Roman" panose="02020603050405020304" pitchFamily="18" charset="0"/>
              </a:rPr>
              <a:t>Market Value &amp; Economic Factors: Player market values aren’t solely based on goals or assists. Including factors like fan appeal and economic conditions can make player valuations more accurate, helping the club manage contracts and investments wisely.</a:t>
            </a:r>
          </a:p>
          <a:p>
            <a:r>
              <a:rPr lang="en-US" sz="1400" dirty="0">
                <a:latin typeface="Times New Roman" panose="02020603050405020304" pitchFamily="18" charset="0"/>
                <a:cs typeface="Times New Roman" panose="02020603050405020304" pitchFamily="18" charset="0"/>
              </a:rPr>
              <a:t>Attendance &amp; Fan Engagement: Higher attendance generally correlates with better home team performance. Improving the fan experience can boost attendance and give teams a stronger home advantage, which is also beneficial for ticket sales and brand loyalty.</a:t>
            </a:r>
          </a:p>
          <a:p>
            <a:r>
              <a:rPr lang="en-US" sz="1400" dirty="0">
                <a:latin typeface="Times New Roman" panose="02020603050405020304" pitchFamily="18" charset="0"/>
                <a:cs typeface="Times New Roman" panose="02020603050405020304" pitchFamily="18" charset="0"/>
              </a:rPr>
              <a:t>Team and League - Level Strategies: Insights show that teams in some leagues have a stronger home advantage, so encouraging bold play styles at home could lead to more wins. Similarly, promoting high-scoring leagues and competitions can capture audience interest and attract sponsors.</a:t>
            </a:r>
          </a:p>
          <a:p>
            <a:r>
              <a:rPr lang="en-US" sz="1400" dirty="0">
                <a:latin typeface="Times New Roman" panose="02020603050405020304" pitchFamily="18" charset="0"/>
                <a:cs typeface="Times New Roman" panose="02020603050405020304" pitchFamily="18" charset="0"/>
              </a:rPr>
              <a:t>Event Timing &amp; Substitutions: Timing plays a huge role in-game events, like scoring or substitutions, which often peak mid-match. Teams can benefit from making tactical moves around these peak times, as well as using substitutions strategically to maintain momentum.</a:t>
            </a:r>
          </a:p>
          <a:p>
            <a:r>
              <a:rPr lang="en-US" sz="1400" dirty="0">
                <a:latin typeface="Times New Roman" panose="02020603050405020304" pitchFamily="18" charset="0"/>
                <a:cs typeface="Times New Roman" panose="02020603050405020304" pitchFamily="18" charset="0"/>
              </a:rPr>
              <a:t>Refereeing and Officiating: Knowing each referee’s style can help match planners ensure fair play by assigning strict referees to high-stakes matches, promoting a balanced game environment.</a:t>
            </a:r>
          </a:p>
          <a:p>
            <a:r>
              <a:rPr lang="en-US" sz="1400" dirty="0">
                <a:latin typeface="Times New Roman" panose="02020603050405020304" pitchFamily="18" charset="0"/>
                <a:cs typeface="Times New Roman" panose="02020603050405020304" pitchFamily="18" charset="0"/>
              </a:rPr>
              <a:t>Contract Management: High turnover rates in player contracts can lead to team instability. Managing contracts proactively and having backup rosters in place can help maintain consistency and avoid disruptions in performance.</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165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45042-636A-CEC9-C7DB-143F7C1F4954}"/>
              </a:ext>
            </a:extLst>
          </p:cNvPr>
          <p:cNvSpPr>
            <a:spLocks noGrp="1"/>
          </p:cNvSpPr>
          <p:nvPr>
            <p:ph type="ctrTitle"/>
          </p:nvPr>
        </p:nvSpPr>
        <p:spPr>
          <a:xfrm>
            <a:off x="1295400" y="952500"/>
            <a:ext cx="8952781" cy="2303884"/>
          </a:xfrm>
        </p:spPr>
        <p:txBody>
          <a:bodyPr/>
          <a:lstStyle/>
          <a:p>
            <a:pPr algn="ctr"/>
            <a:r>
              <a:rPr lang="en-US" dirty="0"/>
              <a:t>THANKYOU</a:t>
            </a:r>
            <a:endParaRPr lang="en-IN" dirty="0"/>
          </a:p>
        </p:txBody>
      </p:sp>
    </p:spTree>
    <p:extLst>
      <p:ext uri="{BB962C8B-B14F-4D97-AF65-F5344CB8AC3E}">
        <p14:creationId xmlns:p14="http://schemas.microsoft.com/office/powerpoint/2010/main" val="124252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949E-4194-CFCB-2D26-FFDA68773C44}"/>
              </a:ext>
            </a:extLst>
          </p:cNvPr>
          <p:cNvSpPr>
            <a:spLocks noGrp="1"/>
          </p:cNvSpPr>
          <p:nvPr>
            <p:ph type="title"/>
          </p:nvPr>
        </p:nvSpPr>
        <p:spPr>
          <a:xfrm>
            <a:off x="129073" y="65314"/>
            <a:ext cx="8315131" cy="765111"/>
          </a:xfrm>
        </p:spPr>
        <p:txBody>
          <a:bodyPr>
            <a:normAutofit/>
          </a:bodyPr>
          <a:lstStyle/>
          <a:p>
            <a:r>
              <a:rPr lang="en-US" dirty="0">
                <a:latin typeface="Times New Roman" panose="02020603050405020304" pitchFamily="18" charset="0"/>
                <a:cs typeface="Times New Roman" panose="02020603050405020304" pitchFamily="18" charset="0"/>
              </a:rPr>
              <a:t>DATA CLEANING AND MERGING</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2764FB2-4A2A-D474-74C6-BBF886278BB7}"/>
              </a:ext>
            </a:extLst>
          </p:cNvPr>
          <p:cNvGraphicFramePr>
            <a:graphicFrameLocks noGrp="1"/>
          </p:cNvGraphicFramePr>
          <p:nvPr>
            <p:ph idx="1"/>
            <p:extLst>
              <p:ext uri="{D42A27DB-BD31-4B8C-83A1-F6EECF244321}">
                <p14:modId xmlns:p14="http://schemas.microsoft.com/office/powerpoint/2010/main" val="3312968325"/>
              </p:ext>
            </p:extLst>
          </p:nvPr>
        </p:nvGraphicFramePr>
        <p:xfrm>
          <a:off x="1295400" y="1156996"/>
          <a:ext cx="9601200" cy="5122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949E-4194-CFCB-2D26-FFDA68773C44}"/>
              </a:ext>
            </a:extLst>
          </p:cNvPr>
          <p:cNvSpPr>
            <a:spLocks noGrp="1"/>
          </p:cNvSpPr>
          <p:nvPr>
            <p:ph type="title"/>
          </p:nvPr>
        </p:nvSpPr>
        <p:spPr>
          <a:xfrm>
            <a:off x="166396" y="75338"/>
            <a:ext cx="9601200" cy="727096"/>
          </a:xfrm>
        </p:spPr>
        <p:txBody>
          <a:bodyPr>
            <a:normAutofit/>
          </a:bodyPr>
          <a:lstStyle/>
          <a:p>
            <a:r>
              <a:rPr lang="en-IN" dirty="0">
                <a:latin typeface="Times New Roman" panose="02020603050405020304" pitchFamily="18" charset="0"/>
                <a:cs typeface="Times New Roman" panose="02020603050405020304" pitchFamily="18" charset="0"/>
              </a:rPr>
              <a:t>PERFORMANCE ANALYSIS</a:t>
            </a:r>
          </a:p>
        </p:txBody>
      </p:sp>
      <p:pic>
        <p:nvPicPr>
          <p:cNvPr id="5" name="Content Placeholder 4">
            <a:extLst>
              <a:ext uri="{FF2B5EF4-FFF2-40B4-BE49-F238E27FC236}">
                <a16:creationId xmlns:a16="http://schemas.microsoft.com/office/drawing/2014/main" id="{9DBD3565-840E-7DCE-3810-A4740BCBBADE}"/>
              </a:ext>
            </a:extLst>
          </p:cNvPr>
          <p:cNvPicPr>
            <a:picLocks noGrp="1" noChangeAspect="1"/>
          </p:cNvPicPr>
          <p:nvPr>
            <p:ph sz="half" idx="1"/>
          </p:nvPr>
        </p:nvPicPr>
        <p:blipFill>
          <a:blip r:embed="rId2"/>
          <a:stretch>
            <a:fillRect/>
          </a:stretch>
        </p:blipFill>
        <p:spPr>
          <a:xfrm>
            <a:off x="1156996" y="802434"/>
            <a:ext cx="5174974" cy="3573623"/>
          </a:xfrm>
        </p:spPr>
      </p:pic>
      <p:sp>
        <p:nvSpPr>
          <p:cNvPr id="6" name="Content Placeholder 5">
            <a:extLst>
              <a:ext uri="{FF2B5EF4-FFF2-40B4-BE49-F238E27FC236}">
                <a16:creationId xmlns:a16="http://schemas.microsoft.com/office/drawing/2014/main" id="{464FD941-6FB4-1DAE-0B92-CF674F28A9BB}"/>
              </a:ext>
            </a:extLst>
          </p:cNvPr>
          <p:cNvSpPr>
            <a:spLocks noGrp="1"/>
          </p:cNvSpPr>
          <p:nvPr>
            <p:ph sz="half" idx="2"/>
          </p:nvPr>
        </p:nvSpPr>
        <p:spPr>
          <a:xfrm>
            <a:off x="6546574" y="802434"/>
            <a:ext cx="4930079" cy="5607697"/>
          </a:xfrm>
        </p:spPr>
        <p:txBody>
          <a:bodyPr vert="horz" lIns="91440" tIns="45720" rIns="91440" bIns="45720" rtlCol="0" anchor="t">
            <a:normAutofit lnSpcReduction="10000"/>
          </a:bodyPr>
          <a:lstStyle/>
          <a:p>
            <a:pPr marL="0" indent="0">
              <a:buNone/>
            </a:pPr>
            <a:r>
              <a:rPr lang="en-US" sz="1700" dirty="0">
                <a:latin typeface="Times New Roman" panose="02020603050405020304" pitchFamily="18" charset="0"/>
                <a:cs typeface="Times New Roman" panose="02020603050405020304" pitchFamily="18" charset="0"/>
              </a:rPr>
              <a:t>INTERPRETATIONS: </a:t>
            </a:r>
          </a:p>
          <a:p>
            <a:r>
              <a:rPr lang="en-US" sz="1500" dirty="0">
                <a:latin typeface="Times New Roman"/>
                <a:cs typeface="Times New Roman"/>
              </a:rPr>
              <a:t>Player  ARON JOHANNSSON - 93 and JOZY ALTIDORE - 65 goals.</a:t>
            </a:r>
          </a:p>
          <a:p>
            <a:r>
              <a:rPr lang="en-US" sz="1500" dirty="0">
                <a:latin typeface="Times New Roman"/>
                <a:cs typeface="Times New Roman"/>
              </a:rPr>
              <a:t>Home club : BORUSSIA VEREIN (410 goals) and Away club : </a:t>
            </a:r>
            <a:r>
              <a:rPr lang="en-US" sz="1500" dirty="0">
                <a:solidFill>
                  <a:srgbClr val="000000"/>
                </a:solidFill>
                <a:effectLst/>
                <a:latin typeface="Times New Roman"/>
                <a:cs typeface="Times New Roman"/>
              </a:rPr>
              <a:t>BORUSSIA DORTMUND  (282 goals)</a:t>
            </a:r>
          </a:p>
          <a:p>
            <a:r>
              <a:rPr lang="en-US" sz="1500" dirty="0">
                <a:solidFill>
                  <a:srgbClr val="000000"/>
                </a:solidFill>
                <a:latin typeface="Times New Roman"/>
                <a:cs typeface="Times New Roman"/>
              </a:rPr>
              <a:t>Player FABIAN JOHNSON has highest goals 317 in away and 436 in home teams.</a:t>
            </a:r>
          </a:p>
          <a:p>
            <a:r>
              <a:rPr lang="en-US" sz="1500" dirty="0">
                <a:solidFill>
                  <a:srgbClr val="000000"/>
                </a:solidFill>
                <a:latin typeface="Times New Roman"/>
                <a:cs typeface="Times New Roman"/>
              </a:rPr>
              <a:t>Competition NL1 has 131 goals(highest) and CLQ has least No. of goals (1 goals).</a:t>
            </a:r>
          </a:p>
          <a:p>
            <a:r>
              <a:rPr lang="en-US" sz="1500" dirty="0">
                <a:latin typeface="Times New Roman"/>
                <a:cs typeface="Times New Roman"/>
              </a:rPr>
              <a:t>Probability of home team winning a match is: 45%</a:t>
            </a:r>
          </a:p>
          <a:p>
            <a:r>
              <a:rPr lang="en-US" sz="1500" dirty="0">
                <a:latin typeface="Times New Roman"/>
                <a:cs typeface="Times New Roman"/>
              </a:rPr>
              <a:t>Probability of a goal scored after a substitution is: 84%</a:t>
            </a:r>
          </a:p>
          <a:p>
            <a:r>
              <a:rPr lang="en-US" sz="1500" dirty="0">
                <a:latin typeface="Times New Roman" panose="02020603050405020304" pitchFamily="18" charset="0"/>
                <a:cs typeface="Times New Roman" panose="02020603050405020304" pitchFamily="18" charset="0"/>
              </a:rPr>
              <a:t>Fail to reject the null hypothesis: There is no significant difference between home and away goals. Any observed difference (a difference of 0.35 goals per match) is likely a result of random sampling variability rather than a true underlying difference in performance between home and away teams.</a:t>
            </a:r>
            <a:endParaRPr lang="en-IN" sz="1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ED2B84-11CA-6DE8-6DCD-EC333BFAEDC7}"/>
              </a:ext>
            </a:extLst>
          </p:cNvPr>
          <p:cNvPicPr>
            <a:picLocks noChangeAspect="1"/>
          </p:cNvPicPr>
          <p:nvPr/>
        </p:nvPicPr>
        <p:blipFill>
          <a:blip r:embed="rId3"/>
          <a:stretch>
            <a:fillRect/>
          </a:stretch>
        </p:blipFill>
        <p:spPr>
          <a:xfrm>
            <a:off x="259703" y="4514069"/>
            <a:ext cx="3220616" cy="1896062"/>
          </a:xfrm>
          <a:prstGeom prst="rect">
            <a:avLst/>
          </a:prstGeom>
        </p:spPr>
      </p:pic>
    </p:spTree>
    <p:extLst>
      <p:ext uri="{BB962C8B-B14F-4D97-AF65-F5344CB8AC3E}">
        <p14:creationId xmlns:p14="http://schemas.microsoft.com/office/powerpoint/2010/main" val="292455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949E-4194-CFCB-2D26-FFDA68773C44}"/>
              </a:ext>
            </a:extLst>
          </p:cNvPr>
          <p:cNvSpPr>
            <a:spLocks noGrp="1"/>
          </p:cNvSpPr>
          <p:nvPr>
            <p:ph type="title"/>
          </p:nvPr>
        </p:nvSpPr>
        <p:spPr>
          <a:xfrm>
            <a:off x="138404" y="133836"/>
            <a:ext cx="9601200" cy="687257"/>
          </a:xfrm>
        </p:spPr>
        <p:txBody>
          <a:bodyPr>
            <a:normAutofit/>
          </a:bodyPr>
          <a:lstStyle/>
          <a:p>
            <a:r>
              <a:rPr lang="en-US"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DB53195-2C7E-E8B9-6C1A-F71445B12047}"/>
              </a:ext>
            </a:extLst>
          </p:cNvPr>
          <p:cNvPicPr>
            <a:picLocks noGrp="1" noChangeAspect="1"/>
          </p:cNvPicPr>
          <p:nvPr>
            <p:ph sz="half" idx="1"/>
          </p:nvPr>
        </p:nvPicPr>
        <p:blipFill>
          <a:blip r:embed="rId2"/>
          <a:stretch>
            <a:fillRect/>
          </a:stretch>
        </p:blipFill>
        <p:spPr>
          <a:xfrm>
            <a:off x="1725372" y="821093"/>
            <a:ext cx="3920055" cy="2735561"/>
          </a:xfrm>
        </p:spPr>
      </p:pic>
      <p:graphicFrame>
        <p:nvGraphicFramePr>
          <p:cNvPr id="11" name="Content Placeholder 4">
            <a:extLst>
              <a:ext uri="{FF2B5EF4-FFF2-40B4-BE49-F238E27FC236}">
                <a16:creationId xmlns:a16="http://schemas.microsoft.com/office/drawing/2014/main" id="{138DED40-D57D-9372-F70C-0ED5DAD6E25E}"/>
              </a:ext>
            </a:extLst>
          </p:cNvPr>
          <p:cNvGraphicFramePr>
            <a:graphicFrameLocks noGrp="1"/>
          </p:cNvGraphicFramePr>
          <p:nvPr>
            <p:ph sz="half" idx="2"/>
          </p:nvPr>
        </p:nvGraphicFramePr>
        <p:xfrm>
          <a:off x="6546574" y="569168"/>
          <a:ext cx="4350025" cy="5347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75EE4D8E-9819-9F52-2BEE-F6F10F456A7D}"/>
              </a:ext>
            </a:extLst>
          </p:cNvPr>
          <p:cNvPicPr>
            <a:picLocks noChangeAspect="1"/>
          </p:cNvPicPr>
          <p:nvPr/>
        </p:nvPicPr>
        <p:blipFill>
          <a:blip r:embed="rId8"/>
          <a:stretch>
            <a:fillRect/>
          </a:stretch>
        </p:blipFill>
        <p:spPr>
          <a:xfrm>
            <a:off x="368513" y="3723667"/>
            <a:ext cx="3671643" cy="3000497"/>
          </a:xfrm>
          <a:prstGeom prst="rect">
            <a:avLst/>
          </a:prstGeom>
        </p:spPr>
      </p:pic>
    </p:spTree>
    <p:extLst>
      <p:ext uri="{BB962C8B-B14F-4D97-AF65-F5344CB8AC3E}">
        <p14:creationId xmlns:p14="http://schemas.microsoft.com/office/powerpoint/2010/main" val="248067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068C-F000-7C53-16D0-011BEFC08F4F}"/>
              </a:ext>
            </a:extLst>
          </p:cNvPr>
          <p:cNvSpPr>
            <a:spLocks noGrp="1"/>
          </p:cNvSpPr>
          <p:nvPr>
            <p:ph type="title"/>
          </p:nvPr>
        </p:nvSpPr>
        <p:spPr>
          <a:xfrm>
            <a:off x="139959" y="115177"/>
            <a:ext cx="11262049" cy="659266"/>
          </a:xfrm>
        </p:spPr>
        <p:txBody>
          <a:bodyPr>
            <a:normAutofit/>
          </a:bodyPr>
          <a:lstStyle/>
          <a:p>
            <a:r>
              <a:rPr lang="en-US" dirty="0">
                <a:latin typeface="Times New Roman" panose="02020603050405020304" pitchFamily="18" charset="0"/>
                <a:cs typeface="Times New Roman" panose="02020603050405020304" pitchFamily="18" charset="0"/>
              </a:rPr>
              <a:t>PLAYER PROFILE AND MARKET VALUE ANALYSIS</a:t>
            </a:r>
            <a:endParaRPr lang="en-IN" dirty="0">
              <a:latin typeface="Times New Roman" panose="02020603050405020304" pitchFamily="18" charset="0"/>
              <a:cs typeface="Times New Roman" panose="02020603050405020304" pitchFamily="18" charset="0"/>
            </a:endParaRPr>
          </a:p>
        </p:txBody>
      </p:sp>
      <p:graphicFrame>
        <p:nvGraphicFramePr>
          <p:cNvPr id="10" name="Content Placeholder 3">
            <a:extLst>
              <a:ext uri="{FF2B5EF4-FFF2-40B4-BE49-F238E27FC236}">
                <a16:creationId xmlns:a16="http://schemas.microsoft.com/office/drawing/2014/main" id="{D48DC7A9-4CD7-DD9F-335D-9A5D9FB366C4}"/>
              </a:ext>
            </a:extLst>
          </p:cNvPr>
          <p:cNvGraphicFramePr>
            <a:graphicFrameLocks noGrp="1"/>
          </p:cNvGraphicFramePr>
          <p:nvPr>
            <p:ph sz="half" idx="2"/>
            <p:extLst>
              <p:ext uri="{D42A27DB-BD31-4B8C-83A1-F6EECF244321}">
                <p14:modId xmlns:p14="http://schemas.microsoft.com/office/powerpoint/2010/main" val="549941803"/>
              </p:ext>
            </p:extLst>
          </p:nvPr>
        </p:nvGraphicFramePr>
        <p:xfrm>
          <a:off x="5951246" y="1026368"/>
          <a:ext cx="4945354" cy="5561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A screenshot of a computer&#10;&#10;Description automatically generated">
            <a:extLst>
              <a:ext uri="{FF2B5EF4-FFF2-40B4-BE49-F238E27FC236}">
                <a16:creationId xmlns:a16="http://schemas.microsoft.com/office/drawing/2014/main" id="{3102D7C6-C796-1A5C-C77F-D580AF8A3555}"/>
              </a:ext>
            </a:extLst>
          </p:cNvPr>
          <p:cNvPicPr>
            <a:picLocks noChangeAspect="1"/>
          </p:cNvPicPr>
          <p:nvPr/>
        </p:nvPicPr>
        <p:blipFill>
          <a:blip r:embed="rId7"/>
          <a:stretch>
            <a:fillRect/>
          </a:stretch>
        </p:blipFill>
        <p:spPr>
          <a:xfrm>
            <a:off x="404132" y="1166813"/>
            <a:ext cx="5287736" cy="2989490"/>
          </a:xfrm>
          <a:prstGeom prst="rect">
            <a:avLst/>
          </a:prstGeom>
        </p:spPr>
      </p:pic>
    </p:spTree>
    <p:extLst>
      <p:ext uri="{BB962C8B-B14F-4D97-AF65-F5344CB8AC3E}">
        <p14:creationId xmlns:p14="http://schemas.microsoft.com/office/powerpoint/2010/main" val="349013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C166-FECE-7D77-DC25-2C504990A50B}"/>
              </a:ext>
            </a:extLst>
          </p:cNvPr>
          <p:cNvSpPr>
            <a:spLocks noGrp="1"/>
          </p:cNvSpPr>
          <p:nvPr>
            <p:ph type="title"/>
          </p:nvPr>
        </p:nvSpPr>
        <p:spPr>
          <a:xfrm>
            <a:off x="166396" y="152499"/>
            <a:ext cx="9601200" cy="696588"/>
          </a:xfrm>
        </p:spPr>
        <p:txBody>
          <a:bodyPr/>
          <a:lstStyle/>
          <a:p>
            <a:r>
              <a:rPr lang="en-US" dirty="0"/>
              <a:t>LINEAR REGRESSION MODEL</a:t>
            </a:r>
            <a:endParaRPr lang="en-IN" dirty="0"/>
          </a:p>
        </p:txBody>
      </p:sp>
      <p:pic>
        <p:nvPicPr>
          <p:cNvPr id="6" name="Content Placeholder 5">
            <a:extLst>
              <a:ext uri="{FF2B5EF4-FFF2-40B4-BE49-F238E27FC236}">
                <a16:creationId xmlns:a16="http://schemas.microsoft.com/office/drawing/2014/main" id="{4FBB67A6-D5BE-DBC8-0268-E88E32EFF2B1}"/>
              </a:ext>
            </a:extLst>
          </p:cNvPr>
          <p:cNvPicPr>
            <a:picLocks noGrp="1" noChangeAspect="1"/>
          </p:cNvPicPr>
          <p:nvPr>
            <p:ph sz="half" idx="1"/>
          </p:nvPr>
        </p:nvPicPr>
        <p:blipFill>
          <a:blip r:embed="rId2"/>
          <a:stretch>
            <a:fillRect/>
          </a:stretch>
        </p:blipFill>
        <p:spPr>
          <a:xfrm>
            <a:off x="1746250" y="1007706"/>
            <a:ext cx="4349750" cy="2356502"/>
          </a:xfrm>
        </p:spPr>
      </p:pic>
      <p:sp>
        <p:nvSpPr>
          <p:cNvPr id="4" name="Content Placeholder 3">
            <a:extLst>
              <a:ext uri="{FF2B5EF4-FFF2-40B4-BE49-F238E27FC236}">
                <a16:creationId xmlns:a16="http://schemas.microsoft.com/office/drawing/2014/main" id="{9916454C-AE7F-1F30-6A1F-1D3CB4FB7953}"/>
              </a:ext>
            </a:extLst>
          </p:cNvPr>
          <p:cNvSpPr>
            <a:spLocks noGrp="1"/>
          </p:cNvSpPr>
          <p:nvPr>
            <p:ph sz="half" idx="2"/>
          </p:nvPr>
        </p:nvSpPr>
        <p:spPr>
          <a:xfrm>
            <a:off x="6546574" y="317242"/>
            <a:ext cx="5116691" cy="6388260"/>
          </a:xfrm>
        </p:spPr>
        <p:txBody>
          <a:bodyPr>
            <a:normAutofit lnSpcReduction="10000"/>
          </a:bodyPr>
          <a:lstStyle/>
          <a:p>
            <a:pPr>
              <a:lnSpc>
                <a:spcPct val="100000"/>
              </a:lnSpc>
            </a:pPr>
            <a:r>
              <a:rPr lang="en-IN" sz="1400" dirty="0">
                <a:latin typeface="Times New Roman" panose="02020603050405020304" pitchFamily="18" charset="0"/>
                <a:cs typeface="Times New Roman" panose="02020603050405020304" pitchFamily="18" charset="0"/>
              </a:rPr>
              <a:t>SIMPLE LINEAR REGRESSION MODEL</a:t>
            </a:r>
          </a:p>
          <a:p>
            <a:pPr marL="0" indent="0">
              <a:lnSpc>
                <a:spcPct val="100000"/>
              </a:lnSpc>
              <a:buNone/>
            </a:pPr>
            <a:r>
              <a:rPr lang="en-US" sz="1400" dirty="0">
                <a:latin typeface="Times New Roman" panose="02020603050405020304" pitchFamily="18" charset="0"/>
                <a:cs typeface="Times New Roman" panose="02020603050405020304" pitchFamily="18" charset="0"/>
              </a:rPr>
              <a:t>Independent variable - assists and Dependent  variable - market value.</a:t>
            </a:r>
          </a:p>
          <a:p>
            <a:pPr marL="0" indent="0">
              <a:lnSpc>
                <a:spcPct val="100000"/>
              </a:lnSpc>
              <a:buNone/>
            </a:pPr>
            <a:r>
              <a:rPr lang="en-IN" sz="1400" dirty="0">
                <a:latin typeface="Times New Roman" panose="02020603050405020304" pitchFamily="18" charset="0"/>
                <a:cs typeface="Times New Roman" panose="02020603050405020304" pitchFamily="18" charset="0"/>
              </a:rPr>
              <a:t>R² score of 0.0047</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IN" sz="1400" dirty="0">
                <a:latin typeface="Times New Roman" panose="02020603050405020304" pitchFamily="18" charset="0"/>
                <a:cs typeface="Times New Roman" panose="02020603050405020304" pitchFamily="18" charset="0"/>
              </a:rPr>
              <a:t>A weak relationship between </a:t>
            </a:r>
            <a:r>
              <a:rPr lang="en-US" sz="1400" dirty="0">
                <a:latin typeface="Times New Roman" panose="02020603050405020304" pitchFamily="18" charset="0"/>
                <a:cs typeface="Times New Roman" panose="02020603050405020304" pitchFamily="18" charset="0"/>
              </a:rPr>
              <a:t>assists and market value.</a:t>
            </a:r>
          </a:p>
          <a:p>
            <a:pPr>
              <a:lnSpc>
                <a:spcPct val="100000"/>
              </a:lnSpc>
            </a:pPr>
            <a:r>
              <a:rPr lang="en-US" sz="1400" dirty="0">
                <a:latin typeface="Times New Roman" panose="02020603050405020304" pitchFamily="18" charset="0"/>
                <a:cs typeface="Times New Roman" panose="02020603050405020304" pitchFamily="18" charset="0"/>
              </a:rPr>
              <a:t>MULTIPLE LINEAR REGRESSION: </a:t>
            </a:r>
          </a:p>
          <a:p>
            <a:pPr marL="0" indent="0">
              <a:lnSpc>
                <a:spcPct val="100000"/>
              </a:lnSpc>
              <a:buNone/>
            </a:pPr>
            <a:r>
              <a:rPr lang="en-US" sz="1400" dirty="0">
                <a:latin typeface="Times New Roman" panose="02020603050405020304" pitchFamily="18" charset="0"/>
                <a:cs typeface="Times New Roman" panose="02020603050405020304" pitchFamily="18" charset="0"/>
              </a:rPr>
              <a:t>Dependent Variable: </a:t>
            </a:r>
            <a:r>
              <a:rPr lang="en-US" sz="1400" dirty="0" err="1">
                <a:latin typeface="Times New Roman" panose="02020603050405020304" pitchFamily="18" charset="0"/>
                <a:cs typeface="Times New Roman" panose="02020603050405020304" pitchFamily="18" charset="0"/>
              </a:rPr>
              <a:t>market_value_in_eur</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Independent Variable: Goals, Assists, Minutes Played, yellow cards, red cards, </a:t>
            </a:r>
            <a:r>
              <a:rPr lang="en-US" sz="1400" dirty="0" err="1">
                <a:latin typeface="Times New Roman" panose="02020603050405020304" pitchFamily="18" charset="0"/>
                <a:cs typeface="Times New Roman" panose="02020603050405020304" pitchFamily="18" charset="0"/>
              </a:rPr>
              <a:t>position,height_in_cm</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1 feature - R² Score: 0.0024MSE: 1.0925, RMSE: 1.0452, MAE: 0.6461</a:t>
            </a:r>
          </a:p>
          <a:p>
            <a:pPr marL="0" indent="0">
              <a:lnSpc>
                <a:spcPct val="100000"/>
              </a:lnSpc>
              <a:buNone/>
            </a:pPr>
            <a:r>
              <a:rPr lang="en-US" sz="1400" dirty="0">
                <a:latin typeface="Times New Roman" panose="02020603050405020304" pitchFamily="18" charset="0"/>
                <a:cs typeface="Times New Roman" panose="02020603050405020304" pitchFamily="18" charset="0"/>
              </a:rPr>
              <a:t>2 features - R² Score: 0.0027MSE: 1.0922, RMSE: 1.0451, MAE: 0.6461</a:t>
            </a:r>
          </a:p>
          <a:p>
            <a:pPr marL="0" indent="0">
              <a:lnSpc>
                <a:spcPct val="100000"/>
              </a:lnSpc>
              <a:buNone/>
            </a:pPr>
            <a:r>
              <a:rPr lang="en-US" sz="1400" dirty="0">
                <a:latin typeface="Times New Roman" panose="02020603050405020304" pitchFamily="18" charset="0"/>
                <a:cs typeface="Times New Roman" panose="02020603050405020304" pitchFamily="18" charset="0"/>
              </a:rPr>
              <a:t>3 features - R² Score: 0.0028MSE: 1.0921, RMSE: 1.0450, MAE: 0.6471</a:t>
            </a:r>
          </a:p>
          <a:p>
            <a:pPr marL="0" indent="0">
              <a:lnSpc>
                <a:spcPct val="100000"/>
              </a:lnSpc>
              <a:buNone/>
            </a:pPr>
            <a:r>
              <a:rPr lang="en-US" sz="1400" dirty="0">
                <a:latin typeface="Times New Roman" panose="02020603050405020304" pitchFamily="18" charset="0"/>
                <a:cs typeface="Times New Roman" panose="02020603050405020304" pitchFamily="18" charset="0"/>
              </a:rPr>
              <a:t>4 Features (Assists, Goals, Red Cards, Position) - R² Score: 0.0044MSE: 1.0903, RMSE: 1.0442, MAE: 0.6459</a:t>
            </a:r>
          </a:p>
          <a:p>
            <a:pPr marL="0" indent="0">
              <a:lnSpc>
                <a:spcPct val="100000"/>
              </a:lnSpc>
              <a:buNone/>
            </a:pPr>
            <a:r>
              <a:rPr lang="en-US" sz="1400" dirty="0">
                <a:latin typeface="Times New Roman" panose="02020603050405020304" pitchFamily="18" charset="0"/>
                <a:cs typeface="Times New Roman" panose="02020603050405020304" pitchFamily="18" charset="0"/>
              </a:rPr>
              <a:t>Error distribution showed that most residuals are tightly clustered between 0.0 and 0.5, prediction is accurate for large data’s.</a:t>
            </a:r>
          </a:p>
          <a:p>
            <a:pPr marL="0" indent="0">
              <a:lnSpc>
                <a:spcPct val="100000"/>
              </a:lnSpc>
              <a:buNone/>
            </a:pPr>
            <a:r>
              <a:rPr lang="en-US" sz="1400" dirty="0">
                <a:latin typeface="Times New Roman" panose="02020603050405020304" pitchFamily="18" charset="0"/>
                <a:cs typeface="Times New Roman" panose="02020603050405020304" pitchFamily="18" charset="0"/>
              </a:rPr>
              <a:t>The model’s error increases for certain data points (likely outliers).</a:t>
            </a:r>
          </a:p>
          <a:p>
            <a:pPr marL="0" indent="0">
              <a:lnSpc>
                <a:spcPct val="100000"/>
              </a:lnSpc>
              <a:buNone/>
            </a:pPr>
            <a:r>
              <a:rPr lang="en-US" sz="1400" dirty="0">
                <a:latin typeface="Times New Roman" panose="02020603050405020304" pitchFamily="18" charset="0"/>
                <a:cs typeface="Times New Roman" panose="02020603050405020304" pitchFamily="18" charset="0"/>
              </a:rPr>
              <a:t>The current set of features (goals, assists, minutes played, yellow cards, red cards, height, position) is not sufficient to build an accurate predictive model for market value.</a:t>
            </a:r>
          </a:p>
          <a:p>
            <a:pPr marL="0" indent="0">
              <a:lnSpc>
                <a:spcPct val="100000"/>
              </a:lnSpc>
              <a:buNone/>
            </a:pP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7C3E375-9B1D-C857-D064-F0D710E0A5C6}"/>
              </a:ext>
            </a:extLst>
          </p:cNvPr>
          <p:cNvPicPr>
            <a:picLocks noChangeAspect="1"/>
          </p:cNvPicPr>
          <p:nvPr/>
        </p:nvPicPr>
        <p:blipFill>
          <a:blip r:embed="rId3"/>
          <a:stretch>
            <a:fillRect/>
          </a:stretch>
        </p:blipFill>
        <p:spPr>
          <a:xfrm>
            <a:off x="768266" y="3522827"/>
            <a:ext cx="5125165" cy="2685442"/>
          </a:xfrm>
          <a:prstGeom prst="rect">
            <a:avLst/>
          </a:prstGeom>
        </p:spPr>
      </p:pic>
    </p:spTree>
    <p:extLst>
      <p:ext uri="{BB962C8B-B14F-4D97-AF65-F5344CB8AC3E}">
        <p14:creationId xmlns:p14="http://schemas.microsoft.com/office/powerpoint/2010/main" val="372428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E297F-1B1E-95A6-5290-B7CB7E28C339}"/>
              </a:ext>
            </a:extLst>
          </p:cNvPr>
          <p:cNvSpPr>
            <a:spLocks noGrp="1"/>
          </p:cNvSpPr>
          <p:nvPr>
            <p:ph type="title"/>
          </p:nvPr>
        </p:nvSpPr>
        <p:spPr>
          <a:xfrm>
            <a:off x="292100" y="180340"/>
            <a:ext cx="7412557" cy="608037"/>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TEAM COMPARISION ANALYSIS</a:t>
            </a:r>
          </a:p>
        </p:txBody>
      </p:sp>
      <p:sp>
        <p:nvSpPr>
          <p:cNvPr id="4" name="Content Placeholder 3">
            <a:extLst>
              <a:ext uri="{FF2B5EF4-FFF2-40B4-BE49-F238E27FC236}">
                <a16:creationId xmlns:a16="http://schemas.microsoft.com/office/drawing/2014/main" id="{B16F14CE-47A3-78BA-D2F3-D71416BEAFC8}"/>
              </a:ext>
            </a:extLst>
          </p:cNvPr>
          <p:cNvSpPr>
            <a:spLocks noGrp="1"/>
          </p:cNvSpPr>
          <p:nvPr>
            <p:ph sz="half" idx="2"/>
          </p:nvPr>
        </p:nvSpPr>
        <p:spPr>
          <a:xfrm>
            <a:off x="952500" y="2124892"/>
            <a:ext cx="4210593" cy="2996522"/>
          </a:xfrm>
        </p:spPr>
        <p:txBody>
          <a:bodyPr vert="horz" lIns="91440" tIns="45720" rIns="91440" bIns="45720" rtlCol="0" anchor="t">
            <a:normAutofit/>
          </a:bodyPr>
          <a:lstStyle/>
          <a:p>
            <a:pPr>
              <a:lnSpc>
                <a:spcPct val="110000"/>
              </a:lnSpc>
            </a:pPr>
            <a:r>
              <a:rPr lang="en-US" sz="1600" dirty="0"/>
              <a:t>Away team – Aarhus </a:t>
            </a:r>
            <a:r>
              <a:rPr lang="en-US" sz="1600" dirty="0" err="1"/>
              <a:t>Gymnastik</a:t>
            </a:r>
            <a:r>
              <a:rPr lang="en-US" sz="1600" dirty="0"/>
              <a:t> </a:t>
            </a:r>
            <a:r>
              <a:rPr lang="en-US" sz="1600" dirty="0" err="1"/>
              <a:t>Forening</a:t>
            </a:r>
            <a:r>
              <a:rPr lang="en-US" sz="1600" dirty="0"/>
              <a:t> and Home team – AC Horsens has score 20 goals in a match 2224542</a:t>
            </a:r>
            <a:endParaRPr lang="en-US" dirty="0"/>
          </a:p>
          <a:p>
            <a:pPr>
              <a:lnSpc>
                <a:spcPct val="110000"/>
              </a:lnSpc>
            </a:pPr>
            <a:r>
              <a:rPr lang="en-US" sz="1700" dirty="0"/>
              <a:t>There are 536 home wins and 332 away wins for L1 competition ID (Highest).</a:t>
            </a:r>
          </a:p>
          <a:p>
            <a:pPr>
              <a:lnSpc>
                <a:spcPct val="110000"/>
              </a:lnSpc>
            </a:pPr>
            <a:r>
              <a:rPr lang="en-US" sz="1700" dirty="0"/>
              <a:t>(High possession rate )Avg. minutes played by teams 90 and least possession rate is 1 min.</a:t>
            </a:r>
            <a:endParaRPr lang="en-US"/>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7918" y="953965"/>
            <a:ext cx="4281582"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BF6D15C-3BD8-CACF-13ED-B0F8F936D596}"/>
              </a:ext>
            </a:extLst>
          </p:cNvPr>
          <p:cNvPicPr>
            <a:picLocks noChangeAspect="1"/>
          </p:cNvPicPr>
          <p:nvPr/>
        </p:nvPicPr>
        <p:blipFill>
          <a:blip r:embed="rId2"/>
          <a:stretch>
            <a:fillRect/>
          </a:stretch>
        </p:blipFill>
        <p:spPr>
          <a:xfrm>
            <a:off x="6373006" y="936172"/>
            <a:ext cx="5454901" cy="4974770"/>
          </a:xfrm>
          <a:prstGeom prst="rect">
            <a:avLst/>
          </a:prstGeom>
        </p:spPr>
      </p:pic>
      <p:sp>
        <p:nvSpPr>
          <p:cNvPr id="7" name="Content Placeholder 6">
            <a:extLst>
              <a:ext uri="{FF2B5EF4-FFF2-40B4-BE49-F238E27FC236}">
                <a16:creationId xmlns:a16="http://schemas.microsoft.com/office/drawing/2014/main" id="{2D648FD3-5429-C857-968A-5B00303CD37F}"/>
              </a:ext>
            </a:extLst>
          </p:cNvPr>
          <p:cNvSpPr>
            <a:spLocks noGrp="1"/>
          </p:cNvSpPr>
          <p:nvPr>
            <p:ph sz="half" idx="1"/>
          </p:nvPr>
        </p:nvSpPr>
        <p:spPr>
          <a:xfrm>
            <a:off x="949961" y="1972991"/>
            <a:ext cx="4695466" cy="3944010"/>
          </a:xfrm>
        </p:spPr>
        <p:txBody>
          <a:bodyPr vert="horz" lIns="91440" tIns="45720" rIns="91440" bIns="45720" rtlCol="0" anchor="t">
            <a:normAutofit/>
          </a:bodyPr>
          <a:lstStyle/>
          <a:p>
            <a:pPr marL="0" indent="0">
              <a:buNone/>
            </a:pPr>
            <a:r>
              <a:rPr lang="en-US" sz="1600" dirty="0"/>
              <a:t> </a:t>
            </a:r>
          </a:p>
        </p:txBody>
      </p:sp>
    </p:spTree>
    <p:extLst>
      <p:ext uri="{BB962C8B-B14F-4D97-AF65-F5344CB8AC3E}">
        <p14:creationId xmlns:p14="http://schemas.microsoft.com/office/powerpoint/2010/main" val="362001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57DBD-EAA1-AA70-60D4-B607BE098CE6}"/>
              </a:ext>
            </a:extLst>
          </p:cNvPr>
          <p:cNvSpPr>
            <a:spLocks noGrp="1"/>
          </p:cNvSpPr>
          <p:nvPr>
            <p:ph type="title"/>
          </p:nvPr>
        </p:nvSpPr>
        <p:spPr>
          <a:xfrm>
            <a:off x="952500" y="957739"/>
            <a:ext cx="4394103" cy="1778906"/>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HYPOTHESIS TEST : GOALS SCORES</a:t>
            </a:r>
          </a:p>
        </p:txBody>
      </p:sp>
      <p:sp>
        <p:nvSpPr>
          <p:cNvPr id="4" name="Content Placeholder 3">
            <a:extLst>
              <a:ext uri="{FF2B5EF4-FFF2-40B4-BE49-F238E27FC236}">
                <a16:creationId xmlns:a16="http://schemas.microsoft.com/office/drawing/2014/main" id="{3487F755-E3D6-7A88-3A00-D96A7DCBB1FA}"/>
              </a:ext>
            </a:extLst>
          </p:cNvPr>
          <p:cNvSpPr>
            <a:spLocks noGrp="1"/>
          </p:cNvSpPr>
          <p:nvPr>
            <p:ph sz="half" idx="2"/>
          </p:nvPr>
        </p:nvSpPr>
        <p:spPr>
          <a:xfrm>
            <a:off x="952500" y="2890882"/>
            <a:ext cx="4394103" cy="3009381"/>
          </a:xfrm>
        </p:spPr>
        <p:txBody>
          <a:bodyPr vert="horz" lIns="91440" tIns="45720" rIns="91440" bIns="45720" rtlCol="0" anchor="t">
            <a:normAutofit/>
          </a:bodyPr>
          <a:lstStyle/>
          <a:p>
            <a:pPr>
              <a:lnSpc>
                <a:spcPct val="110000"/>
              </a:lnSpc>
            </a:pPr>
            <a:r>
              <a:rPr lang="en-US" sz="1500" b="0" i="0" dirty="0">
                <a:effectLst/>
              </a:rPr>
              <a:t>T-Statistic: 0.292 T-Critical Value: -0.681 Degrees of Freedom (DoF): </a:t>
            </a:r>
            <a:r>
              <a:rPr lang="en-US" sz="1500" dirty="0"/>
              <a:t> </a:t>
            </a:r>
            <a:r>
              <a:rPr lang="en-US" sz="1500" b="0" i="0" dirty="0">
                <a:effectLst/>
              </a:rPr>
              <a:t>38 </a:t>
            </a:r>
            <a:r>
              <a:rPr lang="en-US" sz="1500" dirty="0"/>
              <a:t>,</a:t>
            </a:r>
            <a:r>
              <a:rPr lang="en-US" sz="1500" b="0" i="0" dirty="0">
                <a:effectLst/>
              </a:rPr>
              <a:t>P-Value: 0.772</a:t>
            </a:r>
          </a:p>
          <a:p>
            <a:pPr>
              <a:lnSpc>
                <a:spcPct val="110000"/>
              </a:lnSpc>
            </a:pPr>
            <a:r>
              <a:rPr lang="en-US" sz="1500" dirty="0"/>
              <a:t>Conclusion: Fail to reject the null hypothesis. No statistically significant difference in goals scored.</a:t>
            </a:r>
          </a:p>
          <a:p>
            <a:pPr>
              <a:lnSpc>
                <a:spcPct val="110000"/>
              </a:lnSpc>
            </a:pPr>
            <a:r>
              <a:rPr lang="en-US" sz="1500" b="0" i="0" dirty="0">
                <a:effectLst/>
              </a:rPr>
              <a:t>The p-value indicates that any observed differences in sample means could have occurred by random chance, it may differ for different samples.</a:t>
            </a:r>
            <a:endParaRPr lang="en-US" sz="1500" dirty="0"/>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3E2BACB-D5D0-68B9-767F-53A0DE9EBB53}"/>
              </a:ext>
            </a:extLst>
          </p:cNvPr>
          <p:cNvPicPr>
            <a:picLocks noGrp="1" noChangeAspect="1"/>
          </p:cNvPicPr>
          <p:nvPr>
            <p:ph sz="half" idx="1"/>
          </p:nvPr>
        </p:nvPicPr>
        <p:blipFill>
          <a:blip r:embed="rId2"/>
          <a:stretch>
            <a:fillRect/>
          </a:stretch>
        </p:blipFill>
        <p:spPr>
          <a:xfrm>
            <a:off x="6115593" y="2055136"/>
            <a:ext cx="4344237" cy="2747729"/>
          </a:xfrm>
          <a:prstGeom prst="rect">
            <a:avLst/>
          </a:prstGeom>
        </p:spPr>
      </p:pic>
    </p:spTree>
    <p:extLst>
      <p:ext uri="{BB962C8B-B14F-4D97-AF65-F5344CB8AC3E}">
        <p14:creationId xmlns:p14="http://schemas.microsoft.com/office/powerpoint/2010/main" val="1487171123"/>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Course9- Project PPT</Template>
  <TotalTime>874</TotalTime>
  <Words>2700</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Goudy Old Style</vt:lpstr>
      <vt:lpstr>Tableau Book</vt:lpstr>
      <vt:lpstr>Times New Roman</vt:lpstr>
      <vt:lpstr>Univers Light</vt:lpstr>
      <vt:lpstr>PoiseVTI</vt:lpstr>
      <vt:lpstr>CAPSTONE PROJECT  ON  FOOTBALL DATA ANALYSIS</vt:lpstr>
      <vt:lpstr>PowerPoint Presentation</vt:lpstr>
      <vt:lpstr>DATA CLEANING AND MERGING</vt:lpstr>
      <vt:lpstr>PERFORMANCE ANALYSIS</vt:lpstr>
      <vt:lpstr>LOGISTIC REGRESSION</vt:lpstr>
      <vt:lpstr>PLAYER PROFILE AND MARKET VALUE ANALYSIS</vt:lpstr>
      <vt:lpstr>LINEAR REGRESSION MODEL</vt:lpstr>
      <vt:lpstr>TEAM COMPARISION ANALYSIS</vt:lpstr>
      <vt:lpstr>HYPOTHESIS TEST : GOALS SCORES</vt:lpstr>
      <vt:lpstr>Attendance AND STADIUM ANALYSIS </vt:lpstr>
      <vt:lpstr>KNN CLASIFICATION </vt:lpstr>
      <vt:lpstr>REFREE ANALYSIS</vt:lpstr>
      <vt:lpstr>SUBSTITUTION ANALYSIS</vt:lpstr>
      <vt:lpstr>EVENT ANALYSIS </vt:lpstr>
      <vt:lpstr>HYPOTHESIS TEST : EVENT ANALYSIS</vt:lpstr>
      <vt:lpstr>COMPETITION ANALYSIS</vt:lpstr>
      <vt:lpstr>PLAYER ATTRIBUTES AND DEMOGRAPHICS</vt:lpstr>
      <vt:lpstr>K-means CLUSTERING</vt:lpstr>
      <vt:lpstr>CONTRACT MANAGEMENT</vt:lpstr>
      <vt:lpstr>CONCLUSION </vt:lpstr>
      <vt:lpstr>PowerPoint Presentation</vt:lpstr>
      <vt:lpstr>PowerPoint Presentation</vt:lpstr>
      <vt:lpstr>BUSINESS RECOMMENDATIONS: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Kavin Ramanathan</dc:creator>
  <cp:lastModifiedBy>Kavin Ramanathan</cp:lastModifiedBy>
  <cp:revision>314</cp:revision>
  <dcterms:created xsi:type="dcterms:W3CDTF">2024-10-25T05:44:27Z</dcterms:created>
  <dcterms:modified xsi:type="dcterms:W3CDTF">2024-10-30T15:52:41Z</dcterms:modified>
</cp:coreProperties>
</file>