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78" r:id="rId7"/>
    <p:sldId id="286" r:id="rId8"/>
    <p:sldId id="258" r:id="rId9"/>
    <p:sldId id="280" r:id="rId10"/>
    <p:sldId id="282" r:id="rId11"/>
    <p:sldId id="266" r:id="rId12"/>
    <p:sldId id="283" r:id="rId13"/>
    <p:sldId id="284" r:id="rId14"/>
    <p:sldId id="287" r:id="rId15"/>
    <p:sldId id="288" r:id="rId16"/>
    <p:sldId id="289" r:id="rId17"/>
    <p:sldId id="290" r:id="rId18"/>
    <p:sldId id="291"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18239-6CF0-4AA2-8957-1ABC97D32403}">
          <p14:sldIdLst>
            <p14:sldId id="256"/>
            <p14:sldId id="257"/>
            <p14:sldId id="278"/>
            <p14:sldId id="286"/>
            <p14:sldId id="258"/>
            <p14:sldId id="280"/>
            <p14:sldId id="282"/>
            <p14:sldId id="266"/>
            <p14:sldId id="283"/>
            <p14:sldId id="284"/>
            <p14:sldId id="287"/>
            <p14:sldId id="288"/>
            <p14:sldId id="289"/>
            <p14:sldId id="290"/>
            <p14:sldId id="291"/>
            <p14:sldId id="2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72F21-7E61-59EE-BB74-4590281FB5C4}" v="870" dt="2024-09-20T16:44:15.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varScale="1">
        <p:scale>
          <a:sx n="101" d="100"/>
          <a:sy n="101" d="100"/>
        </p:scale>
        <p:origin x="69" y="4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alvili K G" userId="9ba2d77bb865dfa8" providerId="Windows Live" clId="Web-{64772F21-7E61-59EE-BB74-4590281FB5C4}"/>
    <pc:docChg chg="addSld delSld modSld addSection delSection modSection">
      <pc:chgData name="Kayalvili K G" userId="9ba2d77bb865dfa8" providerId="Windows Live" clId="Web-{64772F21-7E61-59EE-BB74-4590281FB5C4}" dt="2024-09-20T16:40:10.991" v="816" actId="20577"/>
      <pc:docMkLst>
        <pc:docMk/>
      </pc:docMkLst>
      <pc:sldChg chg="addSp modSp">
        <pc:chgData name="Kayalvili K G" userId="9ba2d77bb865dfa8" providerId="Windows Live" clId="Web-{64772F21-7E61-59EE-BB74-4590281FB5C4}" dt="2024-09-20T11:36:02.721" v="150" actId="1076"/>
        <pc:sldMkLst>
          <pc:docMk/>
          <pc:sldMk cId="2586058810" sldId="256"/>
        </pc:sldMkLst>
        <pc:spChg chg="mod">
          <ac:chgData name="Kayalvili K G" userId="9ba2d77bb865dfa8" providerId="Windows Live" clId="Web-{64772F21-7E61-59EE-BB74-4590281FB5C4}" dt="2024-09-20T11:35:55.908" v="149" actId="1076"/>
          <ac:spMkLst>
            <pc:docMk/>
            <pc:sldMk cId="2586058810" sldId="256"/>
            <ac:spMk id="2" creationId="{CFE75451-6A4B-484B-9ED1-353CCE25B0F4}"/>
          </ac:spMkLst>
        </pc:spChg>
        <pc:spChg chg="add mod">
          <ac:chgData name="Kayalvili K G" userId="9ba2d77bb865dfa8" providerId="Windows Live" clId="Web-{64772F21-7E61-59EE-BB74-4590281FB5C4}" dt="2024-09-20T11:36:02.721" v="150" actId="1076"/>
          <ac:spMkLst>
            <pc:docMk/>
            <pc:sldMk cId="2586058810" sldId="256"/>
            <ac:spMk id="3" creationId="{68EABBAB-6767-CEBF-E3E4-29F8FE1FAF93}"/>
          </ac:spMkLst>
        </pc:spChg>
      </pc:sldChg>
      <pc:sldChg chg="modSp">
        <pc:chgData name="Kayalvili K G" userId="9ba2d77bb865dfa8" providerId="Windows Live" clId="Web-{64772F21-7E61-59EE-BB74-4590281FB5C4}" dt="2024-09-20T16:39:55.834" v="814" actId="20577"/>
        <pc:sldMkLst>
          <pc:docMk/>
          <pc:sldMk cId="1713219598" sldId="257"/>
        </pc:sldMkLst>
        <pc:spChg chg="mod">
          <ac:chgData name="Kayalvili K G" userId="9ba2d77bb865dfa8" providerId="Windows Live" clId="Web-{64772F21-7E61-59EE-BB74-4590281FB5C4}" dt="2024-09-20T11:28:47.690" v="84" actId="14100"/>
          <ac:spMkLst>
            <pc:docMk/>
            <pc:sldMk cId="1713219598" sldId="257"/>
            <ac:spMk id="2" creationId="{1BEF5859-10C9-4588-9727-B9362E26C29D}"/>
          </ac:spMkLst>
        </pc:spChg>
        <pc:spChg chg="mod">
          <ac:chgData name="Kayalvili K G" userId="9ba2d77bb865dfa8" providerId="Windows Live" clId="Web-{64772F21-7E61-59EE-BB74-4590281FB5C4}" dt="2024-09-20T16:39:55.834" v="814" actId="20577"/>
          <ac:spMkLst>
            <pc:docMk/>
            <pc:sldMk cId="1713219598" sldId="257"/>
            <ac:spMk id="3" creationId="{5671D7E5-EF66-4BCD-8DAA-E9061157F0BE}"/>
          </ac:spMkLst>
        </pc:spChg>
      </pc:sldChg>
      <pc:sldChg chg="addSp delSp modSp mod modClrScheme chgLayout">
        <pc:chgData name="Kayalvili K G" userId="9ba2d77bb865dfa8" providerId="Windows Live" clId="Web-{64772F21-7E61-59EE-BB74-4590281FB5C4}" dt="2024-09-20T12:08:59.584" v="462" actId="20577"/>
        <pc:sldMkLst>
          <pc:docMk/>
          <pc:sldMk cId="3571516367" sldId="258"/>
        </pc:sldMkLst>
        <pc:spChg chg="mod ord">
          <ac:chgData name="Kayalvili K G" userId="9ba2d77bb865dfa8" providerId="Windows Live" clId="Web-{64772F21-7E61-59EE-BB74-4590281FB5C4}" dt="2024-09-20T12:04:58.794" v="405" actId="20577"/>
          <ac:spMkLst>
            <pc:docMk/>
            <pc:sldMk cId="3571516367" sldId="258"/>
            <ac:spMk id="2" creationId="{0A32731C-311B-46F7-A865-6C3AF6B09A47}"/>
          </ac:spMkLst>
        </pc:spChg>
        <pc:spChg chg="del mod ord">
          <ac:chgData name="Kayalvili K G" userId="9ba2d77bb865dfa8" providerId="Windows Live" clId="Web-{64772F21-7E61-59EE-BB74-4590281FB5C4}" dt="2024-09-20T11:52:24.769" v="264"/>
          <ac:spMkLst>
            <pc:docMk/>
            <pc:sldMk cId="3571516367" sldId="258"/>
            <ac:spMk id="3" creationId="{9D5232F9-FD00-464A-9F17-619C91AEF8F3}"/>
          </ac:spMkLst>
        </pc:spChg>
        <pc:spChg chg="add mod ord">
          <ac:chgData name="Kayalvili K G" userId="9ba2d77bb865dfa8" providerId="Windows Live" clId="Web-{64772F21-7E61-59EE-BB74-4590281FB5C4}" dt="2024-09-20T11:54:34.305" v="275" actId="14100"/>
          <ac:spMkLst>
            <pc:docMk/>
            <pc:sldMk cId="3571516367" sldId="258"/>
            <ac:spMk id="4" creationId="{C40FB6C8-08F7-BC7A-2F78-9533363C09B5}"/>
          </ac:spMkLst>
        </pc:spChg>
        <pc:spChg chg="add mod ord">
          <ac:chgData name="Kayalvili K G" userId="9ba2d77bb865dfa8" providerId="Windows Live" clId="Web-{64772F21-7E61-59EE-BB74-4590281FB5C4}" dt="2024-09-20T12:08:59.584" v="462" actId="20577"/>
          <ac:spMkLst>
            <pc:docMk/>
            <pc:sldMk cId="3571516367" sldId="258"/>
            <ac:spMk id="5" creationId="{8C64356C-315E-A898-337B-90AB9E681823}"/>
          </ac:spMkLst>
        </pc:spChg>
        <pc:spChg chg="add del mod ord">
          <ac:chgData name="Kayalvili K G" userId="9ba2d77bb865dfa8" providerId="Windows Live" clId="Web-{64772F21-7E61-59EE-BB74-4590281FB5C4}" dt="2024-09-20T11:51:10.439" v="257"/>
          <ac:spMkLst>
            <pc:docMk/>
            <pc:sldMk cId="3571516367" sldId="258"/>
            <ac:spMk id="6" creationId="{57901DEF-1FD9-4415-7F8F-E1B4717CFD03}"/>
          </ac:spMkLst>
        </pc:spChg>
        <pc:spChg chg="add mod">
          <ac:chgData name="Kayalvili K G" userId="9ba2d77bb865dfa8" providerId="Windows Live" clId="Web-{64772F21-7E61-59EE-BB74-4590281FB5C4}" dt="2024-09-20T11:54:13.070" v="272" actId="14100"/>
          <ac:spMkLst>
            <pc:docMk/>
            <pc:sldMk cId="3571516367" sldId="258"/>
            <ac:spMk id="9" creationId="{944D9062-748D-E076-AB6B-8F92CD814F60}"/>
          </ac:spMkLst>
        </pc:spChg>
        <pc:spChg chg="mod ord">
          <ac:chgData name="Kayalvili K G" userId="9ba2d77bb865dfa8" providerId="Windows Live" clId="Web-{64772F21-7E61-59EE-BB74-4590281FB5C4}" dt="2024-09-20T11:51:03.751" v="256"/>
          <ac:spMkLst>
            <pc:docMk/>
            <pc:sldMk cId="3571516367" sldId="258"/>
            <ac:spMk id="14" creationId="{ECE635A2-70B8-3EAB-6A18-952B02EBAA1E}"/>
          </ac:spMkLst>
        </pc:spChg>
        <pc:picChg chg="add del mod ord">
          <ac:chgData name="Kayalvili K G" userId="9ba2d77bb865dfa8" providerId="Windows Live" clId="Web-{64772F21-7E61-59EE-BB74-4590281FB5C4}" dt="2024-09-20T11:51:32.799" v="263"/>
          <ac:picMkLst>
            <pc:docMk/>
            <pc:sldMk cId="3571516367" sldId="258"/>
            <ac:picMk id="7" creationId="{EFA4236A-3CDF-82FD-685B-46D5852AF978}"/>
          </ac:picMkLst>
        </pc:picChg>
        <pc:picChg chg="add mod ord">
          <ac:chgData name="Kayalvili K G" userId="9ba2d77bb865dfa8" providerId="Windows Live" clId="Web-{64772F21-7E61-59EE-BB74-4590281FB5C4}" dt="2024-09-20T11:55:52.745" v="294" actId="14100"/>
          <ac:picMkLst>
            <pc:docMk/>
            <pc:sldMk cId="3571516367" sldId="258"/>
            <ac:picMk id="10" creationId="{C72C4141-BD82-EC55-3F9D-F833688AA265}"/>
          </ac:picMkLst>
        </pc:picChg>
      </pc:sldChg>
      <pc:sldChg chg="addSp delSp modSp mod modClrScheme chgLayout">
        <pc:chgData name="Kayalvili K G" userId="9ba2d77bb865dfa8" providerId="Windows Live" clId="Web-{64772F21-7E61-59EE-BB74-4590281FB5C4}" dt="2024-09-20T12:16:24.567" v="544" actId="20577"/>
        <pc:sldMkLst>
          <pc:docMk/>
          <pc:sldMk cId="1742861620" sldId="266"/>
        </pc:sldMkLst>
        <pc:spChg chg="mod ord">
          <ac:chgData name="Kayalvili K G" userId="9ba2d77bb865dfa8" providerId="Windows Live" clId="Web-{64772F21-7E61-59EE-BB74-4590281FB5C4}" dt="2024-09-20T12:12:12.403" v="495" actId="1076"/>
          <ac:spMkLst>
            <pc:docMk/>
            <pc:sldMk cId="1742861620" sldId="266"/>
            <ac:spMk id="2" creationId="{4518FC28-E0BD-4387-B8BE-9965D1A57FF1}"/>
          </ac:spMkLst>
        </pc:spChg>
        <pc:spChg chg="del mod ord">
          <ac:chgData name="Kayalvili K G" userId="9ba2d77bb865dfa8" providerId="Windows Live" clId="Web-{64772F21-7E61-59EE-BB74-4590281FB5C4}" dt="2024-09-20T12:10:59.650" v="475"/>
          <ac:spMkLst>
            <pc:docMk/>
            <pc:sldMk cId="1742861620" sldId="266"/>
            <ac:spMk id="3" creationId="{FED19BCA-B61F-4EA6-A1FB-CCA3BD8506FB}"/>
          </ac:spMkLst>
        </pc:spChg>
        <pc:spChg chg="add mod ord">
          <ac:chgData name="Kayalvili K G" userId="9ba2d77bb865dfa8" providerId="Windows Live" clId="Web-{64772F21-7E61-59EE-BB74-4590281FB5C4}" dt="2024-09-20T12:16:24.567" v="544" actId="20577"/>
          <ac:spMkLst>
            <pc:docMk/>
            <pc:sldMk cId="1742861620" sldId="266"/>
            <ac:spMk id="4" creationId="{CDE34D8F-0B29-2EA9-FB3F-27D308548E28}"/>
          </ac:spMkLst>
        </pc:spChg>
        <pc:spChg chg="add mod ord">
          <ac:chgData name="Kayalvili K G" userId="9ba2d77bb865dfa8" providerId="Windows Live" clId="Web-{64772F21-7E61-59EE-BB74-4590281FB5C4}" dt="2024-09-20T12:16:20.177" v="543" actId="20577"/>
          <ac:spMkLst>
            <pc:docMk/>
            <pc:sldMk cId="1742861620" sldId="266"/>
            <ac:spMk id="5" creationId="{B15EE1CA-8384-1C23-30F6-28632124101A}"/>
          </ac:spMkLst>
        </pc:spChg>
        <pc:spChg chg="mod ord">
          <ac:chgData name="Kayalvili K G" userId="9ba2d77bb865dfa8" providerId="Windows Live" clId="Web-{64772F21-7E61-59EE-BB74-4590281FB5C4}" dt="2024-09-20T12:10:05.664" v="469"/>
          <ac:spMkLst>
            <pc:docMk/>
            <pc:sldMk cId="1742861620" sldId="266"/>
            <ac:spMk id="6" creationId="{7C4B8313-9270-4128-8674-3A3E42B806BC}"/>
          </ac:spMkLst>
        </pc:spChg>
        <pc:spChg chg="add del mod">
          <ac:chgData name="Kayalvili K G" userId="9ba2d77bb865dfa8" providerId="Windows Live" clId="Web-{64772F21-7E61-59EE-BB74-4590281FB5C4}" dt="2024-09-20T12:10:41.259" v="471"/>
          <ac:spMkLst>
            <pc:docMk/>
            <pc:sldMk cId="1742861620" sldId="266"/>
            <ac:spMk id="8" creationId="{7E1E67B6-0F99-0A8F-C62B-F01AEAD87301}"/>
          </ac:spMkLst>
        </pc:spChg>
        <pc:spChg chg="add del mod">
          <ac:chgData name="Kayalvili K G" userId="9ba2d77bb865dfa8" providerId="Windows Live" clId="Web-{64772F21-7E61-59EE-BB74-4590281FB5C4}" dt="2024-09-20T12:12:50.842" v="496"/>
          <ac:spMkLst>
            <pc:docMk/>
            <pc:sldMk cId="1742861620" sldId="266"/>
            <ac:spMk id="13" creationId="{30A2E023-E0C5-EA37-DC6B-BBE7C35EDFAC}"/>
          </ac:spMkLst>
        </pc:spChg>
        <pc:picChg chg="add del mod ord">
          <ac:chgData name="Kayalvili K G" userId="9ba2d77bb865dfa8" providerId="Windows Live" clId="Web-{64772F21-7E61-59EE-BB74-4590281FB5C4}" dt="2024-09-20T12:11:10.979" v="476"/>
          <ac:picMkLst>
            <pc:docMk/>
            <pc:sldMk cId="1742861620" sldId="266"/>
            <ac:picMk id="9" creationId="{EA28ECC3-7587-E9D2-F818-07701A79C320}"/>
          </ac:picMkLst>
        </pc:picChg>
        <pc:picChg chg="add del mod">
          <ac:chgData name="Kayalvili K G" userId="9ba2d77bb865dfa8" providerId="Windows Live" clId="Web-{64772F21-7E61-59EE-BB74-4590281FB5C4}" dt="2024-09-20T12:10:53.384" v="473"/>
          <ac:picMkLst>
            <pc:docMk/>
            <pc:sldMk cId="1742861620" sldId="266"/>
            <ac:picMk id="10" creationId="{3AFB311B-3D0B-42A6-37E8-4D9874E2DF76}"/>
          </ac:picMkLst>
        </pc:picChg>
        <pc:picChg chg="add mod ord">
          <ac:chgData name="Kayalvili K G" userId="9ba2d77bb865dfa8" providerId="Windows Live" clId="Web-{64772F21-7E61-59EE-BB74-4590281FB5C4}" dt="2024-09-20T12:15:43.535" v="539" actId="1076"/>
          <ac:picMkLst>
            <pc:docMk/>
            <pc:sldMk cId="1742861620" sldId="266"/>
            <ac:picMk id="11" creationId="{33326353-6048-8EA4-7A05-445CD6E8D7A5}"/>
          </ac:picMkLst>
        </pc:picChg>
        <pc:picChg chg="add mod ord">
          <ac:chgData name="Kayalvili K G" userId="9ba2d77bb865dfa8" providerId="Windows Live" clId="Web-{64772F21-7E61-59EE-BB74-4590281FB5C4}" dt="2024-09-20T12:15:46.535" v="540" actId="1076"/>
          <ac:picMkLst>
            <pc:docMk/>
            <pc:sldMk cId="1742861620" sldId="266"/>
            <ac:picMk id="14" creationId="{B3372CD7-E371-6452-97B8-A9937AB75C48}"/>
          </ac:picMkLst>
        </pc:picChg>
        <pc:picChg chg="del mod ord">
          <ac:chgData name="Kayalvili K G" userId="9ba2d77bb865dfa8" providerId="Windows Live" clId="Web-{64772F21-7E61-59EE-BB74-4590281FB5C4}" dt="2024-09-20T12:10:08.867" v="470"/>
          <ac:picMkLst>
            <pc:docMk/>
            <pc:sldMk cId="1742861620" sldId="266"/>
            <ac:picMk id="47" creationId="{F55BC7A4-EE4B-7EFC-C325-408D66C3CBA7}"/>
          </ac:picMkLst>
        </pc:picChg>
      </pc:sldChg>
      <pc:sldChg chg="modSp">
        <pc:chgData name="Kayalvili K G" userId="9ba2d77bb865dfa8" providerId="Windows Live" clId="Web-{64772F21-7E61-59EE-BB74-4590281FB5C4}" dt="2024-09-20T16:34:58.371" v="765" actId="20577"/>
        <pc:sldMkLst>
          <pc:docMk/>
          <pc:sldMk cId="1969787568" sldId="271"/>
        </pc:sldMkLst>
        <pc:spChg chg="mod">
          <ac:chgData name="Kayalvili K G" userId="9ba2d77bb865dfa8" providerId="Windows Live" clId="Web-{64772F21-7E61-59EE-BB74-4590281FB5C4}" dt="2024-09-20T16:34:58.371" v="765" actId="20577"/>
          <ac:spMkLst>
            <pc:docMk/>
            <pc:sldMk cId="1969787568" sldId="271"/>
            <ac:spMk id="3" creationId="{AF64C29E-DF30-4DC6-AB95-2016F9A703B6}"/>
          </ac:spMkLst>
        </pc:spChg>
      </pc:sldChg>
      <pc:sldChg chg="addSp delSp modSp mod modClrScheme chgLayout">
        <pc:chgData name="Kayalvili K G" userId="9ba2d77bb865dfa8" providerId="Windows Live" clId="Web-{64772F21-7E61-59EE-BB74-4590281FB5C4}" dt="2024-09-20T16:40:10.991" v="816" actId="20577"/>
        <pc:sldMkLst>
          <pc:docMk/>
          <pc:sldMk cId="608796113" sldId="278"/>
        </pc:sldMkLst>
        <pc:spChg chg="mod ord">
          <ac:chgData name="Kayalvili K G" userId="9ba2d77bb865dfa8" providerId="Windows Live" clId="Web-{64772F21-7E61-59EE-BB74-4590281FB5C4}" dt="2024-09-20T11:41:02.746" v="172" actId="1076"/>
          <ac:spMkLst>
            <pc:docMk/>
            <pc:sldMk cId="608796113" sldId="278"/>
            <ac:spMk id="2" creationId="{9528DBD1-DB29-D44F-FD5A-3071BB37EF37}"/>
          </ac:spMkLst>
        </pc:spChg>
        <pc:spChg chg="add mod ord">
          <ac:chgData name="Kayalvili K G" userId="9ba2d77bb865dfa8" providerId="Windows Live" clId="Web-{64772F21-7E61-59EE-BB74-4590281FB5C4}" dt="2024-09-20T16:40:10.991" v="816" actId="20577"/>
          <ac:spMkLst>
            <pc:docMk/>
            <pc:sldMk cId="608796113" sldId="278"/>
            <ac:spMk id="3" creationId="{99AC9CA6-424B-346A-0805-81EAA32C01AA}"/>
          </ac:spMkLst>
        </pc:spChg>
        <pc:spChg chg="add del mod ord">
          <ac:chgData name="Kayalvili K G" userId="9ba2d77bb865dfa8" providerId="Windows Live" clId="Web-{64772F21-7E61-59EE-BB74-4590281FB5C4}" dt="2024-09-20T11:38:46.414" v="151"/>
          <ac:spMkLst>
            <pc:docMk/>
            <pc:sldMk cId="608796113" sldId="278"/>
            <ac:spMk id="4" creationId="{FC5AAA6B-5B21-FDA8-5634-C3CA71CD9A09}"/>
          </ac:spMkLst>
        </pc:spChg>
        <pc:spChg chg="add mod ord">
          <ac:chgData name="Kayalvili K G" userId="9ba2d77bb865dfa8" providerId="Windows Live" clId="Web-{64772F21-7E61-59EE-BB74-4590281FB5C4}" dt="2024-09-20T12:09:47.179" v="468" actId="20577"/>
          <ac:spMkLst>
            <pc:docMk/>
            <pc:sldMk cId="608796113" sldId="278"/>
            <ac:spMk id="5" creationId="{7A2FC30A-12B1-CE50-9A9A-257511DE781C}"/>
          </ac:spMkLst>
        </pc:spChg>
        <pc:spChg chg="add del mod ord">
          <ac:chgData name="Kayalvili K G" userId="9ba2d77bb865dfa8" providerId="Windows Live" clId="Web-{64772F21-7E61-59EE-BB74-4590281FB5C4}" dt="2024-09-20T11:41:39.591" v="173"/>
          <ac:spMkLst>
            <pc:docMk/>
            <pc:sldMk cId="608796113" sldId="278"/>
            <ac:spMk id="6" creationId="{F8624CC0-C7E3-9552-0EDC-10072969F585}"/>
          </ac:spMkLst>
        </pc:spChg>
        <pc:spChg chg="add mod">
          <ac:chgData name="Kayalvili K G" userId="9ba2d77bb865dfa8" providerId="Windows Live" clId="Web-{64772F21-7E61-59EE-BB74-4590281FB5C4}" dt="2024-09-20T11:40:58.934" v="171" actId="1076"/>
          <ac:spMkLst>
            <pc:docMk/>
            <pc:sldMk cId="608796113" sldId="278"/>
            <ac:spMk id="7" creationId="{22A4AEA8-F941-95B6-64C2-8BCF29FD543F}"/>
          </ac:spMkLst>
        </pc:spChg>
        <pc:picChg chg="add mod ord">
          <ac:chgData name="Kayalvili K G" userId="9ba2d77bb865dfa8" providerId="Windows Live" clId="Web-{64772F21-7E61-59EE-BB74-4590281FB5C4}" dt="2024-09-20T11:44:07.534" v="208" actId="1076"/>
          <ac:picMkLst>
            <pc:docMk/>
            <pc:sldMk cId="608796113" sldId="278"/>
            <ac:picMk id="8" creationId="{1200BBCB-F785-2F6B-CD08-EB3BD3A0B28E}"/>
          </ac:picMkLst>
        </pc:picChg>
        <pc:picChg chg="add mod ord">
          <ac:chgData name="Kayalvili K G" userId="9ba2d77bb865dfa8" providerId="Windows Live" clId="Web-{64772F21-7E61-59EE-BB74-4590281FB5C4}" dt="2024-09-20T11:42:39.140" v="190" actId="14100"/>
          <ac:picMkLst>
            <pc:docMk/>
            <pc:sldMk cId="608796113" sldId="278"/>
            <ac:picMk id="9" creationId="{CBC26C95-8A7D-D2A1-C140-25D7037C1566}"/>
          </ac:picMkLst>
        </pc:picChg>
      </pc:sldChg>
      <pc:sldChg chg="del">
        <pc:chgData name="Kayalvili K G" userId="9ba2d77bb865dfa8" providerId="Windows Live" clId="Web-{64772F21-7E61-59EE-BB74-4590281FB5C4}" dt="2024-09-20T11:44:53.551" v="213"/>
        <pc:sldMkLst>
          <pc:docMk/>
          <pc:sldMk cId="2241459136" sldId="279"/>
        </pc:sldMkLst>
      </pc:sldChg>
      <pc:sldChg chg="addSp delSp modSp mod modClrScheme chgLayout">
        <pc:chgData name="Kayalvili K G" userId="9ba2d77bb865dfa8" providerId="Windows Live" clId="Web-{64772F21-7E61-59EE-BB74-4590281FB5C4}" dt="2024-09-20T12:08:52.068" v="461" actId="20577"/>
        <pc:sldMkLst>
          <pc:docMk/>
          <pc:sldMk cId="334696707" sldId="280"/>
        </pc:sldMkLst>
        <pc:spChg chg="mod ord">
          <ac:chgData name="Kayalvili K G" userId="9ba2d77bb865dfa8" providerId="Windows Live" clId="Web-{64772F21-7E61-59EE-BB74-4590281FB5C4}" dt="2024-09-20T12:05:07.467" v="407" actId="20577"/>
          <ac:spMkLst>
            <pc:docMk/>
            <pc:sldMk cId="334696707" sldId="280"/>
            <ac:spMk id="2" creationId="{566C97BE-403B-122E-90D1-2788978A0B6F}"/>
          </ac:spMkLst>
        </pc:spChg>
        <pc:spChg chg="add mod ord">
          <ac:chgData name="Kayalvili K G" userId="9ba2d77bb865dfa8" providerId="Windows Live" clId="Web-{64772F21-7E61-59EE-BB74-4590281FB5C4}" dt="2024-09-20T12:08:45.536" v="460" actId="20577"/>
          <ac:spMkLst>
            <pc:docMk/>
            <pc:sldMk cId="334696707" sldId="280"/>
            <ac:spMk id="3" creationId="{496DD044-1FA4-F3DE-5146-BAAED8F359C1}"/>
          </ac:spMkLst>
        </pc:spChg>
        <pc:spChg chg="add del mod ord">
          <ac:chgData name="Kayalvili K G" userId="9ba2d77bb865dfa8" providerId="Windows Live" clId="Web-{64772F21-7E61-59EE-BB74-4590281FB5C4}" dt="2024-09-20T11:57:37.623" v="305"/>
          <ac:spMkLst>
            <pc:docMk/>
            <pc:sldMk cId="334696707" sldId="280"/>
            <ac:spMk id="4" creationId="{FC80DEC9-034F-3168-D291-95DAD914098A}"/>
          </ac:spMkLst>
        </pc:spChg>
        <pc:spChg chg="add mod ord">
          <ac:chgData name="Kayalvili K G" userId="9ba2d77bb865dfa8" providerId="Windows Live" clId="Web-{64772F21-7E61-59EE-BB74-4590281FB5C4}" dt="2024-09-20T12:08:52.068" v="461" actId="20577"/>
          <ac:spMkLst>
            <pc:docMk/>
            <pc:sldMk cId="334696707" sldId="280"/>
            <ac:spMk id="5" creationId="{FCA4691D-7696-2B85-EEEE-EEAA93259A03}"/>
          </ac:spMkLst>
        </pc:spChg>
        <pc:spChg chg="add del mod ord">
          <ac:chgData name="Kayalvili K G" userId="9ba2d77bb865dfa8" providerId="Windows Live" clId="Web-{64772F21-7E61-59EE-BB74-4590281FB5C4}" dt="2024-09-20T11:58:58.314" v="325"/>
          <ac:spMkLst>
            <pc:docMk/>
            <pc:sldMk cId="334696707" sldId="280"/>
            <ac:spMk id="6" creationId="{C91F57F9-B583-B181-CFA8-81B7F5117A77}"/>
          </ac:spMkLst>
        </pc:spChg>
        <pc:picChg chg="add mod ord">
          <ac:chgData name="Kayalvili K G" userId="9ba2d77bb865dfa8" providerId="Windows Live" clId="Web-{64772F21-7E61-59EE-BB74-4590281FB5C4}" dt="2024-09-20T11:58:41.376" v="324" actId="1076"/>
          <ac:picMkLst>
            <pc:docMk/>
            <pc:sldMk cId="334696707" sldId="280"/>
            <ac:picMk id="7" creationId="{C85D9E7A-60DB-4DF8-455C-0325161A7E7D}"/>
          </ac:picMkLst>
        </pc:picChg>
        <pc:picChg chg="add mod ord">
          <ac:chgData name="Kayalvili K G" userId="9ba2d77bb865dfa8" providerId="Windows Live" clId="Web-{64772F21-7E61-59EE-BB74-4590281FB5C4}" dt="2024-09-20T11:59:18.142" v="331" actId="1076"/>
          <ac:picMkLst>
            <pc:docMk/>
            <pc:sldMk cId="334696707" sldId="280"/>
            <ac:picMk id="8" creationId="{2D4D6861-6747-3322-37E3-A4526436FAF7}"/>
          </ac:picMkLst>
        </pc:picChg>
      </pc:sldChg>
      <pc:sldChg chg="del">
        <pc:chgData name="Kayalvili K G" userId="9ba2d77bb865dfa8" providerId="Windows Live" clId="Web-{64772F21-7E61-59EE-BB74-4590281FB5C4}" dt="2024-09-20T12:04:08.449" v="394"/>
        <pc:sldMkLst>
          <pc:docMk/>
          <pc:sldMk cId="103458723" sldId="281"/>
        </pc:sldMkLst>
      </pc:sldChg>
      <pc:sldChg chg="addSp delSp modSp mod modClrScheme chgLayout">
        <pc:chgData name="Kayalvili K G" userId="9ba2d77bb865dfa8" providerId="Windows Live" clId="Web-{64772F21-7E61-59EE-BB74-4590281FB5C4}" dt="2024-09-20T12:08:34.239" v="459" actId="20577"/>
        <pc:sldMkLst>
          <pc:docMk/>
          <pc:sldMk cId="636929804" sldId="282"/>
        </pc:sldMkLst>
        <pc:spChg chg="mod ord">
          <ac:chgData name="Kayalvili K G" userId="9ba2d77bb865dfa8" providerId="Windows Live" clId="Web-{64772F21-7E61-59EE-BB74-4590281FB5C4}" dt="2024-09-20T12:04:33.434" v="403" actId="20577"/>
          <ac:spMkLst>
            <pc:docMk/>
            <pc:sldMk cId="636929804" sldId="282"/>
            <ac:spMk id="2" creationId="{8B27D9B3-B64F-656A-0D99-161A6C0F518F}"/>
          </ac:spMkLst>
        </pc:spChg>
        <pc:spChg chg="add mod">
          <ac:chgData name="Kayalvili K G" userId="9ba2d77bb865dfa8" providerId="Windows Live" clId="Web-{64772F21-7E61-59EE-BB74-4590281FB5C4}" dt="2024-09-20T12:05:41.062" v="416" actId="1076"/>
          <ac:spMkLst>
            <pc:docMk/>
            <pc:sldMk cId="636929804" sldId="282"/>
            <ac:spMk id="4" creationId="{34D3D0B7-27EE-5149-C5F9-FEAE6C522FB9}"/>
          </ac:spMkLst>
        </pc:spChg>
        <pc:spChg chg="add mod">
          <ac:chgData name="Kayalvili K G" userId="9ba2d77bb865dfa8" providerId="Windows Live" clId="Web-{64772F21-7E61-59EE-BB74-4590281FB5C4}" dt="2024-09-20T12:08:34.239" v="459" actId="20577"/>
          <ac:spMkLst>
            <pc:docMk/>
            <pc:sldMk cId="636929804" sldId="282"/>
            <ac:spMk id="6" creationId="{81F05D1F-0268-2636-9180-E31C8B45D753}"/>
          </ac:spMkLst>
        </pc:spChg>
        <pc:spChg chg="mod ord">
          <ac:chgData name="Kayalvili K G" userId="9ba2d77bb865dfa8" providerId="Windows Live" clId="Web-{64772F21-7E61-59EE-BB74-4590281FB5C4}" dt="2024-09-20T12:08:13.692" v="451" actId="20577"/>
          <ac:spMkLst>
            <pc:docMk/>
            <pc:sldMk cId="636929804" sldId="282"/>
            <ac:spMk id="13" creationId="{7E5B6E40-3A7D-ACF7-AA38-25977D322D81}"/>
          </ac:spMkLst>
        </pc:spChg>
        <pc:spChg chg="del mod ord">
          <ac:chgData name="Kayalvili K G" userId="9ba2d77bb865dfa8" providerId="Windows Live" clId="Web-{64772F21-7E61-59EE-BB74-4590281FB5C4}" dt="2024-09-20T12:03:44.417" v="393"/>
          <ac:spMkLst>
            <pc:docMk/>
            <pc:sldMk cId="636929804" sldId="282"/>
            <ac:spMk id="14" creationId="{5112969F-EB84-49D5-7100-1FB28870FB30}"/>
          </ac:spMkLst>
        </pc:spChg>
        <pc:spChg chg="mod ord">
          <ac:chgData name="Kayalvili K G" userId="9ba2d77bb865dfa8" providerId="Windows Live" clId="Web-{64772F21-7E61-59EE-BB74-4590281FB5C4}" dt="2024-09-20T12:07:14.768" v="437" actId="14100"/>
          <ac:spMkLst>
            <pc:docMk/>
            <pc:sldMk cId="636929804" sldId="282"/>
            <ac:spMk id="15" creationId="{A536BD54-EFA1-25A2-9F04-4F22C36E2A5D}"/>
          </ac:spMkLst>
        </pc:spChg>
        <pc:spChg chg="del mod ord">
          <ac:chgData name="Kayalvili K G" userId="9ba2d77bb865dfa8" providerId="Windows Live" clId="Web-{64772F21-7E61-59EE-BB74-4590281FB5C4}" dt="2024-09-20T12:06:58.720" v="433"/>
          <ac:spMkLst>
            <pc:docMk/>
            <pc:sldMk cId="636929804" sldId="282"/>
            <ac:spMk id="36" creationId="{E71298F0-74F1-FECA-0F02-495F9A2EBA7B}"/>
          </ac:spMkLst>
        </pc:spChg>
        <pc:spChg chg="mod ord">
          <ac:chgData name="Kayalvili K G" userId="9ba2d77bb865dfa8" providerId="Windows Live" clId="Web-{64772F21-7E61-59EE-BB74-4590281FB5C4}" dt="2024-09-20T12:03:35.292" v="391"/>
          <ac:spMkLst>
            <pc:docMk/>
            <pc:sldMk cId="636929804" sldId="282"/>
            <ac:spMk id="68" creationId="{AA0ACADD-CC4E-851C-DA07-C22DB97FA23E}"/>
          </ac:spMkLst>
        </pc:spChg>
        <pc:picChg chg="add mod ord">
          <ac:chgData name="Kayalvili K G" userId="9ba2d77bb865dfa8" providerId="Windows Live" clId="Web-{64772F21-7E61-59EE-BB74-4590281FB5C4}" dt="2024-09-20T12:07:06.361" v="434" actId="14100"/>
          <ac:picMkLst>
            <pc:docMk/>
            <pc:sldMk cId="636929804" sldId="282"/>
            <ac:picMk id="3" creationId="{B7852F1C-C11A-C937-4AA3-859DC194B522}"/>
          </ac:picMkLst>
        </pc:picChg>
        <pc:picChg chg="add mod ord">
          <ac:chgData name="Kayalvili K G" userId="9ba2d77bb865dfa8" providerId="Windows Live" clId="Web-{64772F21-7E61-59EE-BB74-4590281FB5C4}" dt="2024-09-20T12:06:58.720" v="433"/>
          <ac:picMkLst>
            <pc:docMk/>
            <pc:sldMk cId="636929804" sldId="282"/>
            <ac:picMk id="5" creationId="{738812C3-D608-9B71-BF01-C1BACF4D726F}"/>
          </ac:picMkLst>
        </pc:picChg>
      </pc:sldChg>
      <pc:sldChg chg="addSp delSp modSp">
        <pc:chgData name="Kayalvili K G" userId="9ba2d77bb865dfa8" providerId="Windows Live" clId="Web-{64772F21-7E61-59EE-BB74-4590281FB5C4}" dt="2024-09-20T12:18:53.901" v="566" actId="20577"/>
        <pc:sldMkLst>
          <pc:docMk/>
          <pc:sldMk cId="1658164610" sldId="283"/>
        </pc:sldMkLst>
        <pc:spChg chg="mod">
          <ac:chgData name="Kayalvili K G" userId="9ba2d77bb865dfa8" providerId="Windows Live" clId="Web-{64772F21-7E61-59EE-BB74-4590281FB5C4}" dt="2024-09-20T12:18:53.901" v="566" actId="20577"/>
          <ac:spMkLst>
            <pc:docMk/>
            <pc:sldMk cId="1658164610" sldId="283"/>
            <ac:spMk id="3" creationId="{4321055C-5E33-5D21-2A6E-21827FA88ED3}"/>
          </ac:spMkLst>
        </pc:spChg>
        <pc:spChg chg="add mod">
          <ac:chgData name="Kayalvili K G" userId="9ba2d77bb865dfa8" providerId="Windows Live" clId="Web-{64772F21-7E61-59EE-BB74-4590281FB5C4}" dt="2024-09-20T12:17:32.898" v="545"/>
          <ac:spMkLst>
            <pc:docMk/>
            <pc:sldMk cId="1658164610" sldId="283"/>
            <ac:spMk id="4" creationId="{1B22FECD-8571-1822-25F7-6AACF433AE59}"/>
          </ac:spMkLst>
        </pc:spChg>
        <pc:spChg chg="mod">
          <ac:chgData name="Kayalvili K G" userId="9ba2d77bb865dfa8" providerId="Windows Live" clId="Web-{64772F21-7E61-59EE-BB74-4590281FB5C4}" dt="2024-09-20T12:18:36.838" v="560" actId="20577"/>
          <ac:spMkLst>
            <pc:docMk/>
            <pc:sldMk cId="1658164610" sldId="283"/>
            <ac:spMk id="6" creationId="{B587B122-1579-FDB8-443B-F05E622163C3}"/>
          </ac:spMkLst>
        </pc:spChg>
        <pc:graphicFrameChg chg="del">
          <ac:chgData name="Kayalvili K G" userId="9ba2d77bb865dfa8" providerId="Windows Live" clId="Web-{64772F21-7E61-59EE-BB74-4590281FB5C4}" dt="2024-09-20T12:17:32.898" v="545"/>
          <ac:graphicFrameMkLst>
            <pc:docMk/>
            <pc:sldMk cId="1658164610" sldId="283"/>
            <ac:graphicFrameMk id="10" creationId="{98ED67AF-B48B-F5F8-E2FD-1C98C42C4D54}"/>
          </ac:graphicFrameMkLst>
        </pc:graphicFrameChg>
        <pc:picChg chg="add mod">
          <ac:chgData name="Kayalvili K G" userId="9ba2d77bb865dfa8" providerId="Windows Live" clId="Web-{64772F21-7E61-59EE-BB74-4590281FB5C4}" dt="2024-09-20T12:17:44.414" v="547" actId="14100"/>
          <ac:picMkLst>
            <pc:docMk/>
            <pc:sldMk cId="1658164610" sldId="283"/>
            <ac:picMk id="7" creationId="{EC4044ED-AC00-DF94-2F07-BFE095EFCC89}"/>
          </ac:picMkLst>
        </pc:picChg>
      </pc:sldChg>
      <pc:sldChg chg="addSp delSp modSp mod modClrScheme chgLayout">
        <pc:chgData name="Kayalvili K G" userId="9ba2d77bb865dfa8" providerId="Windows Live" clId="Web-{64772F21-7E61-59EE-BB74-4590281FB5C4}" dt="2024-09-20T16:38:40.613" v="789" actId="20577"/>
        <pc:sldMkLst>
          <pc:docMk/>
          <pc:sldMk cId="2403577982" sldId="284"/>
        </pc:sldMkLst>
        <pc:spChg chg="mod ord">
          <ac:chgData name="Kayalvili K G" userId="9ba2d77bb865dfa8" providerId="Windows Live" clId="Web-{64772F21-7E61-59EE-BB74-4590281FB5C4}" dt="2024-09-20T16:38:40.613" v="789" actId="20577"/>
          <ac:spMkLst>
            <pc:docMk/>
            <pc:sldMk cId="2403577982" sldId="284"/>
            <ac:spMk id="6" creationId="{D2E1CF79-4FDC-8CAF-CC16-E309A2C49758}"/>
          </ac:spMkLst>
        </pc:spChg>
        <pc:spChg chg="mod ord">
          <ac:chgData name="Kayalvili K G" userId="9ba2d77bb865dfa8" providerId="Windows Live" clId="Web-{64772F21-7E61-59EE-BB74-4590281FB5C4}" dt="2024-09-20T12:25:51.463" v="629"/>
          <ac:spMkLst>
            <pc:docMk/>
            <pc:sldMk cId="2403577982" sldId="284"/>
            <ac:spMk id="9" creationId="{C396FFDC-ADE8-4009-A466-A81787258E88}"/>
          </ac:spMkLst>
        </pc:spChg>
        <pc:spChg chg="mod ord">
          <ac:chgData name="Kayalvili K G" userId="9ba2d77bb865dfa8" providerId="Windows Live" clId="Web-{64772F21-7E61-59EE-BB74-4590281FB5C4}" dt="2024-09-20T12:25:51.463" v="629"/>
          <ac:spMkLst>
            <pc:docMk/>
            <pc:sldMk cId="2403577982" sldId="284"/>
            <ac:spMk id="17" creationId="{09140014-73D5-419B-8867-972BB18D52D4}"/>
          </ac:spMkLst>
        </pc:spChg>
        <pc:spChg chg="mod ord">
          <ac:chgData name="Kayalvili K G" userId="9ba2d77bb865dfa8" providerId="Windows Live" clId="Web-{64772F21-7E61-59EE-BB74-4590281FB5C4}" dt="2024-09-20T12:25:51.463" v="629"/>
          <ac:spMkLst>
            <pc:docMk/>
            <pc:sldMk cId="2403577982" sldId="284"/>
            <ac:spMk id="20" creationId="{33D8731E-4977-402E-8BFD-895B4D0544CC}"/>
          </ac:spMkLst>
        </pc:spChg>
        <pc:spChg chg="mod ord">
          <ac:chgData name="Kayalvili K G" userId="9ba2d77bb865dfa8" providerId="Windows Live" clId="Web-{64772F21-7E61-59EE-BB74-4590281FB5C4}" dt="2024-09-20T12:25:51.463" v="629"/>
          <ac:spMkLst>
            <pc:docMk/>
            <pc:sldMk cId="2403577982" sldId="284"/>
            <ac:spMk id="34" creationId="{AE07A905-8B37-D13F-25D3-1D3BCDB86B0B}"/>
          </ac:spMkLst>
        </pc:spChg>
        <pc:spChg chg="del mod">
          <ac:chgData name="Kayalvili K G" userId="9ba2d77bb865dfa8" providerId="Windows Live" clId="Web-{64772F21-7E61-59EE-BB74-4590281FB5C4}" dt="2024-09-20T12:20:21.325" v="580"/>
          <ac:spMkLst>
            <pc:docMk/>
            <pc:sldMk cId="2403577982" sldId="284"/>
            <ac:spMk id="35" creationId="{4E9A764F-6B65-050E-E561-82F77339D164}"/>
          </ac:spMkLst>
        </pc:spChg>
        <pc:picChg chg="add mod ord">
          <ac:chgData name="Kayalvili K G" userId="9ba2d77bb865dfa8" providerId="Windows Live" clId="Web-{64772F21-7E61-59EE-BB74-4590281FB5C4}" dt="2024-09-20T12:25:51.463" v="629"/>
          <ac:picMkLst>
            <pc:docMk/>
            <pc:sldMk cId="2403577982" sldId="284"/>
            <ac:picMk id="2" creationId="{9404C3D4-64A2-759C-AC21-EEFC0D51F1CB}"/>
          </ac:picMkLst>
        </pc:picChg>
      </pc:sldChg>
      <pc:sldChg chg="modSp del mod modClrScheme chgLayout">
        <pc:chgData name="Kayalvili K G" userId="9ba2d77bb865dfa8" providerId="Windows Live" clId="Web-{64772F21-7E61-59EE-BB74-4590281FB5C4}" dt="2024-09-20T12:25:21.961" v="627"/>
        <pc:sldMkLst>
          <pc:docMk/>
          <pc:sldMk cId="2791821786" sldId="285"/>
        </pc:sldMkLst>
        <pc:spChg chg="mod ord">
          <ac:chgData name="Kayalvili K G" userId="9ba2d77bb865dfa8" providerId="Windows Live" clId="Web-{64772F21-7E61-59EE-BB74-4590281FB5C4}" dt="2024-09-20T12:25:05.976" v="626"/>
          <ac:spMkLst>
            <pc:docMk/>
            <pc:sldMk cId="2791821786" sldId="285"/>
            <ac:spMk id="5" creationId="{4832B776-E386-1CF9-CC8F-2D2FF3EA7066}"/>
          </ac:spMkLst>
        </pc:spChg>
        <pc:spChg chg="mod ord">
          <ac:chgData name="Kayalvili K G" userId="9ba2d77bb865dfa8" providerId="Windows Live" clId="Web-{64772F21-7E61-59EE-BB74-4590281FB5C4}" dt="2024-09-20T12:25:05.976" v="626"/>
          <ac:spMkLst>
            <pc:docMk/>
            <pc:sldMk cId="2791821786" sldId="285"/>
            <ac:spMk id="8" creationId="{3E5FEE2D-79E5-4C1D-8BF7-EE619CA7039A}"/>
          </ac:spMkLst>
        </pc:spChg>
        <pc:graphicFrameChg chg="mod ord modGraphic">
          <ac:chgData name="Kayalvili K G" userId="9ba2d77bb865dfa8" providerId="Windows Live" clId="Web-{64772F21-7E61-59EE-BB74-4590281FB5C4}" dt="2024-09-20T12:25:05.976" v="626"/>
          <ac:graphicFrameMkLst>
            <pc:docMk/>
            <pc:sldMk cId="2791821786" sldId="285"/>
            <ac:graphicFrameMk id="13" creationId="{4A94C7BE-6E60-66F0-EFD4-2F452B0D743A}"/>
          </ac:graphicFrameMkLst>
        </pc:graphicFrameChg>
      </pc:sldChg>
      <pc:sldChg chg="addSp delSp modSp new">
        <pc:chgData name="Kayalvili K G" userId="9ba2d77bb865dfa8" providerId="Windows Live" clId="Web-{64772F21-7E61-59EE-BB74-4590281FB5C4}" dt="2024-09-20T12:09:17.272" v="464" actId="20577"/>
        <pc:sldMkLst>
          <pc:docMk/>
          <pc:sldMk cId="714352435" sldId="286"/>
        </pc:sldMkLst>
        <pc:spChg chg="mod">
          <ac:chgData name="Kayalvili K G" userId="9ba2d77bb865dfa8" providerId="Windows Live" clId="Web-{64772F21-7E61-59EE-BB74-4590281FB5C4}" dt="2024-09-20T11:56:26.387" v="302" actId="1076"/>
          <ac:spMkLst>
            <pc:docMk/>
            <pc:sldMk cId="714352435" sldId="286"/>
            <ac:spMk id="2" creationId="{1092FD6A-C7E9-C166-14E7-40E047712F0C}"/>
          </ac:spMkLst>
        </pc:spChg>
        <pc:spChg chg="mod">
          <ac:chgData name="Kayalvili K G" userId="9ba2d77bb865dfa8" providerId="Windows Live" clId="Web-{64772F21-7E61-59EE-BB74-4590281FB5C4}" dt="2024-09-20T12:09:11.240" v="463" actId="20577"/>
          <ac:spMkLst>
            <pc:docMk/>
            <pc:sldMk cId="714352435" sldId="286"/>
            <ac:spMk id="3" creationId="{D614528C-DF93-0787-7726-FC7D7E9F40D8}"/>
          </ac:spMkLst>
        </pc:spChg>
        <pc:spChg chg="del">
          <ac:chgData name="Kayalvili K G" userId="9ba2d77bb865dfa8" providerId="Windows Live" clId="Web-{64772F21-7E61-59EE-BB74-4590281FB5C4}" dt="2024-09-20T11:46:05.678" v="215"/>
          <ac:spMkLst>
            <pc:docMk/>
            <pc:sldMk cId="714352435" sldId="286"/>
            <ac:spMk id="4" creationId="{AF56C5DE-4488-B56D-6AEB-65B6E86AE007}"/>
          </ac:spMkLst>
        </pc:spChg>
        <pc:spChg chg="mod">
          <ac:chgData name="Kayalvili K G" userId="9ba2d77bb865dfa8" providerId="Windows Live" clId="Web-{64772F21-7E61-59EE-BB74-4590281FB5C4}" dt="2024-09-20T12:09:17.272" v="464" actId="20577"/>
          <ac:spMkLst>
            <pc:docMk/>
            <pc:sldMk cId="714352435" sldId="286"/>
            <ac:spMk id="5" creationId="{F688BABC-AB0C-F70F-404C-8D50AD8695E7}"/>
          </ac:spMkLst>
        </pc:spChg>
        <pc:spChg chg="del">
          <ac:chgData name="Kayalvili K G" userId="9ba2d77bb865dfa8" providerId="Windows Live" clId="Web-{64772F21-7E61-59EE-BB74-4590281FB5C4}" dt="2024-09-20T11:48:18.542" v="235"/>
          <ac:spMkLst>
            <pc:docMk/>
            <pc:sldMk cId="714352435" sldId="286"/>
            <ac:spMk id="6" creationId="{0AE29F8C-DD12-849C-4D42-ABC5B49B33A8}"/>
          </ac:spMkLst>
        </pc:spChg>
        <pc:picChg chg="add mod ord">
          <ac:chgData name="Kayalvili K G" userId="9ba2d77bb865dfa8" providerId="Windows Live" clId="Web-{64772F21-7E61-59EE-BB74-4590281FB5C4}" dt="2024-09-20T11:46:24.476" v="216" actId="1076"/>
          <ac:picMkLst>
            <pc:docMk/>
            <pc:sldMk cId="714352435" sldId="286"/>
            <ac:picMk id="8" creationId="{4D7FCDC0-E745-F252-AF08-E7A3047ACA41}"/>
          </ac:picMkLst>
        </pc:picChg>
        <pc:picChg chg="add mod ord">
          <ac:chgData name="Kayalvili K G" userId="9ba2d77bb865dfa8" providerId="Windows Live" clId="Web-{64772F21-7E61-59EE-BB74-4590281FB5C4}" dt="2024-09-20T11:48:38.715" v="239" actId="14100"/>
          <ac:picMkLst>
            <pc:docMk/>
            <pc:sldMk cId="714352435" sldId="286"/>
            <ac:picMk id="9" creationId="{E05B110C-9A19-6C72-864A-6668DFECC09E}"/>
          </ac:picMkLst>
        </pc:picChg>
      </pc:sldChg>
      <pc:sldChg chg="delSp modSp new mod modClrScheme chgLayout">
        <pc:chgData name="Kayalvili K G" userId="9ba2d77bb865dfa8" providerId="Windows Live" clId="Web-{64772F21-7E61-59EE-BB74-4590281FB5C4}" dt="2024-09-20T12:26:27.480" v="638" actId="1076"/>
        <pc:sldMkLst>
          <pc:docMk/>
          <pc:sldMk cId="2355452119" sldId="287"/>
        </pc:sldMkLst>
        <pc:spChg chg="mod ord">
          <ac:chgData name="Kayalvili K G" userId="9ba2d77bb865dfa8" providerId="Windows Live" clId="Web-{64772F21-7E61-59EE-BB74-4590281FB5C4}" dt="2024-09-20T12:26:27.480" v="638" actId="1076"/>
          <ac:spMkLst>
            <pc:docMk/>
            <pc:sldMk cId="2355452119" sldId="287"/>
            <ac:spMk id="2" creationId="{5025B00B-155B-1763-F335-ED2BBFCA4833}"/>
          </ac:spMkLst>
        </pc:spChg>
        <pc:spChg chg="del">
          <ac:chgData name="Kayalvili K G" userId="9ba2d77bb865dfa8" providerId="Windows Live" clId="Web-{64772F21-7E61-59EE-BB74-4590281FB5C4}" dt="2024-09-20T12:26:08.261" v="631"/>
          <ac:spMkLst>
            <pc:docMk/>
            <pc:sldMk cId="2355452119" sldId="287"/>
            <ac:spMk id="3" creationId="{29C39405-A836-71E9-431C-8648C5232585}"/>
          </ac:spMkLst>
        </pc:spChg>
        <pc:spChg chg="del">
          <ac:chgData name="Kayalvili K G" userId="9ba2d77bb865dfa8" providerId="Windows Live" clId="Web-{64772F21-7E61-59EE-BB74-4590281FB5C4}" dt="2024-09-20T12:26:08.261" v="631"/>
          <ac:spMkLst>
            <pc:docMk/>
            <pc:sldMk cId="2355452119" sldId="287"/>
            <ac:spMk id="4" creationId="{5C949883-99B6-F49A-3BDF-E0272692BBE5}"/>
          </ac:spMkLst>
        </pc:spChg>
        <pc:spChg chg="del">
          <ac:chgData name="Kayalvili K G" userId="9ba2d77bb865dfa8" providerId="Windows Live" clId="Web-{64772F21-7E61-59EE-BB74-4590281FB5C4}" dt="2024-09-20T12:26:08.261" v="631"/>
          <ac:spMkLst>
            <pc:docMk/>
            <pc:sldMk cId="2355452119" sldId="287"/>
            <ac:spMk id="5" creationId="{54E6A590-DF04-A696-7AEC-05F0EB797846}"/>
          </ac:spMkLst>
        </pc:spChg>
        <pc:spChg chg="del">
          <ac:chgData name="Kayalvili K G" userId="9ba2d77bb865dfa8" providerId="Windows Live" clId="Web-{64772F21-7E61-59EE-BB74-4590281FB5C4}" dt="2024-09-20T12:26:08.261" v="631"/>
          <ac:spMkLst>
            <pc:docMk/>
            <pc:sldMk cId="2355452119" sldId="287"/>
            <ac:spMk id="6" creationId="{138F28FA-555B-9E13-26C2-1B0F166BB76B}"/>
          </ac:spMkLst>
        </pc:spChg>
        <pc:spChg chg="mod ord">
          <ac:chgData name="Kayalvili K G" userId="9ba2d77bb865dfa8" providerId="Windows Live" clId="Web-{64772F21-7E61-59EE-BB74-4590281FB5C4}" dt="2024-09-20T12:26:08.261" v="631"/>
          <ac:spMkLst>
            <pc:docMk/>
            <pc:sldMk cId="2355452119" sldId="287"/>
            <ac:spMk id="7" creationId="{11132407-8302-780B-8C2E-88F90CBB92EC}"/>
          </ac:spMkLst>
        </pc:spChg>
      </pc:sldChg>
      <pc:sldChg chg="modSp new mod modClrScheme chgLayout">
        <pc:chgData name="Kayalvili K G" userId="9ba2d77bb865dfa8" providerId="Windows Live" clId="Web-{64772F21-7E61-59EE-BB74-4590281FB5C4}" dt="2024-09-20T16:37:32.626" v="787" actId="20577"/>
        <pc:sldMkLst>
          <pc:docMk/>
          <pc:sldMk cId="2825085205" sldId="288"/>
        </pc:sldMkLst>
        <pc:spChg chg="mod ord">
          <ac:chgData name="Kayalvili K G" userId="9ba2d77bb865dfa8" providerId="Windows Live" clId="Web-{64772F21-7E61-59EE-BB74-4590281FB5C4}" dt="2024-09-20T16:37:32.626" v="787" actId="20577"/>
          <ac:spMkLst>
            <pc:docMk/>
            <pc:sldMk cId="2825085205" sldId="288"/>
            <ac:spMk id="2" creationId="{B1A81FCB-7F45-E71D-AA91-AF9FB892FB41}"/>
          </ac:spMkLst>
        </pc:spChg>
        <pc:spChg chg="mod ord">
          <ac:chgData name="Kayalvili K G" userId="9ba2d77bb865dfa8" providerId="Windows Live" clId="Web-{64772F21-7E61-59EE-BB74-4590281FB5C4}" dt="2024-09-20T16:33:54.541" v="751" actId="20577"/>
          <ac:spMkLst>
            <pc:docMk/>
            <pc:sldMk cId="2825085205" sldId="288"/>
            <ac:spMk id="3" creationId="{4277E703-B360-1C89-0063-48DAEA56CB17}"/>
          </ac:spMkLst>
        </pc:spChg>
        <pc:spChg chg="mod ord">
          <ac:chgData name="Kayalvili K G" userId="9ba2d77bb865dfa8" providerId="Windows Live" clId="Web-{64772F21-7E61-59EE-BB74-4590281FB5C4}" dt="2024-09-20T12:28:50.094" v="640"/>
          <ac:spMkLst>
            <pc:docMk/>
            <pc:sldMk cId="2825085205" sldId="288"/>
            <ac:spMk id="4" creationId="{21CB96BA-24D1-FFE7-C946-A3FA0B88A986}"/>
          </ac:spMkLst>
        </pc:spChg>
      </pc:sldChg>
      <pc:sldChg chg="modSp new">
        <pc:chgData name="Kayalvili K G" userId="9ba2d77bb865dfa8" providerId="Windows Live" clId="Web-{64772F21-7E61-59EE-BB74-4590281FB5C4}" dt="2024-09-20T16:34:05.510" v="753" actId="14100"/>
        <pc:sldMkLst>
          <pc:docMk/>
          <pc:sldMk cId="130098764" sldId="289"/>
        </pc:sldMkLst>
        <pc:spChg chg="mod">
          <ac:chgData name="Kayalvili K G" userId="9ba2d77bb865dfa8" providerId="Windows Live" clId="Web-{64772F21-7E61-59EE-BB74-4590281FB5C4}" dt="2024-09-20T16:26:30.474" v="677" actId="14100"/>
          <ac:spMkLst>
            <pc:docMk/>
            <pc:sldMk cId="130098764" sldId="289"/>
            <ac:spMk id="2" creationId="{D2258A03-2D22-1EAF-2792-687ECED94DBD}"/>
          </ac:spMkLst>
        </pc:spChg>
        <pc:spChg chg="mod">
          <ac:chgData name="Kayalvili K G" userId="9ba2d77bb865dfa8" providerId="Windows Live" clId="Web-{64772F21-7E61-59EE-BB74-4590281FB5C4}" dt="2024-09-20T16:34:05.510" v="753" actId="14100"/>
          <ac:spMkLst>
            <pc:docMk/>
            <pc:sldMk cId="130098764" sldId="289"/>
            <ac:spMk id="3" creationId="{47553F1D-E263-F45E-CCAE-2EFBC12EF03B}"/>
          </ac:spMkLst>
        </pc:spChg>
      </pc:sldChg>
      <pc:sldChg chg="modSp new">
        <pc:chgData name="Kayalvili K G" userId="9ba2d77bb865dfa8" providerId="Windows Live" clId="Web-{64772F21-7E61-59EE-BB74-4590281FB5C4}" dt="2024-09-20T16:34:55.121" v="764" actId="20577"/>
        <pc:sldMkLst>
          <pc:docMk/>
          <pc:sldMk cId="2387758183" sldId="290"/>
        </pc:sldMkLst>
        <pc:spChg chg="mod">
          <ac:chgData name="Kayalvili K G" userId="9ba2d77bb865dfa8" providerId="Windows Live" clId="Web-{64772F21-7E61-59EE-BB74-4590281FB5C4}" dt="2024-09-20T16:32:12.469" v="729" actId="14100"/>
          <ac:spMkLst>
            <pc:docMk/>
            <pc:sldMk cId="2387758183" sldId="290"/>
            <ac:spMk id="2" creationId="{118E5FFD-3ADA-78EF-E042-A745A394536B}"/>
          </ac:spMkLst>
        </pc:spChg>
        <pc:spChg chg="mod">
          <ac:chgData name="Kayalvili K G" userId="9ba2d77bb865dfa8" providerId="Windows Live" clId="Web-{64772F21-7E61-59EE-BB74-4590281FB5C4}" dt="2024-09-20T16:34:55.121" v="764" actId="20577"/>
          <ac:spMkLst>
            <pc:docMk/>
            <pc:sldMk cId="2387758183" sldId="290"/>
            <ac:spMk id="3" creationId="{31B430DA-E5F9-7FAE-02C9-5507A8FFE0D8}"/>
          </ac:spMkLst>
        </pc:spChg>
      </pc:sldChg>
      <pc:sldChg chg="modSp new">
        <pc:chgData name="Kayalvili K G" userId="9ba2d77bb865dfa8" providerId="Windows Live" clId="Web-{64772F21-7E61-59EE-BB74-4590281FB5C4}" dt="2024-09-20T16:37:15.157" v="786" actId="20577"/>
        <pc:sldMkLst>
          <pc:docMk/>
          <pc:sldMk cId="2657330429" sldId="291"/>
        </pc:sldMkLst>
        <pc:spChg chg="mod">
          <ac:chgData name="Kayalvili K G" userId="9ba2d77bb865dfa8" providerId="Windows Live" clId="Web-{64772F21-7E61-59EE-BB74-4590281FB5C4}" dt="2024-09-20T16:37:15.157" v="786" actId="20577"/>
          <ac:spMkLst>
            <pc:docMk/>
            <pc:sldMk cId="2657330429" sldId="291"/>
            <ac:spMk id="2" creationId="{617CF6B8-A1CB-F48B-B7D1-D55922B6083E}"/>
          </ac:spMkLst>
        </pc:spChg>
        <pc:spChg chg="mod">
          <ac:chgData name="Kayalvili K G" userId="9ba2d77bb865dfa8" providerId="Windows Live" clId="Web-{64772F21-7E61-59EE-BB74-4590281FB5C4}" dt="2024-09-20T16:36:50.078" v="779" actId="20577"/>
          <ac:spMkLst>
            <pc:docMk/>
            <pc:sldMk cId="2657330429" sldId="291"/>
            <ac:spMk id="3" creationId="{B58E3150-66A6-A372-EFA1-87BB8DC6199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68253" y="197124"/>
            <a:ext cx="6719769" cy="5295900"/>
          </a:xfrm>
        </p:spPr>
        <p:txBody>
          <a:bodyPr anchor="ctr"/>
          <a:lstStyle/>
          <a:p>
            <a:pPr algn="ctr"/>
            <a:br>
              <a:rPr lang="en-US" sz="4000" dirty="0">
                <a:solidFill>
                  <a:schemeClr val="tx1">
                    <a:lumMod val="76000"/>
                    <a:lumOff val="24000"/>
                  </a:schemeClr>
                </a:solidFill>
                <a:latin typeface="Times New Roman"/>
                <a:cs typeface="Times New Roman"/>
              </a:rPr>
            </a:br>
            <a:r>
              <a:rPr lang="en-US" sz="4000" dirty="0">
                <a:solidFill>
                  <a:schemeClr val="tx1">
                    <a:lumMod val="76000"/>
                    <a:lumOff val="24000"/>
                  </a:schemeClr>
                </a:solidFill>
                <a:latin typeface="Times New Roman"/>
                <a:cs typeface="Times New Roman"/>
              </a:rPr>
              <a:t>COURSE 7</a:t>
            </a:r>
            <a:br>
              <a:rPr lang="en-US" sz="4000" dirty="0">
                <a:solidFill>
                  <a:schemeClr val="tx1">
                    <a:lumMod val="76000"/>
                    <a:lumOff val="24000"/>
                  </a:schemeClr>
                </a:solidFill>
                <a:latin typeface="Times New Roman"/>
                <a:cs typeface="Times New Roman"/>
              </a:rPr>
            </a:br>
            <a:br>
              <a:rPr lang="en-US" sz="4000" dirty="0">
                <a:latin typeface="Times New Roman"/>
                <a:cs typeface="Times New Roman"/>
              </a:rPr>
            </a:br>
            <a:r>
              <a:rPr lang="en-US" sz="4000" dirty="0">
                <a:latin typeface="Times New Roman"/>
                <a:cs typeface="Times New Roman"/>
              </a:rPr>
              <a:t>INTERACTIVE DASHBOARD USING TABLEAU</a:t>
            </a:r>
            <a:br>
              <a:rPr lang="en-US" sz="4000" dirty="0">
                <a:latin typeface="Times New Roman"/>
                <a:cs typeface="Times New Roman"/>
              </a:rPr>
            </a:br>
            <a:br>
              <a:rPr lang="en-US" sz="4000" dirty="0">
                <a:latin typeface="Times New Roman"/>
                <a:cs typeface="Times New Roman"/>
              </a:rPr>
            </a:br>
            <a:r>
              <a:rPr lang="en-US" sz="4000" dirty="0">
                <a:solidFill>
                  <a:schemeClr val="tx1">
                    <a:lumMod val="76000"/>
                    <a:lumOff val="24000"/>
                  </a:schemeClr>
                </a:solidFill>
                <a:latin typeface="Times New Roman"/>
                <a:cs typeface="Times New Roman"/>
              </a:rPr>
              <a:t> PROJECT ON  MITIGATING BIRD STRIKES IN AVIATION</a:t>
            </a:r>
            <a:r>
              <a:rPr lang="en-US" dirty="0">
                <a:solidFill>
                  <a:schemeClr val="tx1">
                    <a:lumMod val="76000"/>
                    <a:lumOff val="24000"/>
                  </a:schemeClr>
                </a:solidFill>
              </a:rPr>
              <a:t> </a:t>
            </a:r>
            <a:endParaRPr lang="en-US">
              <a:solidFill>
                <a:schemeClr val="tx1">
                  <a:lumMod val="76000"/>
                  <a:lumOff val="24000"/>
                </a:schemeClr>
              </a:solidFill>
            </a:endParaRPr>
          </a:p>
        </p:txBody>
      </p:sp>
      <p:sp>
        <p:nvSpPr>
          <p:cNvPr id="3" name="TextBox 2">
            <a:extLst>
              <a:ext uri="{FF2B5EF4-FFF2-40B4-BE49-F238E27FC236}">
                <a16:creationId xmlns:a16="http://schemas.microsoft.com/office/drawing/2014/main" id="{68EABBAB-6767-CEBF-E3E4-29F8FE1FAF93}"/>
              </a:ext>
            </a:extLst>
          </p:cNvPr>
          <p:cNvSpPr txBox="1"/>
          <p:nvPr/>
        </p:nvSpPr>
        <p:spPr>
          <a:xfrm>
            <a:off x="1151137" y="5487791"/>
            <a:ext cx="494985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BY </a:t>
            </a:r>
          </a:p>
          <a:p>
            <a:r>
              <a:rPr lang="en-US" sz="2800" dirty="0">
                <a:latin typeface="Times New Roman"/>
                <a:cs typeface="Times New Roman"/>
              </a:rPr>
              <a:t>          KAYALVILI K G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718697" cy="674951"/>
          </a:xfrm>
        </p:spPr>
        <p:txBody>
          <a:bodyPr anchor="b"/>
          <a:lstStyle/>
          <a:p>
            <a:endParaRPr lang="en-US" dirty="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019275" y="1593928"/>
            <a:ext cx="4811460" cy="1845988"/>
          </a:xfrm>
        </p:spPr>
        <p:txBody>
          <a:bodyPr/>
          <a:lstStyle/>
          <a:p>
            <a:r>
              <a:rPr lang="en-US" sz="1400" dirty="0">
                <a:latin typeface="Times New Roman"/>
                <a:cs typeface="Times New Roman"/>
              </a:rPr>
              <a:t> </a:t>
            </a:r>
            <a:endParaRPr lang="en-US" sz="1400" b="0">
              <a:latin typeface="Times New Roman"/>
              <a:cs typeface="Times New Roman"/>
            </a:endParaRPr>
          </a:p>
        </p:txBody>
      </p:sp>
      <p:pic>
        <p:nvPicPr>
          <p:cNvPr id="2" name="Content Placeholder 1" descr="A graph with numbers and a number of animals&#10;&#10;Description automatically generated">
            <a:extLst>
              <a:ext uri="{FF2B5EF4-FFF2-40B4-BE49-F238E27FC236}">
                <a16:creationId xmlns:a16="http://schemas.microsoft.com/office/drawing/2014/main" id="{9404C3D4-64A2-759C-AC21-EEFC0D51F1CB}"/>
              </a:ext>
            </a:extLst>
          </p:cNvPr>
          <p:cNvPicPr>
            <a:picLocks noGrp="1" noChangeAspect="1"/>
          </p:cNvPicPr>
          <p:nvPr>
            <p:ph sz="half" idx="14"/>
          </p:nvPr>
        </p:nvPicPr>
        <p:blipFill>
          <a:blip r:embed="rId3"/>
          <a:stretch>
            <a:fillRect/>
          </a:stretch>
        </p:blipFill>
        <p:spPr>
          <a:xfrm>
            <a:off x="7886700" y="3876744"/>
            <a:ext cx="3943350" cy="1609586"/>
          </a:xfrm>
        </p:spPr>
      </p:pic>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1011844"/>
            <a:ext cx="5257523" cy="2724407"/>
          </a:xfrm>
        </p:spPr>
        <p:txBody>
          <a:bodyPr/>
          <a:lstStyle/>
          <a:p>
            <a:pPr algn="just"/>
            <a:r>
              <a:rPr lang="en-US" sz="1600" dirty="0">
                <a:latin typeface="Times New Roman"/>
                <a:cs typeface="Times New Roman"/>
              </a:rPr>
              <a:t>INTERPRETATION Task 4(d) :</a:t>
            </a:r>
            <a:r>
              <a:rPr lang="en-US" sz="1400" dirty="0">
                <a:latin typeface="Times New Roman"/>
                <a:cs typeface="Times New Roman"/>
              </a:rPr>
              <a:t> </a:t>
            </a:r>
            <a:r>
              <a:rPr lang="en-US" sz="1400" b="0" dirty="0">
                <a:latin typeface="Times New Roman"/>
                <a:cs typeface="Times New Roman"/>
              </a:rPr>
              <a:t>This chart will help show whether pilots who received warnings about wildlife strikes had lower incidents and less damage compared to those who did not receive warnings. </a:t>
            </a:r>
            <a:r>
              <a:rPr lang="en-US" sz="1400" b="0">
                <a:latin typeface="Times New Roman"/>
                <a:cs typeface="Times New Roman"/>
              </a:rPr>
              <a:t>Even though</a:t>
            </a:r>
            <a:r>
              <a:rPr lang="en-US" sz="1400" b="0" dirty="0">
                <a:latin typeface="Times New Roman"/>
                <a:cs typeface="Times New Roman"/>
              </a:rPr>
              <a:t> there was less damage comparatively, but still there 922 count caused damage in which the pilot was informed, this shows that the pilots may still require training to act as soon as informed of the strike. The effectiveness of pilot training programs can be inferred by the extent to which pilots respond to these warnings.</a:t>
            </a:r>
            <a:endParaRPr lang="en-US" dirty="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5270832"/>
            <a:ext cx="5257523" cy="926650"/>
          </a:xfrm>
        </p:spPr>
        <p:txBody>
          <a:bodyPr vert="horz" lIns="91440" tIns="45720" rIns="91440" bIns="45720" rtlCol="0" anchor="t">
            <a:noAutofit/>
          </a:bodyPr>
          <a:lstStyle/>
          <a:p>
            <a:endParaRPr lang="en-US" dirty="0"/>
          </a:p>
        </p:txBody>
      </p:sp>
    </p:spTree>
    <p:extLst>
      <p:ext uri="{BB962C8B-B14F-4D97-AF65-F5344CB8AC3E}">
        <p14:creationId xmlns:p14="http://schemas.microsoft.com/office/powerpoint/2010/main" val="240357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5B00B-155B-1763-F335-ED2BBFCA4833}"/>
              </a:ext>
            </a:extLst>
          </p:cNvPr>
          <p:cNvSpPr>
            <a:spLocks noGrp="1"/>
          </p:cNvSpPr>
          <p:nvPr>
            <p:ph type="ctrTitle"/>
          </p:nvPr>
        </p:nvSpPr>
        <p:spPr>
          <a:xfrm>
            <a:off x="6981668" y="3118123"/>
            <a:ext cx="4941771" cy="1930400"/>
          </a:xfrm>
        </p:spPr>
        <p:txBody>
          <a:bodyPr/>
          <a:lstStyle/>
          <a:p>
            <a:r>
              <a:rPr lang="en-US" dirty="0"/>
              <a:t>BUSINESS INSIGHTS</a:t>
            </a:r>
          </a:p>
        </p:txBody>
      </p:sp>
      <p:sp>
        <p:nvSpPr>
          <p:cNvPr id="7" name="Slide Number Placeholder 6">
            <a:extLst>
              <a:ext uri="{FF2B5EF4-FFF2-40B4-BE49-F238E27FC236}">
                <a16:creationId xmlns:a16="http://schemas.microsoft.com/office/drawing/2014/main" id="{11132407-8302-780B-8C2E-88F90CBB92EC}"/>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35545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1FCB-7F45-E71D-AA91-AF9FB892FB41}"/>
              </a:ext>
            </a:extLst>
          </p:cNvPr>
          <p:cNvSpPr>
            <a:spLocks noGrp="1"/>
          </p:cNvSpPr>
          <p:nvPr>
            <p:ph type="title"/>
          </p:nvPr>
        </p:nvSpPr>
        <p:spPr>
          <a:xfrm>
            <a:off x="1322318" y="268360"/>
            <a:ext cx="7288282" cy="573731"/>
          </a:xfrm>
        </p:spPr>
        <p:txBody>
          <a:bodyPr>
            <a:normAutofit/>
          </a:bodyPr>
          <a:lstStyle/>
          <a:p>
            <a:r>
              <a:rPr lang="en-US">
                <a:latin typeface="Times New Roman"/>
                <a:cs typeface="Times New Roman"/>
              </a:rPr>
              <a:t>INSIGHTS FOR SPRINT 4 &amp; 5</a:t>
            </a:r>
          </a:p>
        </p:txBody>
      </p:sp>
      <p:sp>
        <p:nvSpPr>
          <p:cNvPr id="3" name="Content Placeholder 2">
            <a:extLst>
              <a:ext uri="{FF2B5EF4-FFF2-40B4-BE49-F238E27FC236}">
                <a16:creationId xmlns:a16="http://schemas.microsoft.com/office/drawing/2014/main" id="{4277E703-B360-1C89-0063-48DAEA56CB17}"/>
              </a:ext>
            </a:extLst>
          </p:cNvPr>
          <p:cNvSpPr>
            <a:spLocks noGrp="1"/>
          </p:cNvSpPr>
          <p:nvPr>
            <p:ph sz="half" idx="2"/>
          </p:nvPr>
        </p:nvSpPr>
        <p:spPr>
          <a:xfrm>
            <a:off x="583835" y="1016340"/>
            <a:ext cx="8542580" cy="5153789"/>
          </a:xfrm>
        </p:spPr>
        <p:txBody>
          <a:bodyPr vert="horz" lIns="91440" tIns="45720" rIns="91440" bIns="45720" rtlCol="0" anchor="t">
            <a:noAutofit/>
          </a:bodyPr>
          <a:lstStyle/>
          <a:p>
            <a:pPr algn="just">
              <a:lnSpc>
                <a:spcPct val="150000"/>
              </a:lnSpc>
            </a:pPr>
            <a:r>
              <a:rPr lang="en-US" sz="1600" dirty="0">
                <a:latin typeface="Times New Roman"/>
                <a:ea typeface="+mn-lt"/>
                <a:cs typeface="+mn-lt"/>
              </a:rPr>
              <a:t>Most Common Bird Species Involved in Strikes:</a:t>
            </a:r>
            <a:endParaRPr lang="en-US" sz="1600" dirty="0">
              <a:latin typeface="Times New Roman"/>
              <a:cs typeface="Times New Roman"/>
            </a:endParaRPr>
          </a:p>
          <a:p>
            <a:pPr algn="just">
              <a:lnSpc>
                <a:spcPct val="150000"/>
              </a:lnSpc>
            </a:pPr>
            <a:r>
              <a:rPr lang="en-US" sz="1400" b="0" dirty="0">
                <a:latin typeface="Times New Roman"/>
                <a:ea typeface="+mn-lt"/>
                <a:cs typeface="+mn-lt"/>
              </a:rPr>
              <a:t>Unknown bird-medium (472 incidents leading to precautionary landings) and Unknown bird-large (269 incidents leading to precautionary landings) are identified as the most frequent threats, suggesting these species pose a significant safety risk. They result in various impacts such as engine shutdowns and aborted take-offs, necessitating immediate flight responses.</a:t>
            </a:r>
            <a:endParaRPr lang="en-US" sz="1400" dirty="0">
              <a:latin typeface="Times New Roman"/>
              <a:cs typeface="Times New Roman"/>
            </a:endParaRPr>
          </a:p>
          <a:p>
            <a:pPr algn="just">
              <a:lnSpc>
                <a:spcPct val="150000"/>
              </a:lnSpc>
            </a:pPr>
            <a:r>
              <a:rPr lang="en-US" sz="1400" b="0" dirty="0">
                <a:latin typeface="Times New Roman"/>
                <a:ea typeface="+mn-lt"/>
                <a:cs typeface="+mn-lt"/>
              </a:rPr>
              <a:t>Wildlife strikes tend to occur most frequently in conditions of "No Cloud" visibility (13,230 incidents during approach), followed by "Some Cloud" (7,030 incidents during approach). This could indicate better visibility for birds, making them more prone to fly in such weather.</a:t>
            </a:r>
            <a:endParaRPr lang="en-US" sz="1400" dirty="0">
              <a:latin typeface="Times New Roman"/>
              <a:cs typeface="Times New Roman"/>
            </a:endParaRPr>
          </a:p>
          <a:p>
            <a:pPr algn="just">
              <a:lnSpc>
                <a:spcPct val="150000"/>
              </a:lnSpc>
            </a:pPr>
            <a:r>
              <a:rPr lang="en-US" sz="1600" dirty="0">
                <a:latin typeface="Times New Roman"/>
                <a:ea typeface="+mn-lt"/>
                <a:cs typeface="+mn-lt"/>
              </a:rPr>
              <a:t>Geographic Trends:</a:t>
            </a:r>
            <a:endParaRPr lang="en-US" sz="1600" dirty="0">
              <a:latin typeface="Times New Roman"/>
              <a:cs typeface="Times New Roman"/>
            </a:endParaRPr>
          </a:p>
          <a:p>
            <a:pPr algn="just">
              <a:lnSpc>
                <a:spcPct val="150000"/>
              </a:lnSpc>
            </a:pPr>
            <a:r>
              <a:rPr lang="en-US" sz="1400" b="0" dirty="0">
                <a:latin typeface="Times New Roman"/>
                <a:ea typeface="+mn-lt"/>
                <a:cs typeface="+mn-lt"/>
              </a:rPr>
              <a:t>California, Florida, New York, Illinois, and Texas are identified as the top states with wildlife strikes, showing fluctuating trends over the years. For example, California saw a peak in 2010 (40 incidents), while Florida and New York experienced high peaks in 2009 and 2008, respectively.</a:t>
            </a:r>
            <a:endParaRPr lang="en-US" sz="1400" dirty="0">
              <a:latin typeface="Times New Roman"/>
              <a:cs typeface="Times New Roman"/>
            </a:endParaRPr>
          </a:p>
          <a:p>
            <a:pPr algn="just">
              <a:lnSpc>
                <a:spcPct val="150000"/>
              </a:lnSpc>
            </a:pPr>
            <a:r>
              <a:rPr lang="en-US" sz="1400" b="0" dirty="0">
                <a:latin typeface="Times New Roman"/>
                <a:ea typeface="+mn-lt"/>
                <a:cs typeface="+mn-lt"/>
              </a:rPr>
              <a:t>Dallas/Fort Worth Airport reported the highest number of wildlife strikes (2,941), suggesting that larger airports with higher traffic volumes are more vulnerable to such incidents.</a:t>
            </a:r>
            <a:endParaRPr lang="en-US" sz="1400" dirty="0">
              <a:latin typeface="Times New Roman"/>
              <a:cs typeface="Times New Roman"/>
            </a:endParaRPr>
          </a:p>
          <a:p>
            <a:pPr algn="just">
              <a:lnSpc>
                <a:spcPct val="150000"/>
              </a:lnSpc>
            </a:pPr>
            <a:endParaRPr lang="en-US" sz="1400" dirty="0">
              <a:latin typeface="Times New Roman"/>
              <a:cs typeface="Times New Roman"/>
            </a:endParaRPr>
          </a:p>
        </p:txBody>
      </p:sp>
      <p:sp>
        <p:nvSpPr>
          <p:cNvPr id="4" name="Slide Number Placeholder 3">
            <a:extLst>
              <a:ext uri="{FF2B5EF4-FFF2-40B4-BE49-F238E27FC236}">
                <a16:creationId xmlns:a16="http://schemas.microsoft.com/office/drawing/2014/main" id="{21CB96BA-24D1-FFE7-C946-A3FA0B88A986}"/>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2508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8A03-2D22-1EAF-2792-687ECED94DBD}"/>
              </a:ext>
            </a:extLst>
          </p:cNvPr>
          <p:cNvSpPr>
            <a:spLocks noGrp="1"/>
          </p:cNvSpPr>
          <p:nvPr>
            <p:ph type="title"/>
          </p:nvPr>
        </p:nvSpPr>
        <p:spPr>
          <a:xfrm>
            <a:off x="1322318" y="268360"/>
            <a:ext cx="7288282" cy="128255"/>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47553F1D-E263-F45E-CCAE-2EFBC12EF03B}"/>
              </a:ext>
            </a:extLst>
          </p:cNvPr>
          <p:cNvSpPr>
            <a:spLocks noGrp="1"/>
          </p:cNvSpPr>
          <p:nvPr>
            <p:ph sz="half" idx="2"/>
          </p:nvPr>
        </p:nvSpPr>
        <p:spPr>
          <a:xfrm>
            <a:off x="970696" y="488802"/>
            <a:ext cx="8390180" cy="6232311"/>
          </a:xfrm>
        </p:spPr>
        <p:txBody>
          <a:bodyPr vert="horz" lIns="91440" tIns="45720" rIns="91440" bIns="45720" rtlCol="0" anchor="t">
            <a:noAutofit/>
          </a:bodyPr>
          <a:lstStyle/>
          <a:p>
            <a:pPr algn="just">
              <a:lnSpc>
                <a:spcPct val="150000"/>
              </a:lnSpc>
            </a:pPr>
            <a:r>
              <a:rPr lang="en-US" sz="1600" dirty="0">
                <a:latin typeface="Times New Roman"/>
                <a:ea typeface="+mn-lt"/>
                <a:cs typeface="+mn-lt"/>
              </a:rPr>
              <a:t>Phases of Flight with Highest Risk:</a:t>
            </a:r>
            <a:r>
              <a:rPr lang="en-US" sz="1400" b="0" dirty="0">
                <a:latin typeface="Times New Roman"/>
                <a:ea typeface="+mn-lt"/>
                <a:cs typeface="+mn-lt"/>
              </a:rPr>
              <a:t> Strikes during the approach phase are most prevalent, particularly under clear skies. This highlights the need for focused bird detection systems and wildlife deterrence efforts during the approach to airports.</a:t>
            </a:r>
            <a:endParaRPr lang="en-US" sz="1400">
              <a:latin typeface="Times New Roman"/>
              <a:cs typeface="Times New Roman"/>
            </a:endParaRPr>
          </a:p>
          <a:p>
            <a:pPr algn="just">
              <a:lnSpc>
                <a:spcPct val="150000"/>
              </a:lnSpc>
            </a:pPr>
            <a:r>
              <a:rPr lang="en-US" sz="1600" dirty="0">
                <a:latin typeface="Times New Roman"/>
                <a:ea typeface="+mn-lt"/>
                <a:cs typeface="+mn-lt"/>
              </a:rPr>
              <a:t>Impacts of Strikes: </a:t>
            </a:r>
            <a:r>
              <a:rPr lang="en-US" sz="1400" b="0" dirty="0">
                <a:latin typeface="Times New Roman"/>
                <a:ea typeface="+mn-lt"/>
                <a:cs typeface="+mn-lt"/>
              </a:rPr>
              <a:t>Precautionary landings are the most common safety measure following wildlife strikes, with 24,601 cases reported. Engine shutdowns and aborted take-offs also occur but less frequently. There were 922 incidents where pilots were warned but still encountered damage, underscoring the need for improved training and faster response protocols.</a:t>
            </a:r>
            <a:endParaRPr lang="en-US" sz="1400" dirty="0">
              <a:latin typeface="Times New Roman"/>
              <a:cs typeface="Times New Roman"/>
            </a:endParaRPr>
          </a:p>
          <a:p>
            <a:pPr algn="just">
              <a:lnSpc>
                <a:spcPct val="150000"/>
              </a:lnSpc>
            </a:pPr>
            <a:r>
              <a:rPr lang="en-US" sz="1600" dirty="0">
                <a:latin typeface="Times New Roman"/>
                <a:ea typeface="+mn-lt"/>
                <a:cs typeface="+mn-lt"/>
              </a:rPr>
              <a:t>Financial Burden on Airlines: </a:t>
            </a:r>
            <a:r>
              <a:rPr lang="en-US" sz="1400" b="0" dirty="0">
                <a:latin typeface="Times New Roman"/>
                <a:ea typeface="+mn-lt"/>
                <a:cs typeface="+mn-lt"/>
              </a:rPr>
              <a:t>Wildlife strikes have a significant financial impact, particularly on Business Airlines, which faced the highest costs at $53.96K, followed by United Airlines ($11.927K) and Delta Airlines ($8.32K).</a:t>
            </a:r>
            <a:endParaRPr lang="en-US" sz="1400" dirty="0">
              <a:latin typeface="Times New Roman"/>
              <a:cs typeface="Times New Roman"/>
            </a:endParaRPr>
          </a:p>
          <a:p>
            <a:pPr algn="just">
              <a:lnSpc>
                <a:spcPct val="150000"/>
              </a:lnSpc>
            </a:pPr>
            <a:r>
              <a:rPr lang="en-US" sz="1400" b="0" dirty="0">
                <a:latin typeface="Times New Roman"/>
                <a:ea typeface="+mn-lt"/>
                <a:cs typeface="+mn-lt"/>
              </a:rPr>
              <a:t>The cost of wildlife strikes peaked at $14.258K in 2001, highlighting the financial strain these incidents can impose, particularly during peak strike years. There was a noted increase in costs in 2010 after a declining trend in the late 2000s.</a:t>
            </a:r>
          </a:p>
          <a:p>
            <a:pPr algn="just">
              <a:lnSpc>
                <a:spcPct val="150000"/>
              </a:lnSpc>
            </a:pPr>
            <a:r>
              <a:rPr lang="en-US" sz="1600" dirty="0">
                <a:latin typeface="Times New Roman"/>
                <a:ea typeface="+mn-lt"/>
                <a:cs typeface="+mn-lt"/>
              </a:rPr>
              <a:t>Mitigation Strategies for Financial Losses: </a:t>
            </a:r>
            <a:r>
              <a:rPr lang="en-US" sz="1400" b="0" dirty="0">
                <a:latin typeface="Times New Roman"/>
                <a:ea typeface="+mn-lt"/>
                <a:cs typeface="+mn-lt"/>
              </a:rPr>
              <a:t>The analysis points to a need for airline-specific wildlife mitigation strategies, as different airlines face varying levels of financial burden. Business Airlines, for example, should prioritize investments in wildlife detection systems and flight crew training programs.</a:t>
            </a:r>
            <a:endParaRPr lang="en-US" sz="1400">
              <a:latin typeface="Times New Roman"/>
              <a:cs typeface="Times New Roman"/>
            </a:endParaRPr>
          </a:p>
        </p:txBody>
      </p:sp>
      <p:sp>
        <p:nvSpPr>
          <p:cNvPr id="4" name="Slide Number Placeholder 3">
            <a:extLst>
              <a:ext uri="{FF2B5EF4-FFF2-40B4-BE49-F238E27FC236}">
                <a16:creationId xmlns:a16="http://schemas.microsoft.com/office/drawing/2014/main" id="{DE93CCB2-860A-7A6C-5753-0395A331FDAF}"/>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3009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5FFD-3ADA-78EF-E042-A745A394536B}"/>
              </a:ext>
            </a:extLst>
          </p:cNvPr>
          <p:cNvSpPr>
            <a:spLocks noGrp="1"/>
          </p:cNvSpPr>
          <p:nvPr>
            <p:ph type="title"/>
          </p:nvPr>
        </p:nvSpPr>
        <p:spPr>
          <a:xfrm>
            <a:off x="1322318" y="268360"/>
            <a:ext cx="7288282" cy="68011"/>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31B430DA-E5F9-7FAE-02C9-5507A8FFE0D8}"/>
              </a:ext>
            </a:extLst>
          </p:cNvPr>
          <p:cNvSpPr>
            <a:spLocks noGrp="1"/>
          </p:cNvSpPr>
          <p:nvPr>
            <p:ph sz="half" idx="2"/>
          </p:nvPr>
        </p:nvSpPr>
        <p:spPr>
          <a:xfrm>
            <a:off x="1322388" y="477078"/>
            <a:ext cx="7288212" cy="5693051"/>
          </a:xfrm>
        </p:spPr>
        <p:txBody>
          <a:bodyPr vert="horz" lIns="91440" tIns="45720" rIns="91440" bIns="45720" rtlCol="0" anchor="t">
            <a:normAutofit/>
          </a:bodyPr>
          <a:lstStyle/>
          <a:p>
            <a:pPr algn="just">
              <a:lnSpc>
                <a:spcPct val="150000"/>
              </a:lnSpc>
            </a:pPr>
            <a:r>
              <a:rPr lang="en-US" sz="1600" dirty="0">
                <a:latin typeface="Times New Roman"/>
                <a:ea typeface="+mn-lt"/>
                <a:cs typeface="+mn-lt"/>
              </a:rPr>
              <a:t>Communication and Prevention Strategies</a:t>
            </a:r>
            <a:endParaRPr lang="en-US" sz="1600">
              <a:latin typeface="Times New Roman"/>
              <a:cs typeface="Times New Roman"/>
            </a:endParaRPr>
          </a:p>
          <a:p>
            <a:pPr algn="just">
              <a:lnSpc>
                <a:spcPct val="150000"/>
              </a:lnSpc>
            </a:pPr>
            <a:r>
              <a:rPr lang="en-US" sz="1600" dirty="0">
                <a:latin typeface="Times New Roman"/>
                <a:ea typeface="+mn-lt"/>
                <a:cs typeface="+mn-lt"/>
              </a:rPr>
              <a:t>Gaps in Warning Systems: </a:t>
            </a:r>
            <a:r>
              <a:rPr lang="en-US" sz="1400" b="0" dirty="0">
                <a:latin typeface="Times New Roman"/>
                <a:ea typeface="+mn-lt"/>
                <a:cs typeface="+mn-lt"/>
              </a:rPr>
              <a:t>Over 58.25% of wildlife strikes occurred without warning, indicating a significant gap in communication protocols. Pilots and ground staff need more robust early warning systems to minimize damage and incidents.</a:t>
            </a:r>
            <a:endParaRPr lang="en-US" sz="1400">
              <a:latin typeface="Times New Roman"/>
              <a:cs typeface="Times New Roman"/>
            </a:endParaRPr>
          </a:p>
          <a:p>
            <a:pPr algn="just">
              <a:lnSpc>
                <a:spcPct val="150000"/>
              </a:lnSpc>
            </a:pPr>
            <a:r>
              <a:rPr lang="en-US" sz="1400" b="0" dirty="0">
                <a:latin typeface="Times New Roman"/>
                <a:ea typeface="+mn-lt"/>
                <a:cs typeface="+mn-lt"/>
              </a:rPr>
              <a:t>Pilots who did receive warnings often still experienced damage, pointing to the need for enhanced pilot training and reaction protocols when notified of potential wildlife encounters.</a:t>
            </a:r>
            <a:endParaRPr lang="en-US" sz="1400">
              <a:latin typeface="Times New Roman"/>
              <a:cs typeface="Times New Roman"/>
            </a:endParaRPr>
          </a:p>
          <a:p>
            <a:pPr algn="just">
              <a:lnSpc>
                <a:spcPct val="150000"/>
              </a:lnSpc>
            </a:pPr>
            <a:r>
              <a:rPr lang="en-US" sz="1600" dirty="0">
                <a:latin typeface="Times New Roman"/>
                <a:ea typeface="+mn-lt"/>
                <a:cs typeface="+mn-lt"/>
              </a:rPr>
              <a:t>Safety Enhancements: </a:t>
            </a:r>
            <a:r>
              <a:rPr lang="en-US" sz="1400" b="0" dirty="0">
                <a:latin typeface="Times New Roman"/>
                <a:ea typeface="+mn-lt"/>
                <a:cs typeface="+mn-lt"/>
              </a:rPr>
              <a:t>Recommendations for improving safety include the deployment of advanced wildlife detection systems, airport habitat modification to deter wildlife, and pilot training programs to ensure faster responses upon receiving warnings.</a:t>
            </a:r>
            <a:endParaRPr lang="en-US" sz="1400">
              <a:latin typeface="Times New Roman"/>
              <a:cs typeface="Times New Roman"/>
            </a:endParaRPr>
          </a:p>
        </p:txBody>
      </p:sp>
      <p:sp>
        <p:nvSpPr>
          <p:cNvPr id="4" name="Slide Number Placeholder 3">
            <a:extLst>
              <a:ext uri="{FF2B5EF4-FFF2-40B4-BE49-F238E27FC236}">
                <a16:creationId xmlns:a16="http://schemas.microsoft.com/office/drawing/2014/main" id="{90081CB0-444D-C47C-55D3-76355A3509CD}"/>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38775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CF6B8-A1CB-F48B-B7D1-D55922B6083E}"/>
              </a:ext>
            </a:extLst>
          </p:cNvPr>
          <p:cNvSpPr>
            <a:spLocks noGrp="1"/>
          </p:cNvSpPr>
          <p:nvPr>
            <p:ph type="title"/>
          </p:nvPr>
        </p:nvSpPr>
        <p:spPr>
          <a:xfrm>
            <a:off x="1322318" y="268360"/>
            <a:ext cx="7288282" cy="503393"/>
          </a:xfrm>
        </p:spPr>
        <p:txBody>
          <a:bodyPr>
            <a:normAutofit/>
          </a:bodyPr>
          <a:lstStyle/>
          <a:p>
            <a:r>
              <a:rPr lang="en-US" sz="2400">
                <a:latin typeface="Times New Roman"/>
                <a:cs typeface="Times New Roman"/>
              </a:rPr>
              <a:t>summary</a:t>
            </a:r>
          </a:p>
        </p:txBody>
      </p:sp>
      <p:sp>
        <p:nvSpPr>
          <p:cNvPr id="3" name="Content Placeholder 2">
            <a:extLst>
              <a:ext uri="{FF2B5EF4-FFF2-40B4-BE49-F238E27FC236}">
                <a16:creationId xmlns:a16="http://schemas.microsoft.com/office/drawing/2014/main" id="{B58E3150-66A6-A372-EFA1-87BB8DC61993}"/>
              </a:ext>
            </a:extLst>
          </p:cNvPr>
          <p:cNvSpPr>
            <a:spLocks noGrp="1"/>
          </p:cNvSpPr>
          <p:nvPr>
            <p:ph sz="half" idx="2"/>
          </p:nvPr>
        </p:nvSpPr>
        <p:spPr>
          <a:xfrm>
            <a:off x="1322388" y="1004617"/>
            <a:ext cx="7288212" cy="5165512"/>
          </a:xfrm>
        </p:spPr>
        <p:txBody>
          <a:bodyPr vert="horz" lIns="91440" tIns="45720" rIns="91440" bIns="45720" rtlCol="0" anchor="t">
            <a:normAutofit/>
          </a:bodyPr>
          <a:lstStyle/>
          <a:p>
            <a:pPr marL="285750" indent="-285750" algn="just">
              <a:lnSpc>
                <a:spcPct val="150000"/>
              </a:lnSpc>
              <a:buChar char="•"/>
            </a:pPr>
            <a:r>
              <a:rPr lang="en-US" sz="1400" b="0" dirty="0">
                <a:latin typeface="Times New Roman"/>
                <a:ea typeface="+mn-lt"/>
                <a:cs typeface="+mn-lt"/>
              </a:rPr>
              <a:t>The data from wildlife strike reports indicate a need for concerted efforts to reduce the frequency and impact of bird strikes on flights. </a:t>
            </a:r>
            <a:endParaRPr lang="en-US" sz="1400" dirty="0">
              <a:latin typeface="Times New Roman"/>
              <a:ea typeface="+mn-lt"/>
              <a:cs typeface="Times New Roman"/>
            </a:endParaRPr>
          </a:p>
          <a:p>
            <a:pPr marL="285750" indent="-285750" algn="just">
              <a:lnSpc>
                <a:spcPct val="150000"/>
              </a:lnSpc>
              <a:buChar char="•"/>
            </a:pPr>
            <a:r>
              <a:rPr lang="en-US" sz="1400" b="0" dirty="0">
                <a:latin typeface="Times New Roman"/>
                <a:ea typeface="+mn-lt"/>
                <a:cs typeface="+mn-lt"/>
              </a:rPr>
              <a:t>Airports in high-incident states, such as California and Texas, should prioritize wildlife management strategies. </a:t>
            </a:r>
            <a:endParaRPr lang="en-US" sz="1400" dirty="0">
              <a:latin typeface="Times New Roman"/>
              <a:ea typeface="+mn-lt"/>
              <a:cs typeface="Times New Roman"/>
            </a:endParaRPr>
          </a:p>
          <a:p>
            <a:pPr marL="285750" indent="-285750" algn="just">
              <a:lnSpc>
                <a:spcPct val="150000"/>
              </a:lnSpc>
              <a:buChar char="•"/>
            </a:pPr>
            <a:r>
              <a:rPr lang="en-US" sz="1400" b="0" dirty="0">
                <a:latin typeface="Times New Roman"/>
                <a:ea typeface="+mn-lt"/>
                <a:cs typeface="+mn-lt"/>
              </a:rPr>
              <a:t>Furthermore, airlines, particularly Business Airlines and United Airlines, should address the financial and operational risks through tailored mitigation efforts.</a:t>
            </a:r>
            <a:endParaRPr lang="en-US" sz="1400" dirty="0">
              <a:latin typeface="Times New Roman"/>
              <a:cs typeface="Times New Roman"/>
            </a:endParaRPr>
          </a:p>
          <a:p>
            <a:pPr marL="285750" indent="-285750" algn="just">
              <a:lnSpc>
                <a:spcPct val="150000"/>
              </a:lnSpc>
              <a:buChar char="•"/>
            </a:pPr>
            <a:r>
              <a:rPr lang="en-US" sz="1400" b="0" dirty="0">
                <a:latin typeface="Times New Roman"/>
                <a:ea typeface="+mn-lt"/>
                <a:cs typeface="+mn-lt"/>
              </a:rPr>
              <a:t>Improving communication protocols and pilot training will also be critical, as timely warnings and pilot responses can significantly reduce the damage and cost implications of wildlife strikes. </a:t>
            </a:r>
            <a:endParaRPr lang="en-US" sz="1400" dirty="0">
              <a:latin typeface="Times New Roman"/>
              <a:ea typeface="+mn-lt"/>
              <a:cs typeface="Times New Roman"/>
            </a:endParaRPr>
          </a:p>
          <a:p>
            <a:pPr marL="285750" indent="-285750" algn="just">
              <a:lnSpc>
                <a:spcPct val="150000"/>
              </a:lnSpc>
              <a:buChar char="•"/>
            </a:pPr>
            <a:r>
              <a:rPr lang="en-US" sz="1400" b="0" dirty="0">
                <a:latin typeface="Times New Roman"/>
                <a:ea typeface="+mn-lt"/>
                <a:cs typeface="+mn-lt"/>
              </a:rPr>
              <a:t>Finally, deploying more sophisticated detection and deterrence systems will help airports manage wildlife risks more effectively.</a:t>
            </a:r>
            <a:endParaRPr lang="en-US" sz="1400">
              <a:latin typeface="Times New Roman"/>
              <a:cs typeface="Times New Roman"/>
            </a:endParaRPr>
          </a:p>
        </p:txBody>
      </p:sp>
      <p:sp>
        <p:nvSpPr>
          <p:cNvPr id="4" name="Slide Number Placeholder 3">
            <a:extLst>
              <a:ext uri="{FF2B5EF4-FFF2-40B4-BE49-F238E27FC236}">
                <a16:creationId xmlns:a16="http://schemas.microsoft.com/office/drawing/2014/main" id="{078A122B-A711-F61F-C00E-B2176572A599}"/>
              </a:ext>
            </a:extLst>
          </p:cNvPr>
          <p:cNvSpPr>
            <a:spLocks noGrp="1"/>
          </p:cNvSpPr>
          <p:nvPr>
            <p:ph type="sldNum" sz="quarter" idx="12"/>
          </p:nvPr>
        </p:nvSpPr>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265733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vert="horz" lIns="91440" tIns="45720" rIns="91440" bIns="45720" rtlCol="0" anchor="t">
            <a:noAutofit/>
          </a:bodyPr>
          <a:lstStyle/>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12750" y="1020445"/>
            <a:ext cx="3816350" cy="1325563"/>
          </a:xfrm>
        </p:spPr>
        <p:txBody>
          <a:bodyPr>
            <a:normAutofit/>
          </a:bodyPr>
          <a:lstStyle/>
          <a:p>
            <a:r>
              <a:rPr lang="en-US" sz="3200" dirty="0">
                <a:solidFill>
                  <a:schemeClr val="bg1">
                    <a:lumMod val="95000"/>
                  </a:schemeClr>
                </a:solidFill>
                <a:latin typeface="Times New Roman"/>
                <a:cs typeface="Times New Roman"/>
              </a:rPr>
              <a:t>PROJECT REQUIREMENTS :</a:t>
            </a:r>
            <a:endParaRPr lang="en-US">
              <a:solidFill>
                <a:schemeClr val="bg1">
                  <a:lumMod val="95000"/>
                </a:schemeClr>
              </a:solidFill>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67833" y="2525846"/>
            <a:ext cx="3943350" cy="3269589"/>
          </a:xfrm>
        </p:spPr>
        <p:txBody>
          <a:bodyPr vert="horz" lIns="91440" tIns="45720" rIns="91440" bIns="45720" rtlCol="0" anchor="t">
            <a:normAutofit lnSpcReduction="10000"/>
          </a:bodyPr>
          <a:lstStyle/>
          <a:p>
            <a:pPr marL="285750" indent="-285750">
              <a:lnSpc>
                <a:spcPct val="120000"/>
              </a:lnSpc>
              <a:buFont typeface="Courier New,monospace"/>
              <a:buChar char="o"/>
            </a:pPr>
            <a:r>
              <a:rPr lang="en-US" sz="2000" dirty="0">
                <a:solidFill>
                  <a:schemeClr val="bg1">
                    <a:lumMod val="95000"/>
                  </a:schemeClr>
                </a:solidFill>
                <a:latin typeface="Times New Roman"/>
                <a:cs typeface="Times New Roman"/>
              </a:rPr>
              <a:t>TOOLS:</a:t>
            </a:r>
          </a:p>
          <a:p>
            <a:pPr>
              <a:lnSpc>
                <a:spcPct val="120000"/>
              </a:lnSpc>
            </a:pPr>
            <a:r>
              <a:rPr lang="en-US" sz="2000" dirty="0">
                <a:solidFill>
                  <a:schemeClr val="bg1">
                    <a:lumMod val="95000"/>
                  </a:schemeClr>
                </a:solidFill>
                <a:latin typeface="Times New Roman"/>
                <a:cs typeface="Times New Roman"/>
              </a:rPr>
              <a:t>          ANACONDA </a:t>
            </a:r>
          </a:p>
          <a:p>
            <a:pPr>
              <a:lnSpc>
                <a:spcPct val="120000"/>
              </a:lnSpc>
            </a:pPr>
            <a:r>
              <a:rPr lang="en-US" sz="2000" dirty="0">
                <a:solidFill>
                  <a:schemeClr val="bg1">
                    <a:lumMod val="95000"/>
                  </a:schemeClr>
                </a:solidFill>
                <a:latin typeface="Times New Roman"/>
                <a:cs typeface="Times New Roman"/>
              </a:rPr>
              <a:t>          JUPYTER NOTEBOOK</a:t>
            </a:r>
          </a:p>
          <a:p>
            <a:pPr>
              <a:lnSpc>
                <a:spcPct val="120000"/>
              </a:lnSpc>
            </a:pPr>
            <a:r>
              <a:rPr lang="en-US" sz="2000" dirty="0">
                <a:solidFill>
                  <a:schemeClr val="bg1">
                    <a:lumMod val="95000"/>
                  </a:schemeClr>
                </a:solidFill>
                <a:latin typeface="Times New Roman"/>
                <a:cs typeface="Times New Roman"/>
              </a:rPr>
              <a:t>          TABLEAU</a:t>
            </a:r>
          </a:p>
          <a:p>
            <a:pPr marL="285750" indent="-285750">
              <a:lnSpc>
                <a:spcPct val="120000"/>
              </a:lnSpc>
              <a:buFont typeface="Courier New,monospace"/>
              <a:buChar char="o"/>
            </a:pPr>
            <a:r>
              <a:rPr lang="en-US" sz="2000" dirty="0">
                <a:solidFill>
                  <a:schemeClr val="bg1">
                    <a:lumMod val="95000"/>
                  </a:schemeClr>
                </a:solidFill>
                <a:latin typeface="Times New Roman"/>
                <a:cs typeface="Times New Roman"/>
              </a:rPr>
              <a:t>DATA REQUIREMENTS:</a:t>
            </a:r>
          </a:p>
          <a:p>
            <a:pPr>
              <a:lnSpc>
                <a:spcPct val="120000"/>
              </a:lnSpc>
            </a:pPr>
            <a:r>
              <a:rPr lang="en-US" sz="2000" dirty="0">
                <a:solidFill>
                  <a:schemeClr val="bg1">
                    <a:lumMod val="95000"/>
                  </a:schemeClr>
                </a:solidFill>
                <a:latin typeface="Times New Roman"/>
                <a:cs typeface="Times New Roman"/>
              </a:rPr>
              <a:t>          DATASET</a:t>
            </a:r>
          </a:p>
          <a:p>
            <a:pPr>
              <a:lnSpc>
                <a:spcPct val="120000"/>
              </a:lnSpc>
            </a:pPr>
            <a:r>
              <a:rPr lang="en-US" sz="2000" dirty="0">
                <a:solidFill>
                  <a:schemeClr val="bg1">
                    <a:lumMod val="95000"/>
                  </a:schemeClr>
                </a:solidFill>
                <a:latin typeface="Times New Roman"/>
                <a:cs typeface="Times New Roman"/>
              </a:rPr>
              <a:t>          PYTHON LIBRARIES</a:t>
            </a:r>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title"/>
          </p:nvPr>
        </p:nvSpPr>
        <p:spPr>
          <a:xfrm>
            <a:off x="182033" y="337192"/>
            <a:ext cx="5718697" cy="696117"/>
          </a:xfrm>
        </p:spPr>
        <p:txBody>
          <a:bodyPr>
            <a:normAutofit/>
          </a:bodyPr>
          <a:lstStyle/>
          <a:p>
            <a:r>
              <a:rPr lang="en-US" sz="3200">
                <a:latin typeface="Times New Roman"/>
                <a:cs typeface="Times New Roman"/>
              </a:rPr>
              <a:t>SPRINT 4 </a:t>
            </a:r>
            <a:endParaRPr lang="en-US" sz="3200" dirty="0">
              <a:latin typeface="Times New Roman"/>
              <a:cs typeface="Times New Roman"/>
            </a:endParaRPr>
          </a:p>
        </p:txBody>
      </p:sp>
      <p:sp>
        <p:nvSpPr>
          <p:cNvPr id="3" name="Text Placeholder 2">
            <a:extLst>
              <a:ext uri="{FF2B5EF4-FFF2-40B4-BE49-F238E27FC236}">
                <a16:creationId xmlns:a16="http://schemas.microsoft.com/office/drawing/2014/main" id="{99AC9CA6-424B-346A-0805-81EAA32C01AA}"/>
              </a:ext>
            </a:extLst>
          </p:cNvPr>
          <p:cNvSpPr>
            <a:spLocks noGrp="1"/>
          </p:cNvSpPr>
          <p:nvPr>
            <p:ph type="body" idx="1"/>
          </p:nvPr>
        </p:nvSpPr>
        <p:spPr>
          <a:xfrm>
            <a:off x="838200" y="1720927"/>
            <a:ext cx="5490356" cy="2523323"/>
          </a:xfrm>
        </p:spPr>
        <p:txBody>
          <a:bodyPr/>
          <a:lstStyle/>
          <a:p>
            <a:pPr algn="just"/>
            <a:r>
              <a:rPr lang="en-US" sz="1600" dirty="0">
                <a:latin typeface="Times New Roman"/>
                <a:ea typeface="+mj-lt"/>
                <a:cs typeface="+mj-lt"/>
              </a:rPr>
              <a:t>Interpretation TASK 1(a-ii) :</a:t>
            </a:r>
            <a:r>
              <a:rPr lang="en-US" sz="1200" dirty="0">
                <a:latin typeface="Times New Roman"/>
                <a:ea typeface="+mj-lt"/>
                <a:cs typeface="+mj-lt"/>
              </a:rPr>
              <a:t> </a:t>
            </a:r>
            <a:r>
              <a:rPr lang="en-US" sz="1400" b="0" dirty="0">
                <a:latin typeface="Times New Roman"/>
                <a:ea typeface="+mj-lt"/>
                <a:cs typeface="+mj-lt"/>
              </a:rPr>
              <a:t>The tableau visualization reveals that "Unknown bird-medium" and "Unknown bird-large" are the most frequently involved in bird strikes. "Unknown bird-medium"(472 incidents) primarily causes precautionary landings, but both "Unknown bird-medium"(precautionary landing - 472 incidents, other- 23 incidents , Engine shut down- 7 incidents , aborted </a:t>
            </a:r>
            <a:r>
              <a:rPr lang="en-US" sz="1400" b="0">
                <a:latin typeface="Times New Roman"/>
                <a:ea typeface="+mj-lt"/>
                <a:cs typeface="+mj-lt"/>
              </a:rPr>
              <a:t>takeoff- 9 incidents) and "Unknown bird-large" </a:t>
            </a:r>
            <a:r>
              <a:rPr lang="en-US" sz="1400" b="0" dirty="0">
                <a:latin typeface="Times New Roman"/>
                <a:ea typeface="+mj-lt"/>
                <a:cs typeface="+mj-lt"/>
              </a:rPr>
              <a:t>(precautionary landing - 269 incidents, other- 11 incidents , Engine shut down- 3 incidents , aborted </a:t>
            </a:r>
            <a:r>
              <a:rPr lang="en-US" sz="1400" b="0">
                <a:latin typeface="Times New Roman"/>
                <a:ea typeface="+mj-lt"/>
                <a:cs typeface="+mj-lt"/>
              </a:rPr>
              <a:t>takeoff-</a:t>
            </a:r>
            <a:r>
              <a:rPr lang="en-US" sz="1400" b="0" dirty="0">
                <a:latin typeface="Times New Roman"/>
                <a:ea typeface="+mj-lt"/>
                <a:cs typeface="+mj-lt"/>
              </a:rPr>
              <a:t> 3 incidents) strikes result in a diverse range of impacts, including aborted take-offs, engine shutdowns, and precautionary landings. This suggests that Unknown bird-large and medium pose a more significant threat to flight safety compared to other species.</a:t>
            </a:r>
            <a:endParaRPr lang="en-US" sz="1400" dirty="0">
              <a:latin typeface="Times New Roman"/>
              <a:cs typeface="Times New Roman"/>
            </a:endParaRPr>
          </a:p>
        </p:txBody>
      </p:sp>
      <p:pic>
        <p:nvPicPr>
          <p:cNvPr id="8" name="Content Placeholder 7" descr="A screenshot of a computer&#10;&#10;Description automatically generated">
            <a:extLst>
              <a:ext uri="{FF2B5EF4-FFF2-40B4-BE49-F238E27FC236}">
                <a16:creationId xmlns:a16="http://schemas.microsoft.com/office/drawing/2014/main" id="{1200BBCB-F785-2F6B-CD08-EB3BD3A0B28E}"/>
              </a:ext>
            </a:extLst>
          </p:cNvPr>
          <p:cNvPicPr>
            <a:picLocks noGrp="1" noChangeAspect="1"/>
          </p:cNvPicPr>
          <p:nvPr>
            <p:ph sz="half" idx="2"/>
          </p:nvPr>
        </p:nvPicPr>
        <p:blipFill>
          <a:blip r:embed="rId3"/>
          <a:stretch>
            <a:fillRect/>
          </a:stretch>
        </p:blipFill>
        <p:spPr>
          <a:xfrm>
            <a:off x="605366" y="4399783"/>
            <a:ext cx="5733773" cy="2150165"/>
          </a:xfrm>
        </p:spPr>
      </p:pic>
      <p:sp>
        <p:nvSpPr>
          <p:cNvPr id="5" name="Text Placeholder 4">
            <a:extLst>
              <a:ext uri="{FF2B5EF4-FFF2-40B4-BE49-F238E27FC236}">
                <a16:creationId xmlns:a16="http://schemas.microsoft.com/office/drawing/2014/main" id="{7A2FC30A-12B1-CE50-9A9A-257511DE781C}"/>
              </a:ext>
            </a:extLst>
          </p:cNvPr>
          <p:cNvSpPr>
            <a:spLocks noGrp="1"/>
          </p:cNvSpPr>
          <p:nvPr>
            <p:ph type="body" sz="quarter" idx="3"/>
          </p:nvPr>
        </p:nvSpPr>
        <p:spPr>
          <a:xfrm>
            <a:off x="6987525" y="1699761"/>
            <a:ext cx="4843210" cy="2544488"/>
          </a:xfrm>
        </p:spPr>
        <p:txBody>
          <a:bodyPr/>
          <a:lstStyle/>
          <a:p>
            <a:pPr algn="just"/>
            <a:r>
              <a:rPr lang="en-US" sz="1600">
                <a:latin typeface="Times New Roman"/>
                <a:ea typeface="+mj-lt"/>
                <a:cs typeface="+mj-lt"/>
              </a:rPr>
              <a:t>Interpretation Task 1(e): </a:t>
            </a:r>
            <a:r>
              <a:rPr lang="en-US" sz="1400" b="0">
                <a:latin typeface="Times New Roman"/>
                <a:ea typeface="+mj-lt"/>
                <a:cs typeface="+mj-lt"/>
              </a:rPr>
              <a:t>The tableau visualization reveals that the number of wildlife strikes in California, Florida, Illinois, New York, and Texas(TOP 5) has fluctuated over the years. California experienced a significant increase in strikes in 2010 with 40 incidents, and declined in 2001 with 12 incidents. Florida shows highest strikes in the year of 2009 with 34 incidents and New York show similar patterns, with peaks in 2008(23 incidents) and 2006(18 incidents). </a:t>
            </a:r>
            <a:r>
              <a:rPr lang="en-US" sz="1400" b="0" err="1">
                <a:latin typeface="Times New Roman"/>
                <a:ea typeface="+mj-lt"/>
                <a:cs typeface="+mj-lt"/>
              </a:rPr>
              <a:t>Illinios</a:t>
            </a:r>
            <a:r>
              <a:rPr lang="en-US" sz="1400" b="0">
                <a:latin typeface="Times New Roman"/>
                <a:ea typeface="+mj-lt"/>
                <a:cs typeface="+mj-lt"/>
              </a:rPr>
              <a:t> and Texas had relatively lower strike rates throughout the period, with occasional spikes</a:t>
            </a:r>
            <a:endParaRPr lang="en-US" sz="1400">
              <a:latin typeface="Times New Roman"/>
              <a:cs typeface="Times New Roman"/>
            </a:endParaRPr>
          </a:p>
        </p:txBody>
      </p:sp>
      <p:pic>
        <p:nvPicPr>
          <p:cNvPr id="9" name="Content Placeholder 8" descr="A graph of different colored bars&#10;&#10;Description automatically generated">
            <a:extLst>
              <a:ext uri="{FF2B5EF4-FFF2-40B4-BE49-F238E27FC236}">
                <a16:creationId xmlns:a16="http://schemas.microsoft.com/office/drawing/2014/main" id="{CBC26C95-8A7D-D2A1-C140-25D7037C1566}"/>
              </a:ext>
            </a:extLst>
          </p:cNvPr>
          <p:cNvPicPr>
            <a:picLocks noGrp="1" noChangeAspect="1"/>
          </p:cNvPicPr>
          <p:nvPr>
            <p:ph sz="half" idx="14"/>
          </p:nvPr>
        </p:nvPicPr>
        <p:blipFill>
          <a:blip r:embed="rId4"/>
          <a:stretch>
            <a:fillRect/>
          </a:stretch>
        </p:blipFill>
        <p:spPr>
          <a:xfrm>
            <a:off x="6987524" y="4398856"/>
            <a:ext cx="4843210" cy="2152254"/>
          </a:xfrm>
        </p:spPr>
      </p:pic>
      <p:sp>
        <p:nvSpPr>
          <p:cNvPr id="7" name="TextBox 6">
            <a:extLst>
              <a:ext uri="{FF2B5EF4-FFF2-40B4-BE49-F238E27FC236}">
                <a16:creationId xmlns:a16="http://schemas.microsoft.com/office/drawing/2014/main" id="{22A4AEA8-F941-95B6-64C2-8BCF29FD543F}"/>
              </a:ext>
            </a:extLst>
          </p:cNvPr>
          <p:cNvSpPr txBox="1"/>
          <p:nvPr/>
        </p:nvSpPr>
        <p:spPr>
          <a:xfrm>
            <a:off x="466103" y="1252036"/>
            <a:ext cx="35866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TASK 1 </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FD6A-C7E9-C166-14E7-40E047712F0C}"/>
              </a:ext>
            </a:extLst>
          </p:cNvPr>
          <p:cNvSpPr>
            <a:spLocks noGrp="1"/>
          </p:cNvSpPr>
          <p:nvPr>
            <p:ph type="title"/>
          </p:nvPr>
        </p:nvSpPr>
        <p:spPr>
          <a:xfrm>
            <a:off x="533400" y="946792"/>
            <a:ext cx="5655197" cy="520760"/>
          </a:xfrm>
        </p:spPr>
        <p:txBody>
          <a:bodyPr>
            <a:normAutofit/>
          </a:bodyPr>
          <a:lstStyle/>
          <a:p>
            <a:r>
              <a:rPr lang="en-US" sz="2400">
                <a:latin typeface="Times New Roman"/>
                <a:cs typeface="Times New Roman"/>
              </a:rPr>
              <a:t>TASK 2</a:t>
            </a:r>
          </a:p>
        </p:txBody>
      </p:sp>
      <p:sp>
        <p:nvSpPr>
          <p:cNvPr id="3" name="Text Placeholder 2">
            <a:extLst>
              <a:ext uri="{FF2B5EF4-FFF2-40B4-BE49-F238E27FC236}">
                <a16:creationId xmlns:a16="http://schemas.microsoft.com/office/drawing/2014/main" id="{D614528C-DF93-0787-7726-FC7D7E9F40D8}"/>
              </a:ext>
            </a:extLst>
          </p:cNvPr>
          <p:cNvSpPr>
            <a:spLocks noGrp="1"/>
          </p:cNvSpPr>
          <p:nvPr>
            <p:ph type="body" idx="1"/>
          </p:nvPr>
        </p:nvSpPr>
        <p:spPr>
          <a:xfrm>
            <a:off x="838200" y="1708715"/>
            <a:ext cx="5745495" cy="1539236"/>
          </a:xfrm>
        </p:spPr>
        <p:txBody>
          <a:bodyPr/>
          <a:lstStyle/>
          <a:p>
            <a:pPr algn="just"/>
            <a:r>
              <a:rPr lang="en-US" sz="1600">
                <a:latin typeface="Times New Roman"/>
                <a:ea typeface="+mj-lt"/>
                <a:cs typeface="+mj-lt"/>
              </a:rPr>
              <a:t>Interpretation Task 2(a):</a:t>
            </a:r>
            <a:r>
              <a:rPr lang="en-US" sz="1400" b="0">
                <a:latin typeface="Times New Roman"/>
                <a:ea typeface="+mj-lt"/>
                <a:cs typeface="+mj-lt"/>
              </a:rPr>
              <a:t> The tableau visualization reveals a fluctuating trend in the number of reported wildlife strikes from 2000 to 2011. While the data suggests an increase in reporting from 2000 to 2006, followed by a decline in 2011, it suggests a potential increase in the number of reported bird strike incidents over the period 2009 and 2010.</a:t>
            </a:r>
            <a:endParaRPr lang="en-US" sz="1400">
              <a:latin typeface="Times New Roman"/>
              <a:cs typeface="Times New Roman"/>
            </a:endParaRPr>
          </a:p>
        </p:txBody>
      </p:sp>
      <p:pic>
        <p:nvPicPr>
          <p:cNvPr id="8" name="Content Placeholder 7" descr="A graph with numbers and a line&#10;&#10;Description automatically generated">
            <a:extLst>
              <a:ext uri="{FF2B5EF4-FFF2-40B4-BE49-F238E27FC236}">
                <a16:creationId xmlns:a16="http://schemas.microsoft.com/office/drawing/2014/main" id="{4D7FCDC0-E745-F252-AF08-E7A3047ACA41}"/>
              </a:ext>
            </a:extLst>
          </p:cNvPr>
          <p:cNvPicPr>
            <a:picLocks noGrp="1" noChangeAspect="1"/>
          </p:cNvPicPr>
          <p:nvPr>
            <p:ph sz="half" idx="2"/>
          </p:nvPr>
        </p:nvPicPr>
        <p:blipFill>
          <a:blip r:embed="rId2"/>
          <a:stretch>
            <a:fillRect/>
          </a:stretch>
        </p:blipFill>
        <p:spPr>
          <a:xfrm>
            <a:off x="838199" y="4244794"/>
            <a:ext cx="5733773" cy="2469260"/>
          </a:xfrm>
        </p:spPr>
      </p:pic>
      <p:sp>
        <p:nvSpPr>
          <p:cNvPr id="5" name="Text Placeholder 4">
            <a:extLst>
              <a:ext uri="{FF2B5EF4-FFF2-40B4-BE49-F238E27FC236}">
                <a16:creationId xmlns:a16="http://schemas.microsoft.com/office/drawing/2014/main" id="{F688BABC-AB0C-F70F-404C-8D50AD8695E7}"/>
              </a:ext>
            </a:extLst>
          </p:cNvPr>
          <p:cNvSpPr>
            <a:spLocks noGrp="1"/>
          </p:cNvSpPr>
          <p:nvPr>
            <p:ph type="body" sz="quarter" idx="3"/>
          </p:nvPr>
        </p:nvSpPr>
        <p:spPr>
          <a:xfrm>
            <a:off x="7089939" y="1990070"/>
            <a:ext cx="4740796" cy="2113665"/>
          </a:xfrm>
        </p:spPr>
        <p:txBody>
          <a:bodyPr/>
          <a:lstStyle/>
          <a:p>
            <a:pPr algn="just"/>
            <a:r>
              <a:rPr lang="en-US" sz="1600">
                <a:latin typeface="Times New Roman"/>
                <a:ea typeface="+mj-lt"/>
                <a:cs typeface="+mj-lt"/>
              </a:rPr>
              <a:t>Interpretation Task2(b)</a:t>
            </a:r>
            <a:r>
              <a:rPr lang="en-US" sz="1400">
                <a:latin typeface="Times New Roman"/>
                <a:ea typeface="+mj-lt"/>
                <a:cs typeface="+mj-lt"/>
              </a:rPr>
              <a:t>: </a:t>
            </a:r>
            <a:r>
              <a:rPr lang="en-US" sz="1400" b="0">
                <a:latin typeface="Times New Roman"/>
                <a:ea typeface="+mj-lt"/>
                <a:cs typeface="+mj-lt"/>
              </a:rPr>
              <a:t>The tableau visualization reveals that most wildlife strikes occurred under "No Cloud" conditions (in Approach Phase with incidents of 13,230) , followed by "Some Cloud"( in Approach Phase with incidents of 7,030) and "Overcast"(with 4.439 incidents in approach phase). This suggests that clear or partially cloudy skies are more conducive to wildlife encounters, potentially due to increased visibility or favorable weather conditions for wildlife activity.</a:t>
            </a:r>
            <a:endParaRPr lang="en-US" sz="1400">
              <a:latin typeface="Times New Roman"/>
              <a:cs typeface="Times New Roman"/>
            </a:endParaRPr>
          </a:p>
        </p:txBody>
      </p:sp>
      <p:pic>
        <p:nvPicPr>
          <p:cNvPr id="9" name="Content Placeholder 8" descr="A screenshot of a graph&#10;&#10;Description automatically generated">
            <a:extLst>
              <a:ext uri="{FF2B5EF4-FFF2-40B4-BE49-F238E27FC236}">
                <a16:creationId xmlns:a16="http://schemas.microsoft.com/office/drawing/2014/main" id="{E05B110C-9A19-6C72-864A-6668DFECC09E}"/>
              </a:ext>
            </a:extLst>
          </p:cNvPr>
          <p:cNvPicPr>
            <a:picLocks noGrp="1" noChangeAspect="1"/>
          </p:cNvPicPr>
          <p:nvPr>
            <p:ph sz="half" idx="14"/>
          </p:nvPr>
        </p:nvPicPr>
        <p:blipFill>
          <a:blip r:embed="rId3"/>
          <a:stretch>
            <a:fillRect/>
          </a:stretch>
        </p:blipFill>
        <p:spPr>
          <a:xfrm>
            <a:off x="7089938" y="4239652"/>
            <a:ext cx="4740796" cy="2301654"/>
          </a:xfrm>
        </p:spPr>
      </p:pic>
      <p:sp>
        <p:nvSpPr>
          <p:cNvPr id="7" name="Slide Number Placeholder 6">
            <a:extLst>
              <a:ext uri="{FF2B5EF4-FFF2-40B4-BE49-F238E27FC236}">
                <a16:creationId xmlns:a16="http://schemas.microsoft.com/office/drawing/2014/main" id="{4914740D-AB80-00B7-7FFD-BD6A7A6C1727}"/>
              </a:ext>
            </a:extLst>
          </p:cNvPr>
          <p:cNvSpPr>
            <a:spLocks noGrp="1"/>
          </p:cNvSpPr>
          <p:nvPr>
            <p:ph type="sldNum" sz="quarter" idx="12"/>
          </p:nvPr>
        </p:nvSpPr>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1435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48751" y="582247"/>
            <a:ext cx="10011923" cy="608553"/>
          </a:xfrm>
        </p:spPr>
        <p:txBody>
          <a:bodyPr>
            <a:normAutofit/>
          </a:bodyPr>
          <a:lstStyle/>
          <a:p>
            <a:r>
              <a:rPr lang="en-US" sz="2400">
                <a:latin typeface="Times New Roman"/>
                <a:cs typeface="Times New Roman"/>
              </a:rPr>
              <a:t>Task 3</a:t>
            </a:r>
            <a:endParaRPr lang="en-US" sz="2400" dirty="0">
              <a:latin typeface="Times New Roman"/>
              <a:cs typeface="Times New Roman"/>
            </a:endParaRPr>
          </a:p>
        </p:txBody>
      </p:sp>
      <p:sp>
        <p:nvSpPr>
          <p:cNvPr id="4" name="Text Placeholder 3">
            <a:extLst>
              <a:ext uri="{FF2B5EF4-FFF2-40B4-BE49-F238E27FC236}">
                <a16:creationId xmlns:a16="http://schemas.microsoft.com/office/drawing/2014/main" id="{C40FB6C8-08F7-BC7A-2F78-9533363C09B5}"/>
              </a:ext>
            </a:extLst>
          </p:cNvPr>
          <p:cNvSpPr>
            <a:spLocks noGrp="1"/>
          </p:cNvSpPr>
          <p:nvPr>
            <p:ph type="body" idx="1"/>
          </p:nvPr>
        </p:nvSpPr>
        <p:spPr>
          <a:xfrm>
            <a:off x="485336" y="6313678"/>
            <a:ext cx="2722880" cy="128545"/>
          </a:xfrm>
        </p:spPr>
        <p:txBody>
          <a:bodyPr>
            <a:normAutofit fontScale="25000" lnSpcReduction="20000"/>
          </a:bodyPr>
          <a:lstStyle/>
          <a:p>
            <a:endParaRPr lang="en-US"/>
          </a:p>
        </p:txBody>
      </p:sp>
      <p:sp>
        <p:nvSpPr>
          <p:cNvPr id="5" name="Text Placeholder 4">
            <a:extLst>
              <a:ext uri="{FF2B5EF4-FFF2-40B4-BE49-F238E27FC236}">
                <a16:creationId xmlns:a16="http://schemas.microsoft.com/office/drawing/2014/main" id="{8C64356C-315E-A898-337B-90AB9E681823}"/>
              </a:ext>
            </a:extLst>
          </p:cNvPr>
          <p:cNvSpPr>
            <a:spLocks noGrp="1"/>
          </p:cNvSpPr>
          <p:nvPr>
            <p:ph type="body" idx="10"/>
          </p:nvPr>
        </p:nvSpPr>
        <p:spPr>
          <a:xfrm>
            <a:off x="1343466" y="1612724"/>
            <a:ext cx="5516880" cy="1629099"/>
          </a:xfrm>
        </p:spPr>
        <p:txBody>
          <a:bodyPr/>
          <a:lstStyle/>
          <a:p>
            <a:pPr algn="just"/>
            <a:r>
              <a:rPr lang="en-US" sz="1600">
                <a:latin typeface="Times New Roman"/>
                <a:ea typeface="+mj-lt"/>
                <a:cs typeface="+mj-lt"/>
              </a:rPr>
              <a:t>INTERPRETATION Task 3(a) :</a:t>
            </a:r>
            <a:r>
              <a:rPr lang="en-US" sz="1400">
                <a:latin typeface="Times New Roman"/>
                <a:ea typeface="+mj-lt"/>
                <a:cs typeface="+mj-lt"/>
              </a:rPr>
              <a:t> </a:t>
            </a:r>
            <a:r>
              <a:rPr lang="en-US" sz="1400" b="0">
                <a:latin typeface="Times New Roman"/>
                <a:ea typeface="+mj-lt"/>
                <a:cs typeface="+mj-lt"/>
              </a:rPr>
              <a:t>This visualization reveals that precautionary landings are the most common incidents resulting in injuries, with 24,601 cases reported. Engine shutdowns and other incidents account for fewer injuries. To prevent injuries, measures such as improving bird strike detection systems, enhancing airport infrastructure to deter wildlife should be considered.</a:t>
            </a:r>
            <a:endParaRPr lang="en-US" sz="1400">
              <a:latin typeface="Times New Roman"/>
              <a:cs typeface="Times New Roman"/>
            </a:endParaRPr>
          </a:p>
        </p:txBody>
      </p:sp>
      <p:pic>
        <p:nvPicPr>
          <p:cNvPr id="10" name="Content Placeholder 9" descr="A graph with blue squares&#10;&#10;Description automatically generated">
            <a:extLst>
              <a:ext uri="{FF2B5EF4-FFF2-40B4-BE49-F238E27FC236}">
                <a16:creationId xmlns:a16="http://schemas.microsoft.com/office/drawing/2014/main" id="{C72C4141-BD82-EC55-3F9D-F833688AA265}"/>
              </a:ext>
            </a:extLst>
          </p:cNvPr>
          <p:cNvPicPr>
            <a:picLocks noGrp="1" noChangeAspect="1"/>
          </p:cNvPicPr>
          <p:nvPr>
            <p:ph sz="half" idx="14"/>
          </p:nvPr>
        </p:nvPicPr>
        <p:blipFill>
          <a:blip r:embed="rId3"/>
          <a:stretch>
            <a:fillRect/>
          </a:stretch>
        </p:blipFill>
        <p:spPr>
          <a:xfrm>
            <a:off x="4754881" y="3662226"/>
            <a:ext cx="5518443" cy="2696722"/>
          </a:xfrm>
        </p:spPr>
      </p:pic>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3"/>
          </p:nvPr>
        </p:nvSpPr>
        <p:spPr/>
        <p:txBody>
          <a:bodyPr/>
          <a:lstStyle/>
          <a:p>
            <a:fld id="{A49DFD55-3C28-40EF-9E31-A92D2E4017FF}" type="slidenum">
              <a:rPr lang="en-US" smtClean="0"/>
              <a:pPr/>
              <a:t>5</a:t>
            </a:fld>
            <a:endParaRPr lang="en-US" dirty="0"/>
          </a:p>
        </p:txBody>
      </p:sp>
      <p:sp>
        <p:nvSpPr>
          <p:cNvPr id="9" name="Content Placeholder 8">
            <a:extLst>
              <a:ext uri="{FF2B5EF4-FFF2-40B4-BE49-F238E27FC236}">
                <a16:creationId xmlns:a16="http://schemas.microsoft.com/office/drawing/2014/main" id="{944D9062-748D-E076-AB6B-8F92CD814F60}"/>
              </a:ext>
            </a:extLst>
          </p:cNvPr>
          <p:cNvSpPr>
            <a:spLocks noGrp="1"/>
          </p:cNvSpPr>
          <p:nvPr>
            <p:ph sz="half" idx="15"/>
          </p:nvPr>
        </p:nvSpPr>
        <p:spPr>
          <a:xfrm flipV="1">
            <a:off x="485336" y="6475045"/>
            <a:ext cx="2722880" cy="129113"/>
          </a:xfrm>
        </p:spPr>
        <p:txBody>
          <a:bodyPr>
            <a:normAutofit fontScale="32500" lnSpcReduction="20000"/>
          </a:bodyPr>
          <a:lstStyle/>
          <a:p>
            <a:endParaRPr lang="en-US"/>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425450" y="326609"/>
            <a:ext cx="5665780" cy="823117"/>
          </a:xfrm>
        </p:spPr>
        <p:txBody>
          <a:bodyPr>
            <a:normAutofit/>
          </a:bodyPr>
          <a:lstStyle/>
          <a:p>
            <a:r>
              <a:rPr lang="en-US" sz="2400">
                <a:latin typeface="Times New Roman"/>
                <a:cs typeface="Times New Roman"/>
              </a:rPr>
              <a:t>TASK 4</a:t>
            </a:r>
            <a:endParaRPr lang="en-US" sz="2400" dirty="0">
              <a:latin typeface="Times New Roman"/>
              <a:cs typeface="Times New Roman"/>
            </a:endParaRPr>
          </a:p>
        </p:txBody>
      </p:sp>
      <p:sp>
        <p:nvSpPr>
          <p:cNvPr id="3" name="Text Placeholder 2">
            <a:extLst>
              <a:ext uri="{FF2B5EF4-FFF2-40B4-BE49-F238E27FC236}">
                <a16:creationId xmlns:a16="http://schemas.microsoft.com/office/drawing/2014/main" id="{496DD044-1FA4-F3DE-5146-BAAED8F359C1}"/>
              </a:ext>
            </a:extLst>
          </p:cNvPr>
          <p:cNvSpPr>
            <a:spLocks noGrp="1"/>
          </p:cNvSpPr>
          <p:nvPr>
            <p:ph type="body" idx="1"/>
          </p:nvPr>
        </p:nvSpPr>
        <p:spPr>
          <a:xfrm>
            <a:off x="838200" y="1287011"/>
            <a:ext cx="5733771" cy="1888323"/>
          </a:xfrm>
        </p:spPr>
        <p:txBody>
          <a:bodyPr/>
          <a:lstStyle/>
          <a:p>
            <a:pPr algn="just"/>
            <a:r>
              <a:rPr lang="en-US" sz="1600">
                <a:latin typeface="Times New Roman"/>
                <a:ea typeface="+mj-lt"/>
                <a:cs typeface="+mj-lt"/>
              </a:rPr>
              <a:t>Interpretation Task 4(a) :</a:t>
            </a:r>
            <a:r>
              <a:rPr lang="en-US" sz="1400">
                <a:latin typeface="Times New Roman"/>
                <a:ea typeface="+mj-lt"/>
                <a:cs typeface="+mj-lt"/>
              </a:rPr>
              <a:t> </a:t>
            </a:r>
            <a:r>
              <a:rPr lang="en-US" sz="1400" b="0">
                <a:latin typeface="Times New Roman"/>
                <a:ea typeface="+mj-lt"/>
                <a:cs typeface="+mj-lt"/>
              </a:rPr>
              <a:t>The tableau visualization reveals that "Unknown bird-small" and "Unknown bird-medium" are the most frequently involved in bird strikes which leads to precautionary landings (</a:t>
            </a:r>
            <a:r>
              <a:rPr lang="en-US" sz="1400" b="0">
                <a:latin typeface="Times New Roman"/>
                <a:ea typeface="+mj-lt"/>
                <a:cs typeface="Times New Roman"/>
              </a:rPr>
              <a:t>Unknown bird-medium – 472 incidents, Unknown bird-large – 269 incidents and </a:t>
            </a:r>
            <a:r>
              <a:rPr lang="en-US" sz="1400" b="0">
                <a:latin typeface="Times New Roman"/>
                <a:ea typeface="+mj-lt"/>
                <a:cs typeface="+mj-lt"/>
              </a:rPr>
              <a:t> </a:t>
            </a:r>
            <a:r>
              <a:rPr lang="en-US" sz="1400" b="0">
                <a:latin typeface="Times New Roman"/>
                <a:ea typeface="+mj-lt"/>
                <a:cs typeface="Times New Roman"/>
              </a:rPr>
              <a:t>Unknown bird-small – 256 incidents)</a:t>
            </a:r>
            <a:r>
              <a:rPr lang="en-US" sz="1400" b="0">
                <a:latin typeface="Times New Roman"/>
                <a:ea typeface="+mj-lt"/>
                <a:cs typeface="+mj-lt"/>
              </a:rPr>
              <a:t>. To reduce their presence near airports, conservation measures such as habitat modification, bird deterrent techniques, and increased airport surveillance can be implemented. </a:t>
            </a:r>
            <a:endParaRPr lang="en-US" sz="1400">
              <a:latin typeface="Times New Roman"/>
              <a:cs typeface="Times New Roman"/>
            </a:endParaRPr>
          </a:p>
        </p:txBody>
      </p:sp>
      <p:pic>
        <p:nvPicPr>
          <p:cNvPr id="7" name="Content Placeholder 6" descr="A screenshot of a computer&#10;&#10;Description automatically generated">
            <a:extLst>
              <a:ext uri="{FF2B5EF4-FFF2-40B4-BE49-F238E27FC236}">
                <a16:creationId xmlns:a16="http://schemas.microsoft.com/office/drawing/2014/main" id="{C85D9E7A-60DB-4DF8-455C-0325161A7E7D}"/>
              </a:ext>
            </a:extLst>
          </p:cNvPr>
          <p:cNvPicPr>
            <a:picLocks noGrp="1" noChangeAspect="1"/>
          </p:cNvPicPr>
          <p:nvPr>
            <p:ph sz="half" idx="2"/>
          </p:nvPr>
        </p:nvPicPr>
        <p:blipFill>
          <a:blip r:embed="rId3"/>
          <a:stretch>
            <a:fillRect/>
          </a:stretch>
        </p:blipFill>
        <p:spPr>
          <a:xfrm>
            <a:off x="838199" y="3467975"/>
            <a:ext cx="5733773" cy="2426283"/>
          </a:xfrm>
        </p:spPr>
      </p:pic>
      <p:sp>
        <p:nvSpPr>
          <p:cNvPr id="5" name="Text Placeholder 4">
            <a:extLst>
              <a:ext uri="{FF2B5EF4-FFF2-40B4-BE49-F238E27FC236}">
                <a16:creationId xmlns:a16="http://schemas.microsoft.com/office/drawing/2014/main" id="{FCA4691D-7696-2B85-EEEE-EEAA93259A03}"/>
              </a:ext>
            </a:extLst>
          </p:cNvPr>
          <p:cNvSpPr>
            <a:spLocks noGrp="1"/>
          </p:cNvSpPr>
          <p:nvPr>
            <p:ph type="body" sz="quarter" idx="3"/>
          </p:nvPr>
        </p:nvSpPr>
        <p:spPr>
          <a:xfrm>
            <a:off x="7209775" y="1710344"/>
            <a:ext cx="4620960" cy="2269321"/>
          </a:xfrm>
        </p:spPr>
        <p:txBody>
          <a:bodyPr/>
          <a:lstStyle/>
          <a:p>
            <a:pPr algn="just"/>
            <a:r>
              <a:rPr lang="en-US" sz="1600">
                <a:latin typeface="Times New Roman"/>
                <a:ea typeface="+mj-lt"/>
                <a:cs typeface="+mj-lt"/>
              </a:rPr>
              <a:t>Interpretation Task 4(b) </a:t>
            </a:r>
            <a:r>
              <a:rPr lang="en-US" sz="1400">
                <a:latin typeface="Times New Roman"/>
                <a:ea typeface="+mj-lt"/>
                <a:cs typeface="+mj-lt"/>
              </a:rPr>
              <a:t>: </a:t>
            </a:r>
            <a:r>
              <a:rPr lang="en-US" sz="1400" b="0">
                <a:latin typeface="Times New Roman"/>
                <a:ea typeface="+mj-lt"/>
                <a:cs typeface="+mj-lt"/>
              </a:rPr>
              <a:t>The tableau visualization reveals that "Unknown bird-medium"(503 incidents) is the most frequently involved in bird strikes, followed by "Unknown bird-small"(279 incidents) and "Large" (285 incidents) birds. This suggests that medium-sized birds pose the greatest risk to aircraft safety. Among known species, Unknown birds - Medium , Small and Large are more frequently involved than others.</a:t>
            </a:r>
            <a:endParaRPr lang="en-US" sz="1400">
              <a:latin typeface="Times New Roman"/>
              <a:cs typeface="Times New Roman"/>
            </a:endParaRPr>
          </a:p>
        </p:txBody>
      </p:sp>
      <p:pic>
        <p:nvPicPr>
          <p:cNvPr id="8" name="Content Placeholder 7" descr="A graph of a bird&#10;&#10;Description automatically generated">
            <a:extLst>
              <a:ext uri="{FF2B5EF4-FFF2-40B4-BE49-F238E27FC236}">
                <a16:creationId xmlns:a16="http://schemas.microsoft.com/office/drawing/2014/main" id="{2D4D6861-6747-3322-37E3-A4526436FAF7}"/>
              </a:ext>
            </a:extLst>
          </p:cNvPr>
          <p:cNvPicPr>
            <a:picLocks noGrp="1" noChangeAspect="1"/>
          </p:cNvPicPr>
          <p:nvPr>
            <p:ph sz="half" idx="14"/>
          </p:nvPr>
        </p:nvPicPr>
        <p:blipFill>
          <a:blip r:embed="rId4"/>
          <a:stretch>
            <a:fillRect/>
          </a:stretch>
        </p:blipFill>
        <p:spPr>
          <a:xfrm>
            <a:off x="7368524" y="4097251"/>
            <a:ext cx="4314043" cy="2416798"/>
          </a:xfrm>
        </p:spPr>
      </p:pic>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2171700" y="369669"/>
            <a:ext cx="8420100" cy="749230"/>
          </a:xfrm>
        </p:spPr>
        <p:txBody>
          <a:bodyPr>
            <a:normAutofit/>
          </a:bodyPr>
          <a:lstStyle/>
          <a:p>
            <a:r>
              <a:rPr lang="en-US" sz="3200">
                <a:latin typeface="Times New Roman"/>
                <a:cs typeface="Times New Roman"/>
              </a:rPr>
              <a:t>SPRINT 5</a:t>
            </a:r>
            <a:endParaRPr lang="en-US" sz="3200" dirty="0">
              <a:latin typeface="Times New Roman"/>
              <a:cs typeface="Times New Roman"/>
            </a:endParaRPr>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2816470" y="1718732"/>
            <a:ext cx="4064976" cy="1953329"/>
          </a:xfrm>
        </p:spPr>
        <p:txBody>
          <a:bodyPr/>
          <a:lstStyle/>
          <a:p>
            <a:pPr algn="just"/>
            <a:r>
              <a:rPr lang="en-US" sz="1600">
                <a:latin typeface="Times New Roman"/>
                <a:ea typeface="+mj-lt"/>
                <a:cs typeface="+mj-lt"/>
              </a:rPr>
              <a:t>INTERPRETATION Task1(a) </a:t>
            </a:r>
            <a:r>
              <a:rPr lang="en-US" sz="1400">
                <a:latin typeface="Times New Roman"/>
                <a:ea typeface="+mj-lt"/>
                <a:cs typeface="+mj-lt"/>
              </a:rPr>
              <a:t>:</a:t>
            </a:r>
            <a:r>
              <a:rPr lang="en-US" sz="1400" b="0">
                <a:latin typeface="Times New Roman"/>
                <a:ea typeface="+mj-lt"/>
                <a:cs typeface="+mj-lt"/>
              </a:rPr>
              <a:t> The chart illustrates the number of wildlife strikes on flights from 2000 to 2011, with most strikes in 2000 (871 incidents during engine shut down) and a decrease by 2011 (625 incidents during precautionary landing). Additionally, 2006 saw a notable peak in precautionary landings due to wildlife strikes (358 incidents during other impact to flight).</a:t>
            </a:r>
            <a:endParaRPr lang="en-US" sz="1400">
              <a:latin typeface="Times New Roman"/>
              <a:cs typeface="Times New Roman"/>
            </a:endParaRPr>
          </a:p>
        </p:txBody>
      </p:sp>
      <p:pic>
        <p:nvPicPr>
          <p:cNvPr id="3" name="Content Placeholder 2" descr="A graph of a bird strike&#10;&#10;Description automatically generated">
            <a:extLst>
              <a:ext uri="{FF2B5EF4-FFF2-40B4-BE49-F238E27FC236}">
                <a16:creationId xmlns:a16="http://schemas.microsoft.com/office/drawing/2014/main" id="{B7852F1C-C11A-C937-4AA3-859DC194B522}"/>
              </a:ext>
            </a:extLst>
          </p:cNvPr>
          <p:cNvPicPr>
            <a:picLocks noGrp="1" noChangeAspect="1"/>
          </p:cNvPicPr>
          <p:nvPr>
            <p:ph sz="half" idx="13"/>
          </p:nvPr>
        </p:nvPicPr>
        <p:blipFill>
          <a:blip r:embed="rId3"/>
          <a:stretch>
            <a:fillRect/>
          </a:stretch>
        </p:blipFill>
        <p:spPr>
          <a:xfrm>
            <a:off x="2933700" y="4026535"/>
            <a:ext cx="3943627" cy="1719554"/>
          </a:xfrm>
        </p:spPr>
      </p:pic>
      <p:sp>
        <p:nvSpPr>
          <p:cNvPr id="15" name="Text Placeholder 14">
            <a:extLst>
              <a:ext uri="{FF2B5EF4-FFF2-40B4-BE49-F238E27FC236}">
                <a16:creationId xmlns:a16="http://schemas.microsoft.com/office/drawing/2014/main" id="{A536BD54-EFA1-25A2-9F04-4F22C36E2A5D}"/>
              </a:ext>
            </a:extLst>
          </p:cNvPr>
          <p:cNvSpPr>
            <a:spLocks noGrp="1"/>
          </p:cNvSpPr>
          <p:nvPr>
            <p:ph type="body" sz="quarter" idx="3"/>
          </p:nvPr>
        </p:nvSpPr>
        <p:spPr>
          <a:xfrm>
            <a:off x="7410173" y="1718732"/>
            <a:ext cx="3943627" cy="1953329"/>
          </a:xfrm>
        </p:spPr>
        <p:txBody>
          <a:bodyPr/>
          <a:lstStyle/>
          <a:p>
            <a:endParaRPr lang="en-US" dirty="0"/>
          </a:p>
          <a:p>
            <a:endParaRPr lang="en-US" dirty="0"/>
          </a:p>
        </p:txBody>
      </p:sp>
      <p:pic>
        <p:nvPicPr>
          <p:cNvPr id="5" name="Content Placeholder 4">
            <a:extLst>
              <a:ext uri="{FF2B5EF4-FFF2-40B4-BE49-F238E27FC236}">
                <a16:creationId xmlns:a16="http://schemas.microsoft.com/office/drawing/2014/main" id="{738812C3-D608-9B71-BF01-C1BACF4D726F}"/>
              </a:ext>
            </a:extLst>
          </p:cNvPr>
          <p:cNvPicPr>
            <a:picLocks noGrp="1" noChangeAspect="1"/>
          </p:cNvPicPr>
          <p:nvPr>
            <p:ph sz="half" idx="14"/>
          </p:nvPr>
        </p:nvPicPr>
        <p:blipFill>
          <a:blip r:embed="rId4"/>
          <a:stretch>
            <a:fillRect/>
          </a:stretch>
        </p:blipFill>
        <p:spPr>
          <a:xfrm>
            <a:off x="7410173" y="4018995"/>
            <a:ext cx="3943627" cy="1699464"/>
          </a:xfrm>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4" name="TextBox 3">
            <a:extLst>
              <a:ext uri="{FF2B5EF4-FFF2-40B4-BE49-F238E27FC236}">
                <a16:creationId xmlns:a16="http://schemas.microsoft.com/office/drawing/2014/main" id="{34D3D0B7-27EE-5149-C5F9-FEAE6C522FB9}"/>
              </a:ext>
            </a:extLst>
          </p:cNvPr>
          <p:cNvSpPr txBox="1"/>
          <p:nvPr/>
        </p:nvSpPr>
        <p:spPr>
          <a:xfrm>
            <a:off x="2612555" y="1107568"/>
            <a:ext cx="3308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TASK 1</a:t>
            </a:r>
          </a:p>
        </p:txBody>
      </p:sp>
      <p:sp>
        <p:nvSpPr>
          <p:cNvPr id="6" name="TextBox 5">
            <a:extLst>
              <a:ext uri="{FF2B5EF4-FFF2-40B4-BE49-F238E27FC236}">
                <a16:creationId xmlns:a16="http://schemas.microsoft.com/office/drawing/2014/main" id="{81F05D1F-0268-2636-9180-E31C8B45D753}"/>
              </a:ext>
            </a:extLst>
          </p:cNvPr>
          <p:cNvSpPr txBox="1"/>
          <p:nvPr/>
        </p:nvSpPr>
        <p:spPr>
          <a:xfrm>
            <a:off x="7408985" y="1723292"/>
            <a:ext cx="383344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latin typeface="Times New Roman"/>
                <a:cs typeface="Times New Roman"/>
              </a:rPr>
              <a:t>INTERPRETATION Task 1(b) :</a:t>
            </a:r>
            <a:r>
              <a:rPr lang="en-US" sz="1400" dirty="0">
                <a:latin typeface="Times New Roman"/>
                <a:cs typeface="Times New Roman"/>
              </a:rPr>
              <a:t> The bar chart shows that Dallas/Fort Worth Airport experienced the highest number of wildlife strikes (2,941), followed by Sacramento International Airport (1,856) and Laguardia Airport (1,579). The airports listed have wildlife strikes ranging from 845 to 2,941, highlighting significant variability across locations.</a:t>
            </a:r>
            <a:endParaRPr lang="en-US"/>
          </a:p>
        </p:txBody>
      </p:sp>
    </p:spTree>
    <p:extLst>
      <p:ext uri="{BB962C8B-B14F-4D97-AF65-F5344CB8AC3E}">
        <p14:creationId xmlns:p14="http://schemas.microsoft.com/office/powerpoint/2010/main" val="63692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864870" y="484718"/>
            <a:ext cx="10006224" cy="690777"/>
          </a:xfrm>
        </p:spPr>
        <p:txBody>
          <a:bodyPr>
            <a:normAutofit/>
          </a:bodyPr>
          <a:lstStyle/>
          <a:p>
            <a:r>
              <a:rPr lang="en-US" sz="2400">
                <a:latin typeface="Times New Roman"/>
                <a:cs typeface="Times New Roman"/>
              </a:rPr>
              <a:t>TASK 2</a:t>
            </a:r>
            <a:endParaRPr lang="en-US" sz="2400" dirty="0">
              <a:latin typeface="Times New Roman"/>
              <a:cs typeface="Times New Roman"/>
            </a:endParaRPr>
          </a:p>
        </p:txBody>
      </p:sp>
      <p:sp>
        <p:nvSpPr>
          <p:cNvPr id="4" name="Text Placeholder 3">
            <a:extLst>
              <a:ext uri="{FF2B5EF4-FFF2-40B4-BE49-F238E27FC236}">
                <a16:creationId xmlns:a16="http://schemas.microsoft.com/office/drawing/2014/main" id="{CDE34D8F-0B29-2EA9-FB3F-27D308548E28}"/>
              </a:ext>
            </a:extLst>
          </p:cNvPr>
          <p:cNvSpPr>
            <a:spLocks noGrp="1"/>
          </p:cNvSpPr>
          <p:nvPr>
            <p:ph type="body" idx="1"/>
          </p:nvPr>
        </p:nvSpPr>
        <p:spPr>
          <a:xfrm>
            <a:off x="303956" y="2145961"/>
            <a:ext cx="4977128" cy="2108116"/>
          </a:xfrm>
        </p:spPr>
        <p:txBody>
          <a:bodyPr vert="horz" lIns="91440" tIns="45720" rIns="91440" bIns="45720" rtlCol="0" anchor="t">
            <a:noAutofit/>
          </a:bodyPr>
          <a:lstStyle/>
          <a:p>
            <a:pPr algn="just"/>
            <a:r>
              <a:rPr lang="en-US" sz="1600">
                <a:latin typeface="Times New Roman"/>
                <a:ea typeface="+mj-lt"/>
                <a:cs typeface="+mj-lt"/>
              </a:rPr>
              <a:t>INTERPRETATION Task 2(3)</a:t>
            </a:r>
            <a:r>
              <a:rPr lang="en-US" sz="1400">
                <a:latin typeface="Times New Roman"/>
                <a:ea typeface="+mj-lt"/>
                <a:cs typeface="+mj-lt"/>
              </a:rPr>
              <a:t> :</a:t>
            </a:r>
            <a:endParaRPr lang="en-US" sz="1400">
              <a:latin typeface="Times New Roman"/>
              <a:ea typeface="+mj-lt"/>
              <a:cs typeface="Times New Roman"/>
            </a:endParaRPr>
          </a:p>
          <a:p>
            <a:pPr algn="just"/>
            <a:r>
              <a:rPr lang="en-US" sz="1400" b="0" i="1">
                <a:latin typeface="Times New Roman"/>
                <a:ea typeface="+mj-lt"/>
                <a:cs typeface="+mj-lt"/>
              </a:rPr>
              <a:t> </a:t>
            </a:r>
            <a:r>
              <a:rPr lang="en-US" sz="1400" b="0">
                <a:latin typeface="Times New Roman"/>
                <a:ea typeface="+mj-lt"/>
                <a:cs typeface="+mj-lt"/>
              </a:rPr>
              <a:t>Business Airline faced the highest financial impact from wildlife strikes, with a total cost of $53.96K. United Airlines experienced a significant cost of $11.927K, followed by Delta Airlines, which incurred $8.32K in total costs. These figures highlight the varying economic burdens faced by different airlines, suggesting a need for airline-specific mitigation strategies to address wildlife strike-related expenses.</a:t>
            </a:r>
            <a:endParaRPr lang="en-US" sz="1400">
              <a:latin typeface="Times New Roman"/>
              <a:cs typeface="Times New Roman"/>
            </a:endParaRPr>
          </a:p>
        </p:txBody>
      </p:sp>
      <p:sp>
        <p:nvSpPr>
          <p:cNvPr id="5" name="Text Placeholder 4">
            <a:extLst>
              <a:ext uri="{FF2B5EF4-FFF2-40B4-BE49-F238E27FC236}">
                <a16:creationId xmlns:a16="http://schemas.microsoft.com/office/drawing/2014/main" id="{B15EE1CA-8384-1C23-30F6-28632124101A}"/>
              </a:ext>
            </a:extLst>
          </p:cNvPr>
          <p:cNvSpPr>
            <a:spLocks noGrp="1"/>
          </p:cNvSpPr>
          <p:nvPr>
            <p:ph type="body" idx="10"/>
          </p:nvPr>
        </p:nvSpPr>
        <p:spPr>
          <a:xfrm>
            <a:off x="5866131" y="1309878"/>
            <a:ext cx="5506297" cy="1473116"/>
          </a:xfrm>
        </p:spPr>
        <p:txBody>
          <a:bodyPr/>
          <a:lstStyle/>
          <a:p>
            <a:pPr algn="just"/>
            <a:r>
              <a:rPr lang="en-US" sz="1600">
                <a:latin typeface="Times New Roman"/>
                <a:ea typeface="+mj-lt"/>
                <a:cs typeface="+mj-lt"/>
              </a:rPr>
              <a:t>INTERPRETATION Task 2(1): </a:t>
            </a:r>
            <a:r>
              <a:rPr lang="en-US" sz="1400" b="0">
                <a:latin typeface="Times New Roman"/>
                <a:ea typeface="+mj-lt"/>
                <a:cs typeface="+mj-lt"/>
              </a:rPr>
              <a:t>The tableau visualization reveals a significant increase in overall flight costs from 2000 to 2009, peaking at $14.258K in 2001. Subsequently, costs declined until 2011, with a notable surge in 2010. Business experienced the most substantial cost growth, followed by United Airlines comparatively.</a:t>
            </a:r>
            <a:endParaRPr lang="en-US" sz="1400">
              <a:latin typeface="Times New Roman"/>
              <a:cs typeface="Times New Roman"/>
            </a:endParaRPr>
          </a:p>
        </p:txBody>
      </p:sp>
      <p:pic>
        <p:nvPicPr>
          <p:cNvPr id="11" name="Content Placeholder 10" descr="A screenshot of a graph&#10;&#10;Description automatically generated">
            <a:extLst>
              <a:ext uri="{FF2B5EF4-FFF2-40B4-BE49-F238E27FC236}">
                <a16:creationId xmlns:a16="http://schemas.microsoft.com/office/drawing/2014/main" id="{33326353-6048-8EA4-7A05-445CD6E8D7A5}"/>
              </a:ext>
            </a:extLst>
          </p:cNvPr>
          <p:cNvPicPr>
            <a:picLocks noGrp="1" noChangeAspect="1"/>
          </p:cNvPicPr>
          <p:nvPr>
            <p:ph sz="half" idx="14"/>
          </p:nvPr>
        </p:nvPicPr>
        <p:blipFill>
          <a:blip r:embed="rId3"/>
          <a:stretch>
            <a:fillRect/>
          </a:stretch>
        </p:blipFill>
        <p:spPr>
          <a:xfrm>
            <a:off x="5866131" y="2979700"/>
            <a:ext cx="5506720" cy="2324807"/>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3"/>
          </p:nvPr>
        </p:nvSpPr>
        <p:spPr/>
        <p:txBody>
          <a:bodyPr/>
          <a:lstStyle/>
          <a:p>
            <a:fld id="{A49DFD55-3C28-40EF-9E31-A92D2E4017FF}" type="slidenum">
              <a:rPr lang="en-US" smtClean="0"/>
              <a:pPr/>
              <a:t>8</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Content Placeholder 13" descr="A screenshot of a computer screen&#10;&#10;Description automatically generated">
            <a:extLst>
              <a:ext uri="{FF2B5EF4-FFF2-40B4-BE49-F238E27FC236}">
                <a16:creationId xmlns:a16="http://schemas.microsoft.com/office/drawing/2014/main" id="{B3372CD7-E371-6452-97B8-A9937AB75C48}"/>
              </a:ext>
            </a:extLst>
          </p:cNvPr>
          <p:cNvPicPr>
            <a:picLocks noGrp="1" noChangeAspect="1"/>
          </p:cNvPicPr>
          <p:nvPr>
            <p:ph sz="half" idx="15"/>
          </p:nvPr>
        </p:nvPicPr>
        <p:blipFill>
          <a:blip r:embed="rId4"/>
          <a:stretch>
            <a:fillRect/>
          </a:stretch>
        </p:blipFill>
        <p:spPr>
          <a:xfrm>
            <a:off x="1044787" y="4422718"/>
            <a:ext cx="4225713" cy="2115799"/>
          </a:xfrm>
        </p:spPr>
      </p:pic>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414868" y="895350"/>
            <a:ext cx="3247662" cy="827617"/>
          </a:xfrm>
        </p:spPr>
        <p:txBody>
          <a:bodyPr>
            <a:normAutofit/>
          </a:bodyPr>
          <a:lstStyle/>
          <a:p>
            <a:r>
              <a:rPr lang="en-US">
                <a:latin typeface="Times New Roman"/>
                <a:cs typeface="Times New Roman"/>
              </a:rPr>
              <a:t>TASK 4</a:t>
            </a:r>
            <a:endParaRPr lang="en-US" dirty="0">
              <a:latin typeface="Times New Roman"/>
              <a:cs typeface="Times New Roman"/>
            </a:endParaRP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vert="horz" lIns="91440" tIns="0" rIns="91440" bIns="45720" rtlCol="0" anchor="t">
            <a:normAutofit/>
          </a:bodyPr>
          <a:lstStyle/>
          <a:p>
            <a:pPr algn="just"/>
            <a:r>
              <a:rPr lang="en-US" sz="1600" b="1" dirty="0">
                <a:latin typeface="Times New Roman"/>
                <a:ea typeface="+mn-lt"/>
                <a:cs typeface="+mn-lt"/>
              </a:rPr>
              <a:t>INTERPRETATION Task4(a) :</a:t>
            </a:r>
            <a:r>
              <a:rPr lang="en-US" sz="1400" b="1" dirty="0">
                <a:latin typeface="Times New Roman"/>
                <a:ea typeface="+mn-lt"/>
                <a:cs typeface="+mn-lt"/>
              </a:rPr>
              <a:t> </a:t>
            </a:r>
            <a:r>
              <a:rPr lang="en-US" sz="1400" dirty="0">
                <a:latin typeface="Times New Roman"/>
                <a:ea typeface="+mn-lt"/>
                <a:cs typeface="+mn-lt"/>
              </a:rPr>
              <a:t>This pie chart shows the gaps in communication protocols, showing more thorough warning systems are needed for pilots. Since more strikes occur without a warning (58.25%), improved communication and alert systems should be implemented.</a:t>
            </a:r>
            <a:endParaRPr lang="en-US" sz="1400">
              <a:latin typeface="Times New Roman"/>
              <a:cs typeface="Times New Roman"/>
            </a:endParaRP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4" name="Table Placeholder 3">
            <a:extLst>
              <a:ext uri="{FF2B5EF4-FFF2-40B4-BE49-F238E27FC236}">
                <a16:creationId xmlns:a16="http://schemas.microsoft.com/office/drawing/2014/main" id="{1B22FECD-8571-1822-25F7-6AACF433AE59}"/>
              </a:ext>
            </a:extLst>
          </p:cNvPr>
          <p:cNvSpPr>
            <a:spLocks noGrp="1"/>
          </p:cNvSpPr>
          <p:nvPr>
            <p:ph type="tbl" sz="quarter" idx="14"/>
          </p:nvPr>
        </p:nvSpPr>
        <p:spPr/>
      </p:sp>
      <p:pic>
        <p:nvPicPr>
          <p:cNvPr id="7" name="Picture 6" descr="A pie chart with numbers and a number of people&#10;&#10;Description automatically generated">
            <a:extLst>
              <a:ext uri="{FF2B5EF4-FFF2-40B4-BE49-F238E27FC236}">
                <a16:creationId xmlns:a16="http://schemas.microsoft.com/office/drawing/2014/main" id="{EC4044ED-AC00-DF94-2F07-BFE095EFCC89}"/>
              </a:ext>
            </a:extLst>
          </p:cNvPr>
          <p:cNvPicPr>
            <a:picLocks noChangeAspect="1"/>
          </p:cNvPicPr>
          <p:nvPr/>
        </p:nvPicPr>
        <p:blipFill>
          <a:blip r:embed="rId3"/>
          <a:stretch>
            <a:fillRect/>
          </a:stretch>
        </p:blipFill>
        <p:spPr>
          <a:xfrm>
            <a:off x="4216396" y="1701231"/>
            <a:ext cx="7137404" cy="3664030"/>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442</Words>
  <Application>Microsoft Office PowerPoint</Application>
  <PresentationFormat>Widescreen</PresentationFormat>
  <Paragraphs>137</Paragraphs>
  <Slides>16</Slides>
  <Notes>10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 COURSE 7  INTERACTIVE DASHBOARD USING TABLEAU   PROJECT ON  MITIGATING BIRD STRIKES IN AVIATION </vt:lpstr>
      <vt:lpstr>PROJECT REQUIREMENTS :</vt:lpstr>
      <vt:lpstr>SPRINT 4 </vt:lpstr>
      <vt:lpstr>TASK 2</vt:lpstr>
      <vt:lpstr>Task 3</vt:lpstr>
      <vt:lpstr>TASK 4</vt:lpstr>
      <vt:lpstr>SPRINT 5</vt:lpstr>
      <vt:lpstr>TASK 2</vt:lpstr>
      <vt:lpstr>TASK 4</vt:lpstr>
      <vt:lpstr>PowerPoint Presentation</vt:lpstr>
      <vt:lpstr>BUSINESS INSIGHTS</vt:lpstr>
      <vt:lpstr>INSIGHTS FOR SPRINT 4 &amp; 5</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420</cp:revision>
  <dcterms:created xsi:type="dcterms:W3CDTF">2024-09-20T11:21:38Z</dcterms:created>
  <dcterms:modified xsi:type="dcterms:W3CDTF">2024-09-20T16:44:16Z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